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6221"/>
    <a:srgbClr val="5E6B7A"/>
    <a:srgbClr val="DADEE3"/>
    <a:srgbClr val="157DFF"/>
    <a:srgbClr val="186B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21"/>
    <p:restoredTop sz="96125"/>
  </p:normalViewPr>
  <p:slideViewPr>
    <p:cSldViewPr snapToGrid="0">
      <p:cViewPr varScale="1">
        <p:scale>
          <a:sx n="135" d="100"/>
          <a:sy n="135" d="100"/>
        </p:scale>
        <p:origin x="1808" y="1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106" d="100"/>
          <a:sy n="106" d="100"/>
        </p:scale>
        <p:origin x="4192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63EE49-6FD8-6C45-8CAD-827894CA5234}" type="datetimeFigureOut">
              <a:rPr lang="en-US" smtClean="0"/>
              <a:t>6/22/26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20E3D0-DF1D-F349-9DAD-350940368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35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v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268539E-5141-E119-A827-18B2661157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455" y="488941"/>
            <a:ext cx="1941716" cy="471641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80B0A9EA-DD41-3AE9-8AD2-58AB42263F52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369455" y="2449775"/>
            <a:ext cx="11363742" cy="212365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600" b="1" i="0" u="none" strike="noStrike" kern="1200" cap="none" spc="0" baseline="0">
                <a:solidFill>
                  <a:schemeClr val="bg1"/>
                </a:solidFill>
                <a:latin typeface="Funnel Display SemiBold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600" b="1" dirty="0">
                <a:solidFill>
                  <a:schemeClr val="bg1"/>
                </a:solidFill>
                <a:latin typeface="Funnel Display SemiBold" pitchFamily="2" charset="0"/>
              </a:rPr>
              <a:t>Presentation Title: </a:t>
            </a:r>
            <a:br>
              <a:rPr lang="en-US" sz="6600" b="1" dirty="0">
                <a:solidFill>
                  <a:schemeClr val="bg1"/>
                </a:solidFill>
                <a:latin typeface="Funnel Display SemiBold" pitchFamily="2" charset="0"/>
              </a:rPr>
            </a:br>
            <a:r>
              <a:rPr lang="en-US" sz="6600" b="1" dirty="0">
                <a:solidFill>
                  <a:schemeClr val="bg1"/>
                </a:solidFill>
                <a:latin typeface="Funnel Display SemiBold" pitchFamily="2" charset="0"/>
              </a:rPr>
              <a:t>Program Name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9D48270-7460-7E67-5636-FF30A34C480F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369454" y="1837909"/>
            <a:ext cx="7989455" cy="40011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0" i="0" u="none" strike="noStrike" kern="1200" cap="none" spc="0" baseline="0">
                <a:solidFill>
                  <a:srgbClr val="E86221"/>
                </a:solidFill>
                <a:latin typeface="Funnel Display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rgbClr val="E86221"/>
                </a:solidFill>
                <a:latin typeface="Funnel Display" pitchFamily="2" charset="0"/>
              </a:rPr>
              <a:t>Kicker: e.g. Oral Presentation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6EBC7B2-6E00-673E-F423-ABB2C86E0CC7}"/>
              </a:ext>
            </a:extLst>
          </p:cNvPr>
          <p:cNvSpPr txBox="1">
            <a:spLocks noGrp="1"/>
          </p:cNvSpPr>
          <p:nvPr>
            <p:ph type="body" idx="2" hasCustomPrompt="1"/>
          </p:nvPr>
        </p:nvSpPr>
        <p:spPr>
          <a:xfrm>
            <a:off x="369454" y="5173761"/>
            <a:ext cx="11363742" cy="36933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 spc="0" baseline="0">
                <a:solidFill>
                  <a:schemeClr val="bg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Subtitle: engagement name, presented by Pyramid Systems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EDC78B7-F595-5BD7-0E3B-EA5DAF034C0C}"/>
              </a:ext>
            </a:extLst>
          </p:cNvPr>
          <p:cNvSpPr txBox="1"/>
          <p:nvPr/>
        </p:nvSpPr>
        <p:spPr>
          <a:xfrm>
            <a:off x="10882020" y="617039"/>
            <a:ext cx="94052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2026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9E3EC933-793D-3FC5-3752-5DD811E0D555}"/>
              </a:ext>
            </a:extLst>
          </p:cNvPr>
          <p:cNvSpPr txBox="1">
            <a:spLocks noGrp="1"/>
          </p:cNvSpPr>
          <p:nvPr>
            <p:ph type="body" idx="3" hasCustomPrompt="1"/>
          </p:nvPr>
        </p:nvSpPr>
        <p:spPr>
          <a:xfrm>
            <a:off x="369453" y="6153614"/>
            <a:ext cx="5726547" cy="230832"/>
          </a:xfrm>
          <a:prstGeom prst="rect">
            <a:avLst/>
          </a:prstGeom>
          <a:noFill/>
        </p:spPr>
        <p:txBody>
          <a:bodyPr wrap="square" lIns="91440" tIns="45720" rIns="91440" bIns="4572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 i="0" u="none" strike="noStrike" kern="1200" cap="none" spc="0" baseline="0">
                <a:solidFill>
                  <a:schemeClr val="bg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Presenter Name  ·  Presenter Name  ·  Presenter Name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5D88FFE-3711-4BD6-4849-C130562788D9}"/>
              </a:ext>
            </a:extLst>
          </p:cNvPr>
          <p:cNvCxnSpPr>
            <a:cxnSpLocks/>
          </p:cNvCxnSpPr>
          <p:nvPr/>
        </p:nvCxnSpPr>
        <p:spPr>
          <a:xfrm>
            <a:off x="462013" y="5881036"/>
            <a:ext cx="11271183" cy="0"/>
          </a:xfrm>
          <a:prstGeom prst="line">
            <a:avLst/>
          </a:prstGeom>
          <a:ln>
            <a:solidFill>
              <a:schemeClr val="bg1">
                <a:alpha val="2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7B485D-AD11-B94F-7BD3-99C6D3C56D1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69500" y="6238875"/>
            <a:ext cx="1763713" cy="230831"/>
          </a:xfrm>
          <a:prstGeom prst="rect">
            <a:avLst/>
          </a:prstGeom>
        </p:spPr>
        <p:txBody>
          <a:bodyPr/>
          <a:lstStyle>
            <a:lvl1pPr algn="r">
              <a:buNone/>
              <a:defRPr sz="900">
                <a:solidFill>
                  <a:schemeClr val="bg1"/>
                </a:solidFill>
              </a:defRPr>
            </a:lvl1pPr>
          </a:lstStyle>
          <a:p>
            <a:pPr algn="r"/>
            <a:r>
              <a:rPr lang="en-US" sz="900" dirty="0">
                <a:solidFill>
                  <a:srgbClr val="E86221"/>
                </a:solidFill>
                <a:latin typeface="Poppins" pitchFamily="2" charset="77"/>
                <a:cs typeface="Poppins" pitchFamily="2" charset="77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4065230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Agenda">
    <p:bg>
      <p:bgPr>
        <a:solidFill>
          <a:srgbClr val="E862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4DAB2E1-9504-EBEE-BC1C-BB2A814366F8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723354" y="832483"/>
            <a:ext cx="5372646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600" b="1" i="0" u="none" strike="noStrike" kern="1200" cap="none" spc="0" baseline="0">
                <a:solidFill>
                  <a:schemeClr val="bg1"/>
                </a:solidFill>
                <a:latin typeface="Funnel Display SemiBold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600" b="1" dirty="0">
                <a:solidFill>
                  <a:schemeClr val="bg1"/>
                </a:solidFill>
                <a:latin typeface="Funnel Display SemiBold" pitchFamily="2" charset="0"/>
              </a:rPr>
              <a:t>Agenda.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DF4D89A-934F-0C5A-8322-01D8B310EB59}"/>
              </a:ext>
            </a:extLst>
          </p:cNvPr>
          <p:cNvSpPr txBox="1"/>
          <p:nvPr/>
        </p:nvSpPr>
        <p:spPr>
          <a:xfrm>
            <a:off x="10882020" y="617039"/>
            <a:ext cx="94052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2026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24E5B1A-939C-C907-F7DF-C65A9CE9857D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4765964" y="2977093"/>
            <a:ext cx="6705600" cy="2862322"/>
          </a:xfrm>
          <a:prstGeom prst="rect">
            <a:avLst/>
          </a:prstGeom>
          <a:noFill/>
        </p:spPr>
        <p:txBody>
          <a:bodyPr wrap="square" lIns="91440" tIns="45720" rIns="91440" bIns="4572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 spc="0" baseline="0">
                <a:solidFill>
                  <a:schemeClr val="bg1"/>
                </a:solidFill>
                <a:latin typeface="Poppins Medium" pitchFamily="2" charset="77"/>
                <a:ea typeface="+mn-ea"/>
                <a:cs typeface="Poppins Medium" pitchFamily="2" charset="77"/>
              </a:defRPr>
            </a:lvl1pPr>
            <a:lvl2pPr marL="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  <a:latin typeface="Poppins Medium" pitchFamily="2" charset="77"/>
                <a:cs typeface="Poppins Medium" pitchFamily="2" charset="77"/>
              </a:rPr>
              <a:t>01. First agenda item (one line per topic)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09BA982-9C7E-7DBD-F7DF-30C598A13D80}"/>
              </a:ext>
            </a:extLst>
          </p:cNvPr>
          <p:cNvSpPr txBox="1"/>
          <p:nvPr/>
        </p:nvSpPr>
        <p:spPr>
          <a:xfrm>
            <a:off x="369453" y="6153614"/>
            <a:ext cx="572654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Pyramid Systems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0A02DE4-B4DD-168C-9120-612DC2F76671}"/>
              </a:ext>
            </a:extLst>
          </p:cNvPr>
          <p:cNvCxnSpPr>
            <a:cxnSpLocks/>
          </p:cNvCxnSpPr>
          <p:nvPr/>
        </p:nvCxnSpPr>
        <p:spPr>
          <a:xfrm>
            <a:off x="462013" y="5881036"/>
            <a:ext cx="11271183" cy="0"/>
          </a:xfrm>
          <a:prstGeom prst="line">
            <a:avLst/>
          </a:prstGeom>
          <a:ln>
            <a:solidFill>
              <a:schemeClr val="bg1">
                <a:alpha val="2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160F0158-099C-9437-D983-212049E0925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1521267" y="2674720"/>
            <a:ext cx="2413000" cy="28067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E55A431-38F9-F405-9D0C-72AE32188E9D}"/>
              </a:ext>
            </a:extLst>
          </p:cNvPr>
          <p:cNvSpPr txBox="1"/>
          <p:nvPr userDrawn="1"/>
        </p:nvSpPr>
        <p:spPr>
          <a:xfrm>
            <a:off x="10882020" y="6153614"/>
            <a:ext cx="85117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9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Page - </a:t>
            </a:r>
            <a:fld id="{97E1C63D-6E35-4E7A-9BD4-F9A2D411B70E}" type="slidenum">
              <a:rPr lang="en-US" sz="900" smtClean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pPr algn="r"/>
              <a:t>‹#›</a:t>
            </a:fld>
            <a:endParaRPr lang="en-US" sz="900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779599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ection Divi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2D81F1F-3FD4-D306-CCBD-3B536DFDA2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EBBAE48B-93DC-DC9D-8052-D98B9DC314C1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369455" y="2422489"/>
            <a:ext cx="11363742" cy="193899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 b="1" i="0" u="none" strike="noStrike" kern="1200" cap="none" spc="0" baseline="0">
                <a:solidFill>
                  <a:schemeClr val="bg1"/>
                </a:solidFill>
                <a:latin typeface="Funnel Display SemiBold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b="1" dirty="0">
                <a:solidFill>
                  <a:schemeClr val="bg1"/>
                </a:solidFill>
                <a:latin typeface="Funnel Display SemiBold" pitchFamily="2" charset="0"/>
              </a:rPr>
              <a:t>Section Title</a:t>
            </a:r>
            <a:br>
              <a:rPr lang="en-US" sz="6000" b="1" dirty="0">
                <a:solidFill>
                  <a:schemeClr val="bg1"/>
                </a:solidFill>
                <a:latin typeface="Funnel Display SemiBold" pitchFamily="2" charset="0"/>
              </a:rPr>
            </a:br>
            <a:r>
              <a:rPr lang="en-US" sz="6000" b="1" dirty="0">
                <a:solidFill>
                  <a:schemeClr val="bg1"/>
                </a:solidFill>
                <a:latin typeface="Funnel Display SemiBold" pitchFamily="2" charset="0"/>
              </a:rPr>
              <a:t>Highlighted Text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62CA7EA-C260-E44C-7C58-477E1936E4DA}"/>
              </a:ext>
            </a:extLst>
          </p:cNvPr>
          <p:cNvSpPr txBox="1"/>
          <p:nvPr/>
        </p:nvSpPr>
        <p:spPr>
          <a:xfrm>
            <a:off x="10882020" y="617039"/>
            <a:ext cx="94052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2026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3851990-CD65-D06B-F761-A804E336BCB8}"/>
              </a:ext>
            </a:extLst>
          </p:cNvPr>
          <p:cNvSpPr txBox="1"/>
          <p:nvPr/>
        </p:nvSpPr>
        <p:spPr>
          <a:xfrm>
            <a:off x="369453" y="6153614"/>
            <a:ext cx="572654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Pyramid Systems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F177BCF-7F4F-6197-631D-040C081D934C}"/>
              </a:ext>
            </a:extLst>
          </p:cNvPr>
          <p:cNvCxnSpPr>
            <a:cxnSpLocks/>
          </p:cNvCxnSpPr>
          <p:nvPr/>
        </p:nvCxnSpPr>
        <p:spPr>
          <a:xfrm>
            <a:off x="462013" y="5881036"/>
            <a:ext cx="11271183" cy="0"/>
          </a:xfrm>
          <a:prstGeom prst="line">
            <a:avLst/>
          </a:prstGeom>
          <a:ln>
            <a:solidFill>
              <a:schemeClr val="bg1">
                <a:alpha val="2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6BE8244-BC8B-FF3B-B7AA-939F89BC0298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7832701" y="1458661"/>
            <a:ext cx="4202546" cy="3939540"/>
          </a:xfrm>
          <a:prstGeom prst="rect">
            <a:avLst/>
          </a:prstGeom>
          <a:noFill/>
        </p:spPr>
        <p:txBody>
          <a:bodyPr wrap="square" lIns="91440" tIns="45720" rIns="91440" bIns="45720" rtlCol="0" anchor="t" anchorCtr="0">
            <a:spAutoFit/>
          </a:bodyPr>
          <a:lstStyle>
            <a:lvl1pPr marL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5000" b="0" i="0" u="none" strike="noStrike" kern="1200" cap="none" spc="0" baseline="0">
                <a:solidFill>
                  <a:schemeClr val="bg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50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01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DEF40A-F878-C548-0AEB-6931EEAF4806}"/>
              </a:ext>
            </a:extLst>
          </p:cNvPr>
          <p:cNvSpPr txBox="1">
            <a:spLocks noGrp="1"/>
          </p:cNvSpPr>
          <p:nvPr>
            <p:ph type="body" idx="2" hasCustomPrompt="1"/>
          </p:nvPr>
        </p:nvSpPr>
        <p:spPr>
          <a:xfrm>
            <a:off x="369454" y="1837909"/>
            <a:ext cx="7989455" cy="40011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0" i="0" u="none" strike="noStrike" kern="1200" cap="none" spc="0" baseline="0">
                <a:solidFill>
                  <a:srgbClr val="E86221"/>
                </a:solidFill>
                <a:latin typeface="Funnel Display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rgbClr val="E86221"/>
                </a:solidFill>
                <a:latin typeface="Funnel Display" pitchFamily="2" charset="0"/>
              </a:rPr>
              <a:t>Kicker: section or question label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FAA6EC-82CE-4B01-A645-BE2A1E7687F7}"/>
              </a:ext>
            </a:extLst>
          </p:cNvPr>
          <p:cNvSpPr txBox="1">
            <a:spLocks noGrp="1"/>
          </p:cNvSpPr>
          <p:nvPr>
            <p:ph type="body" idx="3" hasCustomPrompt="1"/>
          </p:nvPr>
        </p:nvSpPr>
        <p:spPr>
          <a:xfrm>
            <a:off x="369454" y="4798280"/>
            <a:ext cx="7989455" cy="83099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u="none" strike="noStrike" kern="1200" cap="none" spc="0" baseline="0">
                <a:solidFill>
                  <a:schemeClr val="bg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One or two sentences describing what this section covers.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0DE799A-748B-62D9-D871-80891A949F9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462013" y="318353"/>
            <a:ext cx="707727" cy="82319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86246FF-6C18-F34B-82AC-CF7660932B43}"/>
              </a:ext>
            </a:extLst>
          </p:cNvPr>
          <p:cNvSpPr txBox="1"/>
          <p:nvPr userDrawn="1"/>
        </p:nvSpPr>
        <p:spPr>
          <a:xfrm>
            <a:off x="10882020" y="6153614"/>
            <a:ext cx="85117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9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Page - </a:t>
            </a:r>
            <a:fld id="{97E1C63D-6E35-4E7A-9BD4-F9A2D411B70E}" type="slidenum">
              <a:rPr lang="en-US" sz="900" smtClean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pPr algn="r"/>
              <a:t>‹#›</a:t>
            </a:fld>
            <a:endParaRPr lang="en-US" sz="900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280532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ntent: Orange/White backgrou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1AF451F-197A-8FE2-D95E-382F0A4069C1}"/>
              </a:ext>
            </a:extLst>
          </p:cNvPr>
          <p:cNvSpPr txBox="1"/>
          <p:nvPr/>
        </p:nvSpPr>
        <p:spPr>
          <a:xfrm>
            <a:off x="369453" y="6153614"/>
            <a:ext cx="572654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Poppins" pitchFamily="2" charset="77"/>
                <a:cs typeface="Poppins" pitchFamily="2" charset="77"/>
              </a:rPr>
              <a:t>Pyramid Systems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6EF3224-3667-B693-3BB3-FBF0EC002F76}"/>
              </a:ext>
            </a:extLst>
          </p:cNvPr>
          <p:cNvCxnSpPr>
            <a:cxnSpLocks/>
          </p:cNvCxnSpPr>
          <p:nvPr/>
        </p:nvCxnSpPr>
        <p:spPr>
          <a:xfrm>
            <a:off x="462013" y="5881036"/>
            <a:ext cx="11271183" cy="0"/>
          </a:xfrm>
          <a:prstGeom prst="line">
            <a:avLst/>
          </a:prstGeom>
          <a:ln>
            <a:solidFill>
              <a:schemeClr val="bg1">
                <a:alpha val="2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7">
            <a:extLst>
              <a:ext uri="{FF2B5EF4-FFF2-40B4-BE49-F238E27FC236}">
                <a16:creationId xmlns:a16="http://schemas.microsoft.com/office/drawing/2014/main" id="{3B08681B-834B-0889-7844-88246F438BDE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369455" y="873664"/>
            <a:ext cx="11363742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kern="1200" cap="none" spc="0" baseline="0">
                <a:solidFill>
                  <a:schemeClr val="tx1"/>
                </a:solidFill>
                <a:latin typeface="Funnel Display SemiBold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latin typeface="Funnel Display SemiBold" pitchFamily="2" charset="0"/>
              </a:rPr>
              <a:t>Slide headline: state the takeaway in one line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C477F38-CC11-C9B5-F1C4-7C15DED801C4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369454" y="473554"/>
            <a:ext cx="7989455" cy="40011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0" i="0" u="none" strike="noStrike" kern="1200" cap="none" spc="0" baseline="0">
                <a:solidFill>
                  <a:srgbClr val="E86221"/>
                </a:solidFill>
                <a:latin typeface="Funnel Display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rgbClr val="E86221"/>
                </a:solidFill>
                <a:latin typeface="Funnel Display" pitchFamily="2" charset="0"/>
              </a:rPr>
              <a:t>Kicker: section or question label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6AE2DA7-BD88-7E42-7332-A9A245F23B67}"/>
              </a:ext>
            </a:extLst>
          </p:cNvPr>
          <p:cNvSpPr txBox="1">
            <a:spLocks noGrp="1"/>
          </p:cNvSpPr>
          <p:nvPr>
            <p:ph type="body" idx="2" hasCustomPrompt="1"/>
          </p:nvPr>
        </p:nvSpPr>
        <p:spPr>
          <a:xfrm>
            <a:off x="369453" y="1792572"/>
            <a:ext cx="10363202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 spc="0" baseline="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Poppins" pitchFamily="2" charset="77"/>
                <a:cs typeface="Poppins" pitchFamily="2" charset="77"/>
              </a:rPr>
              <a:t>Intro: one or two sentences that set up the table below.</a:t>
            </a:r>
            <a:endParaRPr lang="en-US" sz="1600" dirty="0"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125" name="Picture 124">
            <a:extLst>
              <a:ext uri="{FF2B5EF4-FFF2-40B4-BE49-F238E27FC236}">
                <a16:creationId xmlns:a16="http://schemas.microsoft.com/office/drawing/2014/main" id="{72C1D8C0-79DA-6CAB-CD8A-B58247C7A60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119633" y="488941"/>
            <a:ext cx="1583879" cy="38472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801DF0A-4DA6-2B0F-916C-B51BB6380AD5}"/>
              </a:ext>
            </a:extLst>
          </p:cNvPr>
          <p:cNvSpPr txBox="1"/>
          <p:nvPr userDrawn="1"/>
        </p:nvSpPr>
        <p:spPr>
          <a:xfrm>
            <a:off x="10882020" y="6153614"/>
            <a:ext cx="85117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900" dirty="0">
                <a:solidFill>
                  <a:srgbClr val="5E6B7A"/>
                </a:solidFill>
                <a:latin typeface="Poppins" pitchFamily="2" charset="77"/>
                <a:cs typeface="Poppins" pitchFamily="2" charset="77"/>
              </a:rPr>
              <a:t>Page - </a:t>
            </a:r>
            <a:fld id="{97E1C63D-6E35-4E7A-9BD4-F9A2D411B70E}" type="slidenum">
              <a:rPr lang="en-US" sz="900" smtClean="0">
                <a:solidFill>
                  <a:srgbClr val="5E6B7A"/>
                </a:solidFill>
                <a:latin typeface="Poppins" pitchFamily="2" charset="77"/>
                <a:cs typeface="Poppins" pitchFamily="2" charset="77"/>
              </a:rPr>
              <a:pPr algn="r"/>
              <a:t>‹#›</a:t>
            </a:fld>
            <a:endParaRPr lang="en-US" sz="900" dirty="0">
              <a:solidFill>
                <a:srgbClr val="5E6B7A"/>
              </a:solidFill>
              <a:latin typeface="Poppins" pitchFamily="2" charset="77"/>
              <a:cs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974235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ntent: White Background"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CBD8423-5234-EF8E-E159-36F8417F3C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598A002-8923-545E-73B3-AEB64FDCC8B1}"/>
              </a:ext>
            </a:extLst>
          </p:cNvPr>
          <p:cNvSpPr txBox="1"/>
          <p:nvPr/>
        </p:nvSpPr>
        <p:spPr>
          <a:xfrm>
            <a:off x="369453" y="6153614"/>
            <a:ext cx="572654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Poppins" pitchFamily="2" charset="77"/>
                <a:cs typeface="Poppins" pitchFamily="2" charset="77"/>
              </a:rPr>
              <a:t>Pyramid Systems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9BCE049-D370-7BDC-44E3-0C3D02FA676B}"/>
              </a:ext>
            </a:extLst>
          </p:cNvPr>
          <p:cNvCxnSpPr>
            <a:cxnSpLocks/>
          </p:cNvCxnSpPr>
          <p:nvPr/>
        </p:nvCxnSpPr>
        <p:spPr>
          <a:xfrm>
            <a:off x="462013" y="5881036"/>
            <a:ext cx="11271183" cy="0"/>
          </a:xfrm>
          <a:prstGeom prst="line">
            <a:avLst/>
          </a:prstGeom>
          <a:ln>
            <a:solidFill>
              <a:schemeClr val="bg1">
                <a:alpha val="2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7">
            <a:extLst>
              <a:ext uri="{FF2B5EF4-FFF2-40B4-BE49-F238E27FC236}">
                <a16:creationId xmlns:a16="http://schemas.microsoft.com/office/drawing/2014/main" id="{9F0EE699-C025-74DB-0810-F4C39D920A54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369455" y="873664"/>
            <a:ext cx="11363742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kern="1200" cap="none" spc="0" baseline="0">
                <a:solidFill>
                  <a:schemeClr val="tx1"/>
                </a:solidFill>
                <a:latin typeface="Funnel Display SemiBold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latin typeface="Funnel Display SemiBold" pitchFamily="2" charset="0"/>
              </a:rPr>
              <a:t>Slide headline: state the takeaway in one line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54646E9-C0BF-7762-7DBD-E91FAB5C63C4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369454" y="473554"/>
            <a:ext cx="7989455" cy="40011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0" i="0" u="none" strike="noStrike" kern="1200" cap="none" spc="0" baseline="0">
                <a:solidFill>
                  <a:srgbClr val="E86221"/>
                </a:solidFill>
                <a:latin typeface="Funnel Display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rgbClr val="E86221"/>
                </a:solidFill>
                <a:latin typeface="Funnel Display" pitchFamily="2" charset="0"/>
              </a:rPr>
              <a:t>Kicker: section or question label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9F4203B-A244-D6C2-27E8-D8BAE7F1CC6E}"/>
              </a:ext>
            </a:extLst>
          </p:cNvPr>
          <p:cNvSpPr txBox="1">
            <a:spLocks noGrp="1"/>
          </p:cNvSpPr>
          <p:nvPr>
            <p:ph type="body" idx="2" hasCustomPrompt="1"/>
          </p:nvPr>
        </p:nvSpPr>
        <p:spPr>
          <a:xfrm>
            <a:off x="369453" y="1792572"/>
            <a:ext cx="10363202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 spc="0" baseline="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Poppins" pitchFamily="2" charset="77"/>
                <a:cs typeface="Poppins" pitchFamily="2" charset="77"/>
              </a:rPr>
              <a:t>Intro: one or two sentences that set up the table below.</a:t>
            </a:r>
            <a:endParaRPr lang="en-US" sz="1600" dirty="0"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125" name="Picture 124">
            <a:extLst>
              <a:ext uri="{FF2B5EF4-FFF2-40B4-BE49-F238E27FC236}">
                <a16:creationId xmlns:a16="http://schemas.microsoft.com/office/drawing/2014/main" id="{62E64D59-F7E9-17D8-46B4-38E6968BA52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119633" y="488941"/>
            <a:ext cx="1583879" cy="38472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C7B92B8-D67B-66FD-3C77-A4AEA018CEA1}"/>
              </a:ext>
            </a:extLst>
          </p:cNvPr>
          <p:cNvSpPr txBox="1"/>
          <p:nvPr userDrawn="1"/>
        </p:nvSpPr>
        <p:spPr>
          <a:xfrm>
            <a:off x="10882020" y="6153614"/>
            <a:ext cx="85117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900" dirty="0">
                <a:solidFill>
                  <a:srgbClr val="5E6B7A"/>
                </a:solidFill>
                <a:latin typeface="Poppins" pitchFamily="2" charset="77"/>
                <a:cs typeface="Poppins" pitchFamily="2" charset="77"/>
              </a:rPr>
              <a:t>Page - </a:t>
            </a:r>
            <a:fld id="{97E1C63D-6E35-4E7A-9BD4-F9A2D411B70E}" type="slidenum">
              <a:rPr lang="en-US" sz="900" smtClean="0">
                <a:solidFill>
                  <a:srgbClr val="5E6B7A"/>
                </a:solidFill>
                <a:latin typeface="Poppins" pitchFamily="2" charset="77"/>
                <a:cs typeface="Poppins" pitchFamily="2" charset="77"/>
              </a:rPr>
              <a:pPr algn="r"/>
              <a:t>‹#›</a:t>
            </a:fld>
            <a:endParaRPr lang="en-US" sz="900" dirty="0">
              <a:solidFill>
                <a:srgbClr val="5E6B7A"/>
              </a:solidFill>
              <a:latin typeface="Poppins" pitchFamily="2" charset="77"/>
              <a:cs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237648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ntent: Black BG with Orange Car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E2FE970-005C-D59E-2ABC-52DB8DC0D3AB}"/>
              </a:ext>
            </a:extLst>
          </p:cNvPr>
          <p:cNvSpPr txBox="1"/>
          <p:nvPr userDrawn="1"/>
        </p:nvSpPr>
        <p:spPr>
          <a:xfrm>
            <a:off x="10882020" y="6153614"/>
            <a:ext cx="85117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900" dirty="0">
                <a:solidFill>
                  <a:srgbClr val="5E6B7A"/>
                </a:solidFill>
                <a:latin typeface="Poppins" pitchFamily="2" charset="77"/>
                <a:cs typeface="Poppins" pitchFamily="2" charset="77"/>
              </a:rPr>
              <a:t>Page - </a:t>
            </a:r>
            <a:fld id="{97E1C63D-6E35-4E7A-9BD4-F9A2D411B70E}" type="slidenum">
              <a:rPr lang="en-US" sz="900" smtClean="0">
                <a:solidFill>
                  <a:srgbClr val="5E6B7A"/>
                </a:solidFill>
                <a:latin typeface="Poppins" pitchFamily="2" charset="77"/>
                <a:cs typeface="Poppins" pitchFamily="2" charset="77"/>
              </a:rPr>
              <a:pPr algn="r"/>
              <a:t>‹#›</a:t>
            </a:fld>
            <a:endParaRPr lang="en-US" sz="900" dirty="0">
              <a:solidFill>
                <a:srgbClr val="5E6B7A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5B23231E-5EF5-38A1-8C3C-2C9DB020BC23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369455" y="695330"/>
            <a:ext cx="5645754" cy="120032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kern="1200" cap="none" spc="0" baseline="0">
                <a:solidFill>
                  <a:schemeClr val="bg1"/>
                </a:solidFill>
                <a:latin typeface="Funnel Display SemiBold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solidFill>
                  <a:schemeClr val="bg1"/>
                </a:solidFill>
                <a:latin typeface="Funnel Display SemiBold" pitchFamily="2" charset="0"/>
              </a:rPr>
              <a:t>Slide headline: state the takeaway in one line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06690AEC-9C48-FF63-56BD-2402954A9F97}"/>
              </a:ext>
            </a:extLst>
          </p:cNvPr>
          <p:cNvSpPr txBox="1">
            <a:spLocks noGrp="1"/>
          </p:cNvSpPr>
          <p:nvPr>
            <p:ph type="body" idx="2" hasCustomPrompt="1"/>
          </p:nvPr>
        </p:nvSpPr>
        <p:spPr>
          <a:xfrm>
            <a:off x="369452" y="1938604"/>
            <a:ext cx="5645757" cy="92333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 anchorCtr="0">
            <a:spAutoFit/>
          </a:bodyPr>
          <a:lstStyle>
            <a:lvl1pPr marL="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 i="0" u="none" strike="noStrike" kern="1200" cap="none" spc="0" baseline="0">
                <a:solidFill>
                  <a:schemeClr val="bg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Intro: one or two sentences that set up this slide. Keep it short and simple.</a:t>
            </a:r>
          </a:p>
          <a:p>
            <a:endParaRPr lang="en-US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2D52DDFD-2848-44DC-3AE2-E1E1C8A75E9E}"/>
              </a:ext>
            </a:extLst>
          </p:cNvPr>
          <p:cNvSpPr>
            <a:spLocks noGrp="1"/>
          </p:cNvSpPr>
          <p:nvPr>
            <p:ph type="body" idx="3" hasCustomPrompt="1"/>
          </p:nvPr>
        </p:nvSpPr>
        <p:spPr>
          <a:xfrm>
            <a:off x="6015211" y="456049"/>
            <a:ext cx="5807334" cy="5945901"/>
          </a:xfrm>
          <a:prstGeom prst="roundRect">
            <a:avLst>
              <a:gd name="adj" fmla="val 7820"/>
            </a:avLst>
          </a:prstGeom>
          <a:solidFill>
            <a:srgbClr val="E8622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5760" tIns="45720" rIns="365760" bIns="45720" rtlCol="0" anchor="ctr" anchorCtr="0"/>
          <a:lstStyle>
            <a:lvl1pPr mar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kern="1200" cap="none" spc="0" baseline="0">
                <a:solidFill>
                  <a:schemeClr val="lt1"/>
                </a:solidFill>
                <a:latin typeface="Funnel Display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latin typeface="Funnel Display" pitchFamily="2" charset="0"/>
              </a:rPr>
              <a:t>Quote: the key message, in the speaker's own words.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1C1C1CCD-BF49-2364-89FF-F54D6FFC81B1}"/>
              </a:ext>
            </a:extLst>
          </p:cNvPr>
          <p:cNvSpPr txBox="1">
            <a:spLocks noGrp="1"/>
          </p:cNvSpPr>
          <p:nvPr>
            <p:ph type="body" idx="5" hasCustomPrompt="1"/>
          </p:nvPr>
        </p:nvSpPr>
        <p:spPr>
          <a:xfrm>
            <a:off x="6367749" y="869207"/>
            <a:ext cx="793216" cy="1569660"/>
          </a:xfrm>
          <a:prstGeom prst="rect">
            <a:avLst/>
          </a:prstGeom>
          <a:noFill/>
        </p:spPr>
        <p:txBody>
          <a:bodyPr wrap="square" lIns="91440" tIns="45720" rIns="91440" bIns="4572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600" b="1" i="0" u="none" strike="noStrike" kern="1200" cap="none" spc="0" baseline="0">
                <a:solidFill>
                  <a:schemeClr val="bg1"/>
                </a:solidFill>
                <a:latin typeface="Funnel Display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600" b="1" dirty="0">
                <a:solidFill>
                  <a:schemeClr val="bg1"/>
                </a:solidFill>
                <a:latin typeface="Funnel Display" pitchFamily="2" charset="0"/>
              </a:rPr>
              <a:t>“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B48651FA-9035-6429-4393-6141B798A1D0}"/>
              </a:ext>
            </a:extLst>
          </p:cNvPr>
          <p:cNvSpPr txBox="1">
            <a:spLocks noGrp="1"/>
          </p:cNvSpPr>
          <p:nvPr>
            <p:ph type="body" idx="4" hasCustomPrompt="1"/>
          </p:nvPr>
        </p:nvSpPr>
        <p:spPr>
          <a:xfrm>
            <a:off x="8005496" y="5519450"/>
            <a:ext cx="3510898" cy="369332"/>
          </a:xfrm>
          <a:prstGeom prst="rect">
            <a:avLst/>
          </a:prstGeom>
          <a:noFill/>
        </p:spPr>
        <p:txBody>
          <a:bodyPr wrap="none" lIns="91440" tIns="45720" rIns="91440" bIns="4572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 spc="0" baseline="0">
                <a:solidFill>
                  <a:srgbClr val="DADEE3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DADEE3"/>
                </a:solidFill>
                <a:latin typeface="Poppins" pitchFamily="2" charset="77"/>
                <a:cs typeface="Poppins" pitchFamily="2" charset="77"/>
              </a:rPr>
              <a:t>Caption: short label</a:t>
            </a:r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A0127DC4-4B78-D1C5-58EA-7D830BFDCBFD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369454" y="281215"/>
            <a:ext cx="5645757" cy="40011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0" i="0" u="none" strike="noStrike" kern="1200" cap="none" spc="0" baseline="0">
                <a:solidFill>
                  <a:srgbClr val="E86221"/>
                </a:solidFill>
                <a:latin typeface="Funnel Display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rgbClr val="E86221"/>
                </a:solidFill>
                <a:latin typeface="Funnel Display" pitchFamily="2" charset="0"/>
              </a:rPr>
              <a:t>Kicker: section or question label</a:t>
            </a:r>
            <a:endParaRPr lang="en-US" sz="2000" b="1" dirty="0">
              <a:latin typeface="Funnel Displa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3659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ntent: Dark Muted Gradient B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C0551F7-FCDD-6A8E-3C2C-64C48C6D4A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B8718-A44C-DCF0-C48F-DA2773C86DD0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369454" y="873664"/>
            <a:ext cx="10486805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kern="1200" cap="none" spc="0" baseline="0">
                <a:solidFill>
                  <a:schemeClr val="bg1"/>
                </a:solidFill>
                <a:latin typeface="Funnel Display SemiBold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solidFill>
                  <a:schemeClr val="bg1"/>
                </a:solidFill>
                <a:latin typeface="Funnel Display SemiBold" pitchFamily="2" charset="0"/>
              </a:rPr>
              <a:t>Slide headline: state the takeaway in one line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01A060-B8B7-CC4C-F89A-71A51123DDE1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369454" y="473554"/>
            <a:ext cx="7989455" cy="40011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0" i="0" u="none" strike="noStrike" kern="1200" cap="none" spc="0" baseline="0">
                <a:solidFill>
                  <a:srgbClr val="E86221"/>
                </a:solidFill>
                <a:latin typeface="Funnel Display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rgbClr val="E86221"/>
                </a:solidFill>
                <a:latin typeface="Funnel Display" pitchFamily="2" charset="0"/>
              </a:rPr>
              <a:t>Kicker: section or question label</a:t>
            </a:r>
            <a:endParaRPr lang="en-US" sz="2000" b="1" dirty="0">
              <a:latin typeface="Funnel Display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BFAB22-037B-67CF-A924-98488B52CBC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11114819" y="318353"/>
            <a:ext cx="707727" cy="823198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C0392DA0-73E7-6486-C0F4-0286F06E6CBE}"/>
              </a:ext>
            </a:extLst>
          </p:cNvPr>
          <p:cNvSpPr>
            <a:spLocks noGrp="1"/>
          </p:cNvSpPr>
          <p:nvPr>
            <p:ph type="body" idx="2" hasCustomPrompt="1"/>
          </p:nvPr>
        </p:nvSpPr>
        <p:spPr>
          <a:xfrm>
            <a:off x="462013" y="1748440"/>
            <a:ext cx="5361543" cy="4636001"/>
          </a:xfrm>
          <a:prstGeom prst="roundRect">
            <a:avLst>
              <a:gd name="adj" fmla="val 782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5760" tIns="45720" rIns="365760" bIns="45720" rtlCol="0" anchor="ctr" anchorCtr="0"/>
          <a:lstStyle>
            <a:lvl1pPr mar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kern="1200" cap="none" spc="0" baseline="0">
                <a:solidFill>
                  <a:schemeClr val="tx1"/>
                </a:solidFill>
                <a:latin typeface="Funnel Display" pitchFamily="2" charset="0"/>
                <a:ea typeface="+mn-ea"/>
                <a:cs typeface="Poppins" pitchFamily="2" charset="77"/>
              </a:defRPr>
            </a:lvl1pPr>
            <a:lvl2pPr marL="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E86221"/>
                </a:solidFill>
                <a:latin typeface="Funnel Display" pitchFamily="2" charset="0"/>
                <a:cs typeface="Poppins" pitchFamily="2" charset="77"/>
              </a:rPr>
              <a:t>Step 1. Heading, then supporting points.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7AE0C12-08CE-8FA0-D929-D941ABBEE2D3}"/>
              </a:ext>
            </a:extLst>
          </p:cNvPr>
          <p:cNvSpPr>
            <a:spLocks noGrp="1"/>
          </p:cNvSpPr>
          <p:nvPr>
            <p:ph type="body" idx="3" hasCustomPrompt="1"/>
          </p:nvPr>
        </p:nvSpPr>
        <p:spPr>
          <a:xfrm>
            <a:off x="6368444" y="1748440"/>
            <a:ext cx="5361543" cy="4636001"/>
          </a:xfrm>
          <a:prstGeom prst="roundRect">
            <a:avLst>
              <a:gd name="adj" fmla="val 7820"/>
            </a:avLst>
          </a:prstGeom>
          <a:solidFill>
            <a:srgbClr val="E8622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5760" tIns="45720" rIns="365760" bIns="45720" rtlCol="0" anchor="ctr" anchorCtr="0"/>
          <a:lstStyle>
            <a:lvl1pPr mar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kern="1200" cap="none" spc="0" baseline="0">
                <a:solidFill>
                  <a:schemeClr val="bg1"/>
                </a:solidFill>
                <a:latin typeface="Funnel Display" pitchFamily="2" charset="0"/>
                <a:ea typeface="+mn-ea"/>
                <a:cs typeface="Poppins" pitchFamily="2" charset="77"/>
              </a:defRPr>
            </a:lvl1pPr>
            <a:lvl2pPr marL="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tx1"/>
                </a:solidFill>
                <a:latin typeface="Funnel Display" pitchFamily="2" charset="0"/>
                <a:cs typeface="Poppins" pitchFamily="2" charset="77"/>
              </a:rPr>
              <a:t>Step 2. Heading, then supporting points.</a:t>
            </a:r>
          </a:p>
        </p:txBody>
      </p:sp>
    </p:spTree>
    <p:extLst>
      <p:ext uri="{BB962C8B-B14F-4D97-AF65-F5344CB8AC3E}">
        <p14:creationId xmlns:p14="http://schemas.microsoft.com/office/powerpoint/2010/main" val="949719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losing / Q&amp;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8FA5B41-4F63-5519-146B-2B131CE5B8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11C4BABA-A152-90FD-DC4C-45730766A94C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369455" y="2422489"/>
            <a:ext cx="11363742" cy="193899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 b="1" i="0" u="none" strike="noStrike" kern="1200" cap="none" spc="0" baseline="0">
                <a:solidFill>
                  <a:schemeClr val="bg1"/>
                </a:solidFill>
                <a:latin typeface="Funnel Display SemiBold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b="1" dirty="0">
                <a:solidFill>
                  <a:schemeClr val="bg1"/>
                </a:solidFill>
                <a:latin typeface="Funnel Display SemiBold" pitchFamily="2" charset="0"/>
              </a:rPr>
              <a:t>Questions &amp;  </a:t>
            </a:r>
            <a:br>
              <a:rPr lang="en-US" sz="6000" b="1" dirty="0">
                <a:solidFill>
                  <a:schemeClr val="bg1"/>
                </a:solidFill>
                <a:latin typeface="Funnel Display SemiBold" pitchFamily="2" charset="0"/>
              </a:rPr>
            </a:br>
            <a:r>
              <a:rPr lang="en-US" sz="6000" b="1" dirty="0">
                <a:solidFill>
                  <a:schemeClr val="bg1"/>
                </a:solidFill>
                <a:latin typeface="Funnel Display SemiBold" pitchFamily="2" charset="0"/>
              </a:rPr>
              <a:t>Discussion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DD2CAA3-8DEE-5964-5ADC-2F61781E10D3}"/>
              </a:ext>
            </a:extLst>
          </p:cNvPr>
          <p:cNvSpPr txBox="1"/>
          <p:nvPr/>
        </p:nvSpPr>
        <p:spPr>
          <a:xfrm>
            <a:off x="10882020" y="617039"/>
            <a:ext cx="94052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2026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7623D56-285F-1B77-7E0D-9C7ECEB6AD10}"/>
              </a:ext>
            </a:extLst>
          </p:cNvPr>
          <p:cNvCxnSpPr>
            <a:cxnSpLocks/>
          </p:cNvCxnSpPr>
          <p:nvPr/>
        </p:nvCxnSpPr>
        <p:spPr>
          <a:xfrm>
            <a:off x="462013" y="5881036"/>
            <a:ext cx="11271183" cy="0"/>
          </a:xfrm>
          <a:prstGeom prst="line">
            <a:avLst/>
          </a:prstGeom>
          <a:ln>
            <a:solidFill>
              <a:schemeClr val="bg1">
                <a:alpha val="2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5B273F35-167D-DE3B-8AD8-B341BADA627F}"/>
              </a:ext>
            </a:extLst>
          </p:cNvPr>
          <p:cNvSpPr txBox="1"/>
          <p:nvPr/>
        </p:nvSpPr>
        <p:spPr>
          <a:xfrm>
            <a:off x="10388906" y="6167642"/>
            <a:ext cx="14336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Pyramid Systems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77EC2B-80A3-DF00-5182-A5B456818BD7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369454" y="1837909"/>
            <a:ext cx="7989455" cy="40011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0" i="0" u="none" strike="noStrike" kern="1200" cap="none" spc="0" baseline="0">
                <a:solidFill>
                  <a:srgbClr val="E86221"/>
                </a:solidFill>
                <a:latin typeface="Funnel Display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rgbClr val="E86221"/>
                </a:solidFill>
                <a:latin typeface="Funnel Display" pitchFamily="2" charset="0"/>
              </a:rPr>
              <a:t>Thank you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960AA9-0E92-7B1F-8BDE-76F30F68B8C4}"/>
              </a:ext>
            </a:extLst>
          </p:cNvPr>
          <p:cNvSpPr txBox="1">
            <a:spLocks noGrp="1"/>
          </p:cNvSpPr>
          <p:nvPr>
            <p:ph type="body" idx="2" hasCustomPrompt="1"/>
          </p:nvPr>
        </p:nvSpPr>
        <p:spPr>
          <a:xfrm>
            <a:off x="369454" y="4798280"/>
            <a:ext cx="7205722" cy="36933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kern="1200" cap="none" spc="0" baseline="0">
                <a:solidFill>
                  <a:schemeClr val="bg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Closing line: invite questions or describe next steps.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A72D6B-B5AB-F237-1C1F-076CD33BCD8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8389431" y="1484337"/>
            <a:ext cx="3343765" cy="38893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4A70FC1-6B0F-F914-1E29-AD494AC6C5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455" y="488941"/>
            <a:ext cx="1941716" cy="471641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6351955-7B47-B099-CAA7-0F69B992F2D8}"/>
              </a:ext>
            </a:extLst>
          </p:cNvPr>
          <p:cNvSpPr txBox="1">
            <a:spLocks noGrp="1"/>
          </p:cNvSpPr>
          <p:nvPr>
            <p:ph type="body" idx="3" hasCustomPrompt="1"/>
          </p:nvPr>
        </p:nvSpPr>
        <p:spPr>
          <a:xfrm>
            <a:off x="369453" y="6153614"/>
            <a:ext cx="5726547" cy="230832"/>
          </a:xfrm>
          <a:prstGeom prst="rect">
            <a:avLst/>
          </a:prstGeom>
          <a:noFill/>
        </p:spPr>
        <p:txBody>
          <a:bodyPr wrap="square" lIns="91440" tIns="45720" rIns="91440" bIns="4572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 i="0" u="none" strike="noStrike" kern="1200" cap="none" spc="0" baseline="0">
                <a:solidFill>
                  <a:schemeClr val="bg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Presenter Name  ·  Presenter Name  ·  Presenter Name</a:t>
            </a:r>
          </a:p>
        </p:txBody>
      </p:sp>
    </p:spTree>
    <p:extLst>
      <p:ext uri="{BB962C8B-B14F-4D97-AF65-F5344CB8AC3E}">
        <p14:creationId xmlns:p14="http://schemas.microsoft.com/office/powerpoint/2010/main" val="1440637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A5BB4C2-3284-7F95-F2FE-528820EEFD54}"/>
              </a:ext>
            </a:extLst>
          </p:cNvPr>
          <p:cNvSpPr txBox="1"/>
          <p:nvPr userDrawn="1"/>
        </p:nvSpPr>
        <p:spPr>
          <a:xfrm>
            <a:off x="369453" y="6153614"/>
            <a:ext cx="572654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Poppins" pitchFamily="2" charset="77"/>
                <a:cs typeface="Poppins" pitchFamily="2" charset="77"/>
              </a:rPr>
              <a:t>Pyramid Systems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F872716-766B-E4B0-6024-2B32AC355303}"/>
              </a:ext>
            </a:extLst>
          </p:cNvPr>
          <p:cNvCxnSpPr>
            <a:cxnSpLocks/>
          </p:cNvCxnSpPr>
          <p:nvPr userDrawn="1"/>
        </p:nvCxnSpPr>
        <p:spPr>
          <a:xfrm>
            <a:off x="462013" y="5881036"/>
            <a:ext cx="11271183" cy="0"/>
          </a:xfrm>
          <a:prstGeom prst="line">
            <a:avLst/>
          </a:prstGeom>
          <a:ln>
            <a:solidFill>
              <a:schemeClr val="bg1">
                <a:alpha val="2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7">
            <a:extLst>
              <a:ext uri="{FF2B5EF4-FFF2-40B4-BE49-F238E27FC236}">
                <a16:creationId xmlns:a16="http://schemas.microsoft.com/office/drawing/2014/main" id="{1E8A0BB7-18C4-94E7-4E6C-72E5CDA5DE08}"/>
              </a:ext>
            </a:extLst>
          </p:cNvPr>
          <p:cNvSpPr txBox="1">
            <a:spLocks/>
          </p:cNvSpPr>
          <p:nvPr userDrawn="1"/>
        </p:nvSpPr>
        <p:spPr>
          <a:xfrm>
            <a:off x="369455" y="873664"/>
            <a:ext cx="11363742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1" i="0" u="none" strike="noStrike" kern="1200" cap="none" spc="0" baseline="0">
                <a:solidFill>
                  <a:schemeClr val="tx1"/>
                </a:solidFill>
                <a:latin typeface="Funnel Display SemiBold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Slide headline: state the takeaway in one line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FB2B888-3C7F-FAD2-BD2E-35A83F01CC19}"/>
              </a:ext>
            </a:extLst>
          </p:cNvPr>
          <p:cNvSpPr txBox="1">
            <a:spLocks/>
          </p:cNvSpPr>
          <p:nvPr userDrawn="1"/>
        </p:nvSpPr>
        <p:spPr>
          <a:xfrm>
            <a:off x="369454" y="473554"/>
            <a:ext cx="7989455" cy="40011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 anchorCtr="0">
            <a:spAutoFit/>
          </a:bodyPr>
          <a:lstStyle>
            <a:lvl1pPr marL="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0" b="0" i="0" u="none" strike="noStrike" kern="1200" cap="none" spc="0" baseline="0">
                <a:solidFill>
                  <a:srgbClr val="E86221"/>
                </a:solidFill>
                <a:latin typeface="Funnel Display" pitchFamily="2" charset="0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Kicker: section or question label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F65A159-8719-27D6-CA08-60EF8B54DA01}"/>
              </a:ext>
            </a:extLst>
          </p:cNvPr>
          <p:cNvSpPr txBox="1">
            <a:spLocks/>
          </p:cNvSpPr>
          <p:nvPr userDrawn="1"/>
        </p:nvSpPr>
        <p:spPr>
          <a:xfrm>
            <a:off x="369452" y="1792572"/>
            <a:ext cx="11271183" cy="36933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 anchorCtr="0">
            <a:spAutoFit/>
          </a:bodyPr>
          <a:lstStyle>
            <a:lvl1pPr marL="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i="0" u="none" strike="noStrike" kern="1200" cap="none" spc="0" baseline="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Intro: one or two sentences that set up the table below.</a:t>
            </a:r>
            <a:endParaRPr lang="en-US" sz="16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A807780-7C72-E18C-3728-43DE6BF5EABD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rcRect/>
          <a:stretch/>
        </p:blipFill>
        <p:spPr>
          <a:xfrm>
            <a:off x="10119633" y="488941"/>
            <a:ext cx="1583879" cy="38472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FCC134C-4974-EB3B-6115-4FF5BF37F630}"/>
              </a:ext>
            </a:extLst>
          </p:cNvPr>
          <p:cNvSpPr txBox="1"/>
          <p:nvPr userDrawn="1"/>
        </p:nvSpPr>
        <p:spPr>
          <a:xfrm>
            <a:off x="10882020" y="6153614"/>
            <a:ext cx="85117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9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Page - </a:t>
            </a:r>
            <a:fld id="{97E1C63D-6E35-4E7A-9BD4-F9A2D411B70E}" type="slidenum">
              <a:rPr lang="en-US" sz="900" smtClean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pPr algn="r"/>
              <a:t>‹#›</a:t>
            </a:fld>
            <a:endParaRPr lang="en-US" sz="900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992473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64" r:id="rId6"/>
    <p:sldLayoutId id="2147483667" r:id="rId7"/>
    <p:sldLayoutId id="2147483670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Funnel Display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Timeline Template </a:t>
            </a:r>
            <a:br>
              <a:rPr lang="en-US" dirty="0"/>
            </a:br>
            <a:r>
              <a:rPr dirty="0"/>
              <a:t>Library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Brand Templates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t>Choose a timeline style, then copy it into your presentation or the master template.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t>Pyramid Systems  ·  Marketing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t>INTERNAL USE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DACAF5F-7E9E-0642-80D4-318D5D583F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65" y="2238019"/>
            <a:ext cx="8268144" cy="158568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350">
            <a:extLst>
              <a:ext uri="{FF2B5EF4-FFF2-40B4-BE49-F238E27FC236}">
                <a16:creationId xmlns:a16="http://schemas.microsoft.com/office/drawing/2014/main" id="{EB85846B-B4DD-D346-BE0C-37F878C3F360}"/>
              </a:ext>
            </a:extLst>
          </p:cNvPr>
          <p:cNvSpPr txBox="1"/>
          <p:nvPr/>
        </p:nvSpPr>
        <p:spPr>
          <a:xfrm>
            <a:off x="4909366" y="511095"/>
            <a:ext cx="2370200" cy="661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srgbClr val="131414"/>
                </a:solidFill>
                <a:latin typeface="Funnel Display" pitchFamily="2" charset="77"/>
                <a:ea typeface="Lato Heavy" charset="0"/>
                <a:cs typeface="Poppins" pitchFamily="2" charset="77"/>
              </a:rPr>
              <a:t>Timeline</a:t>
            </a:r>
          </a:p>
        </p:txBody>
      </p:sp>
      <p:sp>
        <p:nvSpPr>
          <p:cNvPr id="12" name="CuadroTexto 351">
            <a:extLst>
              <a:ext uri="{FF2B5EF4-FFF2-40B4-BE49-F238E27FC236}">
                <a16:creationId xmlns:a16="http://schemas.microsoft.com/office/drawing/2014/main" id="{14CCF53B-4E8A-804A-9EAC-C1FF6A3EC7E9}"/>
              </a:ext>
            </a:extLst>
          </p:cNvPr>
          <p:cNvSpPr txBox="1"/>
          <p:nvPr/>
        </p:nvSpPr>
        <p:spPr>
          <a:xfrm>
            <a:off x="1334154" y="1191655"/>
            <a:ext cx="952051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Poppins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Optional subtitle. Replace with your own or delete this line.</a:t>
            </a:r>
          </a:p>
        </p:txBody>
      </p:sp>
      <p:sp>
        <p:nvSpPr>
          <p:cNvPr id="13" name="Rectangle 1">
            <a:extLst>
              <a:ext uri="{FF2B5EF4-FFF2-40B4-BE49-F238E27FC236}">
                <a16:creationId xmlns:a16="http://schemas.microsoft.com/office/drawing/2014/main" id="{DCBCC8EB-2D91-354C-B74F-77E189B9FAE8}"/>
              </a:ext>
            </a:extLst>
          </p:cNvPr>
          <p:cNvSpPr/>
          <p:nvPr/>
        </p:nvSpPr>
        <p:spPr>
          <a:xfrm>
            <a:off x="0" y="4434584"/>
            <a:ext cx="7581900" cy="712076"/>
          </a:xfrm>
          <a:prstGeom prst="rect">
            <a:avLst/>
          </a:prstGeom>
          <a:ln>
            <a:noFill/>
          </a:ln>
        </p:spPr>
        <p:style>
          <a:lnRef idx="2">
            <a:srgbClr val="E86222">
              <a:shade val="50000"/>
            </a:srgbClr>
          </a:lnRef>
          <a:fillRef idx="1">
            <a:srgbClr val="E86222"/>
          </a:fillRef>
          <a:effectRef idx="0">
            <a:srgbClr val="E86222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4">
            <a:extLst>
              <a:ext uri="{FF2B5EF4-FFF2-40B4-BE49-F238E27FC236}">
                <a16:creationId xmlns:a16="http://schemas.microsoft.com/office/drawing/2014/main" id="{CAEE6DB4-4A35-DA41-927F-E2C4DD35F9C5}"/>
              </a:ext>
            </a:extLst>
          </p:cNvPr>
          <p:cNvSpPr/>
          <p:nvPr/>
        </p:nvSpPr>
        <p:spPr>
          <a:xfrm>
            <a:off x="7772400" y="4434584"/>
            <a:ext cx="4416425" cy="712076"/>
          </a:xfrm>
          <a:prstGeom prst="rect">
            <a:avLst/>
          </a:prstGeom>
          <a:solidFill>
            <a:srgbClr val="3898EC"/>
          </a:solidFill>
          <a:ln>
            <a:noFill/>
          </a:ln>
        </p:spPr>
        <p:style>
          <a:lnRef idx="2">
            <a:srgbClr val="E86222">
              <a:shade val="50000"/>
            </a:srgbClr>
          </a:lnRef>
          <a:fillRef idx="1">
            <a:srgbClr val="E86222"/>
          </a:fillRef>
          <a:effectRef idx="0">
            <a:srgbClr val="E86222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2">
            <a:extLst>
              <a:ext uri="{FF2B5EF4-FFF2-40B4-BE49-F238E27FC236}">
                <a16:creationId xmlns:a16="http://schemas.microsoft.com/office/drawing/2014/main" id="{1A501CC0-2764-0B41-9A38-A7E581E53A89}"/>
              </a:ext>
            </a:extLst>
          </p:cNvPr>
          <p:cNvGrpSpPr/>
          <p:nvPr/>
        </p:nvGrpSpPr>
        <p:grpSpPr>
          <a:xfrm>
            <a:off x="8583162" y="4644805"/>
            <a:ext cx="2779997" cy="323165"/>
            <a:chOff x="8583162" y="4715217"/>
            <a:chExt cx="2779997" cy="323165"/>
          </a:xfrm>
        </p:grpSpPr>
        <p:sp>
          <p:nvSpPr>
            <p:cNvPr id="16" name="CuadroTexto 395">
              <a:extLst>
                <a:ext uri="{FF2B5EF4-FFF2-40B4-BE49-F238E27FC236}">
                  <a16:creationId xmlns:a16="http://schemas.microsoft.com/office/drawing/2014/main" id="{A54AE070-D420-E042-8FA5-8CC4209CB741}"/>
                </a:ext>
              </a:extLst>
            </p:cNvPr>
            <p:cNvSpPr txBox="1"/>
            <p:nvPr/>
          </p:nvSpPr>
          <p:spPr>
            <a:xfrm>
              <a:off x="8583162" y="4715217"/>
              <a:ext cx="977166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FFFFFF"/>
                  </a:solidFill>
                  <a:latin typeface="Poppins" pitchFamily="2" charset="77"/>
                  <a:ea typeface="Lato Semibold" panose="020F0502020204030203" pitchFamily="34" charset="0"/>
                  <a:cs typeface="Poppins Medium" pitchFamily="2" charset="77"/>
                </a:rPr>
                <a:t>2025</a:t>
              </a:r>
            </a:p>
          </p:txBody>
        </p:sp>
        <p:sp>
          <p:nvSpPr>
            <p:cNvPr id="17" name="CuadroTexto 395">
              <a:extLst>
                <a:ext uri="{FF2B5EF4-FFF2-40B4-BE49-F238E27FC236}">
                  <a16:creationId xmlns:a16="http://schemas.microsoft.com/office/drawing/2014/main" id="{81E26EC5-C93E-2F41-926B-B7F1F13F622A}"/>
                </a:ext>
              </a:extLst>
            </p:cNvPr>
            <p:cNvSpPr txBox="1"/>
            <p:nvPr/>
          </p:nvSpPr>
          <p:spPr>
            <a:xfrm>
              <a:off x="10385993" y="4715217"/>
              <a:ext cx="977166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FFFFFF"/>
                  </a:solidFill>
                  <a:latin typeface="Poppins" pitchFamily="2" charset="77"/>
                  <a:ea typeface="Lato Semibold" panose="020F0502020204030203" pitchFamily="34" charset="0"/>
                  <a:cs typeface="Poppins Medium" pitchFamily="2" charset="77"/>
                </a:rPr>
                <a:t>2026</a:t>
              </a:r>
            </a:p>
          </p:txBody>
        </p:sp>
      </p:grpSp>
      <p:grpSp>
        <p:nvGrpSpPr>
          <p:cNvPr id="18" name="Group 12">
            <a:extLst>
              <a:ext uri="{FF2B5EF4-FFF2-40B4-BE49-F238E27FC236}">
                <a16:creationId xmlns:a16="http://schemas.microsoft.com/office/drawing/2014/main" id="{EB42113A-4DBF-2E4B-86DD-CFF0FF2E37C8}"/>
              </a:ext>
            </a:extLst>
          </p:cNvPr>
          <p:cNvGrpSpPr/>
          <p:nvPr/>
        </p:nvGrpSpPr>
        <p:grpSpPr>
          <a:xfrm>
            <a:off x="1266974" y="4644805"/>
            <a:ext cx="5562560" cy="323165"/>
            <a:chOff x="5800600" y="4715217"/>
            <a:chExt cx="5562560" cy="323165"/>
          </a:xfrm>
        </p:grpSpPr>
        <p:sp>
          <p:nvSpPr>
            <p:cNvPr id="19" name="CuadroTexto 395">
              <a:extLst>
                <a:ext uri="{FF2B5EF4-FFF2-40B4-BE49-F238E27FC236}">
                  <a16:creationId xmlns:a16="http://schemas.microsoft.com/office/drawing/2014/main" id="{26CAB9FF-8D13-354B-B703-2C66F8ED7E8E}"/>
                </a:ext>
              </a:extLst>
            </p:cNvPr>
            <p:cNvSpPr txBox="1"/>
            <p:nvPr/>
          </p:nvSpPr>
          <p:spPr>
            <a:xfrm>
              <a:off x="8094578" y="4715217"/>
              <a:ext cx="977166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FFFFFF"/>
                  </a:solidFill>
                  <a:latin typeface="Poppins" pitchFamily="2" charset="77"/>
                  <a:ea typeface="Lato Semibold" panose="020F0502020204030203" pitchFamily="34" charset="0"/>
                  <a:cs typeface="Poppins Medium" pitchFamily="2" charset="77"/>
                </a:rPr>
                <a:t>2023</a:t>
              </a:r>
            </a:p>
          </p:txBody>
        </p:sp>
        <p:sp>
          <p:nvSpPr>
            <p:cNvPr id="20" name="CuadroTexto 395">
              <a:extLst>
                <a:ext uri="{FF2B5EF4-FFF2-40B4-BE49-F238E27FC236}">
                  <a16:creationId xmlns:a16="http://schemas.microsoft.com/office/drawing/2014/main" id="{96BC16F8-5F64-894D-9992-B61C52646E0A}"/>
                </a:ext>
              </a:extLst>
            </p:cNvPr>
            <p:cNvSpPr txBox="1"/>
            <p:nvPr/>
          </p:nvSpPr>
          <p:spPr>
            <a:xfrm>
              <a:off x="10385993" y="4715217"/>
              <a:ext cx="977166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FFFFFF"/>
                  </a:solidFill>
                  <a:latin typeface="Poppins" pitchFamily="2" charset="77"/>
                  <a:ea typeface="Lato Semibold" panose="020F0502020204030203" pitchFamily="34" charset="0"/>
                  <a:cs typeface="Poppins Medium" pitchFamily="2" charset="77"/>
                </a:rPr>
                <a:t>2024</a:t>
              </a:r>
            </a:p>
          </p:txBody>
        </p:sp>
        <p:sp>
          <p:nvSpPr>
            <p:cNvPr id="21" name="CuadroTexto 395">
              <a:extLst>
                <a:ext uri="{FF2B5EF4-FFF2-40B4-BE49-F238E27FC236}">
                  <a16:creationId xmlns:a16="http://schemas.microsoft.com/office/drawing/2014/main" id="{4B572335-F6AA-D24F-ACD7-A11CABE02A2E}"/>
                </a:ext>
              </a:extLst>
            </p:cNvPr>
            <p:cNvSpPr txBox="1"/>
            <p:nvPr/>
          </p:nvSpPr>
          <p:spPr>
            <a:xfrm>
              <a:off x="5800600" y="4715217"/>
              <a:ext cx="977166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FFFFFF"/>
                  </a:solidFill>
                  <a:latin typeface="Poppins" pitchFamily="2" charset="77"/>
                  <a:ea typeface="Lato Semibold" panose="020F0502020204030203" pitchFamily="34" charset="0"/>
                  <a:cs typeface="Poppins Medium" pitchFamily="2" charset="77"/>
                </a:rPr>
                <a:t>2022</a:t>
              </a:r>
            </a:p>
          </p:txBody>
        </p:sp>
      </p:grpSp>
      <p:cxnSp>
        <p:nvCxnSpPr>
          <p:cNvPr id="22" name="Straight Arrow Connector 11">
            <a:extLst>
              <a:ext uri="{FF2B5EF4-FFF2-40B4-BE49-F238E27FC236}">
                <a16:creationId xmlns:a16="http://schemas.microsoft.com/office/drawing/2014/main" id="{C15DE369-0C89-184E-A9AB-BF0C04742277}"/>
              </a:ext>
            </a:extLst>
          </p:cNvPr>
          <p:cNvCxnSpPr>
            <a:cxnSpLocks/>
          </p:cNvCxnSpPr>
          <p:nvPr/>
        </p:nvCxnSpPr>
        <p:spPr>
          <a:xfrm flipV="1">
            <a:off x="1781503" y="3467438"/>
            <a:ext cx="0" cy="967146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rgbClr val="E86222"/>
          </a:lnRef>
          <a:fillRef idx="0">
            <a:srgbClr val="E86222"/>
          </a:fillRef>
          <a:effectRef idx="0">
            <a:srgbClr val="E86222"/>
          </a:effectRef>
          <a:fontRef idx="minor">
            <a:srgbClr val="181919"/>
          </a:fontRef>
        </p:style>
      </p:cxnSp>
      <p:cxnSp>
        <p:nvCxnSpPr>
          <p:cNvPr id="23" name="Straight Arrow Connector 18">
            <a:extLst>
              <a:ext uri="{FF2B5EF4-FFF2-40B4-BE49-F238E27FC236}">
                <a16:creationId xmlns:a16="http://schemas.microsoft.com/office/drawing/2014/main" id="{5C83DF38-A8D2-C948-A73C-042D65F2E63D}"/>
              </a:ext>
            </a:extLst>
          </p:cNvPr>
          <p:cNvCxnSpPr>
            <a:cxnSpLocks/>
          </p:cNvCxnSpPr>
          <p:nvPr/>
        </p:nvCxnSpPr>
        <p:spPr>
          <a:xfrm flipV="1">
            <a:off x="4067503" y="3120597"/>
            <a:ext cx="0" cy="1313988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rgbClr val="E86222"/>
          </a:lnRef>
          <a:fillRef idx="0">
            <a:srgbClr val="E86222"/>
          </a:fillRef>
          <a:effectRef idx="0">
            <a:srgbClr val="E86222"/>
          </a:effectRef>
          <a:fontRef idx="minor">
            <a:srgbClr val="181919"/>
          </a:fontRef>
        </p:style>
      </p:cxnSp>
      <p:cxnSp>
        <p:nvCxnSpPr>
          <p:cNvPr id="24" name="Straight Arrow Connector 21">
            <a:extLst>
              <a:ext uri="{FF2B5EF4-FFF2-40B4-BE49-F238E27FC236}">
                <a16:creationId xmlns:a16="http://schemas.microsoft.com/office/drawing/2014/main" id="{AF365693-640C-B342-A142-CF7F9437F404}"/>
              </a:ext>
            </a:extLst>
          </p:cNvPr>
          <p:cNvCxnSpPr>
            <a:cxnSpLocks/>
          </p:cNvCxnSpPr>
          <p:nvPr/>
        </p:nvCxnSpPr>
        <p:spPr>
          <a:xfrm flipV="1">
            <a:off x="6337738" y="3893107"/>
            <a:ext cx="0" cy="541477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rgbClr val="E86222"/>
          </a:lnRef>
          <a:fillRef idx="0">
            <a:srgbClr val="E86222"/>
          </a:fillRef>
          <a:effectRef idx="0">
            <a:srgbClr val="E86222"/>
          </a:effectRef>
          <a:fontRef idx="minor">
            <a:srgbClr val="181919"/>
          </a:fontRef>
        </p:style>
      </p:cxnSp>
      <p:cxnSp>
        <p:nvCxnSpPr>
          <p:cNvPr id="25" name="Straight Arrow Connector 23">
            <a:extLst>
              <a:ext uri="{FF2B5EF4-FFF2-40B4-BE49-F238E27FC236}">
                <a16:creationId xmlns:a16="http://schemas.microsoft.com/office/drawing/2014/main" id="{5A964321-B587-2B41-922D-D8190663A350}"/>
              </a:ext>
            </a:extLst>
          </p:cNvPr>
          <p:cNvCxnSpPr>
            <a:cxnSpLocks/>
          </p:cNvCxnSpPr>
          <p:nvPr/>
        </p:nvCxnSpPr>
        <p:spPr>
          <a:xfrm flipV="1">
            <a:off x="9080938" y="3357080"/>
            <a:ext cx="0" cy="1077505"/>
          </a:xfrm>
          <a:prstGeom prst="straightConnector1">
            <a:avLst/>
          </a:prstGeom>
          <a:ln w="31750">
            <a:solidFill>
              <a:srgbClr val="3898EC"/>
            </a:solidFill>
            <a:tailEnd type="triangle"/>
          </a:ln>
        </p:spPr>
        <p:style>
          <a:lnRef idx="1">
            <a:srgbClr val="E86222"/>
          </a:lnRef>
          <a:fillRef idx="0">
            <a:srgbClr val="E86222"/>
          </a:fillRef>
          <a:effectRef idx="0">
            <a:srgbClr val="E86222"/>
          </a:effectRef>
          <a:fontRef idx="minor">
            <a:srgbClr val="181919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A1E40FC7-5BE3-4D4F-8A26-146D66B7A75D}"/>
              </a:ext>
            </a:extLst>
          </p:cNvPr>
          <p:cNvCxnSpPr>
            <a:cxnSpLocks/>
          </p:cNvCxnSpPr>
          <p:nvPr/>
        </p:nvCxnSpPr>
        <p:spPr>
          <a:xfrm flipV="1">
            <a:off x="10854671" y="2797404"/>
            <a:ext cx="0" cy="1637180"/>
          </a:xfrm>
          <a:prstGeom prst="straightConnector1">
            <a:avLst/>
          </a:prstGeom>
          <a:ln w="31750">
            <a:solidFill>
              <a:srgbClr val="3898EC"/>
            </a:solidFill>
            <a:tailEnd type="triangle"/>
          </a:ln>
        </p:spPr>
        <p:style>
          <a:lnRef idx="1">
            <a:srgbClr val="E86222"/>
          </a:lnRef>
          <a:fillRef idx="0">
            <a:srgbClr val="E86222"/>
          </a:fillRef>
          <a:effectRef idx="0">
            <a:srgbClr val="E86222"/>
          </a:effectRef>
          <a:fontRef idx="minor">
            <a:srgbClr val="181919"/>
          </a:fontRef>
        </p:style>
      </p:cxnSp>
      <p:grpSp>
        <p:nvGrpSpPr>
          <p:cNvPr id="27" name="Group 27">
            <a:extLst>
              <a:ext uri="{FF2B5EF4-FFF2-40B4-BE49-F238E27FC236}">
                <a16:creationId xmlns:a16="http://schemas.microsoft.com/office/drawing/2014/main" id="{47FD882C-AEB9-9049-B92D-1CD241C614F1}"/>
              </a:ext>
            </a:extLst>
          </p:cNvPr>
          <p:cNvGrpSpPr/>
          <p:nvPr/>
        </p:nvGrpSpPr>
        <p:grpSpPr>
          <a:xfrm>
            <a:off x="949718" y="2104934"/>
            <a:ext cx="1663570" cy="1015663"/>
            <a:chOff x="4910436" y="2972096"/>
            <a:chExt cx="1663570" cy="1015663"/>
          </a:xfrm>
        </p:grpSpPr>
        <p:sp>
          <p:nvSpPr>
            <p:cNvPr id="28" name="CuadroTexto 395">
              <a:extLst>
                <a:ext uri="{FF2B5EF4-FFF2-40B4-BE49-F238E27FC236}">
                  <a16:creationId xmlns:a16="http://schemas.microsoft.com/office/drawing/2014/main" id="{AD052928-1912-424D-AD4C-B0086A5DB84E}"/>
                </a:ext>
              </a:extLst>
            </p:cNvPr>
            <p:cNvSpPr txBox="1"/>
            <p:nvPr/>
          </p:nvSpPr>
          <p:spPr>
            <a:xfrm>
              <a:off x="4910436" y="2972096"/>
              <a:ext cx="1663570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131414"/>
                  </a:solidFill>
                  <a:latin typeface="Poppins" pitchFamily="2" charset="77"/>
                  <a:ea typeface="Lato Semibold" panose="020F0502020204030203" pitchFamily="34" charset="0"/>
                  <a:cs typeface="Poppins Medium" pitchFamily="2" charset="77"/>
                </a:rPr>
                <a:t>Milestone</a:t>
              </a:r>
            </a:p>
          </p:txBody>
        </p:sp>
        <p:sp>
          <p:nvSpPr>
            <p:cNvPr id="29" name="Rectangle 56">
              <a:extLst>
                <a:ext uri="{FF2B5EF4-FFF2-40B4-BE49-F238E27FC236}">
                  <a16:creationId xmlns:a16="http://schemas.microsoft.com/office/drawing/2014/main" id="{8C64BA8F-862B-1142-AAC2-5A51FBDA678C}"/>
                </a:ext>
              </a:extLst>
            </p:cNvPr>
            <p:cNvSpPr/>
            <p:nvPr/>
          </p:nvSpPr>
          <p:spPr>
            <a:xfrm>
              <a:off x="4910436" y="3295262"/>
              <a:ext cx="1663570" cy="6924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>
                  <a:latin typeface="Poppins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Add a short description of this milestone here.</a:t>
              </a:r>
            </a:p>
          </p:txBody>
        </p:sp>
      </p:grpSp>
      <p:grpSp>
        <p:nvGrpSpPr>
          <p:cNvPr id="30" name="Group 30">
            <a:extLst>
              <a:ext uri="{FF2B5EF4-FFF2-40B4-BE49-F238E27FC236}">
                <a16:creationId xmlns:a16="http://schemas.microsoft.com/office/drawing/2014/main" id="{8FDFD853-2453-5B44-8F03-979B1984719D}"/>
              </a:ext>
            </a:extLst>
          </p:cNvPr>
          <p:cNvGrpSpPr/>
          <p:nvPr/>
        </p:nvGrpSpPr>
        <p:grpSpPr>
          <a:xfrm>
            <a:off x="3217750" y="1747176"/>
            <a:ext cx="1663570" cy="1015663"/>
            <a:chOff x="4910436" y="2972096"/>
            <a:chExt cx="1663570" cy="1015663"/>
          </a:xfrm>
        </p:grpSpPr>
        <p:sp>
          <p:nvSpPr>
            <p:cNvPr id="31" name="CuadroTexto 395">
              <a:extLst>
                <a:ext uri="{FF2B5EF4-FFF2-40B4-BE49-F238E27FC236}">
                  <a16:creationId xmlns:a16="http://schemas.microsoft.com/office/drawing/2014/main" id="{F66BA2D8-3719-F345-95F6-0BB28C405399}"/>
                </a:ext>
              </a:extLst>
            </p:cNvPr>
            <p:cNvSpPr txBox="1"/>
            <p:nvPr/>
          </p:nvSpPr>
          <p:spPr>
            <a:xfrm>
              <a:off x="4910436" y="2972096"/>
              <a:ext cx="1663570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131414"/>
                  </a:solidFill>
                  <a:latin typeface="Poppins" pitchFamily="2" charset="77"/>
                  <a:ea typeface="Lato Semibold" panose="020F0502020204030203" pitchFamily="34" charset="0"/>
                  <a:cs typeface="Poppins Medium" pitchFamily="2" charset="77"/>
                </a:rPr>
                <a:t>Milestone</a:t>
              </a:r>
            </a:p>
          </p:txBody>
        </p:sp>
        <p:sp>
          <p:nvSpPr>
            <p:cNvPr id="32" name="Rectangle 56">
              <a:extLst>
                <a:ext uri="{FF2B5EF4-FFF2-40B4-BE49-F238E27FC236}">
                  <a16:creationId xmlns:a16="http://schemas.microsoft.com/office/drawing/2014/main" id="{A7B0E79D-4672-F944-9B67-D1DB0D467948}"/>
                </a:ext>
              </a:extLst>
            </p:cNvPr>
            <p:cNvSpPr/>
            <p:nvPr/>
          </p:nvSpPr>
          <p:spPr>
            <a:xfrm>
              <a:off x="4910436" y="3295262"/>
              <a:ext cx="1663570" cy="6924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>
                  <a:latin typeface="Poppins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Add a short description of this milestone here.</a:t>
              </a:r>
            </a:p>
          </p:txBody>
        </p:sp>
      </p:grpSp>
      <p:grpSp>
        <p:nvGrpSpPr>
          <p:cNvPr id="33" name="Group 33">
            <a:extLst>
              <a:ext uri="{FF2B5EF4-FFF2-40B4-BE49-F238E27FC236}">
                <a16:creationId xmlns:a16="http://schemas.microsoft.com/office/drawing/2014/main" id="{8AD8C43C-5A1E-6A49-9FF1-96D65596EF38}"/>
              </a:ext>
            </a:extLst>
          </p:cNvPr>
          <p:cNvGrpSpPr/>
          <p:nvPr/>
        </p:nvGrpSpPr>
        <p:grpSpPr>
          <a:xfrm>
            <a:off x="5505953" y="2513766"/>
            <a:ext cx="1663570" cy="1015663"/>
            <a:chOff x="4910436" y="2972096"/>
            <a:chExt cx="1663570" cy="1015663"/>
          </a:xfrm>
        </p:grpSpPr>
        <p:sp>
          <p:nvSpPr>
            <p:cNvPr id="34" name="CuadroTexto 395">
              <a:extLst>
                <a:ext uri="{FF2B5EF4-FFF2-40B4-BE49-F238E27FC236}">
                  <a16:creationId xmlns:a16="http://schemas.microsoft.com/office/drawing/2014/main" id="{5FEAE023-4B43-F942-A64F-1420045ACBC9}"/>
                </a:ext>
              </a:extLst>
            </p:cNvPr>
            <p:cNvSpPr txBox="1"/>
            <p:nvPr/>
          </p:nvSpPr>
          <p:spPr>
            <a:xfrm>
              <a:off x="4910436" y="2972096"/>
              <a:ext cx="1663570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131414"/>
                  </a:solidFill>
                  <a:latin typeface="Poppins" pitchFamily="2" charset="77"/>
                  <a:ea typeface="Lato Semibold" panose="020F0502020204030203" pitchFamily="34" charset="0"/>
                  <a:cs typeface="Poppins Medium" pitchFamily="2" charset="77"/>
                </a:rPr>
                <a:t>Milestone</a:t>
              </a:r>
            </a:p>
          </p:txBody>
        </p:sp>
        <p:sp>
          <p:nvSpPr>
            <p:cNvPr id="35" name="Rectangle 56">
              <a:extLst>
                <a:ext uri="{FF2B5EF4-FFF2-40B4-BE49-F238E27FC236}">
                  <a16:creationId xmlns:a16="http://schemas.microsoft.com/office/drawing/2014/main" id="{598BB905-5F30-B64A-94AA-5FA96D6DEAED}"/>
                </a:ext>
              </a:extLst>
            </p:cNvPr>
            <p:cNvSpPr/>
            <p:nvPr/>
          </p:nvSpPr>
          <p:spPr>
            <a:xfrm>
              <a:off x="4910436" y="3295262"/>
              <a:ext cx="1663570" cy="6924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>
                  <a:latin typeface="Poppins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Add a short description of this milestone here.</a:t>
              </a:r>
            </a:p>
          </p:txBody>
        </p:sp>
      </p:grpSp>
      <p:grpSp>
        <p:nvGrpSpPr>
          <p:cNvPr id="36" name="Group 36">
            <a:extLst>
              <a:ext uri="{FF2B5EF4-FFF2-40B4-BE49-F238E27FC236}">
                <a16:creationId xmlns:a16="http://schemas.microsoft.com/office/drawing/2014/main" id="{6D8A1444-D250-8E40-B120-322F21B2F11D}"/>
              </a:ext>
            </a:extLst>
          </p:cNvPr>
          <p:cNvGrpSpPr/>
          <p:nvPr/>
        </p:nvGrpSpPr>
        <p:grpSpPr>
          <a:xfrm>
            <a:off x="8249153" y="1970949"/>
            <a:ext cx="1663570" cy="1015663"/>
            <a:chOff x="4910436" y="2972096"/>
            <a:chExt cx="1663570" cy="1015663"/>
          </a:xfrm>
        </p:grpSpPr>
        <p:sp>
          <p:nvSpPr>
            <p:cNvPr id="37" name="CuadroTexto 395">
              <a:extLst>
                <a:ext uri="{FF2B5EF4-FFF2-40B4-BE49-F238E27FC236}">
                  <a16:creationId xmlns:a16="http://schemas.microsoft.com/office/drawing/2014/main" id="{DF804A15-4670-D24A-806F-15C07871FE9B}"/>
                </a:ext>
              </a:extLst>
            </p:cNvPr>
            <p:cNvSpPr txBox="1"/>
            <p:nvPr/>
          </p:nvSpPr>
          <p:spPr>
            <a:xfrm>
              <a:off x="4910436" y="2972096"/>
              <a:ext cx="1663570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131414"/>
                  </a:solidFill>
                  <a:latin typeface="Poppins" pitchFamily="2" charset="77"/>
                  <a:ea typeface="Lato Semibold" panose="020F0502020204030203" pitchFamily="34" charset="0"/>
                  <a:cs typeface="Poppins Medium" pitchFamily="2" charset="77"/>
                </a:rPr>
                <a:t>Milestone</a:t>
              </a:r>
            </a:p>
          </p:txBody>
        </p:sp>
        <p:sp>
          <p:nvSpPr>
            <p:cNvPr id="38" name="Rectangle 56">
              <a:extLst>
                <a:ext uri="{FF2B5EF4-FFF2-40B4-BE49-F238E27FC236}">
                  <a16:creationId xmlns:a16="http://schemas.microsoft.com/office/drawing/2014/main" id="{66D9B0F7-663E-3B47-A901-FE2EC4E866EA}"/>
                </a:ext>
              </a:extLst>
            </p:cNvPr>
            <p:cNvSpPr/>
            <p:nvPr/>
          </p:nvSpPr>
          <p:spPr>
            <a:xfrm>
              <a:off x="4910436" y="3295262"/>
              <a:ext cx="1663570" cy="6924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>
                  <a:latin typeface="Poppins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Add a short description of this milestone here.</a:t>
              </a:r>
            </a:p>
          </p:txBody>
        </p:sp>
      </p:grpSp>
      <p:grpSp>
        <p:nvGrpSpPr>
          <p:cNvPr id="39" name="Group 39">
            <a:extLst>
              <a:ext uri="{FF2B5EF4-FFF2-40B4-BE49-F238E27FC236}">
                <a16:creationId xmlns:a16="http://schemas.microsoft.com/office/drawing/2014/main" id="{87207D87-06A8-7943-B781-3E1A1280B537}"/>
              </a:ext>
            </a:extLst>
          </p:cNvPr>
          <p:cNvGrpSpPr/>
          <p:nvPr/>
        </p:nvGrpSpPr>
        <p:grpSpPr>
          <a:xfrm>
            <a:off x="10022886" y="1481551"/>
            <a:ext cx="1663570" cy="1015663"/>
            <a:chOff x="4910436" y="2972096"/>
            <a:chExt cx="1663570" cy="1015663"/>
          </a:xfrm>
        </p:grpSpPr>
        <p:sp>
          <p:nvSpPr>
            <p:cNvPr id="40" name="CuadroTexto 395">
              <a:extLst>
                <a:ext uri="{FF2B5EF4-FFF2-40B4-BE49-F238E27FC236}">
                  <a16:creationId xmlns:a16="http://schemas.microsoft.com/office/drawing/2014/main" id="{9E9702D5-41A5-5C4E-95C7-EA2CB43B1347}"/>
                </a:ext>
              </a:extLst>
            </p:cNvPr>
            <p:cNvSpPr txBox="1"/>
            <p:nvPr/>
          </p:nvSpPr>
          <p:spPr>
            <a:xfrm>
              <a:off x="4910436" y="2972096"/>
              <a:ext cx="1663570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131414"/>
                  </a:solidFill>
                  <a:latin typeface="Poppins" pitchFamily="2" charset="77"/>
                  <a:ea typeface="Lato Semibold" panose="020F0502020204030203" pitchFamily="34" charset="0"/>
                  <a:cs typeface="Poppins Medium" pitchFamily="2" charset="77"/>
                </a:rPr>
                <a:t>Milestone</a:t>
              </a:r>
            </a:p>
          </p:txBody>
        </p:sp>
        <p:sp>
          <p:nvSpPr>
            <p:cNvPr id="41" name="Rectangle 56">
              <a:extLst>
                <a:ext uri="{FF2B5EF4-FFF2-40B4-BE49-F238E27FC236}">
                  <a16:creationId xmlns:a16="http://schemas.microsoft.com/office/drawing/2014/main" id="{03EAEF2A-6F73-5849-B362-9324B61BAFC3}"/>
                </a:ext>
              </a:extLst>
            </p:cNvPr>
            <p:cNvSpPr/>
            <p:nvPr/>
          </p:nvSpPr>
          <p:spPr>
            <a:xfrm>
              <a:off x="4910436" y="3295262"/>
              <a:ext cx="1663570" cy="6924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>
                  <a:latin typeface="Poppins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Add a short description of this milestone here.</a:t>
              </a:r>
            </a:p>
          </p:txBody>
        </p:sp>
      </p:grpSp>
      <p:sp>
        <p:nvSpPr>
          <p:cNvPr id="42" name="Rectangle 56">
            <a:extLst>
              <a:ext uri="{FF2B5EF4-FFF2-40B4-BE49-F238E27FC236}">
                <a16:creationId xmlns:a16="http://schemas.microsoft.com/office/drawing/2014/main" id="{3BA4B977-9A21-1646-8BB0-8C235469B64F}"/>
              </a:ext>
            </a:extLst>
          </p:cNvPr>
          <p:cNvSpPr/>
          <p:nvPr/>
        </p:nvSpPr>
        <p:spPr>
          <a:xfrm>
            <a:off x="0" y="5325790"/>
            <a:ext cx="758189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Poppins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Add a short description of this milestone here.</a:t>
            </a:r>
          </a:p>
        </p:txBody>
      </p:sp>
      <p:sp>
        <p:nvSpPr>
          <p:cNvPr id="43" name="Rectangle 56">
            <a:extLst>
              <a:ext uri="{FF2B5EF4-FFF2-40B4-BE49-F238E27FC236}">
                <a16:creationId xmlns:a16="http://schemas.microsoft.com/office/drawing/2014/main" id="{4E9F9A13-7C48-644F-81C9-250910667EA4}"/>
              </a:ext>
            </a:extLst>
          </p:cNvPr>
          <p:cNvSpPr/>
          <p:nvPr/>
        </p:nvSpPr>
        <p:spPr>
          <a:xfrm>
            <a:off x="7965212" y="5325790"/>
            <a:ext cx="411534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Poppins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Add a short note here.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350">
            <a:extLst>
              <a:ext uri="{FF2B5EF4-FFF2-40B4-BE49-F238E27FC236}">
                <a16:creationId xmlns:a16="http://schemas.microsoft.com/office/drawing/2014/main" id="{EB85846B-B4DD-D346-BE0C-37F878C3F360}"/>
              </a:ext>
            </a:extLst>
          </p:cNvPr>
          <p:cNvSpPr txBox="1"/>
          <p:nvPr/>
        </p:nvSpPr>
        <p:spPr>
          <a:xfrm>
            <a:off x="4909366" y="511095"/>
            <a:ext cx="2370200" cy="661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srgbClr val="131414"/>
                </a:solidFill>
                <a:latin typeface="Funnel Display" pitchFamily="2" charset="77"/>
                <a:ea typeface="Lato Heavy" charset="0"/>
                <a:cs typeface="Poppins" pitchFamily="2" charset="77"/>
              </a:rPr>
              <a:t>Timeline</a:t>
            </a:r>
          </a:p>
        </p:txBody>
      </p:sp>
      <p:sp>
        <p:nvSpPr>
          <p:cNvPr id="12" name="CuadroTexto 351">
            <a:extLst>
              <a:ext uri="{FF2B5EF4-FFF2-40B4-BE49-F238E27FC236}">
                <a16:creationId xmlns:a16="http://schemas.microsoft.com/office/drawing/2014/main" id="{14CCF53B-4E8A-804A-9EAC-C1FF6A3EC7E9}"/>
              </a:ext>
            </a:extLst>
          </p:cNvPr>
          <p:cNvSpPr txBox="1"/>
          <p:nvPr/>
        </p:nvSpPr>
        <p:spPr>
          <a:xfrm>
            <a:off x="1334154" y="1191655"/>
            <a:ext cx="952051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Poppins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Optional subtitle. Replace with your own or delete this line.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5616FF3-25FA-4B6F-3939-D271AF133BD9}"/>
              </a:ext>
            </a:extLst>
          </p:cNvPr>
          <p:cNvGrpSpPr/>
          <p:nvPr/>
        </p:nvGrpSpPr>
        <p:grpSpPr>
          <a:xfrm>
            <a:off x="1175076" y="2242572"/>
            <a:ext cx="9838671" cy="3025594"/>
            <a:chOff x="1175076" y="2242572"/>
            <a:chExt cx="9838671" cy="3025594"/>
          </a:xfrm>
        </p:grpSpPr>
        <p:sp>
          <p:nvSpPr>
            <p:cNvPr id="13" name="Notched Right Arrow 1">
              <a:extLst>
                <a:ext uri="{FF2B5EF4-FFF2-40B4-BE49-F238E27FC236}">
                  <a16:creationId xmlns:a16="http://schemas.microsoft.com/office/drawing/2014/main" id="{742B26F0-F7AE-5B4F-86D1-D7AF04C3F3EF}"/>
                </a:ext>
              </a:extLst>
            </p:cNvPr>
            <p:cNvSpPr/>
            <p:nvPr/>
          </p:nvSpPr>
          <p:spPr>
            <a:xfrm>
              <a:off x="1175076" y="2916037"/>
              <a:ext cx="9838671" cy="1905000"/>
            </a:xfrm>
            <a:prstGeom prst="notchedRightArrow">
              <a:avLst/>
            </a:prstGeom>
            <a:solidFill>
              <a:srgbClr val="E86222">
                <a:alpha val="30000"/>
              </a:srgbClr>
            </a:solidFill>
            <a:ln>
              <a:noFill/>
            </a:ln>
          </p:spPr>
          <p:style>
            <a:lnRef idx="2">
              <a:srgbClr val="E86222">
                <a:shade val="50000"/>
              </a:srgbClr>
            </a:lnRef>
            <a:fillRef idx="1">
              <a:srgbClr val="E86222"/>
            </a:fillRef>
            <a:effectRef idx="0">
              <a:srgbClr val="E86222"/>
            </a:effectRef>
            <a:fontRef idx="minor">
              <a:srgbClr val="FFFFFF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3">
              <a:extLst>
                <a:ext uri="{FF2B5EF4-FFF2-40B4-BE49-F238E27FC236}">
                  <a16:creationId xmlns:a16="http://schemas.microsoft.com/office/drawing/2014/main" id="{810EE6EA-AA54-0D43-A312-BABC15D070B3}"/>
                </a:ext>
              </a:extLst>
            </p:cNvPr>
            <p:cNvGrpSpPr/>
            <p:nvPr/>
          </p:nvGrpSpPr>
          <p:grpSpPr>
            <a:xfrm>
              <a:off x="2299652" y="3697087"/>
              <a:ext cx="6858000" cy="342900"/>
              <a:chOff x="2263140" y="3942230"/>
              <a:chExt cx="6858000" cy="342900"/>
            </a:xfrm>
          </p:grpSpPr>
          <p:sp>
            <p:nvSpPr>
              <p:cNvPr id="15" name="Oval 2">
                <a:extLst>
                  <a:ext uri="{FF2B5EF4-FFF2-40B4-BE49-F238E27FC236}">
                    <a16:creationId xmlns:a16="http://schemas.microsoft.com/office/drawing/2014/main" id="{F39AAF74-6B5D-4446-A08E-8BFEDC61F532}"/>
                  </a:ext>
                </a:extLst>
              </p:cNvPr>
              <p:cNvSpPr/>
              <p:nvPr/>
            </p:nvSpPr>
            <p:spPr>
              <a:xfrm>
                <a:off x="2263140" y="3942230"/>
                <a:ext cx="342900" cy="34290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rgbClr val="E86222">
                  <a:shade val="50000"/>
                </a:srgbClr>
              </a:lnRef>
              <a:fillRef idx="1">
                <a:srgbClr val="E86222"/>
              </a:fillRef>
              <a:effectRef idx="0">
                <a:srgbClr val="E86222"/>
              </a:effectRef>
              <a:fontRef idx="minor">
                <a:srgbClr val="FFFFFF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5">
                <a:extLst>
                  <a:ext uri="{FF2B5EF4-FFF2-40B4-BE49-F238E27FC236}">
                    <a16:creationId xmlns:a16="http://schemas.microsoft.com/office/drawing/2014/main" id="{FC1CC631-B3D6-1944-88CB-28E0708459AA}"/>
                  </a:ext>
                </a:extLst>
              </p:cNvPr>
              <p:cNvSpPr/>
              <p:nvPr/>
            </p:nvSpPr>
            <p:spPr>
              <a:xfrm>
                <a:off x="4434840" y="3942230"/>
                <a:ext cx="342900" cy="34290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rgbClr val="E86222">
                  <a:shade val="50000"/>
                </a:srgbClr>
              </a:lnRef>
              <a:fillRef idx="1">
                <a:srgbClr val="E86222"/>
              </a:fillRef>
              <a:effectRef idx="0">
                <a:srgbClr val="E86222"/>
              </a:effectRef>
              <a:fontRef idx="minor">
                <a:srgbClr val="FFFFFF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6">
                <a:extLst>
                  <a:ext uri="{FF2B5EF4-FFF2-40B4-BE49-F238E27FC236}">
                    <a16:creationId xmlns:a16="http://schemas.microsoft.com/office/drawing/2014/main" id="{0EDD3460-B9B5-B347-B582-814C80A3EC76}"/>
                  </a:ext>
                </a:extLst>
              </p:cNvPr>
              <p:cNvSpPr/>
              <p:nvPr/>
            </p:nvSpPr>
            <p:spPr>
              <a:xfrm>
                <a:off x="6606540" y="3942230"/>
                <a:ext cx="342900" cy="34290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rgbClr val="E86222">
                  <a:shade val="50000"/>
                </a:srgbClr>
              </a:lnRef>
              <a:fillRef idx="1">
                <a:srgbClr val="E86222"/>
              </a:fillRef>
              <a:effectRef idx="0">
                <a:srgbClr val="E86222"/>
              </a:effectRef>
              <a:fontRef idx="minor">
                <a:srgbClr val="FFFFFF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8">
                <a:extLst>
                  <a:ext uri="{FF2B5EF4-FFF2-40B4-BE49-F238E27FC236}">
                    <a16:creationId xmlns:a16="http://schemas.microsoft.com/office/drawing/2014/main" id="{26D7AD0F-FD64-6A4D-AE93-4B325D6F99C5}"/>
                  </a:ext>
                </a:extLst>
              </p:cNvPr>
              <p:cNvSpPr/>
              <p:nvPr/>
            </p:nvSpPr>
            <p:spPr>
              <a:xfrm>
                <a:off x="8778240" y="3942230"/>
                <a:ext cx="342900" cy="34290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rgbClr val="E86222">
                  <a:shade val="50000"/>
                </a:srgbClr>
              </a:lnRef>
              <a:fillRef idx="1">
                <a:srgbClr val="E86222"/>
              </a:fillRef>
              <a:effectRef idx="0">
                <a:srgbClr val="E86222"/>
              </a:effectRef>
              <a:fontRef idx="minor">
                <a:srgbClr val="FFFFFF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9" name="CuadroTexto 395">
              <a:extLst>
                <a:ext uri="{FF2B5EF4-FFF2-40B4-BE49-F238E27FC236}">
                  <a16:creationId xmlns:a16="http://schemas.microsoft.com/office/drawing/2014/main" id="{46A6AF41-2BEF-CC4A-837C-1426297BE00B}"/>
                </a:ext>
              </a:extLst>
            </p:cNvPr>
            <p:cNvSpPr txBox="1"/>
            <p:nvPr/>
          </p:nvSpPr>
          <p:spPr>
            <a:xfrm>
              <a:off x="1628785" y="2242572"/>
              <a:ext cx="1710815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131414"/>
                  </a:solidFill>
                  <a:latin typeface="Poppins" pitchFamily="2" charset="77"/>
                  <a:ea typeface="Lato Semibold" panose="020F0502020204030203" pitchFamily="34" charset="0"/>
                  <a:cs typeface="Poppins Medium" pitchFamily="2" charset="77"/>
                </a:rPr>
                <a:t>2023</a:t>
              </a:r>
            </a:p>
          </p:txBody>
        </p:sp>
        <p:sp>
          <p:nvSpPr>
            <p:cNvPr id="20" name="CuadroTexto 395">
              <a:extLst>
                <a:ext uri="{FF2B5EF4-FFF2-40B4-BE49-F238E27FC236}">
                  <a16:creationId xmlns:a16="http://schemas.microsoft.com/office/drawing/2014/main" id="{8590286C-FB50-814D-ACF3-4775F9FA0714}"/>
                </a:ext>
              </a:extLst>
            </p:cNvPr>
            <p:cNvSpPr txBox="1"/>
            <p:nvPr/>
          </p:nvSpPr>
          <p:spPr>
            <a:xfrm>
              <a:off x="3774108" y="2242572"/>
              <a:ext cx="1710815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131414"/>
                  </a:solidFill>
                  <a:latin typeface="Poppins" pitchFamily="2" charset="77"/>
                  <a:ea typeface="Lato Semibold" panose="020F0502020204030203" pitchFamily="34" charset="0"/>
                  <a:cs typeface="Poppins Medium" pitchFamily="2" charset="77"/>
                </a:rPr>
                <a:t>2024</a:t>
              </a:r>
            </a:p>
          </p:txBody>
        </p:sp>
        <p:sp>
          <p:nvSpPr>
            <p:cNvPr id="21" name="CuadroTexto 395">
              <a:extLst>
                <a:ext uri="{FF2B5EF4-FFF2-40B4-BE49-F238E27FC236}">
                  <a16:creationId xmlns:a16="http://schemas.microsoft.com/office/drawing/2014/main" id="{1877F1B2-A2C6-F043-AB5C-05F43224E2C3}"/>
                </a:ext>
              </a:extLst>
            </p:cNvPr>
            <p:cNvSpPr txBox="1"/>
            <p:nvPr/>
          </p:nvSpPr>
          <p:spPr>
            <a:xfrm>
              <a:off x="5954601" y="2242572"/>
              <a:ext cx="1710815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131414"/>
                  </a:solidFill>
                  <a:latin typeface="Poppins" pitchFamily="2" charset="77"/>
                  <a:ea typeface="Lato Semibold" panose="020F0502020204030203" pitchFamily="34" charset="0"/>
                  <a:cs typeface="Poppins Medium" pitchFamily="2" charset="77"/>
                </a:rPr>
                <a:t>2025</a:t>
              </a:r>
            </a:p>
          </p:txBody>
        </p:sp>
        <p:sp>
          <p:nvSpPr>
            <p:cNvPr id="22" name="CuadroTexto 395">
              <a:extLst>
                <a:ext uri="{FF2B5EF4-FFF2-40B4-BE49-F238E27FC236}">
                  <a16:creationId xmlns:a16="http://schemas.microsoft.com/office/drawing/2014/main" id="{74FE8679-1990-BD4C-A78C-C35321A10BA2}"/>
                </a:ext>
              </a:extLst>
            </p:cNvPr>
            <p:cNvSpPr txBox="1"/>
            <p:nvPr/>
          </p:nvSpPr>
          <p:spPr>
            <a:xfrm>
              <a:off x="8117508" y="2242572"/>
              <a:ext cx="1710815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131414"/>
                  </a:solidFill>
                  <a:latin typeface="Poppins" pitchFamily="2" charset="77"/>
                  <a:ea typeface="Lato Semibold" panose="020F0502020204030203" pitchFamily="34" charset="0"/>
                  <a:cs typeface="Poppins Medium" pitchFamily="2" charset="77"/>
                </a:rPr>
                <a:t>2026</a:t>
              </a:r>
            </a:p>
          </p:txBody>
        </p:sp>
        <p:sp>
          <p:nvSpPr>
            <p:cNvPr id="23" name="Forma libre 137">
              <a:extLst>
                <a:ext uri="{FF2B5EF4-FFF2-40B4-BE49-F238E27FC236}">
                  <a16:creationId xmlns:a16="http://schemas.microsoft.com/office/drawing/2014/main" id="{3A78A491-A5EB-B341-9C96-7CB82F23F6A0}"/>
                </a:ext>
              </a:extLst>
            </p:cNvPr>
            <p:cNvSpPr/>
            <p:nvPr/>
          </p:nvSpPr>
          <p:spPr>
            <a:xfrm flipH="1">
              <a:off x="2461333" y="2670626"/>
              <a:ext cx="22859" cy="881932"/>
            </a:xfrm>
            <a:custGeom>
              <a:avLst/>
              <a:gdLst>
                <a:gd name="connsiteX0" fmla="*/ 232 w 0"/>
                <a:gd name="connsiteY0" fmla="*/ 89794 h 89792"/>
                <a:gd name="connsiteX1" fmla="*/ 232 w 0"/>
                <a:gd name="connsiteY1" fmla="*/ 232 h 89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89792">
                  <a:moveTo>
                    <a:pt x="232" y="89794"/>
                  </a:moveTo>
                  <a:lnTo>
                    <a:pt x="232" y="232"/>
                  </a:lnTo>
                </a:path>
              </a:pathLst>
            </a:custGeom>
            <a:ln w="31750" cap="rnd">
              <a:solidFill>
                <a:srgbClr val="FFFFFF">
                  <a:lumMod val="75000"/>
                </a:srgbClr>
              </a:solidFill>
              <a:prstDash val="sysDot"/>
              <a:round/>
              <a:tailEnd type="oval"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24" name="Forma libre 137">
              <a:extLst>
                <a:ext uri="{FF2B5EF4-FFF2-40B4-BE49-F238E27FC236}">
                  <a16:creationId xmlns:a16="http://schemas.microsoft.com/office/drawing/2014/main" id="{CB70641F-7ECF-3C4C-963F-E4AB62A54FBE}"/>
                </a:ext>
              </a:extLst>
            </p:cNvPr>
            <p:cNvSpPr/>
            <p:nvPr/>
          </p:nvSpPr>
          <p:spPr>
            <a:xfrm flipH="1">
              <a:off x="4606656" y="2670626"/>
              <a:ext cx="22859" cy="881932"/>
            </a:xfrm>
            <a:custGeom>
              <a:avLst/>
              <a:gdLst>
                <a:gd name="connsiteX0" fmla="*/ 232 w 0"/>
                <a:gd name="connsiteY0" fmla="*/ 89794 h 89792"/>
                <a:gd name="connsiteX1" fmla="*/ 232 w 0"/>
                <a:gd name="connsiteY1" fmla="*/ 232 h 89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89792">
                  <a:moveTo>
                    <a:pt x="232" y="89794"/>
                  </a:moveTo>
                  <a:lnTo>
                    <a:pt x="232" y="232"/>
                  </a:lnTo>
                </a:path>
              </a:pathLst>
            </a:custGeom>
            <a:ln w="31750" cap="rnd">
              <a:solidFill>
                <a:srgbClr val="FFFFFF">
                  <a:lumMod val="75000"/>
                </a:srgbClr>
              </a:solidFill>
              <a:prstDash val="sysDot"/>
              <a:round/>
              <a:tailEnd type="oval"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25" name="Forma libre 137">
              <a:extLst>
                <a:ext uri="{FF2B5EF4-FFF2-40B4-BE49-F238E27FC236}">
                  <a16:creationId xmlns:a16="http://schemas.microsoft.com/office/drawing/2014/main" id="{CCC4EF48-62F8-9348-A3AA-403410CBCB48}"/>
                </a:ext>
              </a:extLst>
            </p:cNvPr>
            <p:cNvSpPr/>
            <p:nvPr/>
          </p:nvSpPr>
          <p:spPr>
            <a:xfrm flipH="1">
              <a:off x="6787149" y="2670626"/>
              <a:ext cx="22859" cy="881932"/>
            </a:xfrm>
            <a:custGeom>
              <a:avLst/>
              <a:gdLst>
                <a:gd name="connsiteX0" fmla="*/ 232 w 0"/>
                <a:gd name="connsiteY0" fmla="*/ 89794 h 89792"/>
                <a:gd name="connsiteX1" fmla="*/ 232 w 0"/>
                <a:gd name="connsiteY1" fmla="*/ 232 h 89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89792">
                  <a:moveTo>
                    <a:pt x="232" y="89794"/>
                  </a:moveTo>
                  <a:lnTo>
                    <a:pt x="232" y="232"/>
                  </a:lnTo>
                </a:path>
              </a:pathLst>
            </a:custGeom>
            <a:ln w="31750" cap="rnd">
              <a:solidFill>
                <a:srgbClr val="FFFFFF">
                  <a:lumMod val="75000"/>
                </a:srgbClr>
              </a:solidFill>
              <a:prstDash val="sysDot"/>
              <a:round/>
              <a:tailEnd type="oval"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26" name="Forma libre 137">
              <a:extLst>
                <a:ext uri="{FF2B5EF4-FFF2-40B4-BE49-F238E27FC236}">
                  <a16:creationId xmlns:a16="http://schemas.microsoft.com/office/drawing/2014/main" id="{1112D778-B032-4A48-B41A-BB93A2590EC6}"/>
                </a:ext>
              </a:extLst>
            </p:cNvPr>
            <p:cNvSpPr/>
            <p:nvPr/>
          </p:nvSpPr>
          <p:spPr>
            <a:xfrm flipH="1">
              <a:off x="8950056" y="2670626"/>
              <a:ext cx="22859" cy="881932"/>
            </a:xfrm>
            <a:custGeom>
              <a:avLst/>
              <a:gdLst>
                <a:gd name="connsiteX0" fmla="*/ 232 w 0"/>
                <a:gd name="connsiteY0" fmla="*/ 89794 h 89792"/>
                <a:gd name="connsiteX1" fmla="*/ 232 w 0"/>
                <a:gd name="connsiteY1" fmla="*/ 232 h 89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89792">
                  <a:moveTo>
                    <a:pt x="232" y="89794"/>
                  </a:moveTo>
                  <a:lnTo>
                    <a:pt x="232" y="232"/>
                  </a:lnTo>
                </a:path>
              </a:pathLst>
            </a:custGeom>
            <a:ln w="31750" cap="rnd">
              <a:solidFill>
                <a:srgbClr val="FFFFFF">
                  <a:lumMod val="75000"/>
                </a:srgbClr>
              </a:solidFill>
              <a:prstDash val="sysDot"/>
              <a:round/>
              <a:tailEnd type="oval"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27" name="Rectangle 56">
              <a:extLst>
                <a:ext uri="{FF2B5EF4-FFF2-40B4-BE49-F238E27FC236}">
                  <a16:creationId xmlns:a16="http://schemas.microsoft.com/office/drawing/2014/main" id="{B71DBDE4-2CCA-8A4D-A818-F350236910A6}"/>
                </a:ext>
              </a:extLst>
            </p:cNvPr>
            <p:cNvSpPr/>
            <p:nvPr/>
          </p:nvSpPr>
          <p:spPr>
            <a:xfrm>
              <a:off x="1639317" y="4575669"/>
              <a:ext cx="1663570" cy="6924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>
                  <a:latin typeface="Poppins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Add a short description of this milestone here.</a:t>
              </a:r>
            </a:p>
          </p:txBody>
        </p:sp>
        <p:sp>
          <p:nvSpPr>
            <p:cNvPr id="28" name="Rectangle 56">
              <a:extLst>
                <a:ext uri="{FF2B5EF4-FFF2-40B4-BE49-F238E27FC236}">
                  <a16:creationId xmlns:a16="http://schemas.microsoft.com/office/drawing/2014/main" id="{09A7E859-7ECE-1E48-86C2-BE5E78C808A9}"/>
                </a:ext>
              </a:extLst>
            </p:cNvPr>
            <p:cNvSpPr/>
            <p:nvPr/>
          </p:nvSpPr>
          <p:spPr>
            <a:xfrm>
              <a:off x="3811017" y="4575669"/>
              <a:ext cx="1663570" cy="6924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>
                  <a:latin typeface="Poppins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Add a short description of this milestone here.</a:t>
              </a:r>
            </a:p>
          </p:txBody>
        </p:sp>
        <p:sp>
          <p:nvSpPr>
            <p:cNvPr id="29" name="Rectangle 56">
              <a:extLst>
                <a:ext uri="{FF2B5EF4-FFF2-40B4-BE49-F238E27FC236}">
                  <a16:creationId xmlns:a16="http://schemas.microsoft.com/office/drawing/2014/main" id="{92E9DA28-FC8F-5E4B-AE69-0E5184F4CCDE}"/>
                </a:ext>
              </a:extLst>
            </p:cNvPr>
            <p:cNvSpPr/>
            <p:nvPr/>
          </p:nvSpPr>
          <p:spPr>
            <a:xfrm>
              <a:off x="5982717" y="4575669"/>
              <a:ext cx="1663570" cy="6924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>
                  <a:latin typeface="Poppins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Add a short description of this milestone here.</a:t>
              </a:r>
            </a:p>
          </p:txBody>
        </p:sp>
        <p:sp>
          <p:nvSpPr>
            <p:cNvPr id="30" name="Rectangle 56">
              <a:extLst>
                <a:ext uri="{FF2B5EF4-FFF2-40B4-BE49-F238E27FC236}">
                  <a16:creationId xmlns:a16="http://schemas.microsoft.com/office/drawing/2014/main" id="{E6E52A6A-D0BB-254B-9DB1-91AC193A9C9F}"/>
                </a:ext>
              </a:extLst>
            </p:cNvPr>
            <p:cNvSpPr/>
            <p:nvPr/>
          </p:nvSpPr>
          <p:spPr>
            <a:xfrm>
              <a:off x="8141131" y="4575669"/>
              <a:ext cx="1663570" cy="6924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>
                  <a:latin typeface="Poppins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Add a short description of this milestone here.</a:t>
              </a: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Chevron &amp; Arrow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02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t>Timeline Style 02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t>Eight layouts using directional chevrons and arrow flows.  Copy any slide into your deck or the master template.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6EC41B3-8A56-3FDE-EE68-C9745287DB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166" y="2323419"/>
            <a:ext cx="6875643" cy="140101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350">
            <a:extLst>
              <a:ext uri="{FF2B5EF4-FFF2-40B4-BE49-F238E27FC236}">
                <a16:creationId xmlns:a16="http://schemas.microsoft.com/office/drawing/2014/main" id="{EB85846B-B4DD-D346-BE0C-37F878C3F360}"/>
              </a:ext>
            </a:extLst>
          </p:cNvPr>
          <p:cNvSpPr txBox="1"/>
          <p:nvPr/>
        </p:nvSpPr>
        <p:spPr>
          <a:xfrm>
            <a:off x="4909366" y="511095"/>
            <a:ext cx="2370200" cy="661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srgbClr val="131414"/>
                </a:solidFill>
                <a:latin typeface="Funnel Display" pitchFamily="2" charset="77"/>
                <a:ea typeface="Lato Heavy" charset="0"/>
                <a:cs typeface="Poppins" pitchFamily="2" charset="77"/>
              </a:rPr>
              <a:t>Timeline</a:t>
            </a:r>
          </a:p>
        </p:txBody>
      </p:sp>
      <p:sp>
        <p:nvSpPr>
          <p:cNvPr id="12" name="CuadroTexto 351">
            <a:extLst>
              <a:ext uri="{FF2B5EF4-FFF2-40B4-BE49-F238E27FC236}">
                <a16:creationId xmlns:a16="http://schemas.microsoft.com/office/drawing/2014/main" id="{14CCF53B-4E8A-804A-9EAC-C1FF6A3EC7E9}"/>
              </a:ext>
            </a:extLst>
          </p:cNvPr>
          <p:cNvSpPr txBox="1"/>
          <p:nvPr/>
        </p:nvSpPr>
        <p:spPr>
          <a:xfrm>
            <a:off x="1334154" y="1191655"/>
            <a:ext cx="952051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Poppins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Optional subtitle. Replace with your own or delete this line.</a:t>
            </a:r>
          </a:p>
        </p:txBody>
      </p:sp>
      <p:grpSp>
        <p:nvGrpSpPr>
          <p:cNvPr id="13" name="Group 11">
            <a:extLst>
              <a:ext uri="{FF2B5EF4-FFF2-40B4-BE49-F238E27FC236}">
                <a16:creationId xmlns:a16="http://schemas.microsoft.com/office/drawing/2014/main" id="{4A90B147-99BF-D540-86E6-ABDB2BC1D712}"/>
              </a:ext>
            </a:extLst>
          </p:cNvPr>
          <p:cNvGrpSpPr/>
          <p:nvPr/>
        </p:nvGrpSpPr>
        <p:grpSpPr>
          <a:xfrm>
            <a:off x="1096755" y="2449365"/>
            <a:ext cx="9995314" cy="4408634"/>
            <a:chOff x="1096755" y="2477127"/>
            <a:chExt cx="9995314" cy="4408634"/>
          </a:xfrm>
        </p:grpSpPr>
        <p:sp>
          <p:nvSpPr>
            <p:cNvPr id="14" name="Triangle 26">
              <a:extLst>
                <a:ext uri="{FF2B5EF4-FFF2-40B4-BE49-F238E27FC236}">
                  <a16:creationId xmlns:a16="http://schemas.microsoft.com/office/drawing/2014/main" id="{DAE7A9D9-3BBB-FD48-8FBE-90F82B168A48}"/>
                </a:ext>
              </a:extLst>
            </p:cNvPr>
            <p:cNvSpPr/>
            <p:nvPr/>
          </p:nvSpPr>
          <p:spPr>
            <a:xfrm rot="10800000">
              <a:off x="9790956" y="5592017"/>
              <a:ext cx="224100" cy="193189"/>
            </a:xfrm>
            <a:prstGeom prst="triangle">
              <a:avLst/>
            </a:prstGeom>
            <a:solidFill>
              <a:srgbClr val="0E0E12"/>
            </a:solidFill>
            <a:ln>
              <a:noFill/>
            </a:ln>
          </p:spPr>
          <p:style>
            <a:lnRef idx="2">
              <a:srgbClr val="E86222">
                <a:shade val="50000"/>
              </a:srgbClr>
            </a:lnRef>
            <a:fillRef idx="1">
              <a:srgbClr val="E86222"/>
            </a:fillRef>
            <a:effectRef idx="0">
              <a:srgbClr val="E86222"/>
            </a:effectRef>
            <a:fontRef idx="minor">
              <a:srgbClr val="FFFFFF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riangle 24">
              <a:extLst>
                <a:ext uri="{FF2B5EF4-FFF2-40B4-BE49-F238E27FC236}">
                  <a16:creationId xmlns:a16="http://schemas.microsoft.com/office/drawing/2014/main" id="{3D3CA337-0F49-8846-9F9A-82C4C224310E}"/>
                </a:ext>
              </a:extLst>
            </p:cNvPr>
            <p:cNvSpPr/>
            <p:nvPr/>
          </p:nvSpPr>
          <p:spPr>
            <a:xfrm rot="10800000">
              <a:off x="7247783" y="5141961"/>
              <a:ext cx="224100" cy="193189"/>
            </a:xfrm>
            <a:prstGeom prst="triangle">
              <a:avLst/>
            </a:prstGeom>
            <a:solidFill>
              <a:srgbClr val="747980"/>
            </a:solidFill>
            <a:ln>
              <a:noFill/>
            </a:ln>
          </p:spPr>
          <p:style>
            <a:lnRef idx="2">
              <a:srgbClr val="E86222">
                <a:shade val="50000"/>
              </a:srgbClr>
            </a:lnRef>
            <a:fillRef idx="1">
              <a:srgbClr val="E86222"/>
            </a:fillRef>
            <a:effectRef idx="0">
              <a:srgbClr val="E86222"/>
            </a:effectRef>
            <a:fontRef idx="minor">
              <a:srgbClr val="FFFFFF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riangle 23">
              <a:extLst>
                <a:ext uri="{FF2B5EF4-FFF2-40B4-BE49-F238E27FC236}">
                  <a16:creationId xmlns:a16="http://schemas.microsoft.com/office/drawing/2014/main" id="{79338DAF-3CF6-ED46-BAB1-2AE2F1400A2C}"/>
                </a:ext>
              </a:extLst>
            </p:cNvPr>
            <p:cNvSpPr/>
            <p:nvPr/>
          </p:nvSpPr>
          <p:spPr>
            <a:xfrm rot="10800000">
              <a:off x="4715294" y="4282350"/>
              <a:ext cx="224100" cy="193189"/>
            </a:xfrm>
            <a:prstGeom prst="triangle">
              <a:avLst/>
            </a:prstGeom>
            <a:solidFill>
              <a:srgbClr val="3898EC"/>
            </a:solidFill>
            <a:ln>
              <a:noFill/>
            </a:ln>
          </p:spPr>
          <p:style>
            <a:lnRef idx="2">
              <a:srgbClr val="E86222">
                <a:shade val="50000"/>
              </a:srgbClr>
            </a:lnRef>
            <a:fillRef idx="1">
              <a:srgbClr val="E86222"/>
            </a:fillRef>
            <a:effectRef idx="0">
              <a:srgbClr val="E86222"/>
            </a:effectRef>
            <a:fontRef idx="minor">
              <a:srgbClr val="FFFFFF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">
              <a:extLst>
                <a:ext uri="{FF2B5EF4-FFF2-40B4-BE49-F238E27FC236}">
                  <a16:creationId xmlns:a16="http://schemas.microsoft.com/office/drawing/2014/main" id="{5D82194D-53E2-C743-B0F7-BD0EF49CA936}"/>
                </a:ext>
              </a:extLst>
            </p:cNvPr>
            <p:cNvSpPr/>
            <p:nvPr/>
          </p:nvSpPr>
          <p:spPr>
            <a:xfrm>
              <a:off x="1096755" y="3473085"/>
              <a:ext cx="2392903" cy="1449547"/>
            </a:xfrm>
            <a:prstGeom prst="roundRect">
              <a:avLst>
                <a:gd name="adj" fmla="val 6085"/>
              </a:avLst>
            </a:prstGeom>
            <a:ln>
              <a:noFill/>
            </a:ln>
          </p:spPr>
          <p:style>
            <a:lnRef idx="2">
              <a:srgbClr val="E86222">
                <a:shade val="50000"/>
              </a:srgbClr>
            </a:lnRef>
            <a:fillRef idx="1">
              <a:srgbClr val="E86222"/>
            </a:fillRef>
            <a:effectRef idx="0">
              <a:srgbClr val="E86222"/>
            </a:effectRef>
            <a:fontRef idx="minor">
              <a:srgbClr val="FFFFFF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ounded Rectangle 4">
              <a:extLst>
                <a:ext uri="{FF2B5EF4-FFF2-40B4-BE49-F238E27FC236}">
                  <a16:creationId xmlns:a16="http://schemas.microsoft.com/office/drawing/2014/main" id="{ECB4700B-8B0E-AB4A-97C9-FA730A55010F}"/>
                </a:ext>
              </a:extLst>
            </p:cNvPr>
            <p:cNvSpPr/>
            <p:nvPr/>
          </p:nvSpPr>
          <p:spPr>
            <a:xfrm>
              <a:off x="3630892" y="2920877"/>
              <a:ext cx="2392903" cy="1449547"/>
            </a:xfrm>
            <a:prstGeom prst="roundRect">
              <a:avLst>
                <a:gd name="adj" fmla="val 6085"/>
              </a:avLst>
            </a:prstGeom>
            <a:solidFill>
              <a:srgbClr val="3898EC"/>
            </a:solidFill>
            <a:ln>
              <a:noFill/>
            </a:ln>
          </p:spPr>
          <p:style>
            <a:lnRef idx="2">
              <a:srgbClr val="E86222">
                <a:shade val="50000"/>
              </a:srgbClr>
            </a:lnRef>
            <a:fillRef idx="1">
              <a:srgbClr val="E86222"/>
            </a:fillRef>
            <a:effectRef idx="0">
              <a:srgbClr val="E86222"/>
            </a:effectRef>
            <a:fontRef idx="minor">
              <a:srgbClr val="FFFFFF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ounded Rectangle 5">
              <a:extLst>
                <a:ext uri="{FF2B5EF4-FFF2-40B4-BE49-F238E27FC236}">
                  <a16:creationId xmlns:a16="http://schemas.microsoft.com/office/drawing/2014/main" id="{270B4C00-BC06-734B-99AF-4C6FCD9B8A46}"/>
                </a:ext>
              </a:extLst>
            </p:cNvPr>
            <p:cNvSpPr/>
            <p:nvPr/>
          </p:nvSpPr>
          <p:spPr>
            <a:xfrm>
              <a:off x="6165029" y="3772197"/>
              <a:ext cx="2392903" cy="1449547"/>
            </a:xfrm>
            <a:prstGeom prst="roundRect">
              <a:avLst>
                <a:gd name="adj" fmla="val 6085"/>
              </a:avLst>
            </a:prstGeom>
            <a:solidFill>
              <a:srgbClr val="747980"/>
            </a:solidFill>
            <a:ln>
              <a:noFill/>
            </a:ln>
          </p:spPr>
          <p:style>
            <a:lnRef idx="2">
              <a:srgbClr val="E86222">
                <a:shade val="50000"/>
              </a:srgbClr>
            </a:lnRef>
            <a:fillRef idx="1">
              <a:srgbClr val="E86222"/>
            </a:fillRef>
            <a:effectRef idx="0">
              <a:srgbClr val="E86222"/>
            </a:effectRef>
            <a:fontRef idx="minor">
              <a:srgbClr val="FFFFFF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ounded Rectangle 6">
              <a:extLst>
                <a:ext uri="{FF2B5EF4-FFF2-40B4-BE49-F238E27FC236}">
                  <a16:creationId xmlns:a16="http://schemas.microsoft.com/office/drawing/2014/main" id="{64D72C17-7A19-BF4D-8C43-E9D96932D369}"/>
                </a:ext>
              </a:extLst>
            </p:cNvPr>
            <p:cNvSpPr/>
            <p:nvPr/>
          </p:nvSpPr>
          <p:spPr>
            <a:xfrm>
              <a:off x="8699166" y="4216797"/>
              <a:ext cx="2392903" cy="1449547"/>
            </a:xfrm>
            <a:prstGeom prst="roundRect">
              <a:avLst>
                <a:gd name="adj" fmla="val 6085"/>
              </a:avLst>
            </a:prstGeom>
            <a:solidFill>
              <a:srgbClr val="0E0E12"/>
            </a:solidFill>
            <a:ln>
              <a:noFill/>
            </a:ln>
          </p:spPr>
          <p:style>
            <a:lnRef idx="2">
              <a:srgbClr val="E86222">
                <a:shade val="50000"/>
              </a:srgbClr>
            </a:lnRef>
            <a:fillRef idx="1">
              <a:srgbClr val="E86222"/>
            </a:fillRef>
            <a:effectRef idx="0">
              <a:srgbClr val="E86222"/>
            </a:effectRef>
            <a:fontRef idx="minor">
              <a:srgbClr val="FFFFFF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orma libre 137">
              <a:extLst>
                <a:ext uri="{FF2B5EF4-FFF2-40B4-BE49-F238E27FC236}">
                  <a16:creationId xmlns:a16="http://schemas.microsoft.com/office/drawing/2014/main" id="{85CFBDD3-FA19-6840-9D06-FD7E30323773}"/>
                </a:ext>
              </a:extLst>
            </p:cNvPr>
            <p:cNvSpPr/>
            <p:nvPr/>
          </p:nvSpPr>
          <p:spPr>
            <a:xfrm flipH="1">
              <a:off x="2268802" y="5134817"/>
              <a:ext cx="22859" cy="1723182"/>
            </a:xfrm>
            <a:custGeom>
              <a:avLst/>
              <a:gdLst>
                <a:gd name="connsiteX0" fmla="*/ 232 w 0"/>
                <a:gd name="connsiteY0" fmla="*/ 89794 h 89792"/>
                <a:gd name="connsiteX1" fmla="*/ 232 w 0"/>
                <a:gd name="connsiteY1" fmla="*/ 232 h 89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89792">
                  <a:moveTo>
                    <a:pt x="232" y="89794"/>
                  </a:moveTo>
                  <a:lnTo>
                    <a:pt x="232" y="232"/>
                  </a:lnTo>
                </a:path>
              </a:pathLst>
            </a:custGeom>
            <a:ln w="31750" cap="rnd">
              <a:solidFill>
                <a:srgbClr val="E86222"/>
              </a:solidFill>
              <a:prstDash val="sysDot"/>
              <a:round/>
              <a:tailEnd type="oval"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22" name="CuadroTexto 395">
              <a:extLst>
                <a:ext uri="{FF2B5EF4-FFF2-40B4-BE49-F238E27FC236}">
                  <a16:creationId xmlns:a16="http://schemas.microsoft.com/office/drawing/2014/main" id="{61F6EE73-A4F5-7649-8CE8-F31147B48F73}"/>
                </a:ext>
              </a:extLst>
            </p:cNvPr>
            <p:cNvSpPr txBox="1"/>
            <p:nvPr/>
          </p:nvSpPr>
          <p:spPr>
            <a:xfrm>
              <a:off x="1229409" y="3618076"/>
              <a:ext cx="217560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FFFFFF"/>
                  </a:solidFill>
                  <a:latin typeface="Poppins" pitchFamily="2" charset="77"/>
                  <a:ea typeface="Lato Semibold" panose="020F0502020204030203" pitchFamily="34" charset="0"/>
                  <a:cs typeface="Poppins Medium" pitchFamily="2" charset="77"/>
                </a:rPr>
                <a:t>2023</a:t>
              </a:r>
            </a:p>
          </p:txBody>
        </p:sp>
        <p:sp>
          <p:nvSpPr>
            <p:cNvPr id="23" name="Rectangle 56">
              <a:extLst>
                <a:ext uri="{FF2B5EF4-FFF2-40B4-BE49-F238E27FC236}">
                  <a16:creationId xmlns:a16="http://schemas.microsoft.com/office/drawing/2014/main" id="{C3346631-4130-4640-9233-A0CACBEBBD37}"/>
                </a:ext>
              </a:extLst>
            </p:cNvPr>
            <p:cNvSpPr/>
            <p:nvPr/>
          </p:nvSpPr>
          <p:spPr>
            <a:xfrm>
              <a:off x="1258784" y="3972019"/>
              <a:ext cx="2115525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>
                  <a:solidFill>
                    <a:srgbClr val="FFFFFF"/>
                  </a:solidFill>
                  <a:latin typeface="Poppins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Add a short description of this milestone here.</a:t>
              </a:r>
            </a:p>
          </p:txBody>
        </p:sp>
        <p:sp>
          <p:nvSpPr>
            <p:cNvPr id="24" name="Triangle 7">
              <a:extLst>
                <a:ext uri="{FF2B5EF4-FFF2-40B4-BE49-F238E27FC236}">
                  <a16:creationId xmlns:a16="http://schemas.microsoft.com/office/drawing/2014/main" id="{FCCDE857-CB85-3247-B8F9-43B6D8A5C311}"/>
                </a:ext>
              </a:extLst>
            </p:cNvPr>
            <p:cNvSpPr/>
            <p:nvPr/>
          </p:nvSpPr>
          <p:spPr>
            <a:xfrm rot="10800000">
              <a:off x="2174705" y="4831353"/>
              <a:ext cx="224100" cy="193189"/>
            </a:xfrm>
            <a:prstGeom prst="triangle">
              <a:avLst/>
            </a:prstGeom>
            <a:ln>
              <a:noFill/>
            </a:ln>
          </p:spPr>
          <p:style>
            <a:lnRef idx="2">
              <a:srgbClr val="E86222">
                <a:shade val="50000"/>
              </a:srgbClr>
            </a:lnRef>
            <a:fillRef idx="1">
              <a:srgbClr val="E86222"/>
            </a:fillRef>
            <a:effectRef idx="0">
              <a:srgbClr val="E86222"/>
            </a:effectRef>
            <a:fontRef idx="minor">
              <a:srgbClr val="FFFFFF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CuadroTexto 395">
              <a:extLst>
                <a:ext uri="{FF2B5EF4-FFF2-40B4-BE49-F238E27FC236}">
                  <a16:creationId xmlns:a16="http://schemas.microsoft.com/office/drawing/2014/main" id="{DE1EB21F-A8A5-3F4C-A50F-873CE94E9C46}"/>
                </a:ext>
              </a:extLst>
            </p:cNvPr>
            <p:cNvSpPr txBox="1"/>
            <p:nvPr/>
          </p:nvSpPr>
          <p:spPr>
            <a:xfrm>
              <a:off x="3763546" y="3065868"/>
              <a:ext cx="217560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FFFFFF"/>
                  </a:solidFill>
                  <a:latin typeface="Poppins" pitchFamily="2" charset="77"/>
                  <a:ea typeface="Lato Semibold" panose="020F0502020204030203" pitchFamily="34" charset="0"/>
                  <a:cs typeface="Poppins Medium" pitchFamily="2" charset="77"/>
                </a:rPr>
                <a:t>2024</a:t>
              </a:r>
            </a:p>
          </p:txBody>
        </p:sp>
        <p:sp>
          <p:nvSpPr>
            <p:cNvPr id="26" name="Rectangle 56">
              <a:extLst>
                <a:ext uri="{FF2B5EF4-FFF2-40B4-BE49-F238E27FC236}">
                  <a16:creationId xmlns:a16="http://schemas.microsoft.com/office/drawing/2014/main" id="{6D20A987-EBD1-644E-92FA-271D900D97EC}"/>
                </a:ext>
              </a:extLst>
            </p:cNvPr>
            <p:cNvSpPr/>
            <p:nvPr/>
          </p:nvSpPr>
          <p:spPr>
            <a:xfrm>
              <a:off x="3792921" y="3419811"/>
              <a:ext cx="2115525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>
                  <a:solidFill>
                    <a:srgbClr val="FFFFFF"/>
                  </a:solidFill>
                  <a:latin typeface="Poppins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Add a short description of this milestone here.</a:t>
              </a:r>
            </a:p>
          </p:txBody>
        </p:sp>
        <p:sp>
          <p:nvSpPr>
            <p:cNvPr id="27" name="CuadroTexto 395">
              <a:extLst>
                <a:ext uri="{FF2B5EF4-FFF2-40B4-BE49-F238E27FC236}">
                  <a16:creationId xmlns:a16="http://schemas.microsoft.com/office/drawing/2014/main" id="{7B9BA134-6A95-934E-BDC1-C5BA4A9C9725}"/>
                </a:ext>
              </a:extLst>
            </p:cNvPr>
            <p:cNvSpPr txBox="1"/>
            <p:nvPr/>
          </p:nvSpPr>
          <p:spPr>
            <a:xfrm>
              <a:off x="6297683" y="3917188"/>
              <a:ext cx="217560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FFFFFF"/>
                  </a:solidFill>
                  <a:latin typeface="Poppins" pitchFamily="2" charset="77"/>
                  <a:ea typeface="Lato Semibold" panose="020F0502020204030203" pitchFamily="34" charset="0"/>
                  <a:cs typeface="Poppins Medium" pitchFamily="2" charset="77"/>
                </a:rPr>
                <a:t>2025</a:t>
              </a:r>
            </a:p>
          </p:txBody>
        </p:sp>
        <p:sp>
          <p:nvSpPr>
            <p:cNvPr id="28" name="Rectangle 56">
              <a:extLst>
                <a:ext uri="{FF2B5EF4-FFF2-40B4-BE49-F238E27FC236}">
                  <a16:creationId xmlns:a16="http://schemas.microsoft.com/office/drawing/2014/main" id="{BB519356-FD44-E949-8C6D-7EACBBB5A82B}"/>
                </a:ext>
              </a:extLst>
            </p:cNvPr>
            <p:cNvSpPr/>
            <p:nvPr/>
          </p:nvSpPr>
          <p:spPr>
            <a:xfrm>
              <a:off x="6327059" y="4271131"/>
              <a:ext cx="2115525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>
                  <a:solidFill>
                    <a:srgbClr val="FFFFFF"/>
                  </a:solidFill>
                  <a:latin typeface="Poppins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Add a short description of this milestone here.</a:t>
              </a:r>
            </a:p>
          </p:txBody>
        </p:sp>
        <p:sp>
          <p:nvSpPr>
            <p:cNvPr id="29" name="CuadroTexto 395">
              <a:extLst>
                <a:ext uri="{FF2B5EF4-FFF2-40B4-BE49-F238E27FC236}">
                  <a16:creationId xmlns:a16="http://schemas.microsoft.com/office/drawing/2014/main" id="{D6AADBE4-9C0D-E24A-B853-66308658C074}"/>
                </a:ext>
              </a:extLst>
            </p:cNvPr>
            <p:cNvSpPr txBox="1"/>
            <p:nvPr/>
          </p:nvSpPr>
          <p:spPr>
            <a:xfrm>
              <a:off x="8831820" y="4361788"/>
              <a:ext cx="217560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FFFFFF"/>
                  </a:solidFill>
                  <a:latin typeface="Poppins" pitchFamily="2" charset="77"/>
                  <a:ea typeface="Lato Semibold" panose="020F0502020204030203" pitchFamily="34" charset="0"/>
                  <a:cs typeface="Poppins Medium" pitchFamily="2" charset="77"/>
                </a:rPr>
                <a:t>2026</a:t>
              </a:r>
            </a:p>
          </p:txBody>
        </p:sp>
        <p:sp>
          <p:nvSpPr>
            <p:cNvPr id="30" name="Rectangle 56">
              <a:extLst>
                <a:ext uri="{FF2B5EF4-FFF2-40B4-BE49-F238E27FC236}">
                  <a16:creationId xmlns:a16="http://schemas.microsoft.com/office/drawing/2014/main" id="{CB659C35-75B3-9146-AEDD-23FF1764C0D9}"/>
                </a:ext>
              </a:extLst>
            </p:cNvPr>
            <p:cNvSpPr/>
            <p:nvPr/>
          </p:nvSpPr>
          <p:spPr>
            <a:xfrm>
              <a:off x="8861196" y="4715731"/>
              <a:ext cx="2115525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>
                  <a:solidFill>
                    <a:srgbClr val="FFFFFF"/>
                  </a:solidFill>
                  <a:latin typeface="Poppins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Add a short description of this milestone here.</a:t>
              </a:r>
            </a:p>
          </p:txBody>
        </p:sp>
        <p:sp>
          <p:nvSpPr>
            <p:cNvPr id="31" name="Forma libre 137">
              <a:extLst>
                <a:ext uri="{FF2B5EF4-FFF2-40B4-BE49-F238E27FC236}">
                  <a16:creationId xmlns:a16="http://schemas.microsoft.com/office/drawing/2014/main" id="{66F28133-5170-A44D-8A48-180E71D778D0}"/>
                </a:ext>
              </a:extLst>
            </p:cNvPr>
            <p:cNvSpPr/>
            <p:nvPr/>
          </p:nvSpPr>
          <p:spPr>
            <a:xfrm flipH="1">
              <a:off x="4806132" y="4589019"/>
              <a:ext cx="22860" cy="2268980"/>
            </a:xfrm>
            <a:custGeom>
              <a:avLst/>
              <a:gdLst>
                <a:gd name="connsiteX0" fmla="*/ 232 w 0"/>
                <a:gd name="connsiteY0" fmla="*/ 89794 h 89792"/>
                <a:gd name="connsiteX1" fmla="*/ 232 w 0"/>
                <a:gd name="connsiteY1" fmla="*/ 232 h 89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89792">
                  <a:moveTo>
                    <a:pt x="232" y="89794"/>
                  </a:moveTo>
                  <a:lnTo>
                    <a:pt x="232" y="232"/>
                  </a:lnTo>
                </a:path>
              </a:pathLst>
            </a:custGeom>
            <a:ln w="31750" cap="rnd">
              <a:solidFill>
                <a:srgbClr val="3898EC"/>
              </a:solidFill>
              <a:prstDash val="sysDot"/>
              <a:round/>
              <a:tailEnd type="oval"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32" name="Forma libre 137">
              <a:extLst>
                <a:ext uri="{FF2B5EF4-FFF2-40B4-BE49-F238E27FC236}">
                  <a16:creationId xmlns:a16="http://schemas.microsoft.com/office/drawing/2014/main" id="{FCD8134B-5DA6-D145-B795-AA835A28D1C6}"/>
                </a:ext>
              </a:extLst>
            </p:cNvPr>
            <p:cNvSpPr/>
            <p:nvPr/>
          </p:nvSpPr>
          <p:spPr>
            <a:xfrm>
              <a:off x="7368403" y="5436214"/>
              <a:ext cx="22859" cy="1449547"/>
            </a:xfrm>
            <a:custGeom>
              <a:avLst/>
              <a:gdLst>
                <a:gd name="connsiteX0" fmla="*/ 232 w 0"/>
                <a:gd name="connsiteY0" fmla="*/ 89794 h 89792"/>
                <a:gd name="connsiteX1" fmla="*/ 232 w 0"/>
                <a:gd name="connsiteY1" fmla="*/ 232 h 89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89792">
                  <a:moveTo>
                    <a:pt x="232" y="89794"/>
                  </a:moveTo>
                  <a:lnTo>
                    <a:pt x="232" y="232"/>
                  </a:lnTo>
                </a:path>
              </a:pathLst>
            </a:custGeom>
            <a:ln w="31750" cap="rnd">
              <a:solidFill>
                <a:srgbClr val="747980"/>
              </a:solidFill>
              <a:prstDash val="sysDot"/>
              <a:round/>
              <a:tailEnd type="oval"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33" name="Forma libre 137">
              <a:extLst>
                <a:ext uri="{FF2B5EF4-FFF2-40B4-BE49-F238E27FC236}">
                  <a16:creationId xmlns:a16="http://schemas.microsoft.com/office/drawing/2014/main" id="{D0F19722-B225-B541-AE04-BD0336515D00}"/>
                </a:ext>
              </a:extLst>
            </p:cNvPr>
            <p:cNvSpPr/>
            <p:nvPr/>
          </p:nvSpPr>
          <p:spPr>
            <a:xfrm flipH="1">
              <a:off x="9888717" y="5907702"/>
              <a:ext cx="22859" cy="950298"/>
            </a:xfrm>
            <a:custGeom>
              <a:avLst/>
              <a:gdLst>
                <a:gd name="connsiteX0" fmla="*/ 232 w 0"/>
                <a:gd name="connsiteY0" fmla="*/ 89794 h 89792"/>
                <a:gd name="connsiteX1" fmla="*/ 232 w 0"/>
                <a:gd name="connsiteY1" fmla="*/ 232 h 89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89792">
                  <a:moveTo>
                    <a:pt x="232" y="89794"/>
                  </a:moveTo>
                  <a:lnTo>
                    <a:pt x="232" y="232"/>
                  </a:lnTo>
                </a:path>
              </a:pathLst>
            </a:custGeom>
            <a:ln w="31750" cap="rnd">
              <a:solidFill>
                <a:srgbClr val="0E0E12"/>
              </a:solidFill>
              <a:prstDash val="sysDot"/>
              <a:round/>
              <a:tailEnd type="oval"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34" name="CuadroTexto 395">
              <a:extLst>
                <a:ext uri="{FF2B5EF4-FFF2-40B4-BE49-F238E27FC236}">
                  <a16:creationId xmlns:a16="http://schemas.microsoft.com/office/drawing/2014/main" id="{45914D78-8996-724B-895A-3E46453319FC}"/>
                </a:ext>
              </a:extLst>
            </p:cNvPr>
            <p:cNvSpPr txBox="1"/>
            <p:nvPr/>
          </p:nvSpPr>
          <p:spPr>
            <a:xfrm>
              <a:off x="1446181" y="3100932"/>
              <a:ext cx="1710815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131414"/>
                  </a:solidFill>
                  <a:latin typeface="Poppins" pitchFamily="2" charset="77"/>
                  <a:ea typeface="Lato Semibold" panose="020F0502020204030203" pitchFamily="34" charset="0"/>
                  <a:cs typeface="Poppins Medium" pitchFamily="2" charset="77"/>
                </a:rPr>
                <a:t>Milestone</a:t>
              </a:r>
            </a:p>
          </p:txBody>
        </p:sp>
        <p:sp>
          <p:nvSpPr>
            <p:cNvPr id="35" name="CuadroTexto 395">
              <a:extLst>
                <a:ext uri="{FF2B5EF4-FFF2-40B4-BE49-F238E27FC236}">
                  <a16:creationId xmlns:a16="http://schemas.microsoft.com/office/drawing/2014/main" id="{CDC8FED3-8370-9042-8AC3-DABEBC510B91}"/>
                </a:ext>
              </a:extLst>
            </p:cNvPr>
            <p:cNvSpPr txBox="1"/>
            <p:nvPr/>
          </p:nvSpPr>
          <p:spPr>
            <a:xfrm>
              <a:off x="3971257" y="2477127"/>
              <a:ext cx="1710815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131414"/>
                  </a:solidFill>
                  <a:latin typeface="Poppins" pitchFamily="2" charset="77"/>
                  <a:ea typeface="Lato Semibold" panose="020F0502020204030203" pitchFamily="34" charset="0"/>
                  <a:cs typeface="Poppins Medium" pitchFamily="2" charset="77"/>
                </a:rPr>
                <a:t>Milestone</a:t>
              </a:r>
            </a:p>
          </p:txBody>
        </p:sp>
        <p:sp>
          <p:nvSpPr>
            <p:cNvPr id="36" name="CuadroTexto 395">
              <a:extLst>
                <a:ext uri="{FF2B5EF4-FFF2-40B4-BE49-F238E27FC236}">
                  <a16:creationId xmlns:a16="http://schemas.microsoft.com/office/drawing/2014/main" id="{85D8AE93-1B7F-0148-825A-388E23D5177C}"/>
                </a:ext>
              </a:extLst>
            </p:cNvPr>
            <p:cNvSpPr txBox="1"/>
            <p:nvPr/>
          </p:nvSpPr>
          <p:spPr>
            <a:xfrm>
              <a:off x="6512745" y="3393642"/>
              <a:ext cx="1710815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131414"/>
                  </a:solidFill>
                  <a:latin typeface="Poppins" pitchFamily="2" charset="77"/>
                  <a:ea typeface="Lato Semibold" panose="020F0502020204030203" pitchFamily="34" charset="0"/>
                  <a:cs typeface="Poppins Medium" pitchFamily="2" charset="77"/>
                </a:rPr>
                <a:t>Milestone</a:t>
              </a:r>
            </a:p>
          </p:txBody>
        </p:sp>
        <p:sp>
          <p:nvSpPr>
            <p:cNvPr id="37" name="CuadroTexto 395">
              <a:extLst>
                <a:ext uri="{FF2B5EF4-FFF2-40B4-BE49-F238E27FC236}">
                  <a16:creationId xmlns:a16="http://schemas.microsoft.com/office/drawing/2014/main" id="{1BB81F85-5D23-454B-A4E2-2B91F8F90741}"/>
                </a:ext>
              </a:extLst>
            </p:cNvPr>
            <p:cNvSpPr txBox="1"/>
            <p:nvPr/>
          </p:nvSpPr>
          <p:spPr>
            <a:xfrm>
              <a:off x="9031828" y="3802978"/>
              <a:ext cx="1710815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131414"/>
                  </a:solidFill>
                  <a:latin typeface="Poppins" pitchFamily="2" charset="77"/>
                  <a:ea typeface="Lato Semibold" panose="020F0502020204030203" pitchFamily="34" charset="0"/>
                  <a:cs typeface="Poppins Medium" pitchFamily="2" charset="77"/>
                </a:rPr>
                <a:t>Media</a:t>
              </a: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350">
            <a:extLst>
              <a:ext uri="{FF2B5EF4-FFF2-40B4-BE49-F238E27FC236}">
                <a16:creationId xmlns:a16="http://schemas.microsoft.com/office/drawing/2014/main" id="{EB85846B-B4DD-D346-BE0C-37F878C3F360}"/>
              </a:ext>
            </a:extLst>
          </p:cNvPr>
          <p:cNvSpPr txBox="1"/>
          <p:nvPr/>
        </p:nvSpPr>
        <p:spPr>
          <a:xfrm>
            <a:off x="4909366" y="511095"/>
            <a:ext cx="2370200" cy="661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srgbClr val="131414"/>
                </a:solidFill>
                <a:latin typeface="Funnel Display" pitchFamily="2" charset="77"/>
                <a:ea typeface="Lato Heavy" charset="0"/>
                <a:cs typeface="Poppins" pitchFamily="2" charset="77"/>
              </a:rPr>
              <a:t>Timeline</a:t>
            </a:r>
          </a:p>
        </p:txBody>
      </p:sp>
      <p:sp>
        <p:nvSpPr>
          <p:cNvPr id="12" name="CuadroTexto 351">
            <a:extLst>
              <a:ext uri="{FF2B5EF4-FFF2-40B4-BE49-F238E27FC236}">
                <a16:creationId xmlns:a16="http://schemas.microsoft.com/office/drawing/2014/main" id="{14CCF53B-4E8A-804A-9EAC-C1FF6A3EC7E9}"/>
              </a:ext>
            </a:extLst>
          </p:cNvPr>
          <p:cNvSpPr txBox="1"/>
          <p:nvPr/>
        </p:nvSpPr>
        <p:spPr>
          <a:xfrm>
            <a:off x="1334154" y="1191655"/>
            <a:ext cx="952051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Poppins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Optional subtitle. Replace with your own or delete this line.</a:t>
            </a:r>
          </a:p>
        </p:txBody>
      </p:sp>
      <p:grpSp>
        <p:nvGrpSpPr>
          <p:cNvPr id="13" name="Group 2">
            <a:extLst>
              <a:ext uri="{FF2B5EF4-FFF2-40B4-BE49-F238E27FC236}">
                <a16:creationId xmlns:a16="http://schemas.microsoft.com/office/drawing/2014/main" id="{A921C2F3-C4A8-C445-8FA5-55E8EDE39B17}"/>
              </a:ext>
            </a:extLst>
          </p:cNvPr>
          <p:cNvGrpSpPr/>
          <p:nvPr/>
        </p:nvGrpSpPr>
        <p:grpSpPr>
          <a:xfrm>
            <a:off x="941620" y="2405777"/>
            <a:ext cx="10305584" cy="2751520"/>
            <a:chOff x="1019408" y="2712720"/>
            <a:chExt cx="10305584" cy="2751520"/>
          </a:xfrm>
        </p:grpSpPr>
        <p:sp>
          <p:nvSpPr>
            <p:cNvPr id="14" name="Shape">
              <a:extLst>
                <a:ext uri="{FF2B5EF4-FFF2-40B4-BE49-F238E27FC236}">
                  <a16:creationId xmlns:a16="http://schemas.microsoft.com/office/drawing/2014/main" id="{77F79EE7-FC1B-4942-B56C-64B8F758BD2D}"/>
                </a:ext>
              </a:extLst>
            </p:cNvPr>
            <p:cNvSpPr/>
            <p:nvPr/>
          </p:nvSpPr>
          <p:spPr>
            <a:xfrm>
              <a:off x="3040926" y="2714164"/>
              <a:ext cx="2210585" cy="11352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8" h="21593" extrusionOk="0">
                  <a:moveTo>
                    <a:pt x="18567" y="722"/>
                  </a:moveTo>
                  <a:lnTo>
                    <a:pt x="21421" y="9711"/>
                  </a:lnTo>
                  <a:cubicBezTo>
                    <a:pt x="21527" y="10071"/>
                    <a:pt x="21577" y="10482"/>
                    <a:pt x="21566" y="10896"/>
                  </a:cubicBezTo>
                  <a:cubicBezTo>
                    <a:pt x="21555" y="11304"/>
                    <a:pt x="21486" y="11698"/>
                    <a:pt x="21365" y="12032"/>
                  </a:cubicBezTo>
                  <a:lnTo>
                    <a:pt x="18637" y="20739"/>
                  </a:lnTo>
                  <a:cubicBezTo>
                    <a:pt x="18569" y="20975"/>
                    <a:pt x="18472" y="21174"/>
                    <a:pt x="18355" y="21319"/>
                  </a:cubicBezTo>
                  <a:cubicBezTo>
                    <a:pt x="18226" y="21478"/>
                    <a:pt x="18078" y="21566"/>
                    <a:pt x="17926" y="21575"/>
                  </a:cubicBezTo>
                  <a:lnTo>
                    <a:pt x="366" y="21593"/>
                  </a:lnTo>
                  <a:cubicBezTo>
                    <a:pt x="234" y="21567"/>
                    <a:pt x="117" y="21418"/>
                    <a:pt x="53" y="21193"/>
                  </a:cubicBezTo>
                  <a:cubicBezTo>
                    <a:pt x="-23" y="20930"/>
                    <a:pt x="-17" y="20607"/>
                    <a:pt x="69" y="20357"/>
                  </a:cubicBezTo>
                  <a:lnTo>
                    <a:pt x="2533" y="12554"/>
                  </a:lnTo>
                  <a:cubicBezTo>
                    <a:pt x="2697" y="11984"/>
                    <a:pt x="2779" y="11339"/>
                    <a:pt x="2769" y="10686"/>
                  </a:cubicBezTo>
                  <a:cubicBezTo>
                    <a:pt x="2760" y="10020"/>
                    <a:pt x="2656" y="9372"/>
                    <a:pt x="2469" y="8814"/>
                  </a:cubicBezTo>
                  <a:lnTo>
                    <a:pt x="64" y="1219"/>
                  </a:lnTo>
                  <a:cubicBezTo>
                    <a:pt x="-13" y="984"/>
                    <a:pt x="-20" y="688"/>
                    <a:pt x="44" y="440"/>
                  </a:cubicBezTo>
                  <a:cubicBezTo>
                    <a:pt x="115" y="164"/>
                    <a:pt x="261" y="-7"/>
                    <a:pt x="419" y="0"/>
                  </a:cubicBezTo>
                  <a:lnTo>
                    <a:pt x="17939" y="7"/>
                  </a:lnTo>
                  <a:cubicBezTo>
                    <a:pt x="18069" y="20"/>
                    <a:pt x="18196" y="96"/>
                    <a:pt x="18308" y="228"/>
                  </a:cubicBezTo>
                  <a:cubicBezTo>
                    <a:pt x="18412" y="351"/>
                    <a:pt x="18501" y="521"/>
                    <a:pt x="18567" y="722"/>
                  </a:cubicBezTo>
                  <a:close/>
                </a:path>
              </a:pathLst>
            </a:custGeom>
            <a:solidFill>
              <a:srgbClr val="3898EC"/>
            </a:solidFill>
            <a:ln w="635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600" b="0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Helvetica Neue Medium"/>
                </a:defRPr>
              </a:pPr>
              <a:endParaRPr/>
            </a:p>
          </p:txBody>
        </p:sp>
        <p:sp>
          <p:nvSpPr>
            <p:cNvPr id="15" name="Shape">
              <a:extLst>
                <a:ext uri="{FF2B5EF4-FFF2-40B4-BE49-F238E27FC236}">
                  <a16:creationId xmlns:a16="http://schemas.microsoft.com/office/drawing/2014/main" id="{404B3463-4045-0D47-ADC7-119AD84672F8}"/>
                </a:ext>
              </a:extLst>
            </p:cNvPr>
            <p:cNvSpPr/>
            <p:nvPr/>
          </p:nvSpPr>
          <p:spPr>
            <a:xfrm>
              <a:off x="5066908" y="2712720"/>
              <a:ext cx="2210585" cy="11352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8" h="21593" extrusionOk="0">
                  <a:moveTo>
                    <a:pt x="18567" y="722"/>
                  </a:moveTo>
                  <a:lnTo>
                    <a:pt x="21421" y="9711"/>
                  </a:lnTo>
                  <a:cubicBezTo>
                    <a:pt x="21527" y="10071"/>
                    <a:pt x="21577" y="10482"/>
                    <a:pt x="21566" y="10896"/>
                  </a:cubicBezTo>
                  <a:cubicBezTo>
                    <a:pt x="21555" y="11304"/>
                    <a:pt x="21486" y="11698"/>
                    <a:pt x="21365" y="12032"/>
                  </a:cubicBezTo>
                  <a:lnTo>
                    <a:pt x="18637" y="20739"/>
                  </a:lnTo>
                  <a:cubicBezTo>
                    <a:pt x="18569" y="20975"/>
                    <a:pt x="18472" y="21174"/>
                    <a:pt x="18355" y="21319"/>
                  </a:cubicBezTo>
                  <a:cubicBezTo>
                    <a:pt x="18226" y="21478"/>
                    <a:pt x="18078" y="21566"/>
                    <a:pt x="17926" y="21575"/>
                  </a:cubicBezTo>
                  <a:lnTo>
                    <a:pt x="366" y="21593"/>
                  </a:lnTo>
                  <a:cubicBezTo>
                    <a:pt x="234" y="21567"/>
                    <a:pt x="117" y="21418"/>
                    <a:pt x="53" y="21193"/>
                  </a:cubicBezTo>
                  <a:cubicBezTo>
                    <a:pt x="-23" y="20930"/>
                    <a:pt x="-17" y="20607"/>
                    <a:pt x="69" y="20357"/>
                  </a:cubicBezTo>
                  <a:lnTo>
                    <a:pt x="2533" y="12554"/>
                  </a:lnTo>
                  <a:cubicBezTo>
                    <a:pt x="2697" y="11984"/>
                    <a:pt x="2779" y="11339"/>
                    <a:pt x="2769" y="10686"/>
                  </a:cubicBezTo>
                  <a:cubicBezTo>
                    <a:pt x="2760" y="10020"/>
                    <a:pt x="2656" y="9372"/>
                    <a:pt x="2469" y="8814"/>
                  </a:cubicBezTo>
                  <a:lnTo>
                    <a:pt x="64" y="1219"/>
                  </a:lnTo>
                  <a:cubicBezTo>
                    <a:pt x="-13" y="984"/>
                    <a:pt x="-20" y="688"/>
                    <a:pt x="44" y="440"/>
                  </a:cubicBezTo>
                  <a:cubicBezTo>
                    <a:pt x="115" y="164"/>
                    <a:pt x="261" y="-7"/>
                    <a:pt x="419" y="0"/>
                  </a:cubicBezTo>
                  <a:lnTo>
                    <a:pt x="17939" y="7"/>
                  </a:lnTo>
                  <a:cubicBezTo>
                    <a:pt x="18069" y="20"/>
                    <a:pt x="18196" y="96"/>
                    <a:pt x="18308" y="228"/>
                  </a:cubicBezTo>
                  <a:cubicBezTo>
                    <a:pt x="18412" y="351"/>
                    <a:pt x="18501" y="521"/>
                    <a:pt x="18567" y="722"/>
                  </a:cubicBezTo>
                  <a:close/>
                </a:path>
              </a:pathLst>
            </a:custGeom>
            <a:solidFill>
              <a:srgbClr val="747980"/>
            </a:solidFill>
            <a:ln w="635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600" b="0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Helvetica Neue Medium"/>
                </a:defRPr>
              </a:pPr>
              <a:endParaRPr/>
            </a:p>
          </p:txBody>
        </p:sp>
        <p:sp>
          <p:nvSpPr>
            <p:cNvPr id="16" name="Shape">
              <a:extLst>
                <a:ext uri="{FF2B5EF4-FFF2-40B4-BE49-F238E27FC236}">
                  <a16:creationId xmlns:a16="http://schemas.microsoft.com/office/drawing/2014/main" id="{6207D74A-D5BA-5D48-B138-7C443B497C73}"/>
                </a:ext>
              </a:extLst>
            </p:cNvPr>
            <p:cNvSpPr/>
            <p:nvPr/>
          </p:nvSpPr>
          <p:spPr>
            <a:xfrm>
              <a:off x="7088426" y="2714886"/>
              <a:ext cx="2210584" cy="11352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8" h="21593" extrusionOk="0">
                  <a:moveTo>
                    <a:pt x="18567" y="722"/>
                  </a:moveTo>
                  <a:lnTo>
                    <a:pt x="21421" y="9711"/>
                  </a:lnTo>
                  <a:cubicBezTo>
                    <a:pt x="21527" y="10071"/>
                    <a:pt x="21577" y="10482"/>
                    <a:pt x="21566" y="10896"/>
                  </a:cubicBezTo>
                  <a:cubicBezTo>
                    <a:pt x="21555" y="11304"/>
                    <a:pt x="21486" y="11698"/>
                    <a:pt x="21365" y="12032"/>
                  </a:cubicBezTo>
                  <a:lnTo>
                    <a:pt x="18637" y="20739"/>
                  </a:lnTo>
                  <a:cubicBezTo>
                    <a:pt x="18569" y="20975"/>
                    <a:pt x="18472" y="21174"/>
                    <a:pt x="18355" y="21319"/>
                  </a:cubicBezTo>
                  <a:cubicBezTo>
                    <a:pt x="18226" y="21478"/>
                    <a:pt x="18078" y="21566"/>
                    <a:pt x="17926" y="21575"/>
                  </a:cubicBezTo>
                  <a:lnTo>
                    <a:pt x="366" y="21593"/>
                  </a:lnTo>
                  <a:cubicBezTo>
                    <a:pt x="234" y="21567"/>
                    <a:pt x="117" y="21418"/>
                    <a:pt x="53" y="21193"/>
                  </a:cubicBezTo>
                  <a:cubicBezTo>
                    <a:pt x="-23" y="20930"/>
                    <a:pt x="-17" y="20607"/>
                    <a:pt x="69" y="20357"/>
                  </a:cubicBezTo>
                  <a:lnTo>
                    <a:pt x="2533" y="12554"/>
                  </a:lnTo>
                  <a:cubicBezTo>
                    <a:pt x="2697" y="11984"/>
                    <a:pt x="2779" y="11339"/>
                    <a:pt x="2769" y="10686"/>
                  </a:cubicBezTo>
                  <a:cubicBezTo>
                    <a:pt x="2760" y="10020"/>
                    <a:pt x="2656" y="9372"/>
                    <a:pt x="2469" y="8814"/>
                  </a:cubicBezTo>
                  <a:lnTo>
                    <a:pt x="64" y="1219"/>
                  </a:lnTo>
                  <a:cubicBezTo>
                    <a:pt x="-13" y="984"/>
                    <a:pt x="-20" y="688"/>
                    <a:pt x="44" y="440"/>
                  </a:cubicBezTo>
                  <a:cubicBezTo>
                    <a:pt x="115" y="164"/>
                    <a:pt x="261" y="-7"/>
                    <a:pt x="419" y="0"/>
                  </a:cubicBezTo>
                  <a:lnTo>
                    <a:pt x="17939" y="7"/>
                  </a:lnTo>
                  <a:cubicBezTo>
                    <a:pt x="18069" y="20"/>
                    <a:pt x="18196" y="96"/>
                    <a:pt x="18308" y="228"/>
                  </a:cubicBezTo>
                  <a:cubicBezTo>
                    <a:pt x="18412" y="351"/>
                    <a:pt x="18501" y="521"/>
                    <a:pt x="18567" y="722"/>
                  </a:cubicBezTo>
                  <a:close/>
                </a:path>
              </a:pathLst>
            </a:custGeom>
            <a:solidFill>
              <a:srgbClr val="0E0E12"/>
            </a:solidFill>
            <a:ln w="635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600" b="0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Helvetica Neue Medium"/>
                </a:defRPr>
              </a:pPr>
              <a:endParaRPr/>
            </a:p>
          </p:txBody>
        </p:sp>
        <p:sp>
          <p:nvSpPr>
            <p:cNvPr id="17" name="Shape">
              <a:extLst>
                <a:ext uri="{FF2B5EF4-FFF2-40B4-BE49-F238E27FC236}">
                  <a16:creationId xmlns:a16="http://schemas.microsoft.com/office/drawing/2014/main" id="{AEFA01BC-31A6-B349-8595-FF25EF97B791}"/>
                </a:ext>
              </a:extLst>
            </p:cNvPr>
            <p:cNvSpPr/>
            <p:nvPr/>
          </p:nvSpPr>
          <p:spPr>
            <a:xfrm>
              <a:off x="9114408" y="2713442"/>
              <a:ext cx="2210584" cy="11352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8" h="21593" extrusionOk="0">
                  <a:moveTo>
                    <a:pt x="18567" y="722"/>
                  </a:moveTo>
                  <a:lnTo>
                    <a:pt x="21421" y="9711"/>
                  </a:lnTo>
                  <a:cubicBezTo>
                    <a:pt x="21527" y="10071"/>
                    <a:pt x="21577" y="10482"/>
                    <a:pt x="21566" y="10896"/>
                  </a:cubicBezTo>
                  <a:cubicBezTo>
                    <a:pt x="21555" y="11304"/>
                    <a:pt x="21486" y="11698"/>
                    <a:pt x="21365" y="12032"/>
                  </a:cubicBezTo>
                  <a:lnTo>
                    <a:pt x="18637" y="20739"/>
                  </a:lnTo>
                  <a:cubicBezTo>
                    <a:pt x="18569" y="20975"/>
                    <a:pt x="18472" y="21174"/>
                    <a:pt x="18355" y="21319"/>
                  </a:cubicBezTo>
                  <a:cubicBezTo>
                    <a:pt x="18226" y="21478"/>
                    <a:pt x="18078" y="21566"/>
                    <a:pt x="17926" y="21575"/>
                  </a:cubicBezTo>
                  <a:lnTo>
                    <a:pt x="366" y="21593"/>
                  </a:lnTo>
                  <a:cubicBezTo>
                    <a:pt x="234" y="21567"/>
                    <a:pt x="117" y="21418"/>
                    <a:pt x="53" y="21193"/>
                  </a:cubicBezTo>
                  <a:cubicBezTo>
                    <a:pt x="-23" y="20930"/>
                    <a:pt x="-17" y="20607"/>
                    <a:pt x="69" y="20357"/>
                  </a:cubicBezTo>
                  <a:lnTo>
                    <a:pt x="2533" y="12554"/>
                  </a:lnTo>
                  <a:cubicBezTo>
                    <a:pt x="2697" y="11984"/>
                    <a:pt x="2779" y="11339"/>
                    <a:pt x="2769" y="10686"/>
                  </a:cubicBezTo>
                  <a:cubicBezTo>
                    <a:pt x="2760" y="10020"/>
                    <a:pt x="2656" y="9372"/>
                    <a:pt x="2469" y="8814"/>
                  </a:cubicBezTo>
                  <a:lnTo>
                    <a:pt x="64" y="1219"/>
                  </a:lnTo>
                  <a:cubicBezTo>
                    <a:pt x="-13" y="984"/>
                    <a:pt x="-20" y="688"/>
                    <a:pt x="44" y="440"/>
                  </a:cubicBezTo>
                  <a:cubicBezTo>
                    <a:pt x="115" y="164"/>
                    <a:pt x="261" y="-7"/>
                    <a:pt x="419" y="0"/>
                  </a:cubicBezTo>
                  <a:lnTo>
                    <a:pt x="17939" y="7"/>
                  </a:lnTo>
                  <a:cubicBezTo>
                    <a:pt x="18069" y="20"/>
                    <a:pt x="18196" y="96"/>
                    <a:pt x="18308" y="228"/>
                  </a:cubicBezTo>
                  <a:cubicBezTo>
                    <a:pt x="18412" y="351"/>
                    <a:pt x="18501" y="521"/>
                    <a:pt x="18567" y="722"/>
                  </a:cubicBezTo>
                  <a:close/>
                </a:path>
              </a:pathLst>
            </a:custGeom>
            <a:solidFill>
              <a:srgbClr val="3B3E42"/>
            </a:solidFill>
            <a:ln w="635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600" b="0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Helvetica Neue Medium"/>
                </a:defRPr>
              </a:pPr>
              <a:endParaRPr/>
            </a:p>
          </p:txBody>
        </p:sp>
        <p:sp>
          <p:nvSpPr>
            <p:cNvPr id="18" name="Shape">
              <a:extLst>
                <a:ext uri="{FF2B5EF4-FFF2-40B4-BE49-F238E27FC236}">
                  <a16:creationId xmlns:a16="http://schemas.microsoft.com/office/drawing/2014/main" id="{985F3D76-5A2A-3746-AFEA-DACCC660100D}"/>
                </a:ext>
              </a:extLst>
            </p:cNvPr>
            <p:cNvSpPr/>
            <p:nvPr/>
          </p:nvSpPr>
          <p:spPr>
            <a:xfrm>
              <a:off x="1019408" y="2714164"/>
              <a:ext cx="2210585" cy="11352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8" h="21593" extrusionOk="0">
                  <a:moveTo>
                    <a:pt x="18567" y="722"/>
                  </a:moveTo>
                  <a:lnTo>
                    <a:pt x="21421" y="9711"/>
                  </a:lnTo>
                  <a:cubicBezTo>
                    <a:pt x="21527" y="10071"/>
                    <a:pt x="21577" y="10482"/>
                    <a:pt x="21566" y="10896"/>
                  </a:cubicBezTo>
                  <a:cubicBezTo>
                    <a:pt x="21555" y="11304"/>
                    <a:pt x="21486" y="11698"/>
                    <a:pt x="21365" y="12032"/>
                  </a:cubicBezTo>
                  <a:lnTo>
                    <a:pt x="18637" y="20739"/>
                  </a:lnTo>
                  <a:cubicBezTo>
                    <a:pt x="18569" y="20975"/>
                    <a:pt x="18472" y="21174"/>
                    <a:pt x="18355" y="21319"/>
                  </a:cubicBezTo>
                  <a:cubicBezTo>
                    <a:pt x="18226" y="21478"/>
                    <a:pt x="18078" y="21566"/>
                    <a:pt x="17926" y="21575"/>
                  </a:cubicBezTo>
                  <a:lnTo>
                    <a:pt x="366" y="21593"/>
                  </a:lnTo>
                  <a:cubicBezTo>
                    <a:pt x="234" y="21567"/>
                    <a:pt x="117" y="21418"/>
                    <a:pt x="53" y="21193"/>
                  </a:cubicBezTo>
                  <a:cubicBezTo>
                    <a:pt x="-23" y="20930"/>
                    <a:pt x="-17" y="20607"/>
                    <a:pt x="69" y="20357"/>
                  </a:cubicBezTo>
                  <a:lnTo>
                    <a:pt x="2533" y="12554"/>
                  </a:lnTo>
                  <a:cubicBezTo>
                    <a:pt x="2697" y="11984"/>
                    <a:pt x="2779" y="11339"/>
                    <a:pt x="2769" y="10686"/>
                  </a:cubicBezTo>
                  <a:cubicBezTo>
                    <a:pt x="2760" y="10020"/>
                    <a:pt x="2656" y="9372"/>
                    <a:pt x="2469" y="8814"/>
                  </a:cubicBezTo>
                  <a:lnTo>
                    <a:pt x="64" y="1219"/>
                  </a:lnTo>
                  <a:cubicBezTo>
                    <a:pt x="-13" y="984"/>
                    <a:pt x="-20" y="688"/>
                    <a:pt x="44" y="440"/>
                  </a:cubicBezTo>
                  <a:cubicBezTo>
                    <a:pt x="115" y="164"/>
                    <a:pt x="261" y="-7"/>
                    <a:pt x="419" y="0"/>
                  </a:cubicBezTo>
                  <a:lnTo>
                    <a:pt x="17939" y="7"/>
                  </a:lnTo>
                  <a:cubicBezTo>
                    <a:pt x="18069" y="20"/>
                    <a:pt x="18196" y="96"/>
                    <a:pt x="18308" y="228"/>
                  </a:cubicBezTo>
                  <a:cubicBezTo>
                    <a:pt x="18412" y="351"/>
                    <a:pt x="18501" y="521"/>
                    <a:pt x="18567" y="722"/>
                  </a:cubicBezTo>
                  <a:close/>
                </a:path>
              </a:pathLst>
            </a:custGeom>
            <a:solidFill>
              <a:srgbClr val="E86222"/>
            </a:solidFill>
            <a:ln w="635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600" b="0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Helvetica Neue Medium"/>
                </a:defRPr>
              </a:pPr>
              <a:endParaRPr/>
            </a:p>
          </p:txBody>
        </p:sp>
        <p:sp>
          <p:nvSpPr>
            <p:cNvPr id="19" name="2020">
              <a:extLst>
                <a:ext uri="{FF2B5EF4-FFF2-40B4-BE49-F238E27FC236}">
                  <a16:creationId xmlns:a16="http://schemas.microsoft.com/office/drawing/2014/main" id="{5198A198-2802-0A46-9E0B-2E188D31EB7C}"/>
                </a:ext>
              </a:extLst>
            </p:cNvPr>
            <p:cNvSpPr txBox="1"/>
            <p:nvPr/>
          </p:nvSpPr>
          <p:spPr>
            <a:xfrm>
              <a:off x="1473276" y="4039457"/>
              <a:ext cx="839157" cy="389850"/>
            </a:xfrm>
            <a:prstGeom prst="rect">
              <a:avLst/>
            </a:prstGeom>
            <a:noFill/>
            <a:ln w="635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>
              <a:lvl1pPr algn="l">
                <a:defRPr sz="1400" b="0">
                  <a:solidFill>
                    <a:srgbClr val="2D3640"/>
                  </a:solidFill>
                  <a:latin typeface="Funnel Display"/>
                  <a:ea typeface="Barlow SemiBold"/>
                  <a:cs typeface="Barlow SemiBold"/>
                  <a:sym typeface="Barlow SemiBold"/>
                </a:defRPr>
              </a:lvl1pPr>
            </a:lstStyle>
            <a:p>
              <a:r>
                <a:rPr sz="2200" dirty="0">
                  <a:solidFill>
                    <a:srgbClr val="131414"/>
                  </a:solidFill>
                  <a:latin typeface="Poppins" pitchFamily="2" charset="77"/>
                  <a:cs typeface="Poppins Medium" pitchFamily="2" charset="77"/>
                </a:rPr>
                <a:t>2022</a:t>
              </a:r>
            </a:p>
          </p:txBody>
        </p:sp>
        <p:sp>
          <p:nvSpPr>
            <p:cNvPr id="20" name="2021">
              <a:extLst>
                <a:ext uri="{FF2B5EF4-FFF2-40B4-BE49-F238E27FC236}">
                  <a16:creationId xmlns:a16="http://schemas.microsoft.com/office/drawing/2014/main" id="{080DA204-8B7B-834B-A7A8-5A9CD9466E49}"/>
                </a:ext>
              </a:extLst>
            </p:cNvPr>
            <p:cNvSpPr txBox="1"/>
            <p:nvPr/>
          </p:nvSpPr>
          <p:spPr>
            <a:xfrm>
              <a:off x="3480611" y="4039457"/>
              <a:ext cx="839157" cy="389850"/>
            </a:xfrm>
            <a:prstGeom prst="rect">
              <a:avLst/>
            </a:prstGeom>
            <a:noFill/>
            <a:ln w="635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>
              <a:lvl1pPr algn="l">
                <a:defRPr sz="1400" b="0">
                  <a:solidFill>
                    <a:srgbClr val="2D3640"/>
                  </a:solidFill>
                  <a:latin typeface="Funnel Display"/>
                  <a:ea typeface="Barlow SemiBold"/>
                  <a:cs typeface="Barlow SemiBold"/>
                  <a:sym typeface="Barlow SemiBold"/>
                </a:defRPr>
              </a:lvl1pPr>
            </a:lstStyle>
            <a:p>
              <a:r>
                <a:rPr sz="2200" dirty="0">
                  <a:solidFill>
                    <a:srgbClr val="131414"/>
                  </a:solidFill>
                  <a:latin typeface="Poppins" pitchFamily="2" charset="77"/>
                  <a:cs typeface="Poppins Medium" pitchFamily="2" charset="77"/>
                </a:rPr>
                <a:t>2023</a:t>
              </a:r>
            </a:p>
          </p:txBody>
        </p:sp>
        <p:sp>
          <p:nvSpPr>
            <p:cNvPr id="21" name="2022">
              <a:extLst>
                <a:ext uri="{FF2B5EF4-FFF2-40B4-BE49-F238E27FC236}">
                  <a16:creationId xmlns:a16="http://schemas.microsoft.com/office/drawing/2014/main" id="{D1ACBAFD-ABB8-8E44-B4F2-83BD36014802}"/>
                </a:ext>
              </a:extLst>
            </p:cNvPr>
            <p:cNvSpPr txBox="1"/>
            <p:nvPr/>
          </p:nvSpPr>
          <p:spPr>
            <a:xfrm>
              <a:off x="5553605" y="4039457"/>
              <a:ext cx="839157" cy="389850"/>
            </a:xfrm>
            <a:prstGeom prst="rect">
              <a:avLst/>
            </a:prstGeom>
            <a:noFill/>
            <a:ln w="635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>
              <a:lvl1pPr algn="l">
                <a:defRPr sz="1400" b="0">
                  <a:solidFill>
                    <a:srgbClr val="2D3640"/>
                  </a:solidFill>
                  <a:latin typeface="Funnel Display"/>
                  <a:ea typeface="Barlow SemiBold"/>
                  <a:cs typeface="Barlow SemiBold"/>
                  <a:sym typeface="Barlow SemiBold"/>
                </a:defRPr>
              </a:lvl1pPr>
            </a:lstStyle>
            <a:p>
              <a:r>
                <a:rPr sz="2200" dirty="0">
                  <a:solidFill>
                    <a:srgbClr val="131414"/>
                  </a:solidFill>
                  <a:latin typeface="Poppins" pitchFamily="2" charset="77"/>
                  <a:cs typeface="Poppins Medium" pitchFamily="2" charset="77"/>
                </a:rPr>
                <a:t>2024</a:t>
              </a:r>
            </a:p>
          </p:txBody>
        </p:sp>
        <p:sp>
          <p:nvSpPr>
            <p:cNvPr id="22" name="2023">
              <a:extLst>
                <a:ext uri="{FF2B5EF4-FFF2-40B4-BE49-F238E27FC236}">
                  <a16:creationId xmlns:a16="http://schemas.microsoft.com/office/drawing/2014/main" id="{495F958A-33FA-0347-8B19-73500613184E}"/>
                </a:ext>
              </a:extLst>
            </p:cNvPr>
            <p:cNvSpPr txBox="1"/>
            <p:nvPr/>
          </p:nvSpPr>
          <p:spPr>
            <a:xfrm>
              <a:off x="7579700" y="4039457"/>
              <a:ext cx="839157" cy="389850"/>
            </a:xfrm>
            <a:prstGeom prst="rect">
              <a:avLst/>
            </a:prstGeom>
            <a:noFill/>
            <a:ln w="635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>
              <a:lvl1pPr algn="l">
                <a:defRPr sz="1400" b="0">
                  <a:solidFill>
                    <a:srgbClr val="2D3640"/>
                  </a:solidFill>
                  <a:latin typeface="Funnel Display"/>
                  <a:ea typeface="Barlow SemiBold"/>
                  <a:cs typeface="Barlow SemiBold"/>
                  <a:sym typeface="Barlow SemiBold"/>
                </a:defRPr>
              </a:lvl1pPr>
            </a:lstStyle>
            <a:p>
              <a:r>
                <a:rPr sz="2200" dirty="0">
                  <a:solidFill>
                    <a:srgbClr val="131414"/>
                  </a:solidFill>
                  <a:latin typeface="Poppins" pitchFamily="2" charset="77"/>
                  <a:cs typeface="Poppins Medium" pitchFamily="2" charset="77"/>
                </a:rPr>
                <a:t>2025</a:t>
              </a:r>
            </a:p>
          </p:txBody>
        </p:sp>
        <p:sp>
          <p:nvSpPr>
            <p:cNvPr id="23" name="2024">
              <a:extLst>
                <a:ext uri="{FF2B5EF4-FFF2-40B4-BE49-F238E27FC236}">
                  <a16:creationId xmlns:a16="http://schemas.microsoft.com/office/drawing/2014/main" id="{77328A1A-A3CA-5242-9713-12CAF6C9DD69}"/>
                </a:ext>
              </a:extLst>
            </p:cNvPr>
            <p:cNvSpPr txBox="1"/>
            <p:nvPr/>
          </p:nvSpPr>
          <p:spPr>
            <a:xfrm>
              <a:off x="9605795" y="4039457"/>
              <a:ext cx="839157" cy="389850"/>
            </a:xfrm>
            <a:prstGeom prst="rect">
              <a:avLst/>
            </a:prstGeom>
            <a:noFill/>
            <a:ln w="635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>
              <a:lvl1pPr algn="l">
                <a:defRPr sz="1400" b="0">
                  <a:solidFill>
                    <a:srgbClr val="2D3640"/>
                  </a:solidFill>
                  <a:latin typeface="Funnel Display"/>
                  <a:ea typeface="Barlow SemiBold"/>
                  <a:cs typeface="Barlow SemiBold"/>
                  <a:sym typeface="Barlow SemiBold"/>
                </a:defRPr>
              </a:lvl1pPr>
            </a:lstStyle>
            <a:p>
              <a:r>
                <a:rPr sz="2200" dirty="0">
                  <a:solidFill>
                    <a:srgbClr val="131414"/>
                  </a:solidFill>
                  <a:latin typeface="Poppins" pitchFamily="2" charset="77"/>
                  <a:cs typeface="Poppins Medium" pitchFamily="2" charset="77"/>
                </a:rPr>
                <a:t>2026</a:t>
              </a:r>
            </a:p>
          </p:txBody>
        </p:sp>
        <p:sp>
          <p:nvSpPr>
            <p:cNvPr id="24" name="Line">
              <a:extLst>
                <a:ext uri="{FF2B5EF4-FFF2-40B4-BE49-F238E27FC236}">
                  <a16:creationId xmlns:a16="http://schemas.microsoft.com/office/drawing/2014/main" id="{56C93519-553A-0A43-B49C-AF4FA8252F5D}"/>
                </a:ext>
              </a:extLst>
            </p:cNvPr>
            <p:cNvSpPr/>
            <p:nvPr/>
          </p:nvSpPr>
          <p:spPr>
            <a:xfrm flipV="1">
              <a:off x="1511698" y="4570609"/>
              <a:ext cx="1900948" cy="0"/>
            </a:xfrm>
            <a:prstGeom prst="line">
              <a:avLst/>
            </a:prstGeom>
            <a:noFill/>
            <a:ln w="25400" cap="flat">
              <a:solidFill>
                <a:srgbClr val="FFFFFF">
                  <a:lumMod val="85000"/>
                </a:srgbClr>
              </a:solidFill>
              <a:prstDash val="sysDash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600" b="0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Helvetica Neue Medium"/>
                </a:defRPr>
              </a:pPr>
              <a:endParaRPr/>
            </a:p>
          </p:txBody>
        </p:sp>
        <p:sp>
          <p:nvSpPr>
            <p:cNvPr id="25" name="Line">
              <a:extLst>
                <a:ext uri="{FF2B5EF4-FFF2-40B4-BE49-F238E27FC236}">
                  <a16:creationId xmlns:a16="http://schemas.microsoft.com/office/drawing/2014/main" id="{BE705EC3-02FF-904D-8B54-79FBFF499A88}"/>
                </a:ext>
              </a:extLst>
            </p:cNvPr>
            <p:cNvSpPr/>
            <p:nvPr/>
          </p:nvSpPr>
          <p:spPr>
            <a:xfrm flipV="1">
              <a:off x="3519033" y="4570609"/>
              <a:ext cx="1900949" cy="0"/>
            </a:xfrm>
            <a:prstGeom prst="line">
              <a:avLst/>
            </a:prstGeom>
            <a:noFill/>
            <a:ln w="25400" cap="flat">
              <a:solidFill>
                <a:srgbClr val="FFFFFF">
                  <a:lumMod val="85000"/>
                </a:srgbClr>
              </a:solidFill>
              <a:prstDash val="sysDash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600" b="0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Helvetica Neue Medium"/>
                </a:defRPr>
              </a:pPr>
              <a:endParaRPr/>
            </a:p>
          </p:txBody>
        </p:sp>
        <p:sp>
          <p:nvSpPr>
            <p:cNvPr id="26" name="Line">
              <a:extLst>
                <a:ext uri="{FF2B5EF4-FFF2-40B4-BE49-F238E27FC236}">
                  <a16:creationId xmlns:a16="http://schemas.microsoft.com/office/drawing/2014/main" id="{594A8706-72FB-5548-8FDF-56488CFA5568}"/>
                </a:ext>
              </a:extLst>
            </p:cNvPr>
            <p:cNvSpPr/>
            <p:nvPr/>
          </p:nvSpPr>
          <p:spPr>
            <a:xfrm flipV="1">
              <a:off x="5568578" y="4570609"/>
              <a:ext cx="1900949" cy="0"/>
            </a:xfrm>
            <a:prstGeom prst="line">
              <a:avLst/>
            </a:prstGeom>
            <a:noFill/>
            <a:ln w="25400" cap="flat">
              <a:solidFill>
                <a:schemeClr val="bg1"/>
              </a:solidFill>
              <a:prstDash val="sysDash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600" b="0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Helvetica Neue Medium"/>
                </a:defRPr>
              </a:pPr>
              <a:endParaRPr/>
            </a:p>
          </p:txBody>
        </p:sp>
        <p:sp>
          <p:nvSpPr>
            <p:cNvPr id="27" name="Line">
              <a:extLst>
                <a:ext uri="{FF2B5EF4-FFF2-40B4-BE49-F238E27FC236}">
                  <a16:creationId xmlns:a16="http://schemas.microsoft.com/office/drawing/2014/main" id="{01B23149-26CC-A846-BD55-872D29C1B136}"/>
                </a:ext>
              </a:extLst>
            </p:cNvPr>
            <p:cNvSpPr/>
            <p:nvPr/>
          </p:nvSpPr>
          <p:spPr>
            <a:xfrm flipV="1">
              <a:off x="7627502" y="4570609"/>
              <a:ext cx="1900949" cy="0"/>
            </a:xfrm>
            <a:prstGeom prst="line">
              <a:avLst/>
            </a:prstGeom>
            <a:noFill/>
            <a:ln w="25400" cap="flat">
              <a:solidFill>
                <a:schemeClr val="bg1"/>
              </a:solidFill>
              <a:prstDash val="sysDash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600" b="0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Helvetica Neue Medium"/>
                </a:defRPr>
              </a:pPr>
              <a:endParaRPr/>
            </a:p>
          </p:txBody>
        </p:sp>
        <p:sp>
          <p:nvSpPr>
            <p:cNvPr id="28" name="Line">
              <a:extLst>
                <a:ext uri="{FF2B5EF4-FFF2-40B4-BE49-F238E27FC236}">
                  <a16:creationId xmlns:a16="http://schemas.microsoft.com/office/drawing/2014/main" id="{0606B6D5-B55F-CE4B-A1E0-69F8FD989F83}"/>
                </a:ext>
              </a:extLst>
            </p:cNvPr>
            <p:cNvSpPr/>
            <p:nvPr/>
          </p:nvSpPr>
          <p:spPr>
            <a:xfrm flipV="1">
              <a:off x="9630147" y="4570609"/>
              <a:ext cx="1378499" cy="0"/>
            </a:xfrm>
            <a:prstGeom prst="line">
              <a:avLst/>
            </a:prstGeom>
            <a:noFill/>
            <a:ln w="25400" cap="flat">
              <a:solidFill>
                <a:schemeClr val="bg1"/>
              </a:solidFill>
              <a:prstDash val="sysDash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1600" b="0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Helvetica Neue Medium"/>
                </a:defRPr>
              </a:pPr>
              <a:endParaRPr dirty="0"/>
            </a:p>
          </p:txBody>
        </p:sp>
        <p:sp>
          <p:nvSpPr>
            <p:cNvPr id="29" name="Rectangle 56">
              <a:extLst>
                <a:ext uri="{FF2B5EF4-FFF2-40B4-BE49-F238E27FC236}">
                  <a16:creationId xmlns:a16="http://schemas.microsoft.com/office/drawing/2014/main" id="{2078F5DE-99D3-904D-B2BD-98BD999FFFA4}"/>
                </a:ext>
              </a:extLst>
            </p:cNvPr>
            <p:cNvSpPr/>
            <p:nvPr/>
          </p:nvSpPr>
          <p:spPr>
            <a:xfrm>
              <a:off x="1473276" y="4771743"/>
              <a:ext cx="1663570" cy="6924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>
                  <a:latin typeface="Poppins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Add a short description of this milestone here.</a:t>
              </a:r>
            </a:p>
          </p:txBody>
        </p:sp>
        <p:sp>
          <p:nvSpPr>
            <p:cNvPr id="30" name="Rectangle 56">
              <a:extLst>
                <a:ext uri="{FF2B5EF4-FFF2-40B4-BE49-F238E27FC236}">
                  <a16:creationId xmlns:a16="http://schemas.microsoft.com/office/drawing/2014/main" id="{CC3D4D56-5708-D040-B9C5-ECDCB4F85487}"/>
                </a:ext>
              </a:extLst>
            </p:cNvPr>
            <p:cNvSpPr/>
            <p:nvPr/>
          </p:nvSpPr>
          <p:spPr>
            <a:xfrm>
              <a:off x="3519033" y="4771743"/>
              <a:ext cx="1663570" cy="6924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>
                  <a:latin typeface="Poppins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Add a short description of this milestone here.</a:t>
              </a:r>
            </a:p>
          </p:txBody>
        </p:sp>
        <p:sp>
          <p:nvSpPr>
            <p:cNvPr id="31" name="Rectangle 56">
              <a:extLst>
                <a:ext uri="{FF2B5EF4-FFF2-40B4-BE49-F238E27FC236}">
                  <a16:creationId xmlns:a16="http://schemas.microsoft.com/office/drawing/2014/main" id="{23E4FAF4-E870-6242-959E-7EE4F09B7417}"/>
                </a:ext>
              </a:extLst>
            </p:cNvPr>
            <p:cNvSpPr/>
            <p:nvPr/>
          </p:nvSpPr>
          <p:spPr>
            <a:xfrm>
              <a:off x="5553605" y="4771743"/>
              <a:ext cx="1663570" cy="6924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>
                  <a:latin typeface="Poppins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Add a short description of this milestone here.</a:t>
              </a:r>
            </a:p>
          </p:txBody>
        </p:sp>
        <p:sp>
          <p:nvSpPr>
            <p:cNvPr id="32" name="Rectangle 56">
              <a:extLst>
                <a:ext uri="{FF2B5EF4-FFF2-40B4-BE49-F238E27FC236}">
                  <a16:creationId xmlns:a16="http://schemas.microsoft.com/office/drawing/2014/main" id="{61A3F6E0-97DA-324A-9596-62E470179B0E}"/>
                </a:ext>
              </a:extLst>
            </p:cNvPr>
            <p:cNvSpPr/>
            <p:nvPr/>
          </p:nvSpPr>
          <p:spPr>
            <a:xfrm>
              <a:off x="7599363" y="4771743"/>
              <a:ext cx="1663570" cy="6924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>
                  <a:latin typeface="Poppins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Add a short description of this milestone here.</a:t>
              </a:r>
            </a:p>
          </p:txBody>
        </p:sp>
        <p:sp>
          <p:nvSpPr>
            <p:cNvPr id="33" name="Rectangle 56">
              <a:extLst>
                <a:ext uri="{FF2B5EF4-FFF2-40B4-BE49-F238E27FC236}">
                  <a16:creationId xmlns:a16="http://schemas.microsoft.com/office/drawing/2014/main" id="{7D7B1668-CDE7-0342-AA01-E2971E579706}"/>
                </a:ext>
              </a:extLst>
            </p:cNvPr>
            <p:cNvSpPr/>
            <p:nvPr/>
          </p:nvSpPr>
          <p:spPr>
            <a:xfrm>
              <a:off x="9630147" y="4771743"/>
              <a:ext cx="1663570" cy="6924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>
                  <a:latin typeface="Poppins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Add a short description of this milestone here.</a:t>
              </a:r>
            </a:p>
          </p:txBody>
        </p:sp>
        <p:sp>
          <p:nvSpPr>
            <p:cNvPr id="34" name="CuadroTexto 395">
              <a:extLst>
                <a:ext uri="{FF2B5EF4-FFF2-40B4-BE49-F238E27FC236}">
                  <a16:creationId xmlns:a16="http://schemas.microsoft.com/office/drawing/2014/main" id="{0EB62DA3-4C4F-974B-A0D9-68D03943DEE8}"/>
                </a:ext>
              </a:extLst>
            </p:cNvPr>
            <p:cNvSpPr txBox="1"/>
            <p:nvPr/>
          </p:nvSpPr>
          <p:spPr>
            <a:xfrm>
              <a:off x="1290683" y="3118754"/>
              <a:ext cx="1663570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FFFFFF"/>
                  </a:solidFill>
                  <a:latin typeface="Poppins" pitchFamily="2" charset="77"/>
                  <a:ea typeface="Lato Semibold" panose="020F0502020204030203" pitchFamily="34" charset="0"/>
                  <a:cs typeface="Poppins Medium" pitchFamily="2" charset="77"/>
                </a:rPr>
                <a:t>Milestone</a:t>
              </a:r>
            </a:p>
          </p:txBody>
        </p:sp>
        <p:sp>
          <p:nvSpPr>
            <p:cNvPr id="35" name="CuadroTexto 395">
              <a:extLst>
                <a:ext uri="{FF2B5EF4-FFF2-40B4-BE49-F238E27FC236}">
                  <a16:creationId xmlns:a16="http://schemas.microsoft.com/office/drawing/2014/main" id="{A6FDA1B2-54B0-104B-9246-56F95F29F3C1}"/>
                </a:ext>
              </a:extLst>
            </p:cNvPr>
            <p:cNvSpPr txBox="1"/>
            <p:nvPr/>
          </p:nvSpPr>
          <p:spPr>
            <a:xfrm>
              <a:off x="3316665" y="3118754"/>
              <a:ext cx="1663570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FFFFFF"/>
                  </a:solidFill>
                  <a:latin typeface="Poppins" pitchFamily="2" charset="77"/>
                  <a:ea typeface="Lato Semibold" panose="020F0502020204030203" pitchFamily="34" charset="0"/>
                  <a:cs typeface="Poppins Medium" pitchFamily="2" charset="77"/>
                </a:rPr>
                <a:t>Milestone</a:t>
              </a:r>
            </a:p>
          </p:txBody>
        </p:sp>
        <p:sp>
          <p:nvSpPr>
            <p:cNvPr id="36" name="CuadroTexto 395">
              <a:extLst>
                <a:ext uri="{FF2B5EF4-FFF2-40B4-BE49-F238E27FC236}">
                  <a16:creationId xmlns:a16="http://schemas.microsoft.com/office/drawing/2014/main" id="{BD230A3F-CC85-A34F-AC17-C8CD652E543A}"/>
                </a:ext>
              </a:extLst>
            </p:cNvPr>
            <p:cNvSpPr txBox="1"/>
            <p:nvPr/>
          </p:nvSpPr>
          <p:spPr>
            <a:xfrm>
              <a:off x="5338183" y="3118754"/>
              <a:ext cx="1663570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FFFFFF"/>
                  </a:solidFill>
                  <a:latin typeface="Poppins" pitchFamily="2" charset="77"/>
                  <a:ea typeface="Lato Semibold" panose="020F0502020204030203" pitchFamily="34" charset="0"/>
                  <a:cs typeface="Poppins Medium" pitchFamily="2" charset="77"/>
                </a:rPr>
                <a:t>Milestone</a:t>
              </a:r>
            </a:p>
          </p:txBody>
        </p:sp>
        <p:sp>
          <p:nvSpPr>
            <p:cNvPr id="37" name="CuadroTexto 395">
              <a:extLst>
                <a:ext uri="{FF2B5EF4-FFF2-40B4-BE49-F238E27FC236}">
                  <a16:creationId xmlns:a16="http://schemas.microsoft.com/office/drawing/2014/main" id="{F59D8D14-B5E8-6E4A-B2C7-CC7DB6855173}"/>
                </a:ext>
              </a:extLst>
            </p:cNvPr>
            <p:cNvSpPr txBox="1"/>
            <p:nvPr/>
          </p:nvSpPr>
          <p:spPr>
            <a:xfrm>
              <a:off x="7359700" y="3118754"/>
              <a:ext cx="1663570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FFFFFF"/>
                  </a:solidFill>
                  <a:latin typeface="Poppins" pitchFamily="2" charset="77"/>
                  <a:ea typeface="Lato Semibold" panose="020F0502020204030203" pitchFamily="34" charset="0"/>
                  <a:cs typeface="Poppins Medium" pitchFamily="2" charset="77"/>
                </a:rPr>
                <a:t>Milestone</a:t>
              </a:r>
            </a:p>
          </p:txBody>
        </p:sp>
        <p:sp>
          <p:nvSpPr>
            <p:cNvPr id="38" name="CuadroTexto 395">
              <a:extLst>
                <a:ext uri="{FF2B5EF4-FFF2-40B4-BE49-F238E27FC236}">
                  <a16:creationId xmlns:a16="http://schemas.microsoft.com/office/drawing/2014/main" id="{117F092F-634F-944E-A2EC-0A6A64555981}"/>
                </a:ext>
              </a:extLst>
            </p:cNvPr>
            <p:cNvSpPr txBox="1"/>
            <p:nvPr/>
          </p:nvSpPr>
          <p:spPr>
            <a:xfrm>
              <a:off x="9390148" y="3118754"/>
              <a:ext cx="1663570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FFFFFF"/>
                  </a:solidFill>
                  <a:latin typeface="Poppins" pitchFamily="2" charset="77"/>
                  <a:ea typeface="Lato Semibold" panose="020F0502020204030203" pitchFamily="34" charset="0"/>
                  <a:cs typeface="Poppins Medium" pitchFamily="2" charset="77"/>
                </a:rPr>
                <a:t>Milestone</a:t>
              </a: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350">
            <a:extLst>
              <a:ext uri="{FF2B5EF4-FFF2-40B4-BE49-F238E27FC236}">
                <a16:creationId xmlns:a16="http://schemas.microsoft.com/office/drawing/2014/main" id="{EB85846B-B4DD-D346-BE0C-37F878C3F360}"/>
              </a:ext>
            </a:extLst>
          </p:cNvPr>
          <p:cNvSpPr txBox="1"/>
          <p:nvPr/>
        </p:nvSpPr>
        <p:spPr>
          <a:xfrm>
            <a:off x="4909366" y="511095"/>
            <a:ext cx="2370200" cy="661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srgbClr val="131414"/>
                </a:solidFill>
                <a:latin typeface="Funnel Display" pitchFamily="2" charset="77"/>
                <a:ea typeface="Lato Heavy" charset="0"/>
                <a:cs typeface="Poppins" pitchFamily="2" charset="77"/>
              </a:rPr>
              <a:t>Timeline</a:t>
            </a:r>
          </a:p>
        </p:txBody>
      </p:sp>
      <p:sp>
        <p:nvSpPr>
          <p:cNvPr id="12" name="CuadroTexto 351">
            <a:extLst>
              <a:ext uri="{FF2B5EF4-FFF2-40B4-BE49-F238E27FC236}">
                <a16:creationId xmlns:a16="http://schemas.microsoft.com/office/drawing/2014/main" id="{14CCF53B-4E8A-804A-9EAC-C1FF6A3EC7E9}"/>
              </a:ext>
            </a:extLst>
          </p:cNvPr>
          <p:cNvSpPr txBox="1"/>
          <p:nvPr/>
        </p:nvSpPr>
        <p:spPr>
          <a:xfrm>
            <a:off x="1334154" y="1191655"/>
            <a:ext cx="952051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Poppins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Optional subtitle. Replace with your own or delete this line.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C894A4C-3CC2-4C24-2181-D8BAA0DEBB03}"/>
              </a:ext>
            </a:extLst>
          </p:cNvPr>
          <p:cNvGrpSpPr/>
          <p:nvPr/>
        </p:nvGrpSpPr>
        <p:grpSpPr>
          <a:xfrm>
            <a:off x="1175076" y="1810660"/>
            <a:ext cx="9838671" cy="3647001"/>
            <a:chOff x="1175076" y="1810660"/>
            <a:chExt cx="9838671" cy="3647001"/>
          </a:xfrm>
        </p:grpSpPr>
        <p:sp>
          <p:nvSpPr>
            <p:cNvPr id="13" name="Notched Right Arrow 29">
              <a:extLst>
                <a:ext uri="{FF2B5EF4-FFF2-40B4-BE49-F238E27FC236}">
                  <a16:creationId xmlns:a16="http://schemas.microsoft.com/office/drawing/2014/main" id="{8BEAB5BC-2C1D-3B4A-978F-160CF1BC60E3}"/>
                </a:ext>
              </a:extLst>
            </p:cNvPr>
            <p:cNvSpPr/>
            <p:nvPr/>
          </p:nvSpPr>
          <p:spPr>
            <a:xfrm>
              <a:off x="1175076" y="1810660"/>
              <a:ext cx="9838671" cy="1905000"/>
            </a:xfrm>
            <a:prstGeom prst="notchedRightArrow">
              <a:avLst/>
            </a:prstGeom>
            <a:solidFill>
              <a:srgbClr val="181919">
                <a:lumMod val="20000"/>
                <a:lumOff val="80000"/>
              </a:srgbClr>
            </a:solidFill>
            <a:ln>
              <a:noFill/>
            </a:ln>
          </p:spPr>
          <p:style>
            <a:lnRef idx="2">
              <a:srgbClr val="E86222">
                <a:shade val="50000"/>
              </a:srgbClr>
            </a:lnRef>
            <a:fillRef idx="1">
              <a:srgbClr val="E86222"/>
            </a:fillRef>
            <a:effectRef idx="0">
              <a:srgbClr val="E86222"/>
            </a:effectRef>
            <a:fontRef idx="minor">
              <a:srgbClr val="FFFFFF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41">
              <a:extLst>
                <a:ext uri="{FF2B5EF4-FFF2-40B4-BE49-F238E27FC236}">
                  <a16:creationId xmlns:a16="http://schemas.microsoft.com/office/drawing/2014/main" id="{07618AC0-3468-C640-8755-A7B5534A7ABB}"/>
                </a:ext>
              </a:extLst>
            </p:cNvPr>
            <p:cNvSpPr/>
            <p:nvPr/>
          </p:nvSpPr>
          <p:spPr>
            <a:xfrm>
              <a:off x="2113280" y="2405338"/>
              <a:ext cx="715645" cy="715645"/>
            </a:xfrm>
            <a:prstGeom prst="ellipse">
              <a:avLst/>
            </a:prstGeom>
            <a:ln>
              <a:noFill/>
            </a:ln>
          </p:spPr>
          <p:style>
            <a:lnRef idx="2">
              <a:srgbClr val="E86222">
                <a:shade val="50000"/>
              </a:srgbClr>
            </a:lnRef>
            <a:fillRef idx="1">
              <a:srgbClr val="E86222"/>
            </a:fillRef>
            <a:effectRef idx="0">
              <a:srgbClr val="E86222"/>
            </a:effectRef>
            <a:fontRef idx="minor">
              <a:srgbClr val="FFFFFF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42">
              <a:extLst>
                <a:ext uri="{FF2B5EF4-FFF2-40B4-BE49-F238E27FC236}">
                  <a16:creationId xmlns:a16="http://schemas.microsoft.com/office/drawing/2014/main" id="{DF725E45-5FEE-5543-9647-5876DEDA8D78}"/>
                </a:ext>
              </a:extLst>
            </p:cNvPr>
            <p:cNvSpPr/>
            <p:nvPr/>
          </p:nvSpPr>
          <p:spPr>
            <a:xfrm>
              <a:off x="4284980" y="2405338"/>
              <a:ext cx="715645" cy="715645"/>
            </a:xfrm>
            <a:prstGeom prst="ellipse">
              <a:avLst/>
            </a:prstGeom>
            <a:solidFill>
              <a:srgbClr val="3898EC"/>
            </a:solidFill>
            <a:ln>
              <a:noFill/>
            </a:ln>
          </p:spPr>
          <p:style>
            <a:lnRef idx="2">
              <a:srgbClr val="E86222">
                <a:shade val="50000"/>
              </a:srgbClr>
            </a:lnRef>
            <a:fillRef idx="1">
              <a:srgbClr val="E86222"/>
            </a:fillRef>
            <a:effectRef idx="0">
              <a:srgbClr val="E86222"/>
            </a:effectRef>
            <a:fontRef idx="minor">
              <a:srgbClr val="FFFFFF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45">
              <a:extLst>
                <a:ext uri="{FF2B5EF4-FFF2-40B4-BE49-F238E27FC236}">
                  <a16:creationId xmlns:a16="http://schemas.microsoft.com/office/drawing/2014/main" id="{1683AE15-23E1-2047-B01D-EE710C553E50}"/>
                </a:ext>
              </a:extLst>
            </p:cNvPr>
            <p:cNvSpPr/>
            <p:nvPr/>
          </p:nvSpPr>
          <p:spPr>
            <a:xfrm>
              <a:off x="6456680" y="2405338"/>
              <a:ext cx="715645" cy="715645"/>
            </a:xfrm>
            <a:prstGeom prst="ellipse">
              <a:avLst/>
            </a:prstGeom>
            <a:solidFill>
              <a:srgbClr val="747980"/>
            </a:solidFill>
            <a:ln>
              <a:noFill/>
            </a:ln>
          </p:spPr>
          <p:style>
            <a:lnRef idx="2">
              <a:srgbClr val="E86222">
                <a:shade val="50000"/>
              </a:srgbClr>
            </a:lnRef>
            <a:fillRef idx="1">
              <a:srgbClr val="E86222"/>
            </a:fillRef>
            <a:effectRef idx="0">
              <a:srgbClr val="E86222"/>
            </a:effectRef>
            <a:fontRef idx="minor">
              <a:srgbClr val="FFFFFF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46">
              <a:extLst>
                <a:ext uri="{FF2B5EF4-FFF2-40B4-BE49-F238E27FC236}">
                  <a16:creationId xmlns:a16="http://schemas.microsoft.com/office/drawing/2014/main" id="{8BCCBEC8-BC19-0448-A988-601704D7D6DF}"/>
                </a:ext>
              </a:extLst>
            </p:cNvPr>
            <p:cNvSpPr/>
            <p:nvPr/>
          </p:nvSpPr>
          <p:spPr>
            <a:xfrm>
              <a:off x="8628380" y="2405338"/>
              <a:ext cx="715645" cy="715645"/>
            </a:xfrm>
            <a:prstGeom prst="ellipse">
              <a:avLst/>
            </a:prstGeom>
            <a:solidFill>
              <a:srgbClr val="0E0E12"/>
            </a:solidFill>
            <a:ln>
              <a:noFill/>
            </a:ln>
          </p:spPr>
          <p:style>
            <a:lnRef idx="2">
              <a:srgbClr val="E86222">
                <a:shade val="50000"/>
              </a:srgbClr>
            </a:lnRef>
            <a:fillRef idx="1">
              <a:srgbClr val="E86222"/>
            </a:fillRef>
            <a:effectRef idx="0">
              <a:srgbClr val="E86222"/>
            </a:effectRef>
            <a:fontRef idx="minor">
              <a:srgbClr val="FFFFFF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" name="Gráfico 48">
              <a:extLst>
                <a:ext uri="{FF2B5EF4-FFF2-40B4-BE49-F238E27FC236}">
                  <a16:creationId xmlns:a16="http://schemas.microsoft.com/office/drawing/2014/main" id="{798041D5-90F8-6D4D-A223-0146F66D289E}"/>
                </a:ext>
              </a:extLst>
            </p:cNvPr>
            <p:cNvGrpSpPr/>
            <p:nvPr/>
          </p:nvGrpSpPr>
          <p:grpSpPr>
            <a:xfrm>
              <a:off x="4508535" y="2619468"/>
              <a:ext cx="287386" cy="287385"/>
              <a:chOff x="859624" y="119929"/>
              <a:chExt cx="298988" cy="298988"/>
            </a:xfrm>
            <a:solidFill>
              <a:srgbClr val="FFFFFF"/>
            </a:solidFill>
          </p:grpSpPr>
          <p:sp>
            <p:nvSpPr>
              <p:cNvPr id="19" name="Forma libre 288">
                <a:extLst>
                  <a:ext uri="{FF2B5EF4-FFF2-40B4-BE49-F238E27FC236}">
                    <a16:creationId xmlns:a16="http://schemas.microsoft.com/office/drawing/2014/main" id="{10219AF3-C4F7-C340-96F1-A4257ADDFB29}"/>
                  </a:ext>
                </a:extLst>
              </p:cNvPr>
              <p:cNvSpPr/>
              <p:nvPr/>
            </p:nvSpPr>
            <p:spPr>
              <a:xfrm>
                <a:off x="859186" y="119490"/>
                <a:ext cx="299572" cy="299572"/>
              </a:xfrm>
              <a:custGeom>
                <a:avLst/>
                <a:gdLst>
                  <a:gd name="connsiteX0" fmla="*/ 597710 w 599144"/>
                  <a:gd name="connsiteY0" fmla="*/ 107778 h 599144"/>
                  <a:gd name="connsiteX1" fmla="*/ 588415 w 599144"/>
                  <a:gd name="connsiteY1" fmla="*/ 100697 h 599144"/>
                  <a:gd name="connsiteX2" fmla="*/ 520456 w 599144"/>
                  <a:gd name="connsiteY2" fmla="*/ 79272 h 599144"/>
                  <a:gd name="connsiteX3" fmla="*/ 499020 w 599144"/>
                  <a:gd name="connsiteY3" fmla="*/ 11326 h 599144"/>
                  <a:gd name="connsiteX4" fmla="*/ 491963 w 599144"/>
                  <a:gd name="connsiteY4" fmla="*/ 2019 h 599144"/>
                  <a:gd name="connsiteX5" fmla="*/ 480284 w 599144"/>
                  <a:gd name="connsiteY5" fmla="*/ 2676 h 599144"/>
                  <a:gd name="connsiteX6" fmla="*/ 424442 w 599144"/>
                  <a:gd name="connsiteY6" fmla="*/ 88081 h 599144"/>
                  <a:gd name="connsiteX7" fmla="*/ 424442 w 599144"/>
                  <a:gd name="connsiteY7" fmla="*/ 132049 h 599144"/>
                  <a:gd name="connsiteX8" fmla="*/ 299864 w 599144"/>
                  <a:gd name="connsiteY8" fmla="*/ 262490 h 599144"/>
                  <a:gd name="connsiteX9" fmla="*/ 299864 w 599144"/>
                  <a:gd name="connsiteY9" fmla="*/ 263894 h 599144"/>
                  <a:gd name="connsiteX10" fmla="*/ 299864 w 599144"/>
                  <a:gd name="connsiteY10" fmla="*/ 277090 h 599144"/>
                  <a:gd name="connsiteX11" fmla="*/ 296215 w 599144"/>
                  <a:gd name="connsiteY11" fmla="*/ 285898 h 599144"/>
                  <a:gd name="connsiteX12" fmla="*/ 241225 w 599144"/>
                  <a:gd name="connsiteY12" fmla="*/ 340887 h 599144"/>
                  <a:gd name="connsiteX13" fmla="*/ 232417 w 599144"/>
                  <a:gd name="connsiteY13" fmla="*/ 344537 h 599144"/>
                  <a:gd name="connsiteX14" fmla="*/ 223608 w 599144"/>
                  <a:gd name="connsiteY14" fmla="*/ 340887 h 599144"/>
                  <a:gd name="connsiteX15" fmla="*/ 223608 w 599144"/>
                  <a:gd name="connsiteY15" fmla="*/ 323272 h 599144"/>
                  <a:gd name="connsiteX16" fmla="*/ 274948 w 599144"/>
                  <a:gd name="connsiteY16" fmla="*/ 271932 h 599144"/>
                  <a:gd name="connsiteX17" fmla="*/ 274948 w 599144"/>
                  <a:gd name="connsiteY17" fmla="*/ 262492 h 599144"/>
                  <a:gd name="connsiteX18" fmla="*/ 275653 w 599144"/>
                  <a:gd name="connsiteY18" fmla="*/ 253792 h 599144"/>
                  <a:gd name="connsiteX19" fmla="*/ 250031 w 599144"/>
                  <a:gd name="connsiteY19" fmla="*/ 250035 h 599144"/>
                  <a:gd name="connsiteX20" fmla="*/ 150369 w 599144"/>
                  <a:gd name="connsiteY20" fmla="*/ 349697 h 599144"/>
                  <a:gd name="connsiteX21" fmla="*/ 250034 w 599144"/>
                  <a:gd name="connsiteY21" fmla="*/ 449359 h 599144"/>
                  <a:gd name="connsiteX22" fmla="*/ 349696 w 599144"/>
                  <a:gd name="connsiteY22" fmla="*/ 349697 h 599144"/>
                  <a:gd name="connsiteX23" fmla="*/ 336079 w 599144"/>
                  <a:gd name="connsiteY23" fmla="*/ 299865 h 599144"/>
                  <a:gd name="connsiteX24" fmla="*/ 337238 w 599144"/>
                  <a:gd name="connsiteY24" fmla="*/ 299865 h 599144"/>
                  <a:gd name="connsiteX25" fmla="*/ 396204 w 599144"/>
                  <a:gd name="connsiteY25" fmla="*/ 255815 h 599144"/>
                  <a:gd name="connsiteX26" fmla="*/ 424442 w 599144"/>
                  <a:gd name="connsiteY26" fmla="*/ 349697 h 599144"/>
                  <a:gd name="connsiteX27" fmla="*/ 250033 w 599144"/>
                  <a:gd name="connsiteY27" fmla="*/ 524107 h 599144"/>
                  <a:gd name="connsiteX28" fmla="*/ 75623 w 599144"/>
                  <a:gd name="connsiteY28" fmla="*/ 349696 h 599144"/>
                  <a:gd name="connsiteX29" fmla="*/ 250033 w 599144"/>
                  <a:gd name="connsiteY29" fmla="*/ 175286 h 599144"/>
                  <a:gd name="connsiteX30" fmla="*/ 321107 w 599144"/>
                  <a:gd name="connsiteY30" fmla="*/ 191030 h 599144"/>
                  <a:gd name="connsiteX31" fmla="*/ 379693 w 599144"/>
                  <a:gd name="connsiteY31" fmla="*/ 137229 h 599144"/>
                  <a:gd name="connsiteX32" fmla="*/ 250033 w 599144"/>
                  <a:gd name="connsiteY32" fmla="*/ 100539 h 599144"/>
                  <a:gd name="connsiteX33" fmla="*/ 876 w 599144"/>
                  <a:gd name="connsiteY33" fmla="*/ 349696 h 599144"/>
                  <a:gd name="connsiteX34" fmla="*/ 250034 w 599144"/>
                  <a:gd name="connsiteY34" fmla="*/ 598854 h 599144"/>
                  <a:gd name="connsiteX35" fmla="*/ 499191 w 599144"/>
                  <a:gd name="connsiteY35" fmla="*/ 349697 h 599144"/>
                  <a:gd name="connsiteX36" fmla="*/ 447902 w 599144"/>
                  <a:gd name="connsiteY36" fmla="*/ 198773 h 599144"/>
                  <a:gd name="connsiteX37" fmla="*/ 467681 w 599144"/>
                  <a:gd name="connsiteY37" fmla="*/ 175287 h 599144"/>
                  <a:gd name="connsiteX38" fmla="*/ 511649 w 599144"/>
                  <a:gd name="connsiteY38" fmla="*/ 175287 h 599144"/>
                  <a:gd name="connsiteX39" fmla="*/ 597053 w 599144"/>
                  <a:gd name="connsiteY39" fmla="*/ 119434 h 599144"/>
                  <a:gd name="connsiteX40" fmla="*/ 597710 w 599144"/>
                  <a:gd name="connsiteY40" fmla="*/ 107778 h 5991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599144" h="599144">
                    <a:moveTo>
                      <a:pt x="597710" y="107778"/>
                    </a:moveTo>
                    <a:cubicBezTo>
                      <a:pt x="595982" y="104018"/>
                      <a:pt x="592478" y="101366"/>
                      <a:pt x="588415" y="100697"/>
                    </a:cubicBezTo>
                    <a:cubicBezTo>
                      <a:pt x="565300" y="96913"/>
                      <a:pt x="528948" y="87764"/>
                      <a:pt x="520456" y="79272"/>
                    </a:cubicBezTo>
                    <a:cubicBezTo>
                      <a:pt x="511964" y="70780"/>
                      <a:pt x="502816" y="34417"/>
                      <a:pt x="499020" y="11326"/>
                    </a:cubicBezTo>
                    <a:cubicBezTo>
                      <a:pt x="498362" y="7238"/>
                      <a:pt x="495711" y="3759"/>
                      <a:pt x="491963" y="2019"/>
                    </a:cubicBezTo>
                    <a:cubicBezTo>
                      <a:pt x="488168" y="279"/>
                      <a:pt x="483837" y="547"/>
                      <a:pt x="480284" y="2676"/>
                    </a:cubicBezTo>
                    <a:cubicBezTo>
                      <a:pt x="477997" y="4051"/>
                      <a:pt x="424442" y="37009"/>
                      <a:pt x="424442" y="88081"/>
                    </a:cubicBezTo>
                    <a:lnTo>
                      <a:pt x="424442" y="132049"/>
                    </a:lnTo>
                    <a:cubicBezTo>
                      <a:pt x="366534" y="180068"/>
                      <a:pt x="299864" y="240203"/>
                      <a:pt x="299864" y="262490"/>
                    </a:cubicBezTo>
                    <a:lnTo>
                      <a:pt x="299864" y="263894"/>
                    </a:lnTo>
                    <a:lnTo>
                      <a:pt x="299864" y="277090"/>
                    </a:lnTo>
                    <a:cubicBezTo>
                      <a:pt x="299864" y="280398"/>
                      <a:pt x="298551" y="283562"/>
                      <a:pt x="296215" y="285898"/>
                    </a:cubicBezTo>
                    <a:lnTo>
                      <a:pt x="241225" y="340887"/>
                    </a:lnTo>
                    <a:cubicBezTo>
                      <a:pt x="238793" y="343320"/>
                      <a:pt x="235604" y="344537"/>
                      <a:pt x="232417" y="344537"/>
                    </a:cubicBezTo>
                    <a:cubicBezTo>
                      <a:pt x="229230" y="344537"/>
                      <a:pt x="226042" y="343320"/>
                      <a:pt x="223608" y="340887"/>
                    </a:cubicBezTo>
                    <a:cubicBezTo>
                      <a:pt x="218742" y="336021"/>
                      <a:pt x="218742" y="328137"/>
                      <a:pt x="223608" y="323272"/>
                    </a:cubicBezTo>
                    <a:lnTo>
                      <a:pt x="274948" y="271932"/>
                    </a:lnTo>
                    <a:lnTo>
                      <a:pt x="274948" y="262492"/>
                    </a:lnTo>
                    <a:cubicBezTo>
                      <a:pt x="274948" y="260020"/>
                      <a:pt x="274992" y="257216"/>
                      <a:pt x="275653" y="253792"/>
                    </a:cubicBezTo>
                    <a:cubicBezTo>
                      <a:pt x="267428" y="251587"/>
                      <a:pt x="258945" y="250035"/>
                      <a:pt x="250031" y="250035"/>
                    </a:cubicBezTo>
                    <a:cubicBezTo>
                      <a:pt x="195065" y="250035"/>
                      <a:pt x="150369" y="294744"/>
                      <a:pt x="150369" y="349697"/>
                    </a:cubicBezTo>
                    <a:cubicBezTo>
                      <a:pt x="150369" y="404650"/>
                      <a:pt x="195068" y="449359"/>
                      <a:pt x="250034" y="449359"/>
                    </a:cubicBezTo>
                    <a:cubicBezTo>
                      <a:pt x="305000" y="449359"/>
                      <a:pt x="349696" y="404650"/>
                      <a:pt x="349696" y="349697"/>
                    </a:cubicBezTo>
                    <a:cubicBezTo>
                      <a:pt x="349696" y="331479"/>
                      <a:pt x="344706" y="314488"/>
                      <a:pt x="336079" y="299865"/>
                    </a:cubicBezTo>
                    <a:lnTo>
                      <a:pt x="337238" y="299865"/>
                    </a:lnTo>
                    <a:cubicBezTo>
                      <a:pt x="348903" y="299865"/>
                      <a:pt x="370968" y="281528"/>
                      <a:pt x="396204" y="255815"/>
                    </a:cubicBezTo>
                    <a:cubicBezTo>
                      <a:pt x="414398" y="284000"/>
                      <a:pt x="424442" y="316084"/>
                      <a:pt x="424442" y="349697"/>
                    </a:cubicBezTo>
                    <a:cubicBezTo>
                      <a:pt x="424442" y="445869"/>
                      <a:pt x="346191" y="524107"/>
                      <a:pt x="250033" y="524107"/>
                    </a:cubicBezTo>
                    <a:cubicBezTo>
                      <a:pt x="153874" y="524107"/>
                      <a:pt x="75623" y="445867"/>
                      <a:pt x="75623" y="349696"/>
                    </a:cubicBezTo>
                    <a:cubicBezTo>
                      <a:pt x="75623" y="253524"/>
                      <a:pt x="153874" y="175286"/>
                      <a:pt x="250033" y="175286"/>
                    </a:cubicBezTo>
                    <a:cubicBezTo>
                      <a:pt x="274866" y="175286"/>
                      <a:pt x="298827" y="180966"/>
                      <a:pt x="321107" y="191030"/>
                    </a:cubicBezTo>
                    <a:cubicBezTo>
                      <a:pt x="335615" y="176451"/>
                      <a:pt x="354568" y="158857"/>
                      <a:pt x="379693" y="137229"/>
                    </a:cubicBezTo>
                    <a:cubicBezTo>
                      <a:pt x="340810" y="113503"/>
                      <a:pt x="295948" y="100539"/>
                      <a:pt x="250033" y="100539"/>
                    </a:cubicBezTo>
                    <a:cubicBezTo>
                      <a:pt x="112657" y="100539"/>
                      <a:pt x="876" y="212307"/>
                      <a:pt x="876" y="349696"/>
                    </a:cubicBezTo>
                    <a:cubicBezTo>
                      <a:pt x="876" y="487085"/>
                      <a:pt x="112657" y="598854"/>
                      <a:pt x="250034" y="598854"/>
                    </a:cubicBezTo>
                    <a:cubicBezTo>
                      <a:pt x="387411" y="598854"/>
                      <a:pt x="499191" y="487086"/>
                      <a:pt x="499191" y="349697"/>
                    </a:cubicBezTo>
                    <a:cubicBezTo>
                      <a:pt x="499191" y="295120"/>
                      <a:pt x="480918" y="242035"/>
                      <a:pt x="447902" y="198773"/>
                    </a:cubicBezTo>
                    <a:cubicBezTo>
                      <a:pt x="454628" y="190906"/>
                      <a:pt x="461267" y="183020"/>
                      <a:pt x="467681" y="175287"/>
                    </a:cubicBezTo>
                    <a:lnTo>
                      <a:pt x="511649" y="175287"/>
                    </a:lnTo>
                    <a:cubicBezTo>
                      <a:pt x="562745" y="175287"/>
                      <a:pt x="595690" y="121721"/>
                      <a:pt x="597053" y="119434"/>
                    </a:cubicBezTo>
                    <a:cubicBezTo>
                      <a:pt x="599194" y="115893"/>
                      <a:pt x="599437" y="111525"/>
                      <a:pt x="597710" y="107778"/>
                    </a:cubicBezTo>
                    <a:close/>
                  </a:path>
                </a:pathLst>
              </a:custGeom>
              <a:grpFill/>
              <a:ln w="47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MX"/>
              </a:p>
            </p:txBody>
          </p:sp>
        </p:grpSp>
        <p:grpSp>
          <p:nvGrpSpPr>
            <p:cNvPr id="20" name="Gráfico 22">
              <a:extLst>
                <a:ext uri="{FF2B5EF4-FFF2-40B4-BE49-F238E27FC236}">
                  <a16:creationId xmlns:a16="http://schemas.microsoft.com/office/drawing/2014/main" id="{0095AFFC-8A21-DA4F-BCAD-28D4AB8F982C}"/>
                </a:ext>
              </a:extLst>
            </p:cNvPr>
            <p:cNvGrpSpPr/>
            <p:nvPr/>
          </p:nvGrpSpPr>
          <p:grpSpPr>
            <a:xfrm>
              <a:off x="6678612" y="2604033"/>
              <a:ext cx="288366" cy="288365"/>
              <a:chOff x="4305000" y="757081"/>
              <a:chExt cx="298988" cy="298988"/>
            </a:xfrm>
            <a:solidFill>
              <a:srgbClr val="FFFFFF"/>
            </a:solidFill>
          </p:grpSpPr>
          <p:sp>
            <p:nvSpPr>
              <p:cNvPr id="21" name="Forma libre 340">
                <a:extLst>
                  <a:ext uri="{FF2B5EF4-FFF2-40B4-BE49-F238E27FC236}">
                    <a16:creationId xmlns:a16="http://schemas.microsoft.com/office/drawing/2014/main" id="{2CEF5C80-EA13-0D4E-B278-C2E50882050B}"/>
                  </a:ext>
                </a:extLst>
              </p:cNvPr>
              <p:cNvSpPr/>
              <p:nvPr/>
            </p:nvSpPr>
            <p:spPr>
              <a:xfrm>
                <a:off x="4420122" y="756603"/>
                <a:ext cx="68850" cy="68850"/>
              </a:xfrm>
              <a:custGeom>
                <a:avLst/>
                <a:gdLst>
                  <a:gd name="connsiteX0" fmla="*/ 136956 w 137700"/>
                  <a:gd name="connsiteY0" fmla="*/ 68956 h 137700"/>
                  <a:gd name="connsiteX1" fmla="*/ 68956 w 137700"/>
                  <a:gd name="connsiteY1" fmla="*/ 136956 h 137700"/>
                  <a:gd name="connsiteX2" fmla="*/ 956 w 137700"/>
                  <a:gd name="connsiteY2" fmla="*/ 68956 h 137700"/>
                  <a:gd name="connsiteX3" fmla="*/ 68956 w 137700"/>
                  <a:gd name="connsiteY3" fmla="*/ 956 h 137700"/>
                  <a:gd name="connsiteX4" fmla="*/ 136956 w 137700"/>
                  <a:gd name="connsiteY4" fmla="*/ 68956 h 137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7700" h="137700">
                    <a:moveTo>
                      <a:pt x="136956" y="68956"/>
                    </a:moveTo>
                    <a:cubicBezTo>
                      <a:pt x="136956" y="106511"/>
                      <a:pt x="106511" y="136956"/>
                      <a:pt x="68956" y="136956"/>
                    </a:cubicBezTo>
                    <a:cubicBezTo>
                      <a:pt x="31401" y="136956"/>
                      <a:pt x="956" y="106511"/>
                      <a:pt x="956" y="68956"/>
                    </a:cubicBezTo>
                    <a:cubicBezTo>
                      <a:pt x="956" y="31401"/>
                      <a:pt x="31401" y="956"/>
                      <a:pt x="68956" y="956"/>
                    </a:cubicBezTo>
                    <a:cubicBezTo>
                      <a:pt x="106511" y="956"/>
                      <a:pt x="136956" y="31401"/>
                      <a:pt x="136956" y="68956"/>
                    </a:cubicBezTo>
                    <a:close/>
                  </a:path>
                </a:pathLst>
              </a:custGeom>
              <a:grpFill/>
              <a:ln w="47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MX"/>
              </a:p>
            </p:txBody>
          </p:sp>
          <p:sp>
            <p:nvSpPr>
              <p:cNvPr id="22" name="Forma libre 341">
                <a:extLst>
                  <a:ext uri="{FF2B5EF4-FFF2-40B4-BE49-F238E27FC236}">
                    <a16:creationId xmlns:a16="http://schemas.microsoft.com/office/drawing/2014/main" id="{D68AD15E-6B5F-9C4C-9D69-0E8DCE638AE1}"/>
                  </a:ext>
                </a:extLst>
              </p:cNvPr>
              <p:cNvSpPr/>
              <p:nvPr/>
            </p:nvSpPr>
            <p:spPr>
              <a:xfrm>
                <a:off x="4392922" y="831403"/>
                <a:ext cx="123038" cy="61837"/>
              </a:xfrm>
              <a:custGeom>
                <a:avLst/>
                <a:gdLst>
                  <a:gd name="connsiteX0" fmla="*/ 30095 w 246075"/>
                  <a:gd name="connsiteY0" fmla="*/ 123357 h 123675"/>
                  <a:gd name="connsiteX1" fmla="*/ 216618 w 246075"/>
                  <a:gd name="connsiteY1" fmla="*/ 123357 h 123675"/>
                  <a:gd name="connsiteX2" fmla="*/ 245757 w 246075"/>
                  <a:gd name="connsiteY2" fmla="*/ 91906 h 123675"/>
                  <a:gd name="connsiteX3" fmla="*/ 245757 w 246075"/>
                  <a:gd name="connsiteY3" fmla="*/ 83194 h 123675"/>
                  <a:gd name="connsiteX4" fmla="*/ 216378 w 246075"/>
                  <a:gd name="connsiteY4" fmla="*/ 29019 h 123675"/>
                  <a:gd name="connsiteX5" fmla="*/ 123357 w 246075"/>
                  <a:gd name="connsiteY5" fmla="*/ 956 h 123675"/>
                  <a:gd name="connsiteX6" fmla="*/ 30335 w 246075"/>
                  <a:gd name="connsiteY6" fmla="*/ 29019 h 123675"/>
                  <a:gd name="connsiteX7" fmla="*/ 956 w 246075"/>
                  <a:gd name="connsiteY7" fmla="*/ 83194 h 123675"/>
                  <a:gd name="connsiteX8" fmla="*/ 956 w 246075"/>
                  <a:gd name="connsiteY8" fmla="*/ 91906 h 123675"/>
                  <a:gd name="connsiteX9" fmla="*/ 30095 w 246075"/>
                  <a:gd name="connsiteY9" fmla="*/ 123357 h 123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46075" h="123675">
                    <a:moveTo>
                      <a:pt x="30095" y="123357"/>
                    </a:moveTo>
                    <a:lnTo>
                      <a:pt x="216618" y="123357"/>
                    </a:lnTo>
                    <a:cubicBezTo>
                      <a:pt x="232688" y="123357"/>
                      <a:pt x="245757" y="109251"/>
                      <a:pt x="245757" y="91906"/>
                    </a:cubicBezTo>
                    <a:lnTo>
                      <a:pt x="245757" y="83194"/>
                    </a:lnTo>
                    <a:cubicBezTo>
                      <a:pt x="245757" y="60470"/>
                      <a:pt x="234508" y="39711"/>
                      <a:pt x="216378" y="29019"/>
                    </a:cubicBezTo>
                    <a:cubicBezTo>
                      <a:pt x="194664" y="16215"/>
                      <a:pt x="160903" y="956"/>
                      <a:pt x="123357" y="956"/>
                    </a:cubicBezTo>
                    <a:cubicBezTo>
                      <a:pt x="85810" y="956"/>
                      <a:pt x="52049" y="16217"/>
                      <a:pt x="30335" y="29019"/>
                    </a:cubicBezTo>
                    <a:cubicBezTo>
                      <a:pt x="12206" y="39710"/>
                      <a:pt x="956" y="60470"/>
                      <a:pt x="956" y="83194"/>
                    </a:cubicBezTo>
                    <a:lnTo>
                      <a:pt x="956" y="91906"/>
                    </a:lnTo>
                    <a:cubicBezTo>
                      <a:pt x="956" y="109253"/>
                      <a:pt x="14025" y="123357"/>
                      <a:pt x="30095" y="123357"/>
                    </a:cubicBezTo>
                    <a:close/>
                  </a:path>
                </a:pathLst>
              </a:custGeom>
              <a:grpFill/>
              <a:ln w="47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MX"/>
              </a:p>
            </p:txBody>
          </p:sp>
          <p:sp>
            <p:nvSpPr>
              <p:cNvPr id="23" name="Forma libre 342">
                <a:extLst>
                  <a:ext uri="{FF2B5EF4-FFF2-40B4-BE49-F238E27FC236}">
                    <a16:creationId xmlns:a16="http://schemas.microsoft.com/office/drawing/2014/main" id="{26CFD6C7-3B60-DC43-B8C3-8465672F1F69}"/>
                  </a:ext>
                </a:extLst>
              </p:cNvPr>
              <p:cNvSpPr/>
              <p:nvPr/>
            </p:nvSpPr>
            <p:spPr>
              <a:xfrm>
                <a:off x="4331722" y="919804"/>
                <a:ext cx="68850" cy="68850"/>
              </a:xfrm>
              <a:custGeom>
                <a:avLst/>
                <a:gdLst>
                  <a:gd name="connsiteX0" fmla="*/ 136956 w 137700"/>
                  <a:gd name="connsiteY0" fmla="*/ 68956 h 137700"/>
                  <a:gd name="connsiteX1" fmla="*/ 68956 w 137700"/>
                  <a:gd name="connsiteY1" fmla="*/ 136956 h 137700"/>
                  <a:gd name="connsiteX2" fmla="*/ 956 w 137700"/>
                  <a:gd name="connsiteY2" fmla="*/ 68956 h 137700"/>
                  <a:gd name="connsiteX3" fmla="*/ 68956 w 137700"/>
                  <a:gd name="connsiteY3" fmla="*/ 956 h 137700"/>
                  <a:gd name="connsiteX4" fmla="*/ 136956 w 137700"/>
                  <a:gd name="connsiteY4" fmla="*/ 68956 h 137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7700" h="137700">
                    <a:moveTo>
                      <a:pt x="136956" y="68956"/>
                    </a:moveTo>
                    <a:cubicBezTo>
                      <a:pt x="136956" y="106511"/>
                      <a:pt x="106511" y="136956"/>
                      <a:pt x="68956" y="136956"/>
                    </a:cubicBezTo>
                    <a:cubicBezTo>
                      <a:pt x="31401" y="136956"/>
                      <a:pt x="956" y="106511"/>
                      <a:pt x="956" y="68956"/>
                    </a:cubicBezTo>
                    <a:cubicBezTo>
                      <a:pt x="956" y="31401"/>
                      <a:pt x="31401" y="956"/>
                      <a:pt x="68956" y="956"/>
                    </a:cubicBezTo>
                    <a:cubicBezTo>
                      <a:pt x="106511" y="956"/>
                      <a:pt x="136956" y="31401"/>
                      <a:pt x="136956" y="68956"/>
                    </a:cubicBezTo>
                    <a:close/>
                  </a:path>
                </a:pathLst>
              </a:custGeom>
              <a:grpFill/>
              <a:ln w="47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MX"/>
              </a:p>
            </p:txBody>
          </p:sp>
          <p:sp>
            <p:nvSpPr>
              <p:cNvPr id="24" name="Forma libre 343">
                <a:extLst>
                  <a:ext uri="{FF2B5EF4-FFF2-40B4-BE49-F238E27FC236}">
                    <a16:creationId xmlns:a16="http://schemas.microsoft.com/office/drawing/2014/main" id="{F4894B23-83DC-014A-9160-36DF537081B0}"/>
                  </a:ext>
                </a:extLst>
              </p:cNvPr>
              <p:cNvSpPr/>
              <p:nvPr/>
            </p:nvSpPr>
            <p:spPr>
              <a:xfrm>
                <a:off x="4304522" y="994604"/>
                <a:ext cx="123038" cy="61837"/>
              </a:xfrm>
              <a:custGeom>
                <a:avLst/>
                <a:gdLst>
                  <a:gd name="connsiteX0" fmla="*/ 216378 w 246075"/>
                  <a:gd name="connsiteY0" fmla="*/ 29019 h 123675"/>
                  <a:gd name="connsiteX1" fmla="*/ 123357 w 246075"/>
                  <a:gd name="connsiteY1" fmla="*/ 956 h 123675"/>
                  <a:gd name="connsiteX2" fmla="*/ 30335 w 246075"/>
                  <a:gd name="connsiteY2" fmla="*/ 29019 h 123675"/>
                  <a:gd name="connsiteX3" fmla="*/ 956 w 246075"/>
                  <a:gd name="connsiteY3" fmla="*/ 83193 h 123675"/>
                  <a:gd name="connsiteX4" fmla="*/ 956 w 246075"/>
                  <a:gd name="connsiteY4" fmla="*/ 91905 h 123675"/>
                  <a:gd name="connsiteX5" fmla="*/ 30095 w 246075"/>
                  <a:gd name="connsiteY5" fmla="*/ 123355 h 123675"/>
                  <a:gd name="connsiteX6" fmla="*/ 216618 w 246075"/>
                  <a:gd name="connsiteY6" fmla="*/ 123355 h 123675"/>
                  <a:gd name="connsiteX7" fmla="*/ 245757 w 246075"/>
                  <a:gd name="connsiteY7" fmla="*/ 91905 h 123675"/>
                  <a:gd name="connsiteX8" fmla="*/ 245757 w 246075"/>
                  <a:gd name="connsiteY8" fmla="*/ 83193 h 123675"/>
                  <a:gd name="connsiteX9" fmla="*/ 216378 w 246075"/>
                  <a:gd name="connsiteY9" fmla="*/ 29019 h 123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46075" h="123675">
                    <a:moveTo>
                      <a:pt x="216378" y="29019"/>
                    </a:moveTo>
                    <a:cubicBezTo>
                      <a:pt x="194664" y="16215"/>
                      <a:pt x="160903" y="956"/>
                      <a:pt x="123357" y="956"/>
                    </a:cubicBezTo>
                    <a:cubicBezTo>
                      <a:pt x="85810" y="956"/>
                      <a:pt x="52050" y="16217"/>
                      <a:pt x="30335" y="29019"/>
                    </a:cubicBezTo>
                    <a:cubicBezTo>
                      <a:pt x="12206" y="39710"/>
                      <a:pt x="956" y="60468"/>
                      <a:pt x="956" y="83193"/>
                    </a:cubicBezTo>
                    <a:lnTo>
                      <a:pt x="956" y="91905"/>
                    </a:lnTo>
                    <a:cubicBezTo>
                      <a:pt x="956" y="109250"/>
                      <a:pt x="14025" y="123355"/>
                      <a:pt x="30095" y="123355"/>
                    </a:cubicBezTo>
                    <a:lnTo>
                      <a:pt x="216618" y="123355"/>
                    </a:lnTo>
                    <a:cubicBezTo>
                      <a:pt x="232688" y="123355"/>
                      <a:pt x="245757" y="109250"/>
                      <a:pt x="245757" y="91905"/>
                    </a:cubicBezTo>
                    <a:lnTo>
                      <a:pt x="245757" y="83193"/>
                    </a:lnTo>
                    <a:cubicBezTo>
                      <a:pt x="245757" y="60468"/>
                      <a:pt x="234508" y="39710"/>
                      <a:pt x="216378" y="29019"/>
                    </a:cubicBezTo>
                    <a:close/>
                  </a:path>
                </a:pathLst>
              </a:custGeom>
              <a:grpFill/>
              <a:ln w="47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MX"/>
              </a:p>
            </p:txBody>
          </p:sp>
          <p:sp>
            <p:nvSpPr>
              <p:cNvPr id="25" name="Forma libre 344">
                <a:extLst>
                  <a:ext uri="{FF2B5EF4-FFF2-40B4-BE49-F238E27FC236}">
                    <a16:creationId xmlns:a16="http://schemas.microsoft.com/office/drawing/2014/main" id="{2F2CE790-1EFB-3242-ADB8-F6F016CF4571}"/>
                  </a:ext>
                </a:extLst>
              </p:cNvPr>
              <p:cNvSpPr/>
              <p:nvPr/>
            </p:nvSpPr>
            <p:spPr>
              <a:xfrm>
                <a:off x="4508522" y="919804"/>
                <a:ext cx="68850" cy="68850"/>
              </a:xfrm>
              <a:custGeom>
                <a:avLst/>
                <a:gdLst>
                  <a:gd name="connsiteX0" fmla="*/ 136956 w 137700"/>
                  <a:gd name="connsiteY0" fmla="*/ 68956 h 137700"/>
                  <a:gd name="connsiteX1" fmla="*/ 68956 w 137700"/>
                  <a:gd name="connsiteY1" fmla="*/ 136956 h 137700"/>
                  <a:gd name="connsiteX2" fmla="*/ 956 w 137700"/>
                  <a:gd name="connsiteY2" fmla="*/ 68956 h 137700"/>
                  <a:gd name="connsiteX3" fmla="*/ 68956 w 137700"/>
                  <a:gd name="connsiteY3" fmla="*/ 956 h 137700"/>
                  <a:gd name="connsiteX4" fmla="*/ 136956 w 137700"/>
                  <a:gd name="connsiteY4" fmla="*/ 68956 h 137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7700" h="137700">
                    <a:moveTo>
                      <a:pt x="136956" y="68956"/>
                    </a:moveTo>
                    <a:cubicBezTo>
                      <a:pt x="136956" y="106511"/>
                      <a:pt x="106511" y="136956"/>
                      <a:pt x="68956" y="136956"/>
                    </a:cubicBezTo>
                    <a:cubicBezTo>
                      <a:pt x="31401" y="136956"/>
                      <a:pt x="956" y="106511"/>
                      <a:pt x="956" y="68956"/>
                    </a:cubicBezTo>
                    <a:cubicBezTo>
                      <a:pt x="956" y="31401"/>
                      <a:pt x="31401" y="956"/>
                      <a:pt x="68956" y="956"/>
                    </a:cubicBezTo>
                    <a:cubicBezTo>
                      <a:pt x="106511" y="956"/>
                      <a:pt x="136956" y="31401"/>
                      <a:pt x="136956" y="68956"/>
                    </a:cubicBezTo>
                    <a:close/>
                  </a:path>
                </a:pathLst>
              </a:custGeom>
              <a:grpFill/>
              <a:ln w="47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MX"/>
              </a:p>
            </p:txBody>
          </p:sp>
          <p:sp>
            <p:nvSpPr>
              <p:cNvPr id="26" name="Forma libre 345">
                <a:extLst>
                  <a:ext uri="{FF2B5EF4-FFF2-40B4-BE49-F238E27FC236}">
                    <a16:creationId xmlns:a16="http://schemas.microsoft.com/office/drawing/2014/main" id="{5E9BE8E4-C3FD-D142-B6B2-C8044D886C68}"/>
                  </a:ext>
                </a:extLst>
              </p:cNvPr>
              <p:cNvSpPr/>
              <p:nvPr/>
            </p:nvSpPr>
            <p:spPr>
              <a:xfrm>
                <a:off x="4481323" y="994604"/>
                <a:ext cx="123038" cy="61837"/>
              </a:xfrm>
              <a:custGeom>
                <a:avLst/>
                <a:gdLst>
                  <a:gd name="connsiteX0" fmla="*/ 216378 w 246075"/>
                  <a:gd name="connsiteY0" fmla="*/ 29019 h 123675"/>
                  <a:gd name="connsiteX1" fmla="*/ 123357 w 246075"/>
                  <a:gd name="connsiteY1" fmla="*/ 956 h 123675"/>
                  <a:gd name="connsiteX2" fmla="*/ 30335 w 246075"/>
                  <a:gd name="connsiteY2" fmla="*/ 29019 h 123675"/>
                  <a:gd name="connsiteX3" fmla="*/ 956 w 246075"/>
                  <a:gd name="connsiteY3" fmla="*/ 83194 h 123675"/>
                  <a:gd name="connsiteX4" fmla="*/ 956 w 246075"/>
                  <a:gd name="connsiteY4" fmla="*/ 91906 h 123675"/>
                  <a:gd name="connsiteX5" fmla="*/ 30095 w 246075"/>
                  <a:gd name="connsiteY5" fmla="*/ 123357 h 123675"/>
                  <a:gd name="connsiteX6" fmla="*/ 216618 w 246075"/>
                  <a:gd name="connsiteY6" fmla="*/ 123357 h 123675"/>
                  <a:gd name="connsiteX7" fmla="*/ 245757 w 246075"/>
                  <a:gd name="connsiteY7" fmla="*/ 91906 h 123675"/>
                  <a:gd name="connsiteX8" fmla="*/ 245757 w 246075"/>
                  <a:gd name="connsiteY8" fmla="*/ 83194 h 123675"/>
                  <a:gd name="connsiteX9" fmla="*/ 216378 w 246075"/>
                  <a:gd name="connsiteY9" fmla="*/ 29019 h 123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46075" h="123675">
                    <a:moveTo>
                      <a:pt x="216378" y="29019"/>
                    </a:moveTo>
                    <a:cubicBezTo>
                      <a:pt x="194664" y="16215"/>
                      <a:pt x="160903" y="956"/>
                      <a:pt x="123357" y="956"/>
                    </a:cubicBezTo>
                    <a:cubicBezTo>
                      <a:pt x="85810" y="956"/>
                      <a:pt x="52049" y="16217"/>
                      <a:pt x="30335" y="29019"/>
                    </a:cubicBezTo>
                    <a:cubicBezTo>
                      <a:pt x="12206" y="39710"/>
                      <a:pt x="956" y="60470"/>
                      <a:pt x="956" y="83194"/>
                    </a:cubicBezTo>
                    <a:lnTo>
                      <a:pt x="956" y="91906"/>
                    </a:lnTo>
                    <a:cubicBezTo>
                      <a:pt x="956" y="109251"/>
                      <a:pt x="14025" y="123357"/>
                      <a:pt x="30095" y="123357"/>
                    </a:cubicBezTo>
                    <a:lnTo>
                      <a:pt x="216618" y="123357"/>
                    </a:lnTo>
                    <a:cubicBezTo>
                      <a:pt x="232688" y="123357"/>
                      <a:pt x="245757" y="109251"/>
                      <a:pt x="245757" y="91906"/>
                    </a:cubicBezTo>
                    <a:lnTo>
                      <a:pt x="245757" y="83194"/>
                    </a:lnTo>
                    <a:cubicBezTo>
                      <a:pt x="245756" y="60468"/>
                      <a:pt x="234506" y="39710"/>
                      <a:pt x="216378" y="29019"/>
                    </a:cubicBezTo>
                    <a:close/>
                  </a:path>
                </a:pathLst>
              </a:custGeom>
              <a:grpFill/>
              <a:ln w="47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MX"/>
              </a:p>
            </p:txBody>
          </p:sp>
          <p:sp>
            <p:nvSpPr>
              <p:cNvPr id="27" name="Forma libre 346">
                <a:extLst>
                  <a:ext uri="{FF2B5EF4-FFF2-40B4-BE49-F238E27FC236}">
                    <a16:creationId xmlns:a16="http://schemas.microsoft.com/office/drawing/2014/main" id="{D9ACFC39-53C0-4241-9987-64EB228CD2B6}"/>
                  </a:ext>
                </a:extLst>
              </p:cNvPr>
              <p:cNvSpPr/>
              <p:nvPr/>
            </p:nvSpPr>
            <p:spPr>
              <a:xfrm>
                <a:off x="4413321" y="906204"/>
                <a:ext cx="82238" cy="82238"/>
              </a:xfrm>
              <a:custGeom>
                <a:avLst/>
                <a:gdLst>
                  <a:gd name="connsiteX0" fmla="*/ 150545 w 164475"/>
                  <a:gd name="connsiteY0" fmla="*/ 164157 h 164475"/>
                  <a:gd name="connsiteX1" fmla="*/ 161184 w 164475"/>
                  <a:gd name="connsiteY1" fmla="*/ 159057 h 164475"/>
                  <a:gd name="connsiteX2" fmla="*/ 159058 w 164475"/>
                  <a:gd name="connsiteY2" fmla="*/ 139932 h 164475"/>
                  <a:gd name="connsiteX3" fmla="*/ 96158 w 164475"/>
                  <a:gd name="connsiteY3" fmla="*/ 89612 h 164475"/>
                  <a:gd name="connsiteX4" fmla="*/ 96158 w 164475"/>
                  <a:gd name="connsiteY4" fmla="*/ 14557 h 164475"/>
                  <a:gd name="connsiteX5" fmla="*/ 82558 w 164475"/>
                  <a:gd name="connsiteY5" fmla="*/ 956 h 164475"/>
                  <a:gd name="connsiteX6" fmla="*/ 68957 w 164475"/>
                  <a:gd name="connsiteY6" fmla="*/ 14555 h 164475"/>
                  <a:gd name="connsiteX7" fmla="*/ 68957 w 164475"/>
                  <a:gd name="connsiteY7" fmla="*/ 89621 h 164475"/>
                  <a:gd name="connsiteX8" fmla="*/ 6058 w 164475"/>
                  <a:gd name="connsiteY8" fmla="*/ 139930 h 164475"/>
                  <a:gd name="connsiteX9" fmla="*/ 3932 w 164475"/>
                  <a:gd name="connsiteY9" fmla="*/ 159055 h 164475"/>
                  <a:gd name="connsiteX10" fmla="*/ 14571 w 164475"/>
                  <a:gd name="connsiteY10" fmla="*/ 164156 h 164475"/>
                  <a:gd name="connsiteX11" fmla="*/ 23057 w 164475"/>
                  <a:gd name="connsiteY11" fmla="*/ 161181 h 164475"/>
                  <a:gd name="connsiteX12" fmla="*/ 82558 w 164475"/>
                  <a:gd name="connsiteY12" fmla="*/ 113581 h 164475"/>
                  <a:gd name="connsiteX13" fmla="*/ 142057 w 164475"/>
                  <a:gd name="connsiteY13" fmla="*/ 161181 h 164475"/>
                  <a:gd name="connsiteX14" fmla="*/ 150545 w 164475"/>
                  <a:gd name="connsiteY14" fmla="*/ 164157 h 164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64475" h="164475">
                    <a:moveTo>
                      <a:pt x="150545" y="164157"/>
                    </a:moveTo>
                    <a:cubicBezTo>
                      <a:pt x="154542" y="164157"/>
                      <a:pt x="158487" y="162404"/>
                      <a:pt x="161184" y="159057"/>
                    </a:cubicBezTo>
                    <a:cubicBezTo>
                      <a:pt x="165872" y="153187"/>
                      <a:pt x="164916" y="144633"/>
                      <a:pt x="159058" y="139932"/>
                    </a:cubicBezTo>
                    <a:lnTo>
                      <a:pt x="96158" y="89612"/>
                    </a:lnTo>
                    <a:lnTo>
                      <a:pt x="96158" y="14557"/>
                    </a:lnTo>
                    <a:cubicBezTo>
                      <a:pt x="96158" y="7039"/>
                      <a:pt x="90075" y="956"/>
                      <a:pt x="82558" y="956"/>
                    </a:cubicBezTo>
                    <a:cubicBezTo>
                      <a:pt x="75041" y="956"/>
                      <a:pt x="68957" y="7038"/>
                      <a:pt x="68957" y="14555"/>
                    </a:cubicBezTo>
                    <a:lnTo>
                      <a:pt x="68957" y="89621"/>
                    </a:lnTo>
                    <a:lnTo>
                      <a:pt x="6058" y="139930"/>
                    </a:lnTo>
                    <a:cubicBezTo>
                      <a:pt x="200" y="144633"/>
                      <a:pt x="-756" y="153185"/>
                      <a:pt x="3932" y="159055"/>
                    </a:cubicBezTo>
                    <a:cubicBezTo>
                      <a:pt x="6629" y="162402"/>
                      <a:pt x="10572" y="164156"/>
                      <a:pt x="14571" y="164156"/>
                    </a:cubicBezTo>
                    <a:cubicBezTo>
                      <a:pt x="17545" y="164156"/>
                      <a:pt x="20548" y="163187"/>
                      <a:pt x="23057" y="161181"/>
                    </a:cubicBezTo>
                    <a:lnTo>
                      <a:pt x="82558" y="113581"/>
                    </a:lnTo>
                    <a:lnTo>
                      <a:pt x="142057" y="161181"/>
                    </a:lnTo>
                    <a:cubicBezTo>
                      <a:pt x="144568" y="163187"/>
                      <a:pt x="147569" y="164157"/>
                      <a:pt x="150545" y="164157"/>
                    </a:cubicBezTo>
                    <a:close/>
                  </a:path>
                </a:pathLst>
              </a:custGeom>
              <a:grpFill/>
              <a:ln w="47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MX"/>
              </a:p>
            </p:txBody>
          </p:sp>
        </p:grpSp>
        <p:pic>
          <p:nvPicPr>
            <p:cNvPr id="28" name="Gráfico 446">
              <a:extLst>
                <a:ext uri="{FF2B5EF4-FFF2-40B4-BE49-F238E27FC236}">
                  <a16:creationId xmlns:a16="http://schemas.microsoft.com/office/drawing/2014/main" id="{FF96C409-FD4A-F243-8447-7BBDCA43DD83}"/>
                </a:ext>
              </a:extLst>
            </p:cNvPr>
            <p:cNvPicPr>
              <a:picLocks noChangeAspect="1"/>
            </p:cNvPicPr>
            <p:nvPr/>
          </p:nvPicPr>
          <p:blipFill>
            <a:blip/>
            <a:stretch>
              <a:fillRect/>
            </a:stretch>
          </p:blipFill>
          <p:spPr>
            <a:xfrm>
              <a:off x="2344045" y="2652934"/>
              <a:ext cx="262689" cy="262688"/>
            </a:xfrm>
            <a:prstGeom prst="rect">
              <a:avLst/>
            </a:prstGeom>
          </p:spPr>
        </p:pic>
        <p:grpSp>
          <p:nvGrpSpPr>
            <p:cNvPr id="29" name="Group 62">
              <a:extLst>
                <a:ext uri="{FF2B5EF4-FFF2-40B4-BE49-F238E27FC236}">
                  <a16:creationId xmlns:a16="http://schemas.microsoft.com/office/drawing/2014/main" id="{B3F9B1D0-BF51-F147-9663-DA6FAA13711E}"/>
                </a:ext>
              </a:extLst>
            </p:cNvPr>
            <p:cNvGrpSpPr/>
            <p:nvPr/>
          </p:nvGrpSpPr>
          <p:grpSpPr>
            <a:xfrm rot="10800000">
              <a:off x="8889243" y="2592122"/>
              <a:ext cx="193919" cy="332464"/>
              <a:chOff x="5568881" y="2696927"/>
              <a:chExt cx="1084332" cy="1859031"/>
            </a:xfrm>
            <a:solidFill>
              <a:srgbClr val="FFFFFF"/>
            </a:solidFill>
          </p:grpSpPr>
          <p:sp>
            <p:nvSpPr>
              <p:cNvPr id="30" name="Forma libre 62">
                <a:extLst>
                  <a:ext uri="{FF2B5EF4-FFF2-40B4-BE49-F238E27FC236}">
                    <a16:creationId xmlns:a16="http://schemas.microsoft.com/office/drawing/2014/main" id="{02486277-779D-384F-BE85-5FE4A0C872C9}"/>
                  </a:ext>
                </a:extLst>
              </p:cNvPr>
              <p:cNvSpPr/>
              <p:nvPr/>
            </p:nvSpPr>
            <p:spPr>
              <a:xfrm>
                <a:off x="6092903" y="4396611"/>
                <a:ext cx="79673" cy="159346"/>
              </a:xfrm>
              <a:custGeom>
                <a:avLst/>
                <a:gdLst>
                  <a:gd name="connsiteX0" fmla="*/ 12729 w 24527"/>
                  <a:gd name="connsiteY0" fmla="*/ 836 h 49055"/>
                  <a:gd name="connsiteX1" fmla="*/ 836 w 24527"/>
                  <a:gd name="connsiteY1" fmla="*/ 12729 h 49055"/>
                  <a:gd name="connsiteX2" fmla="*/ 836 w 24527"/>
                  <a:gd name="connsiteY2" fmla="*/ 36513 h 49055"/>
                  <a:gd name="connsiteX3" fmla="*/ 12729 w 24527"/>
                  <a:gd name="connsiteY3" fmla="*/ 48406 h 49055"/>
                  <a:gd name="connsiteX4" fmla="*/ 24622 w 24527"/>
                  <a:gd name="connsiteY4" fmla="*/ 36513 h 49055"/>
                  <a:gd name="connsiteX5" fmla="*/ 24622 w 24527"/>
                  <a:gd name="connsiteY5" fmla="*/ 12729 h 49055"/>
                  <a:gd name="connsiteX6" fmla="*/ 12729 w 24527"/>
                  <a:gd name="connsiteY6" fmla="*/ 836 h 49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527" h="49055">
                    <a:moveTo>
                      <a:pt x="12729" y="836"/>
                    </a:moveTo>
                    <a:cubicBezTo>
                      <a:pt x="6155" y="836"/>
                      <a:pt x="836" y="6155"/>
                      <a:pt x="836" y="12729"/>
                    </a:cubicBezTo>
                    <a:lnTo>
                      <a:pt x="836" y="36513"/>
                    </a:lnTo>
                    <a:cubicBezTo>
                      <a:pt x="836" y="43087"/>
                      <a:pt x="6155" y="48406"/>
                      <a:pt x="12729" y="48406"/>
                    </a:cubicBezTo>
                    <a:cubicBezTo>
                      <a:pt x="19302" y="48406"/>
                      <a:pt x="24622" y="43087"/>
                      <a:pt x="24622" y="36513"/>
                    </a:cubicBezTo>
                    <a:lnTo>
                      <a:pt x="24622" y="12729"/>
                    </a:lnTo>
                    <a:cubicBezTo>
                      <a:pt x="24622" y="6155"/>
                      <a:pt x="19302" y="836"/>
                      <a:pt x="12729" y="836"/>
                    </a:cubicBezTo>
                    <a:close/>
                  </a:path>
                </a:pathLst>
              </a:custGeom>
              <a:grpFill/>
              <a:ln w="47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MX"/>
              </a:p>
            </p:txBody>
          </p:sp>
          <p:sp>
            <p:nvSpPr>
              <p:cNvPr id="31" name="Forma libre 191">
                <a:extLst>
                  <a:ext uri="{FF2B5EF4-FFF2-40B4-BE49-F238E27FC236}">
                    <a16:creationId xmlns:a16="http://schemas.microsoft.com/office/drawing/2014/main" id="{DB5770D8-7D82-8C4F-A4B6-50EA6D074AC7}"/>
                  </a:ext>
                </a:extLst>
              </p:cNvPr>
              <p:cNvSpPr/>
              <p:nvPr/>
            </p:nvSpPr>
            <p:spPr>
              <a:xfrm>
                <a:off x="5568881" y="4203467"/>
                <a:ext cx="133993" cy="133993"/>
              </a:xfrm>
              <a:custGeom>
                <a:avLst/>
                <a:gdLst>
                  <a:gd name="connsiteX0" fmla="*/ 21137 w 41251"/>
                  <a:gd name="connsiteY0" fmla="*/ 4321 h 41251"/>
                  <a:gd name="connsiteX1" fmla="*/ 4321 w 41251"/>
                  <a:gd name="connsiteY1" fmla="*/ 21137 h 41251"/>
                  <a:gd name="connsiteX2" fmla="*/ 4321 w 41251"/>
                  <a:gd name="connsiteY2" fmla="*/ 37953 h 41251"/>
                  <a:gd name="connsiteX3" fmla="*/ 12729 w 41251"/>
                  <a:gd name="connsiteY3" fmla="*/ 41437 h 41251"/>
                  <a:gd name="connsiteX4" fmla="*/ 21138 w 41251"/>
                  <a:gd name="connsiteY4" fmla="*/ 37953 h 41251"/>
                  <a:gd name="connsiteX5" fmla="*/ 37954 w 41251"/>
                  <a:gd name="connsiteY5" fmla="*/ 21137 h 41251"/>
                  <a:gd name="connsiteX6" fmla="*/ 37954 w 41251"/>
                  <a:gd name="connsiteY6" fmla="*/ 4321 h 41251"/>
                  <a:gd name="connsiteX7" fmla="*/ 21137 w 41251"/>
                  <a:gd name="connsiteY7" fmla="*/ 4321 h 41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251" h="41251">
                    <a:moveTo>
                      <a:pt x="21137" y="4321"/>
                    </a:moveTo>
                    <a:lnTo>
                      <a:pt x="4321" y="21137"/>
                    </a:lnTo>
                    <a:cubicBezTo>
                      <a:pt x="-325" y="25782"/>
                      <a:pt x="-325" y="33308"/>
                      <a:pt x="4321" y="37953"/>
                    </a:cubicBezTo>
                    <a:cubicBezTo>
                      <a:pt x="6643" y="40275"/>
                      <a:pt x="9687" y="41437"/>
                      <a:pt x="12729" y="41437"/>
                    </a:cubicBezTo>
                    <a:cubicBezTo>
                      <a:pt x="15772" y="41437"/>
                      <a:pt x="18814" y="40275"/>
                      <a:pt x="21138" y="37953"/>
                    </a:cubicBezTo>
                    <a:lnTo>
                      <a:pt x="37954" y="21137"/>
                    </a:lnTo>
                    <a:cubicBezTo>
                      <a:pt x="42600" y="16491"/>
                      <a:pt x="42600" y="8965"/>
                      <a:pt x="37954" y="4321"/>
                    </a:cubicBezTo>
                    <a:cubicBezTo>
                      <a:pt x="33308" y="-325"/>
                      <a:pt x="25782" y="-325"/>
                      <a:pt x="21137" y="4321"/>
                    </a:cubicBezTo>
                    <a:close/>
                  </a:path>
                </a:pathLst>
              </a:custGeom>
              <a:grpFill/>
              <a:ln w="47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MX"/>
              </a:p>
            </p:txBody>
          </p:sp>
          <p:sp>
            <p:nvSpPr>
              <p:cNvPr id="32" name="Forma libre 192">
                <a:extLst>
                  <a:ext uri="{FF2B5EF4-FFF2-40B4-BE49-F238E27FC236}">
                    <a16:creationId xmlns:a16="http://schemas.microsoft.com/office/drawing/2014/main" id="{CF3D7C48-EAA3-D54B-A528-1C574BDC916C}"/>
                  </a:ext>
                </a:extLst>
              </p:cNvPr>
              <p:cNvSpPr/>
              <p:nvPr/>
            </p:nvSpPr>
            <p:spPr>
              <a:xfrm>
                <a:off x="6518619" y="4203467"/>
                <a:ext cx="133993" cy="133993"/>
              </a:xfrm>
              <a:custGeom>
                <a:avLst/>
                <a:gdLst>
                  <a:gd name="connsiteX0" fmla="*/ 21137 w 41251"/>
                  <a:gd name="connsiteY0" fmla="*/ 4321 h 41251"/>
                  <a:gd name="connsiteX1" fmla="*/ 4321 w 41251"/>
                  <a:gd name="connsiteY1" fmla="*/ 4321 h 41251"/>
                  <a:gd name="connsiteX2" fmla="*/ 4321 w 41251"/>
                  <a:gd name="connsiteY2" fmla="*/ 21137 h 41251"/>
                  <a:gd name="connsiteX3" fmla="*/ 21137 w 41251"/>
                  <a:gd name="connsiteY3" fmla="*/ 37953 h 41251"/>
                  <a:gd name="connsiteX4" fmla="*/ 29545 w 41251"/>
                  <a:gd name="connsiteY4" fmla="*/ 41437 h 41251"/>
                  <a:gd name="connsiteX5" fmla="*/ 37954 w 41251"/>
                  <a:gd name="connsiteY5" fmla="*/ 37953 h 41251"/>
                  <a:gd name="connsiteX6" fmla="*/ 37954 w 41251"/>
                  <a:gd name="connsiteY6" fmla="*/ 21137 h 41251"/>
                  <a:gd name="connsiteX7" fmla="*/ 21137 w 41251"/>
                  <a:gd name="connsiteY7" fmla="*/ 4321 h 41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1251" h="41251">
                    <a:moveTo>
                      <a:pt x="21137" y="4321"/>
                    </a:moveTo>
                    <a:cubicBezTo>
                      <a:pt x="16491" y="-325"/>
                      <a:pt x="8965" y="-325"/>
                      <a:pt x="4321" y="4321"/>
                    </a:cubicBezTo>
                    <a:cubicBezTo>
                      <a:pt x="-325" y="8966"/>
                      <a:pt x="-325" y="16492"/>
                      <a:pt x="4321" y="21137"/>
                    </a:cubicBezTo>
                    <a:lnTo>
                      <a:pt x="21137" y="37953"/>
                    </a:lnTo>
                    <a:cubicBezTo>
                      <a:pt x="23459" y="40275"/>
                      <a:pt x="26503" y="41437"/>
                      <a:pt x="29545" y="41437"/>
                    </a:cubicBezTo>
                    <a:cubicBezTo>
                      <a:pt x="32588" y="41437"/>
                      <a:pt x="35630" y="40275"/>
                      <a:pt x="37954" y="37953"/>
                    </a:cubicBezTo>
                    <a:cubicBezTo>
                      <a:pt x="42600" y="33307"/>
                      <a:pt x="42600" y="25781"/>
                      <a:pt x="37954" y="21137"/>
                    </a:cubicBezTo>
                    <a:lnTo>
                      <a:pt x="21137" y="4321"/>
                    </a:lnTo>
                    <a:close/>
                  </a:path>
                </a:pathLst>
              </a:custGeom>
              <a:grpFill/>
              <a:ln w="47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MX"/>
              </a:p>
            </p:txBody>
          </p:sp>
          <p:sp>
            <p:nvSpPr>
              <p:cNvPr id="33" name="Forma libre 193">
                <a:extLst>
                  <a:ext uri="{FF2B5EF4-FFF2-40B4-BE49-F238E27FC236}">
                    <a16:creationId xmlns:a16="http://schemas.microsoft.com/office/drawing/2014/main" id="{BB7A0373-E4F9-2947-B9B8-D1DEAA7FED52}"/>
                  </a:ext>
                </a:extLst>
              </p:cNvPr>
              <p:cNvSpPr/>
              <p:nvPr/>
            </p:nvSpPr>
            <p:spPr>
              <a:xfrm>
                <a:off x="5877914" y="2696927"/>
                <a:ext cx="467173" cy="311449"/>
              </a:xfrm>
              <a:custGeom>
                <a:avLst/>
                <a:gdLst>
                  <a:gd name="connsiteX0" fmla="*/ 12729 w 143822"/>
                  <a:gd name="connsiteY0" fmla="*/ 95974 h 95881"/>
                  <a:gd name="connsiteX1" fmla="*/ 131652 w 143822"/>
                  <a:gd name="connsiteY1" fmla="*/ 95974 h 95881"/>
                  <a:gd name="connsiteX2" fmla="*/ 143545 w 143822"/>
                  <a:gd name="connsiteY2" fmla="*/ 84082 h 95881"/>
                  <a:gd name="connsiteX3" fmla="*/ 143545 w 143822"/>
                  <a:gd name="connsiteY3" fmla="*/ 68114 h 95881"/>
                  <a:gd name="connsiteX4" fmla="*/ 126128 w 143822"/>
                  <a:gd name="connsiteY4" fmla="*/ 26064 h 95881"/>
                  <a:gd name="connsiteX5" fmla="*/ 111351 w 143822"/>
                  <a:gd name="connsiteY5" fmla="*/ 11288 h 95881"/>
                  <a:gd name="connsiteX6" fmla="*/ 86117 w 143822"/>
                  <a:gd name="connsiteY6" fmla="*/ 836 h 95881"/>
                  <a:gd name="connsiteX7" fmla="*/ 58254 w 143822"/>
                  <a:gd name="connsiteY7" fmla="*/ 836 h 95881"/>
                  <a:gd name="connsiteX8" fmla="*/ 33035 w 143822"/>
                  <a:gd name="connsiteY8" fmla="*/ 11281 h 95881"/>
                  <a:gd name="connsiteX9" fmla="*/ 18253 w 143822"/>
                  <a:gd name="connsiteY9" fmla="*/ 26063 h 95881"/>
                  <a:gd name="connsiteX10" fmla="*/ 836 w 143822"/>
                  <a:gd name="connsiteY10" fmla="*/ 68114 h 95881"/>
                  <a:gd name="connsiteX11" fmla="*/ 836 w 143822"/>
                  <a:gd name="connsiteY11" fmla="*/ 84083 h 95881"/>
                  <a:gd name="connsiteX12" fmla="*/ 12729 w 143822"/>
                  <a:gd name="connsiteY12" fmla="*/ 95974 h 958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3822" h="95881">
                    <a:moveTo>
                      <a:pt x="12729" y="95974"/>
                    </a:moveTo>
                    <a:lnTo>
                      <a:pt x="131652" y="95974"/>
                    </a:lnTo>
                    <a:cubicBezTo>
                      <a:pt x="138220" y="95974"/>
                      <a:pt x="143545" y="90650"/>
                      <a:pt x="143545" y="84082"/>
                    </a:cubicBezTo>
                    <a:lnTo>
                      <a:pt x="143545" y="68114"/>
                    </a:lnTo>
                    <a:cubicBezTo>
                      <a:pt x="143545" y="52341"/>
                      <a:pt x="137279" y="37216"/>
                      <a:pt x="126128" y="26064"/>
                    </a:cubicBezTo>
                    <a:lnTo>
                      <a:pt x="111351" y="11288"/>
                    </a:lnTo>
                    <a:cubicBezTo>
                      <a:pt x="104658" y="4596"/>
                      <a:pt x="95581" y="836"/>
                      <a:pt x="86117" y="836"/>
                    </a:cubicBezTo>
                    <a:lnTo>
                      <a:pt x="58254" y="836"/>
                    </a:lnTo>
                    <a:cubicBezTo>
                      <a:pt x="48795" y="836"/>
                      <a:pt x="39724" y="4593"/>
                      <a:pt x="33035" y="11281"/>
                    </a:cubicBezTo>
                    <a:lnTo>
                      <a:pt x="18253" y="26063"/>
                    </a:lnTo>
                    <a:cubicBezTo>
                      <a:pt x="7102" y="37216"/>
                      <a:pt x="836" y="52341"/>
                      <a:pt x="836" y="68114"/>
                    </a:cubicBezTo>
                    <a:lnTo>
                      <a:pt x="836" y="84083"/>
                    </a:lnTo>
                    <a:cubicBezTo>
                      <a:pt x="836" y="90650"/>
                      <a:pt x="6161" y="95974"/>
                      <a:pt x="12729" y="95974"/>
                    </a:cubicBezTo>
                    <a:close/>
                  </a:path>
                </a:pathLst>
              </a:custGeom>
              <a:grpFill/>
              <a:ln w="47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MX"/>
              </a:p>
            </p:txBody>
          </p:sp>
          <p:sp>
            <p:nvSpPr>
              <p:cNvPr id="34" name="Freeform 67">
                <a:extLst>
                  <a:ext uri="{FF2B5EF4-FFF2-40B4-BE49-F238E27FC236}">
                    <a16:creationId xmlns:a16="http://schemas.microsoft.com/office/drawing/2014/main" id="{263A2BD5-29B0-9945-AE1A-2EE32C2D05BA}"/>
                  </a:ext>
                </a:extLst>
              </p:cNvPr>
              <p:cNvSpPr/>
              <p:nvPr/>
            </p:nvSpPr>
            <p:spPr>
              <a:xfrm>
                <a:off x="5571594" y="3085934"/>
                <a:ext cx="1081619" cy="1236136"/>
              </a:xfrm>
              <a:custGeom>
                <a:avLst/>
                <a:gdLst>
                  <a:gd name="connsiteX0" fmla="*/ 732449 w 2163239"/>
                  <a:gd name="connsiteY0" fmla="*/ 0 h 2472272"/>
                  <a:gd name="connsiteX1" fmla="*/ 1430797 w 2163239"/>
                  <a:gd name="connsiteY1" fmla="*/ 0 h 2472272"/>
                  <a:gd name="connsiteX2" fmla="*/ 1699688 w 2163239"/>
                  <a:gd name="connsiteY2" fmla="*/ 268897 h 2472272"/>
                  <a:gd name="connsiteX3" fmla="*/ 1837608 w 2163239"/>
                  <a:gd name="connsiteY3" fmla="*/ 618221 h 2472272"/>
                  <a:gd name="connsiteX4" fmla="*/ 2163239 w 2163239"/>
                  <a:gd name="connsiteY4" fmla="*/ 1390656 h 2472272"/>
                  <a:gd name="connsiteX5" fmla="*/ 1081623 w 2163239"/>
                  <a:gd name="connsiteY5" fmla="*/ 2472272 h 2472272"/>
                  <a:gd name="connsiteX6" fmla="*/ 0 w 2163239"/>
                  <a:gd name="connsiteY6" fmla="*/ 1390656 h 2472272"/>
                  <a:gd name="connsiteX7" fmla="*/ 325631 w 2163239"/>
                  <a:gd name="connsiteY7" fmla="*/ 618221 h 2472272"/>
                  <a:gd name="connsiteX8" fmla="*/ 463552 w 2163239"/>
                  <a:gd name="connsiteY8" fmla="*/ 268897 h 2472272"/>
                  <a:gd name="connsiteX9" fmla="*/ 732449 w 2163239"/>
                  <a:gd name="connsiteY9" fmla="*/ 0 h 24722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163239" h="2472272">
                    <a:moveTo>
                      <a:pt x="732449" y="0"/>
                    </a:moveTo>
                    <a:lnTo>
                      <a:pt x="1430797" y="0"/>
                    </a:lnTo>
                    <a:cubicBezTo>
                      <a:pt x="1579054" y="0"/>
                      <a:pt x="1699688" y="120640"/>
                      <a:pt x="1699688" y="268897"/>
                    </a:cubicBezTo>
                    <a:cubicBezTo>
                      <a:pt x="1699688" y="405233"/>
                      <a:pt x="1749944" y="532512"/>
                      <a:pt x="1837608" y="618221"/>
                    </a:cubicBezTo>
                    <a:cubicBezTo>
                      <a:pt x="2047588" y="823361"/>
                      <a:pt x="2163239" y="1097689"/>
                      <a:pt x="2163239" y="1390656"/>
                    </a:cubicBezTo>
                    <a:cubicBezTo>
                      <a:pt x="2163239" y="1987061"/>
                      <a:pt x="1678041" y="2472272"/>
                      <a:pt x="1081623" y="2472272"/>
                    </a:cubicBezTo>
                    <a:cubicBezTo>
                      <a:pt x="485211" y="2472272"/>
                      <a:pt x="7" y="1987061"/>
                      <a:pt x="0" y="1390656"/>
                    </a:cubicBezTo>
                    <a:cubicBezTo>
                      <a:pt x="0" y="1097689"/>
                      <a:pt x="115657" y="823361"/>
                      <a:pt x="325631" y="618221"/>
                    </a:cubicBezTo>
                    <a:cubicBezTo>
                      <a:pt x="413301" y="532512"/>
                      <a:pt x="463552" y="405233"/>
                      <a:pt x="463552" y="268897"/>
                    </a:cubicBezTo>
                    <a:cubicBezTo>
                      <a:pt x="463552" y="120640"/>
                      <a:pt x="584192" y="0"/>
                      <a:pt x="73244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rgbClr val="E86222">
                  <a:shade val="50000"/>
                </a:srgbClr>
              </a:lnRef>
              <a:fillRef idx="1">
                <a:srgbClr val="E86222"/>
              </a:fillRef>
              <a:effectRef idx="0">
                <a:srgbClr val="E86222"/>
              </a:effectRef>
              <a:fontRef idx="minor">
                <a:srgbClr val="FFFFFF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5" name="Group 9">
              <a:extLst>
                <a:ext uri="{FF2B5EF4-FFF2-40B4-BE49-F238E27FC236}">
                  <a16:creationId xmlns:a16="http://schemas.microsoft.com/office/drawing/2014/main" id="{39F83644-CABF-3C4A-8986-BB9253744DF9}"/>
                </a:ext>
              </a:extLst>
            </p:cNvPr>
            <p:cNvGrpSpPr/>
            <p:nvPr/>
          </p:nvGrpSpPr>
          <p:grpSpPr>
            <a:xfrm>
              <a:off x="1402510" y="3548762"/>
              <a:ext cx="8675853" cy="1327072"/>
              <a:chOff x="1402510" y="3956887"/>
              <a:chExt cx="8675853" cy="1327072"/>
            </a:xfrm>
          </p:grpSpPr>
          <p:sp>
            <p:nvSpPr>
              <p:cNvPr id="36" name="CuadroTexto 395">
                <a:extLst>
                  <a:ext uri="{FF2B5EF4-FFF2-40B4-BE49-F238E27FC236}">
                    <a16:creationId xmlns:a16="http://schemas.microsoft.com/office/drawing/2014/main" id="{258F35EA-C084-8F47-8847-D171F356DE53}"/>
                  </a:ext>
                </a:extLst>
              </p:cNvPr>
              <p:cNvSpPr txBox="1"/>
              <p:nvPr/>
            </p:nvSpPr>
            <p:spPr>
              <a:xfrm>
                <a:off x="1643605" y="3956887"/>
                <a:ext cx="1663570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131414"/>
                    </a:solidFill>
                    <a:latin typeface="Poppins" pitchFamily="2" charset="77"/>
                    <a:ea typeface="Lato Semibold" panose="020F0502020204030203" pitchFamily="34" charset="0"/>
                    <a:cs typeface="Poppins Medium" pitchFamily="2" charset="77"/>
                  </a:rPr>
                  <a:t>Milestone</a:t>
                </a:r>
              </a:p>
            </p:txBody>
          </p:sp>
          <p:sp>
            <p:nvSpPr>
              <p:cNvPr id="37" name="Rectangle 56">
                <a:extLst>
                  <a:ext uri="{FF2B5EF4-FFF2-40B4-BE49-F238E27FC236}">
                    <a16:creationId xmlns:a16="http://schemas.microsoft.com/office/drawing/2014/main" id="{A5DF760A-1038-984E-9272-34AEE6A76749}"/>
                  </a:ext>
                </a:extLst>
              </p:cNvPr>
              <p:cNvSpPr/>
              <p:nvPr/>
            </p:nvSpPr>
            <p:spPr>
              <a:xfrm>
                <a:off x="1402510" y="4376018"/>
                <a:ext cx="2145759" cy="9079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400" dirty="0">
                    <a:latin typeface="Poppins" panose="020F0502020204030203" pitchFamily="34" charset="0"/>
                    <a:ea typeface="Lato Light" panose="020F0502020204030203" pitchFamily="34" charset="0"/>
                    <a:cs typeface="Lato Light" panose="020F0502020204030203" pitchFamily="34" charset="0"/>
                  </a:rPr>
                  <a:t>Add a short description of this milestone here.</a:t>
                </a:r>
              </a:p>
            </p:txBody>
          </p:sp>
          <p:sp>
            <p:nvSpPr>
              <p:cNvPr id="38" name="CuadroTexto 395">
                <a:extLst>
                  <a:ext uri="{FF2B5EF4-FFF2-40B4-BE49-F238E27FC236}">
                    <a16:creationId xmlns:a16="http://schemas.microsoft.com/office/drawing/2014/main" id="{D7AA09A9-E92A-A941-A066-C54E766432B8}"/>
                  </a:ext>
                </a:extLst>
              </p:cNvPr>
              <p:cNvSpPr txBox="1"/>
              <p:nvPr/>
            </p:nvSpPr>
            <p:spPr>
              <a:xfrm>
                <a:off x="3820303" y="3956887"/>
                <a:ext cx="1663570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131414"/>
                    </a:solidFill>
                    <a:latin typeface="Poppins" pitchFamily="2" charset="77"/>
                    <a:ea typeface="Lato Semibold" panose="020F0502020204030203" pitchFamily="34" charset="0"/>
                    <a:cs typeface="Poppins Medium" pitchFamily="2" charset="77"/>
                  </a:rPr>
                  <a:t>Milestone</a:t>
                </a:r>
              </a:p>
            </p:txBody>
          </p:sp>
          <p:sp>
            <p:nvSpPr>
              <p:cNvPr id="39" name="Rectangle 56">
                <a:extLst>
                  <a:ext uri="{FF2B5EF4-FFF2-40B4-BE49-F238E27FC236}">
                    <a16:creationId xmlns:a16="http://schemas.microsoft.com/office/drawing/2014/main" id="{2F7FE57C-7558-8844-B21D-B8C6EF9B8202}"/>
                  </a:ext>
                </a:extLst>
              </p:cNvPr>
              <p:cNvSpPr/>
              <p:nvPr/>
            </p:nvSpPr>
            <p:spPr>
              <a:xfrm>
                <a:off x="3579208" y="4376018"/>
                <a:ext cx="2145759" cy="9079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400" dirty="0">
                    <a:latin typeface="Poppins" panose="020F0502020204030203" pitchFamily="34" charset="0"/>
                    <a:ea typeface="Lato Light" panose="020F0502020204030203" pitchFamily="34" charset="0"/>
                    <a:cs typeface="Lato Light" panose="020F0502020204030203" pitchFamily="34" charset="0"/>
                  </a:rPr>
                  <a:t>Add a short description of this milestone here.</a:t>
                </a:r>
              </a:p>
            </p:txBody>
          </p:sp>
          <p:sp>
            <p:nvSpPr>
              <p:cNvPr id="40" name="CuadroTexto 395">
                <a:extLst>
                  <a:ext uri="{FF2B5EF4-FFF2-40B4-BE49-F238E27FC236}">
                    <a16:creationId xmlns:a16="http://schemas.microsoft.com/office/drawing/2014/main" id="{E3C6506B-4038-4340-9C00-6A6F03F73260}"/>
                  </a:ext>
                </a:extLst>
              </p:cNvPr>
              <p:cNvSpPr txBox="1"/>
              <p:nvPr/>
            </p:nvSpPr>
            <p:spPr>
              <a:xfrm>
                <a:off x="5997001" y="3956887"/>
                <a:ext cx="1663570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131414"/>
                    </a:solidFill>
                    <a:latin typeface="Poppins" pitchFamily="2" charset="77"/>
                    <a:ea typeface="Lato Semibold" panose="020F0502020204030203" pitchFamily="34" charset="0"/>
                    <a:cs typeface="Poppins Medium" pitchFamily="2" charset="77"/>
                  </a:rPr>
                  <a:t>Milestone</a:t>
                </a:r>
              </a:p>
            </p:txBody>
          </p:sp>
          <p:sp>
            <p:nvSpPr>
              <p:cNvPr id="41" name="Rectangle 56">
                <a:extLst>
                  <a:ext uri="{FF2B5EF4-FFF2-40B4-BE49-F238E27FC236}">
                    <a16:creationId xmlns:a16="http://schemas.microsoft.com/office/drawing/2014/main" id="{A0C3BDF3-2E38-D34E-B19C-D7D97AB6B6F5}"/>
                  </a:ext>
                </a:extLst>
              </p:cNvPr>
              <p:cNvSpPr/>
              <p:nvPr/>
            </p:nvSpPr>
            <p:spPr>
              <a:xfrm>
                <a:off x="5755906" y="4376018"/>
                <a:ext cx="2145759" cy="9079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400" dirty="0">
                    <a:latin typeface="Poppins" panose="020F0502020204030203" pitchFamily="34" charset="0"/>
                    <a:ea typeface="Lato Light" panose="020F0502020204030203" pitchFamily="34" charset="0"/>
                    <a:cs typeface="Lato Light" panose="020F0502020204030203" pitchFamily="34" charset="0"/>
                  </a:rPr>
                  <a:t>Add a short description of this milestone here.</a:t>
                </a:r>
              </a:p>
            </p:txBody>
          </p:sp>
          <p:sp>
            <p:nvSpPr>
              <p:cNvPr id="42" name="CuadroTexto 395">
                <a:extLst>
                  <a:ext uri="{FF2B5EF4-FFF2-40B4-BE49-F238E27FC236}">
                    <a16:creationId xmlns:a16="http://schemas.microsoft.com/office/drawing/2014/main" id="{589F23C1-1AF9-5643-A410-AB26136A8A20}"/>
                  </a:ext>
                </a:extLst>
              </p:cNvPr>
              <p:cNvSpPr txBox="1"/>
              <p:nvPr/>
            </p:nvSpPr>
            <p:spPr>
              <a:xfrm>
                <a:off x="8173699" y="3956887"/>
                <a:ext cx="1663570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131414"/>
                    </a:solidFill>
                    <a:latin typeface="Poppins" pitchFamily="2" charset="77"/>
                    <a:ea typeface="Lato Semibold" panose="020F0502020204030203" pitchFamily="34" charset="0"/>
                    <a:cs typeface="Poppins Medium" pitchFamily="2" charset="77"/>
                  </a:rPr>
                  <a:t>Milestone</a:t>
                </a:r>
              </a:p>
            </p:txBody>
          </p:sp>
          <p:sp>
            <p:nvSpPr>
              <p:cNvPr id="43" name="Rectangle 56">
                <a:extLst>
                  <a:ext uri="{FF2B5EF4-FFF2-40B4-BE49-F238E27FC236}">
                    <a16:creationId xmlns:a16="http://schemas.microsoft.com/office/drawing/2014/main" id="{6F6AA2B1-C764-D941-A0C8-64BBD49573F9}"/>
                  </a:ext>
                </a:extLst>
              </p:cNvPr>
              <p:cNvSpPr/>
              <p:nvPr/>
            </p:nvSpPr>
            <p:spPr>
              <a:xfrm>
                <a:off x="7932604" y="4376018"/>
                <a:ext cx="2145759" cy="9079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400" dirty="0">
                    <a:latin typeface="Poppins" panose="020F0502020204030203" pitchFamily="34" charset="0"/>
                    <a:ea typeface="Lato Light" panose="020F0502020204030203" pitchFamily="34" charset="0"/>
                    <a:cs typeface="Lato Light" panose="020F0502020204030203" pitchFamily="34" charset="0"/>
                  </a:rPr>
                  <a:t>Add a short description of this milestone here.</a:t>
                </a:r>
              </a:p>
            </p:txBody>
          </p:sp>
        </p:grpSp>
        <p:sp>
          <p:nvSpPr>
            <p:cNvPr id="44" name="CuadroTexto 395">
              <a:extLst>
                <a:ext uri="{FF2B5EF4-FFF2-40B4-BE49-F238E27FC236}">
                  <a16:creationId xmlns:a16="http://schemas.microsoft.com/office/drawing/2014/main" id="{BF023E10-FA3F-3B46-92D7-9F23343D67BC}"/>
                </a:ext>
              </a:extLst>
            </p:cNvPr>
            <p:cNvSpPr txBox="1"/>
            <p:nvPr/>
          </p:nvSpPr>
          <p:spPr>
            <a:xfrm>
              <a:off x="1643605" y="5072941"/>
              <a:ext cx="1663570" cy="3847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>
                  <a:solidFill>
                    <a:srgbClr val="E86222"/>
                  </a:solidFill>
                  <a:latin typeface="Poppins" pitchFamily="2" charset="77"/>
                  <a:ea typeface="Lato Semibold" panose="020F0502020204030203" pitchFamily="34" charset="0"/>
                  <a:cs typeface="Poppins Medium" pitchFamily="2" charset="77"/>
                </a:rPr>
                <a:t>2023</a:t>
              </a:r>
            </a:p>
          </p:txBody>
        </p:sp>
        <p:sp>
          <p:nvSpPr>
            <p:cNvPr id="45" name="CuadroTexto 395">
              <a:extLst>
                <a:ext uri="{FF2B5EF4-FFF2-40B4-BE49-F238E27FC236}">
                  <a16:creationId xmlns:a16="http://schemas.microsoft.com/office/drawing/2014/main" id="{77AB295F-F67B-1147-BD84-0E41B4E08593}"/>
                </a:ext>
              </a:extLst>
            </p:cNvPr>
            <p:cNvSpPr txBox="1"/>
            <p:nvPr/>
          </p:nvSpPr>
          <p:spPr>
            <a:xfrm>
              <a:off x="3820303" y="5072941"/>
              <a:ext cx="1663570" cy="3847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>
                  <a:solidFill>
                    <a:srgbClr val="3898EC"/>
                  </a:solidFill>
                  <a:latin typeface="Poppins" pitchFamily="2" charset="77"/>
                  <a:ea typeface="Lato Semibold" panose="020F0502020204030203" pitchFamily="34" charset="0"/>
                  <a:cs typeface="Poppins Medium" pitchFamily="2" charset="77"/>
                </a:rPr>
                <a:t>2024</a:t>
              </a:r>
            </a:p>
          </p:txBody>
        </p:sp>
        <p:sp>
          <p:nvSpPr>
            <p:cNvPr id="46" name="CuadroTexto 395">
              <a:extLst>
                <a:ext uri="{FF2B5EF4-FFF2-40B4-BE49-F238E27FC236}">
                  <a16:creationId xmlns:a16="http://schemas.microsoft.com/office/drawing/2014/main" id="{A55CAA33-A846-4247-9D95-D5EF163FD46A}"/>
                </a:ext>
              </a:extLst>
            </p:cNvPr>
            <p:cNvSpPr txBox="1"/>
            <p:nvPr/>
          </p:nvSpPr>
          <p:spPr>
            <a:xfrm>
              <a:off x="5997001" y="5072941"/>
              <a:ext cx="1663570" cy="3847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>
                  <a:solidFill>
                    <a:srgbClr val="747980"/>
                  </a:solidFill>
                  <a:latin typeface="Poppins" pitchFamily="2" charset="77"/>
                  <a:ea typeface="Lato Semibold" panose="020F0502020204030203" pitchFamily="34" charset="0"/>
                  <a:cs typeface="Poppins Medium" pitchFamily="2" charset="77"/>
                </a:rPr>
                <a:t>2025</a:t>
              </a:r>
            </a:p>
          </p:txBody>
        </p:sp>
        <p:sp>
          <p:nvSpPr>
            <p:cNvPr id="47" name="CuadroTexto 395">
              <a:extLst>
                <a:ext uri="{FF2B5EF4-FFF2-40B4-BE49-F238E27FC236}">
                  <a16:creationId xmlns:a16="http://schemas.microsoft.com/office/drawing/2014/main" id="{E985AD29-841E-7E4D-A9D4-7A0C63E1B6C1}"/>
                </a:ext>
              </a:extLst>
            </p:cNvPr>
            <p:cNvSpPr txBox="1"/>
            <p:nvPr/>
          </p:nvSpPr>
          <p:spPr>
            <a:xfrm>
              <a:off x="8173699" y="5072941"/>
              <a:ext cx="1663570" cy="3847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>
                  <a:solidFill>
                    <a:srgbClr val="0E0E12"/>
                  </a:solidFill>
                  <a:latin typeface="Poppins" pitchFamily="2" charset="77"/>
                  <a:ea typeface="Lato Semibold" panose="020F0502020204030203" pitchFamily="34" charset="0"/>
                  <a:cs typeface="Poppins Medium" pitchFamily="2" charset="77"/>
                </a:rPr>
                <a:t>2026</a:t>
              </a: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350">
            <a:extLst>
              <a:ext uri="{FF2B5EF4-FFF2-40B4-BE49-F238E27FC236}">
                <a16:creationId xmlns:a16="http://schemas.microsoft.com/office/drawing/2014/main" id="{EB85846B-B4DD-D346-BE0C-37F878C3F360}"/>
              </a:ext>
            </a:extLst>
          </p:cNvPr>
          <p:cNvSpPr txBox="1"/>
          <p:nvPr/>
        </p:nvSpPr>
        <p:spPr>
          <a:xfrm>
            <a:off x="4909366" y="511095"/>
            <a:ext cx="2370200" cy="661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srgbClr val="131414"/>
                </a:solidFill>
                <a:latin typeface="Funnel Display" pitchFamily="2" charset="77"/>
                <a:ea typeface="Lato Heavy" charset="0"/>
                <a:cs typeface="Poppins" pitchFamily="2" charset="77"/>
              </a:rPr>
              <a:t>Timeline</a:t>
            </a:r>
          </a:p>
        </p:txBody>
      </p:sp>
      <p:sp>
        <p:nvSpPr>
          <p:cNvPr id="12" name="CuadroTexto 351">
            <a:extLst>
              <a:ext uri="{FF2B5EF4-FFF2-40B4-BE49-F238E27FC236}">
                <a16:creationId xmlns:a16="http://schemas.microsoft.com/office/drawing/2014/main" id="{14CCF53B-4E8A-804A-9EAC-C1FF6A3EC7E9}"/>
              </a:ext>
            </a:extLst>
          </p:cNvPr>
          <p:cNvSpPr txBox="1"/>
          <p:nvPr/>
        </p:nvSpPr>
        <p:spPr>
          <a:xfrm>
            <a:off x="1334154" y="1191655"/>
            <a:ext cx="952051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Poppins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Optional subtitle. Replace with your own or delete this line.</a:t>
            </a:r>
          </a:p>
        </p:txBody>
      </p:sp>
      <p:grpSp>
        <p:nvGrpSpPr>
          <p:cNvPr id="13" name="Group 5">
            <a:extLst>
              <a:ext uri="{FF2B5EF4-FFF2-40B4-BE49-F238E27FC236}">
                <a16:creationId xmlns:a16="http://schemas.microsoft.com/office/drawing/2014/main" id="{64798262-B8B5-CE48-AA65-1209240FC6D7}"/>
              </a:ext>
            </a:extLst>
          </p:cNvPr>
          <p:cNvGrpSpPr/>
          <p:nvPr/>
        </p:nvGrpSpPr>
        <p:grpSpPr>
          <a:xfrm>
            <a:off x="937729" y="2175660"/>
            <a:ext cx="10313367" cy="3359986"/>
            <a:chOff x="937729" y="2748169"/>
            <a:chExt cx="10313367" cy="3359986"/>
          </a:xfrm>
        </p:grpSpPr>
        <p:sp>
          <p:nvSpPr>
            <p:cNvPr id="14" name="Rounded Rectangle 1">
              <a:extLst>
                <a:ext uri="{FF2B5EF4-FFF2-40B4-BE49-F238E27FC236}">
                  <a16:creationId xmlns:a16="http://schemas.microsoft.com/office/drawing/2014/main" id="{A13F39BE-113C-7F4F-9D4F-F0D6A78AFE69}"/>
                </a:ext>
              </a:extLst>
            </p:cNvPr>
            <p:cNvSpPr/>
            <p:nvPr/>
          </p:nvSpPr>
          <p:spPr>
            <a:xfrm>
              <a:off x="937729" y="3747052"/>
              <a:ext cx="10313367" cy="745435"/>
            </a:xfrm>
            <a:prstGeom prst="roundRect">
              <a:avLst>
                <a:gd name="adj" fmla="val 50000"/>
              </a:avLst>
            </a:prstGeom>
            <a:solidFill>
              <a:srgbClr val="181919">
                <a:lumMod val="20000"/>
                <a:lumOff val="80000"/>
              </a:srgbClr>
            </a:solidFill>
            <a:ln>
              <a:noFill/>
            </a:ln>
          </p:spPr>
          <p:style>
            <a:lnRef idx="2">
              <a:srgbClr val="E86222">
                <a:shade val="50000"/>
              </a:srgbClr>
            </a:lnRef>
            <a:fillRef idx="1">
              <a:srgbClr val="E86222"/>
            </a:fillRef>
            <a:effectRef idx="0">
              <a:srgbClr val="E86222"/>
            </a:effectRef>
            <a:fontRef idx="minor">
              <a:srgbClr val="FFFFFF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2">
              <a:extLst>
                <a:ext uri="{FF2B5EF4-FFF2-40B4-BE49-F238E27FC236}">
                  <a16:creationId xmlns:a16="http://schemas.microsoft.com/office/drawing/2014/main" id="{8BF17AB0-9D5B-AD47-9109-D00CC59DFC67}"/>
                </a:ext>
              </a:extLst>
            </p:cNvPr>
            <p:cNvSpPr/>
            <p:nvPr/>
          </p:nvSpPr>
          <p:spPr>
            <a:xfrm>
              <a:off x="4722812" y="2748169"/>
              <a:ext cx="2743200" cy="2743200"/>
            </a:xfrm>
            <a:prstGeom prst="ellipse">
              <a:avLst/>
            </a:prstGeom>
            <a:solidFill>
              <a:srgbClr val="3898EC"/>
            </a:solidFill>
            <a:ln>
              <a:noFill/>
            </a:ln>
          </p:spPr>
          <p:style>
            <a:lnRef idx="2">
              <a:srgbClr val="E86222">
                <a:shade val="50000"/>
              </a:srgbClr>
            </a:lnRef>
            <a:fillRef idx="1">
              <a:srgbClr val="E86222"/>
            </a:fillRef>
            <a:effectRef idx="0">
              <a:srgbClr val="E86222"/>
            </a:effectRef>
            <a:fontRef idx="minor">
              <a:srgbClr val="FFFFFF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47">
              <a:extLst>
                <a:ext uri="{FF2B5EF4-FFF2-40B4-BE49-F238E27FC236}">
                  <a16:creationId xmlns:a16="http://schemas.microsoft.com/office/drawing/2014/main" id="{7E8EF4C6-1A1E-CB45-97AD-81C5CA2BBD4A}"/>
                </a:ext>
              </a:extLst>
            </p:cNvPr>
            <p:cNvSpPr/>
            <p:nvPr/>
          </p:nvSpPr>
          <p:spPr>
            <a:xfrm>
              <a:off x="2011155" y="3077886"/>
              <a:ext cx="2083766" cy="2083766"/>
            </a:xfrm>
            <a:prstGeom prst="ellipse">
              <a:avLst/>
            </a:prstGeom>
            <a:ln>
              <a:noFill/>
            </a:ln>
          </p:spPr>
          <p:style>
            <a:lnRef idx="2">
              <a:srgbClr val="E86222">
                <a:shade val="50000"/>
              </a:srgbClr>
            </a:lnRef>
            <a:fillRef idx="1">
              <a:srgbClr val="E86222"/>
            </a:fillRef>
            <a:effectRef idx="0">
              <a:srgbClr val="E86222"/>
            </a:effectRef>
            <a:fontRef idx="minor">
              <a:srgbClr val="FFFFFF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48">
              <a:extLst>
                <a:ext uri="{FF2B5EF4-FFF2-40B4-BE49-F238E27FC236}">
                  <a16:creationId xmlns:a16="http://schemas.microsoft.com/office/drawing/2014/main" id="{027B9AFB-9815-7C4B-AE52-45F2B9FEF9E2}"/>
                </a:ext>
              </a:extLst>
            </p:cNvPr>
            <p:cNvSpPr/>
            <p:nvPr/>
          </p:nvSpPr>
          <p:spPr>
            <a:xfrm>
              <a:off x="8093903" y="3077886"/>
              <a:ext cx="2083766" cy="2083766"/>
            </a:xfrm>
            <a:prstGeom prst="ellipse">
              <a:avLst/>
            </a:prstGeom>
            <a:solidFill>
              <a:srgbClr val="747980"/>
            </a:solidFill>
            <a:ln>
              <a:noFill/>
            </a:ln>
          </p:spPr>
          <p:style>
            <a:lnRef idx="2">
              <a:srgbClr val="E86222">
                <a:shade val="50000"/>
              </a:srgbClr>
            </a:lnRef>
            <a:fillRef idx="1">
              <a:srgbClr val="E86222"/>
            </a:fillRef>
            <a:effectRef idx="0">
              <a:srgbClr val="E86222"/>
            </a:effectRef>
            <a:fontRef idx="minor">
              <a:srgbClr val="FFFFFF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56">
              <a:extLst>
                <a:ext uri="{FF2B5EF4-FFF2-40B4-BE49-F238E27FC236}">
                  <a16:creationId xmlns:a16="http://schemas.microsoft.com/office/drawing/2014/main" id="{D8FDA0D3-B677-6646-82C2-CEA3D7FC644D}"/>
                </a:ext>
              </a:extLst>
            </p:cNvPr>
            <p:cNvSpPr/>
            <p:nvPr/>
          </p:nvSpPr>
          <p:spPr>
            <a:xfrm>
              <a:off x="1722210" y="5249006"/>
              <a:ext cx="2661656" cy="4770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>
                  <a:latin typeface="Poppins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Add a short description of this milestone here.</a:t>
              </a:r>
            </a:p>
          </p:txBody>
        </p:sp>
        <p:sp>
          <p:nvSpPr>
            <p:cNvPr id="19" name="Rectangle 56">
              <a:extLst>
                <a:ext uri="{FF2B5EF4-FFF2-40B4-BE49-F238E27FC236}">
                  <a16:creationId xmlns:a16="http://schemas.microsoft.com/office/drawing/2014/main" id="{05BD7922-8ABA-A64C-94BA-B0E58DF81201}"/>
                </a:ext>
              </a:extLst>
            </p:cNvPr>
            <p:cNvSpPr/>
            <p:nvPr/>
          </p:nvSpPr>
          <p:spPr>
            <a:xfrm>
              <a:off x="4763584" y="5631102"/>
              <a:ext cx="2661656" cy="4770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>
                  <a:latin typeface="Poppins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Add a short description of this milestone here.</a:t>
              </a:r>
            </a:p>
          </p:txBody>
        </p:sp>
        <p:sp>
          <p:nvSpPr>
            <p:cNvPr id="20" name="Rectangle 56">
              <a:extLst>
                <a:ext uri="{FF2B5EF4-FFF2-40B4-BE49-F238E27FC236}">
                  <a16:creationId xmlns:a16="http://schemas.microsoft.com/office/drawing/2014/main" id="{42B159E3-04E7-4E4F-B3BD-31DD605054C3}"/>
                </a:ext>
              </a:extLst>
            </p:cNvPr>
            <p:cNvSpPr/>
            <p:nvPr/>
          </p:nvSpPr>
          <p:spPr>
            <a:xfrm>
              <a:off x="7804958" y="5249006"/>
              <a:ext cx="2661656" cy="4770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>
                  <a:latin typeface="Poppins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Add a short description of this milestone here.</a:t>
              </a:r>
            </a:p>
          </p:txBody>
        </p:sp>
        <p:grpSp>
          <p:nvGrpSpPr>
            <p:cNvPr id="21" name="Group 4">
              <a:extLst>
                <a:ext uri="{FF2B5EF4-FFF2-40B4-BE49-F238E27FC236}">
                  <a16:creationId xmlns:a16="http://schemas.microsoft.com/office/drawing/2014/main" id="{2C244C3A-FB05-9D42-A935-8B015ACABAE4}"/>
                </a:ext>
              </a:extLst>
            </p:cNvPr>
            <p:cNvGrpSpPr/>
            <p:nvPr/>
          </p:nvGrpSpPr>
          <p:grpSpPr>
            <a:xfrm>
              <a:off x="2186007" y="3724163"/>
              <a:ext cx="1734062" cy="784830"/>
              <a:chOff x="2197631" y="3401339"/>
              <a:chExt cx="1734062" cy="784830"/>
            </a:xfrm>
          </p:grpSpPr>
          <p:sp>
            <p:nvSpPr>
              <p:cNvPr id="22" name="CuadroTexto 395">
                <a:extLst>
                  <a:ext uri="{FF2B5EF4-FFF2-40B4-BE49-F238E27FC236}">
                    <a16:creationId xmlns:a16="http://schemas.microsoft.com/office/drawing/2014/main" id="{FE0E5B1A-00E9-5E44-9D2D-B869F64EE7A7}"/>
                  </a:ext>
                </a:extLst>
              </p:cNvPr>
              <p:cNvSpPr txBox="1"/>
              <p:nvPr/>
            </p:nvSpPr>
            <p:spPr>
              <a:xfrm>
                <a:off x="2197631" y="3401339"/>
                <a:ext cx="1710815" cy="5078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000" dirty="0">
                    <a:solidFill>
                      <a:srgbClr val="FFFFFF"/>
                    </a:solidFill>
                    <a:latin typeface="Poppins" pitchFamily="2" charset="77"/>
                    <a:ea typeface="Lato Semibold" panose="020F0502020204030203" pitchFamily="34" charset="0"/>
                    <a:cs typeface="Poppins Medium" pitchFamily="2" charset="77"/>
                  </a:rPr>
                  <a:t>2024</a:t>
                </a:r>
              </a:p>
            </p:txBody>
          </p:sp>
          <p:sp>
            <p:nvSpPr>
              <p:cNvPr id="23" name="CuadroTexto 395">
                <a:extLst>
                  <a:ext uri="{FF2B5EF4-FFF2-40B4-BE49-F238E27FC236}">
                    <a16:creationId xmlns:a16="http://schemas.microsoft.com/office/drawing/2014/main" id="{9F6E24AF-CF29-2A40-B44F-7CAA14D96EBF}"/>
                  </a:ext>
                </a:extLst>
              </p:cNvPr>
              <p:cNvSpPr txBox="1"/>
              <p:nvPr/>
            </p:nvSpPr>
            <p:spPr>
              <a:xfrm>
                <a:off x="2220878" y="3909170"/>
                <a:ext cx="171081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spc="600" dirty="0">
                    <a:solidFill>
                      <a:srgbClr val="FFFFFF"/>
                    </a:solidFill>
                    <a:latin typeface="Poppins" pitchFamily="2" charset="77"/>
                    <a:ea typeface="Lato Semibold" panose="020F0502020204030203" pitchFamily="34" charset="0"/>
                    <a:cs typeface="Poppins Medium" pitchFamily="2" charset="77"/>
                  </a:rPr>
                  <a:t>Milestone</a:t>
                </a:r>
              </a:p>
            </p:txBody>
          </p:sp>
        </p:grpSp>
        <p:grpSp>
          <p:nvGrpSpPr>
            <p:cNvPr id="24" name="Group 87">
              <a:extLst>
                <a:ext uri="{FF2B5EF4-FFF2-40B4-BE49-F238E27FC236}">
                  <a16:creationId xmlns:a16="http://schemas.microsoft.com/office/drawing/2014/main" id="{7E9899D3-80C3-6644-84EA-AC8EA73E32E3}"/>
                </a:ext>
              </a:extLst>
            </p:cNvPr>
            <p:cNvGrpSpPr/>
            <p:nvPr/>
          </p:nvGrpSpPr>
          <p:grpSpPr>
            <a:xfrm>
              <a:off x="5227381" y="3724163"/>
              <a:ext cx="1734062" cy="784830"/>
              <a:chOff x="2197631" y="3401339"/>
              <a:chExt cx="1734062" cy="784830"/>
            </a:xfrm>
          </p:grpSpPr>
          <p:sp>
            <p:nvSpPr>
              <p:cNvPr id="25" name="CuadroTexto 395">
                <a:extLst>
                  <a:ext uri="{FF2B5EF4-FFF2-40B4-BE49-F238E27FC236}">
                    <a16:creationId xmlns:a16="http://schemas.microsoft.com/office/drawing/2014/main" id="{AB614270-7DC9-6240-A5B7-24893FFCB069}"/>
                  </a:ext>
                </a:extLst>
              </p:cNvPr>
              <p:cNvSpPr txBox="1"/>
              <p:nvPr/>
            </p:nvSpPr>
            <p:spPr>
              <a:xfrm>
                <a:off x="2197631" y="3401339"/>
                <a:ext cx="1710815" cy="5078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000" dirty="0">
                    <a:solidFill>
                      <a:srgbClr val="FFFFFF"/>
                    </a:solidFill>
                    <a:latin typeface="Poppins" pitchFamily="2" charset="77"/>
                    <a:ea typeface="Lato Semibold" panose="020F0502020204030203" pitchFamily="34" charset="0"/>
                    <a:cs typeface="Poppins Medium" pitchFamily="2" charset="77"/>
                  </a:rPr>
                  <a:t>2025</a:t>
                </a:r>
              </a:p>
            </p:txBody>
          </p:sp>
          <p:sp>
            <p:nvSpPr>
              <p:cNvPr id="26" name="CuadroTexto 395">
                <a:extLst>
                  <a:ext uri="{FF2B5EF4-FFF2-40B4-BE49-F238E27FC236}">
                    <a16:creationId xmlns:a16="http://schemas.microsoft.com/office/drawing/2014/main" id="{B698CD75-D138-0545-A053-A7FB70CA8FDE}"/>
                  </a:ext>
                </a:extLst>
              </p:cNvPr>
              <p:cNvSpPr txBox="1"/>
              <p:nvPr/>
            </p:nvSpPr>
            <p:spPr>
              <a:xfrm>
                <a:off x="2220878" y="3909170"/>
                <a:ext cx="171081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spc="600" dirty="0">
                    <a:solidFill>
                      <a:srgbClr val="FFFFFF"/>
                    </a:solidFill>
                    <a:latin typeface="Poppins" pitchFamily="2" charset="77"/>
                    <a:ea typeface="Lato Semibold" panose="020F0502020204030203" pitchFamily="34" charset="0"/>
                    <a:cs typeface="Poppins Medium" pitchFamily="2" charset="77"/>
                  </a:rPr>
                  <a:t>Milestone</a:t>
                </a:r>
              </a:p>
            </p:txBody>
          </p:sp>
        </p:grpSp>
        <p:grpSp>
          <p:nvGrpSpPr>
            <p:cNvPr id="27" name="Group 90">
              <a:extLst>
                <a:ext uri="{FF2B5EF4-FFF2-40B4-BE49-F238E27FC236}">
                  <a16:creationId xmlns:a16="http://schemas.microsoft.com/office/drawing/2014/main" id="{9B03E71E-8240-3241-B95E-83CF0A67FA1E}"/>
                </a:ext>
              </a:extLst>
            </p:cNvPr>
            <p:cNvGrpSpPr/>
            <p:nvPr/>
          </p:nvGrpSpPr>
          <p:grpSpPr>
            <a:xfrm>
              <a:off x="8268755" y="3724163"/>
              <a:ext cx="1734062" cy="784830"/>
              <a:chOff x="2197631" y="3401339"/>
              <a:chExt cx="1734062" cy="784830"/>
            </a:xfrm>
          </p:grpSpPr>
          <p:sp>
            <p:nvSpPr>
              <p:cNvPr id="28" name="CuadroTexto 395">
                <a:extLst>
                  <a:ext uri="{FF2B5EF4-FFF2-40B4-BE49-F238E27FC236}">
                    <a16:creationId xmlns:a16="http://schemas.microsoft.com/office/drawing/2014/main" id="{87594722-CADA-0C4E-A542-F4D1B0482363}"/>
                  </a:ext>
                </a:extLst>
              </p:cNvPr>
              <p:cNvSpPr txBox="1"/>
              <p:nvPr/>
            </p:nvSpPr>
            <p:spPr>
              <a:xfrm>
                <a:off x="2197631" y="3401339"/>
                <a:ext cx="1710815" cy="5078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000" dirty="0">
                    <a:solidFill>
                      <a:srgbClr val="FFFFFF"/>
                    </a:solidFill>
                    <a:latin typeface="Poppins" pitchFamily="2" charset="77"/>
                    <a:ea typeface="Lato Semibold" panose="020F0502020204030203" pitchFamily="34" charset="0"/>
                    <a:cs typeface="Poppins Medium" pitchFamily="2" charset="77"/>
                  </a:rPr>
                  <a:t>2026</a:t>
                </a:r>
              </a:p>
            </p:txBody>
          </p:sp>
          <p:sp>
            <p:nvSpPr>
              <p:cNvPr id="29" name="CuadroTexto 395">
                <a:extLst>
                  <a:ext uri="{FF2B5EF4-FFF2-40B4-BE49-F238E27FC236}">
                    <a16:creationId xmlns:a16="http://schemas.microsoft.com/office/drawing/2014/main" id="{CE865139-5090-F147-A3FE-8C9148806EA1}"/>
                  </a:ext>
                </a:extLst>
              </p:cNvPr>
              <p:cNvSpPr txBox="1"/>
              <p:nvPr/>
            </p:nvSpPr>
            <p:spPr>
              <a:xfrm>
                <a:off x="2220878" y="3909170"/>
                <a:ext cx="171081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spc="600" dirty="0">
                    <a:solidFill>
                      <a:srgbClr val="FFFFFF"/>
                    </a:solidFill>
                    <a:latin typeface="Poppins" pitchFamily="2" charset="77"/>
                    <a:ea typeface="Lato Semibold" panose="020F0502020204030203" pitchFamily="34" charset="0"/>
                    <a:cs typeface="Poppins Medium" pitchFamily="2" charset="77"/>
                  </a:rPr>
                  <a:t>Milestone</a:t>
                </a:r>
              </a:p>
            </p:txBody>
          </p:sp>
        </p:grp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350">
            <a:extLst>
              <a:ext uri="{FF2B5EF4-FFF2-40B4-BE49-F238E27FC236}">
                <a16:creationId xmlns:a16="http://schemas.microsoft.com/office/drawing/2014/main" id="{EB85846B-B4DD-D346-BE0C-37F878C3F360}"/>
              </a:ext>
            </a:extLst>
          </p:cNvPr>
          <p:cNvSpPr txBox="1"/>
          <p:nvPr/>
        </p:nvSpPr>
        <p:spPr>
          <a:xfrm>
            <a:off x="4909366" y="511095"/>
            <a:ext cx="2370200" cy="661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srgbClr val="131414"/>
                </a:solidFill>
                <a:latin typeface="Funnel Display" pitchFamily="2" charset="77"/>
                <a:ea typeface="Lato Heavy" charset="0"/>
                <a:cs typeface="Poppins" pitchFamily="2" charset="77"/>
              </a:rPr>
              <a:t>Timeline</a:t>
            </a:r>
          </a:p>
        </p:txBody>
      </p:sp>
      <p:sp>
        <p:nvSpPr>
          <p:cNvPr id="12" name="CuadroTexto 351">
            <a:extLst>
              <a:ext uri="{FF2B5EF4-FFF2-40B4-BE49-F238E27FC236}">
                <a16:creationId xmlns:a16="http://schemas.microsoft.com/office/drawing/2014/main" id="{14CCF53B-4E8A-804A-9EAC-C1FF6A3EC7E9}"/>
              </a:ext>
            </a:extLst>
          </p:cNvPr>
          <p:cNvSpPr txBox="1"/>
          <p:nvPr/>
        </p:nvSpPr>
        <p:spPr>
          <a:xfrm>
            <a:off x="1334154" y="1191655"/>
            <a:ext cx="952051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Poppins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Optional subtitle. Replace with your own or delete this line.</a:t>
            </a:r>
          </a:p>
        </p:txBody>
      </p:sp>
      <p:grpSp>
        <p:nvGrpSpPr>
          <p:cNvPr id="13" name="Group 8">
            <a:extLst>
              <a:ext uri="{FF2B5EF4-FFF2-40B4-BE49-F238E27FC236}">
                <a16:creationId xmlns:a16="http://schemas.microsoft.com/office/drawing/2014/main" id="{6F6DC76B-10C0-714A-91FA-DB4C3ADD9171}"/>
              </a:ext>
            </a:extLst>
          </p:cNvPr>
          <p:cNvGrpSpPr/>
          <p:nvPr/>
        </p:nvGrpSpPr>
        <p:grpSpPr>
          <a:xfrm>
            <a:off x="777346" y="1925202"/>
            <a:ext cx="10634133" cy="3871281"/>
            <a:chOff x="778933" y="2326163"/>
            <a:chExt cx="10634133" cy="3871281"/>
          </a:xfrm>
        </p:grpSpPr>
        <p:sp>
          <p:nvSpPr>
            <p:cNvPr id="14" name="Rectangle 56">
              <a:extLst>
                <a:ext uri="{FF2B5EF4-FFF2-40B4-BE49-F238E27FC236}">
                  <a16:creationId xmlns:a16="http://schemas.microsoft.com/office/drawing/2014/main" id="{2585DB4E-7CF2-924A-89F0-AA573710524F}"/>
                </a:ext>
              </a:extLst>
            </p:cNvPr>
            <p:cNvSpPr/>
            <p:nvPr/>
          </p:nvSpPr>
          <p:spPr>
            <a:xfrm>
              <a:off x="1130305" y="5720391"/>
              <a:ext cx="2145759" cy="4770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>
                  <a:latin typeface="Poppins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Add a short note here.</a:t>
              </a:r>
            </a:p>
          </p:txBody>
        </p:sp>
        <p:grpSp>
          <p:nvGrpSpPr>
            <p:cNvPr id="15" name="Group 7">
              <a:extLst>
                <a:ext uri="{FF2B5EF4-FFF2-40B4-BE49-F238E27FC236}">
                  <a16:creationId xmlns:a16="http://schemas.microsoft.com/office/drawing/2014/main" id="{069E76B7-09E2-BD49-8758-8E9EC076D2A2}"/>
                </a:ext>
              </a:extLst>
            </p:cNvPr>
            <p:cNvGrpSpPr/>
            <p:nvPr/>
          </p:nvGrpSpPr>
          <p:grpSpPr>
            <a:xfrm>
              <a:off x="778933" y="2326163"/>
              <a:ext cx="10634133" cy="3038522"/>
              <a:chOff x="383672" y="2332536"/>
              <a:chExt cx="11424655" cy="3264400"/>
            </a:xfrm>
          </p:grpSpPr>
          <p:grpSp>
            <p:nvGrpSpPr>
              <p:cNvPr id="16" name="Group 6">
                <a:extLst>
                  <a:ext uri="{FF2B5EF4-FFF2-40B4-BE49-F238E27FC236}">
                    <a16:creationId xmlns:a16="http://schemas.microsoft.com/office/drawing/2014/main" id="{758EBF16-EF98-5744-89D5-96F2144032FA}"/>
                  </a:ext>
                </a:extLst>
              </p:cNvPr>
              <p:cNvGrpSpPr/>
              <p:nvPr/>
            </p:nvGrpSpPr>
            <p:grpSpPr>
              <a:xfrm>
                <a:off x="383672" y="2332536"/>
                <a:ext cx="11424655" cy="3264400"/>
                <a:chOff x="383672" y="2332536"/>
                <a:chExt cx="11424655" cy="3264400"/>
              </a:xfrm>
            </p:grpSpPr>
            <p:sp>
              <p:nvSpPr>
                <p:cNvPr id="17" name="AutoShape 4">
                  <a:extLst>
                    <a:ext uri="{FF2B5EF4-FFF2-40B4-BE49-F238E27FC236}">
                      <a16:creationId xmlns:a16="http://schemas.microsoft.com/office/drawing/2014/main" id="{076F40A3-CD8E-0849-B5AF-EB46328ABAA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2602283">
                  <a:off x="8772478" y="2332536"/>
                  <a:ext cx="3035849" cy="3264400"/>
                </a:xfrm>
                <a:custGeom>
                  <a:avLst/>
                  <a:gdLst>
                    <a:gd name="T0" fmla="+- 0 10802 5"/>
                    <a:gd name="T1" fmla="*/ T0 w 21594"/>
                    <a:gd name="T2" fmla="+- 0 10802 8"/>
                    <a:gd name="T3" fmla="*/ 10802 h 21589"/>
                    <a:gd name="T4" fmla="+- 0 10802 5"/>
                    <a:gd name="T5" fmla="*/ T4 w 21594"/>
                    <a:gd name="T6" fmla="+- 0 10802 8"/>
                    <a:gd name="T7" fmla="*/ 10802 h 21589"/>
                    <a:gd name="T8" fmla="+- 0 10802 5"/>
                    <a:gd name="T9" fmla="*/ T8 w 21594"/>
                    <a:gd name="T10" fmla="+- 0 10802 8"/>
                    <a:gd name="T11" fmla="*/ 10802 h 21589"/>
                    <a:gd name="T12" fmla="+- 0 10802 5"/>
                    <a:gd name="T13" fmla="*/ T12 w 21594"/>
                    <a:gd name="T14" fmla="+- 0 10802 8"/>
                    <a:gd name="T15" fmla="*/ 10802 h 21589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</a:cxnLst>
                  <a:rect l="0" t="0" r="r" b="b"/>
                  <a:pathLst>
                    <a:path w="21594" h="21589">
                      <a:moveTo>
                        <a:pt x="5250" y="0"/>
                      </a:moveTo>
                      <a:cubicBezTo>
                        <a:pt x="4931" y="-3"/>
                        <a:pt x="4617" y="67"/>
                        <a:pt x="4334" y="202"/>
                      </a:cubicBezTo>
                      <a:cubicBezTo>
                        <a:pt x="4035" y="345"/>
                        <a:pt x="3781" y="556"/>
                        <a:pt x="3596" y="816"/>
                      </a:cubicBezTo>
                      <a:lnTo>
                        <a:pt x="203" y="6227"/>
                      </a:lnTo>
                      <a:cubicBezTo>
                        <a:pt x="74" y="6494"/>
                        <a:pt x="5" y="6783"/>
                        <a:pt x="0" y="7076"/>
                      </a:cubicBezTo>
                      <a:cubicBezTo>
                        <a:pt x="-5" y="7392"/>
                        <a:pt x="63" y="7705"/>
                        <a:pt x="203" y="7993"/>
                      </a:cubicBezTo>
                      <a:lnTo>
                        <a:pt x="8044" y="20666"/>
                      </a:lnTo>
                      <a:cubicBezTo>
                        <a:pt x="8217" y="20946"/>
                        <a:pt x="8466" y="21179"/>
                        <a:pt x="8766" y="21341"/>
                      </a:cubicBezTo>
                      <a:cubicBezTo>
                        <a:pt x="9053" y="21496"/>
                        <a:pt x="9378" y="21582"/>
                        <a:pt x="9711" y="21589"/>
                      </a:cubicBezTo>
                      <a:lnTo>
                        <a:pt x="16187" y="21589"/>
                      </a:lnTo>
                      <a:cubicBezTo>
                        <a:pt x="16581" y="21592"/>
                        <a:pt x="16968" y="21498"/>
                        <a:pt x="17310" y="21317"/>
                      </a:cubicBezTo>
                      <a:cubicBezTo>
                        <a:pt x="17612" y="21157"/>
                        <a:pt x="17869" y="20933"/>
                        <a:pt x="18062" y="20664"/>
                      </a:cubicBezTo>
                      <a:lnTo>
                        <a:pt x="21306" y="15459"/>
                      </a:lnTo>
                      <a:cubicBezTo>
                        <a:pt x="21495" y="15159"/>
                        <a:pt x="21595" y="14818"/>
                        <a:pt x="21594" y="14471"/>
                      </a:cubicBezTo>
                      <a:cubicBezTo>
                        <a:pt x="21594" y="14126"/>
                        <a:pt x="21494" y="13787"/>
                        <a:pt x="21306" y="13490"/>
                      </a:cubicBezTo>
                      <a:lnTo>
                        <a:pt x="13420" y="832"/>
                      </a:lnTo>
                      <a:cubicBezTo>
                        <a:pt x="13247" y="573"/>
                        <a:pt x="13004" y="360"/>
                        <a:pt x="12715" y="214"/>
                      </a:cubicBezTo>
                      <a:cubicBezTo>
                        <a:pt x="12423" y="66"/>
                        <a:pt x="12094" y="-8"/>
                        <a:pt x="11762" y="0"/>
                      </a:cubicBezTo>
                      <a:lnTo>
                        <a:pt x="5250" y="0"/>
                      </a:lnTo>
                      <a:close/>
                    </a:path>
                  </a:pathLst>
                </a:custGeom>
                <a:solidFill>
                  <a:srgbClr val="0E0E12">
                    <a:lumMod val="20000"/>
                    <a:lumOff val="80000"/>
                  </a:srgbClr>
                </a:solidFill>
                <a:ln w="31750" cap="flat" cmpd="sng">
                  <a:noFill/>
                  <a:prstDash val="solid"/>
                  <a:miter lim="400000"/>
                  <a:headEnd type="none" w="med" len="med"/>
                  <a:tailEnd type="none" w="med" len="med"/>
                </a:ln>
                <a:effectLst/>
              </p:spPr>
              <p:txBody>
                <a:bodyPr lIns="50800" tIns="50800" rIns="50800" bIns="50800" anchor="ctr"/>
                <a:lstStyle/>
                <a:p>
                  <a:endParaRPr lang="en-US" altLang="en-US" sz="1600" b="0">
                    <a:latin typeface="Poppins" panose="020B0403020202020204" pitchFamily="34" charset="0"/>
                    <a:ea typeface="Helvetica Light" panose="020B0403020202020204" pitchFamily="34" charset="0"/>
                    <a:cs typeface="Helvetica Light" panose="020B0403020202020204" pitchFamily="34" charset="0"/>
                    <a:sym typeface="Helvetica Light" panose="020B0403020202020204" pitchFamily="34" charset="0"/>
                  </a:endParaRPr>
                </a:p>
              </p:txBody>
            </p:sp>
            <p:sp>
              <p:nvSpPr>
                <p:cNvPr id="18" name="AutoShape 20">
                  <a:extLst>
                    <a:ext uri="{FF2B5EF4-FFF2-40B4-BE49-F238E27FC236}">
                      <a16:creationId xmlns:a16="http://schemas.microsoft.com/office/drawing/2014/main" id="{25A0C6BD-EED0-BF42-A3C6-709265EDB36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2602283">
                  <a:off x="3179941" y="2332536"/>
                  <a:ext cx="3035849" cy="3264400"/>
                </a:xfrm>
                <a:custGeom>
                  <a:avLst/>
                  <a:gdLst>
                    <a:gd name="T0" fmla="+- 0 10802 5"/>
                    <a:gd name="T1" fmla="*/ T0 w 21594"/>
                    <a:gd name="T2" fmla="+- 0 10802 8"/>
                    <a:gd name="T3" fmla="*/ 10802 h 21589"/>
                    <a:gd name="T4" fmla="+- 0 10802 5"/>
                    <a:gd name="T5" fmla="*/ T4 w 21594"/>
                    <a:gd name="T6" fmla="+- 0 10802 8"/>
                    <a:gd name="T7" fmla="*/ 10802 h 21589"/>
                    <a:gd name="T8" fmla="+- 0 10802 5"/>
                    <a:gd name="T9" fmla="*/ T8 w 21594"/>
                    <a:gd name="T10" fmla="+- 0 10802 8"/>
                    <a:gd name="T11" fmla="*/ 10802 h 21589"/>
                    <a:gd name="T12" fmla="+- 0 10802 5"/>
                    <a:gd name="T13" fmla="*/ T12 w 21594"/>
                    <a:gd name="T14" fmla="+- 0 10802 8"/>
                    <a:gd name="T15" fmla="*/ 10802 h 21589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</a:cxnLst>
                  <a:rect l="0" t="0" r="r" b="b"/>
                  <a:pathLst>
                    <a:path w="21594" h="21589">
                      <a:moveTo>
                        <a:pt x="5250" y="0"/>
                      </a:moveTo>
                      <a:cubicBezTo>
                        <a:pt x="4931" y="-3"/>
                        <a:pt x="4617" y="67"/>
                        <a:pt x="4334" y="202"/>
                      </a:cubicBezTo>
                      <a:cubicBezTo>
                        <a:pt x="4035" y="345"/>
                        <a:pt x="3781" y="556"/>
                        <a:pt x="3596" y="816"/>
                      </a:cubicBezTo>
                      <a:lnTo>
                        <a:pt x="203" y="6227"/>
                      </a:lnTo>
                      <a:cubicBezTo>
                        <a:pt x="74" y="6494"/>
                        <a:pt x="5" y="6783"/>
                        <a:pt x="0" y="7076"/>
                      </a:cubicBezTo>
                      <a:cubicBezTo>
                        <a:pt x="-5" y="7392"/>
                        <a:pt x="63" y="7705"/>
                        <a:pt x="203" y="7993"/>
                      </a:cubicBezTo>
                      <a:lnTo>
                        <a:pt x="8044" y="20666"/>
                      </a:lnTo>
                      <a:cubicBezTo>
                        <a:pt x="8217" y="20946"/>
                        <a:pt x="8466" y="21179"/>
                        <a:pt x="8766" y="21341"/>
                      </a:cubicBezTo>
                      <a:cubicBezTo>
                        <a:pt x="9053" y="21496"/>
                        <a:pt x="9378" y="21582"/>
                        <a:pt x="9711" y="21589"/>
                      </a:cubicBezTo>
                      <a:lnTo>
                        <a:pt x="16187" y="21589"/>
                      </a:lnTo>
                      <a:cubicBezTo>
                        <a:pt x="16581" y="21592"/>
                        <a:pt x="16968" y="21498"/>
                        <a:pt x="17310" y="21317"/>
                      </a:cubicBezTo>
                      <a:cubicBezTo>
                        <a:pt x="17612" y="21157"/>
                        <a:pt x="17869" y="20933"/>
                        <a:pt x="18062" y="20664"/>
                      </a:cubicBezTo>
                      <a:lnTo>
                        <a:pt x="21306" y="15459"/>
                      </a:lnTo>
                      <a:cubicBezTo>
                        <a:pt x="21495" y="15159"/>
                        <a:pt x="21595" y="14818"/>
                        <a:pt x="21594" y="14471"/>
                      </a:cubicBezTo>
                      <a:cubicBezTo>
                        <a:pt x="21594" y="14126"/>
                        <a:pt x="21494" y="13787"/>
                        <a:pt x="21306" y="13490"/>
                      </a:cubicBezTo>
                      <a:lnTo>
                        <a:pt x="13420" y="832"/>
                      </a:lnTo>
                      <a:cubicBezTo>
                        <a:pt x="13247" y="573"/>
                        <a:pt x="13004" y="360"/>
                        <a:pt x="12715" y="214"/>
                      </a:cubicBezTo>
                      <a:cubicBezTo>
                        <a:pt x="12423" y="66"/>
                        <a:pt x="12094" y="-8"/>
                        <a:pt x="11762" y="0"/>
                      </a:cubicBezTo>
                      <a:lnTo>
                        <a:pt x="5250" y="0"/>
                      </a:lnTo>
                      <a:close/>
                    </a:path>
                  </a:pathLst>
                </a:custGeom>
                <a:solidFill>
                  <a:srgbClr val="3898EC">
                    <a:lumMod val="20000"/>
                    <a:lumOff val="80000"/>
                  </a:srgbClr>
                </a:solidFill>
                <a:ln w="31750" cap="flat" cmpd="sng">
                  <a:noFill/>
                  <a:prstDash val="solid"/>
                  <a:miter lim="400000"/>
                  <a:headEnd type="none" w="med" len="med"/>
                  <a:tailEnd type="none" w="med" len="med"/>
                </a:ln>
                <a:effectLst/>
              </p:spPr>
              <p:txBody>
                <a:bodyPr lIns="50800" tIns="50800" rIns="50800" bIns="50800" anchor="ctr"/>
                <a:lstStyle/>
                <a:p>
                  <a:endParaRPr lang="en-US" altLang="en-US" sz="1600" b="0">
                    <a:latin typeface="Poppins" panose="020B0403020202020204" pitchFamily="34" charset="0"/>
                    <a:ea typeface="Helvetica Light" panose="020B0403020202020204" pitchFamily="34" charset="0"/>
                    <a:cs typeface="Helvetica Light" panose="020B0403020202020204" pitchFamily="34" charset="0"/>
                    <a:sym typeface="Helvetica Light" panose="020B0403020202020204" pitchFamily="34" charset="0"/>
                  </a:endParaRPr>
                </a:p>
              </p:txBody>
            </p:sp>
            <p:sp>
              <p:nvSpPr>
                <p:cNvPr id="19" name="AutoShape 29">
                  <a:extLst>
                    <a:ext uri="{FF2B5EF4-FFF2-40B4-BE49-F238E27FC236}">
                      <a16:creationId xmlns:a16="http://schemas.microsoft.com/office/drawing/2014/main" id="{4171605C-F1AE-7645-8987-C680775AAD5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2602283">
                  <a:off x="5976210" y="2332536"/>
                  <a:ext cx="3035849" cy="3264400"/>
                </a:xfrm>
                <a:custGeom>
                  <a:avLst/>
                  <a:gdLst>
                    <a:gd name="T0" fmla="+- 0 10802 5"/>
                    <a:gd name="T1" fmla="*/ T0 w 21594"/>
                    <a:gd name="T2" fmla="+- 0 10802 8"/>
                    <a:gd name="T3" fmla="*/ 10802 h 21589"/>
                    <a:gd name="T4" fmla="+- 0 10802 5"/>
                    <a:gd name="T5" fmla="*/ T4 w 21594"/>
                    <a:gd name="T6" fmla="+- 0 10802 8"/>
                    <a:gd name="T7" fmla="*/ 10802 h 21589"/>
                    <a:gd name="T8" fmla="+- 0 10802 5"/>
                    <a:gd name="T9" fmla="*/ T8 w 21594"/>
                    <a:gd name="T10" fmla="+- 0 10802 8"/>
                    <a:gd name="T11" fmla="*/ 10802 h 21589"/>
                    <a:gd name="T12" fmla="+- 0 10802 5"/>
                    <a:gd name="T13" fmla="*/ T12 w 21594"/>
                    <a:gd name="T14" fmla="+- 0 10802 8"/>
                    <a:gd name="T15" fmla="*/ 10802 h 21589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</a:cxnLst>
                  <a:rect l="0" t="0" r="r" b="b"/>
                  <a:pathLst>
                    <a:path w="21594" h="21589">
                      <a:moveTo>
                        <a:pt x="5250" y="0"/>
                      </a:moveTo>
                      <a:cubicBezTo>
                        <a:pt x="4931" y="-3"/>
                        <a:pt x="4617" y="67"/>
                        <a:pt x="4334" y="202"/>
                      </a:cubicBezTo>
                      <a:cubicBezTo>
                        <a:pt x="4035" y="345"/>
                        <a:pt x="3781" y="556"/>
                        <a:pt x="3596" y="816"/>
                      </a:cubicBezTo>
                      <a:lnTo>
                        <a:pt x="203" y="6227"/>
                      </a:lnTo>
                      <a:cubicBezTo>
                        <a:pt x="74" y="6494"/>
                        <a:pt x="5" y="6783"/>
                        <a:pt x="0" y="7076"/>
                      </a:cubicBezTo>
                      <a:cubicBezTo>
                        <a:pt x="-5" y="7392"/>
                        <a:pt x="63" y="7705"/>
                        <a:pt x="203" y="7993"/>
                      </a:cubicBezTo>
                      <a:lnTo>
                        <a:pt x="8044" y="20666"/>
                      </a:lnTo>
                      <a:cubicBezTo>
                        <a:pt x="8217" y="20946"/>
                        <a:pt x="8466" y="21179"/>
                        <a:pt x="8766" y="21341"/>
                      </a:cubicBezTo>
                      <a:cubicBezTo>
                        <a:pt x="9053" y="21496"/>
                        <a:pt x="9378" y="21582"/>
                        <a:pt x="9711" y="21589"/>
                      </a:cubicBezTo>
                      <a:lnTo>
                        <a:pt x="16187" y="21589"/>
                      </a:lnTo>
                      <a:cubicBezTo>
                        <a:pt x="16581" y="21592"/>
                        <a:pt x="16968" y="21498"/>
                        <a:pt x="17310" y="21317"/>
                      </a:cubicBezTo>
                      <a:cubicBezTo>
                        <a:pt x="17612" y="21157"/>
                        <a:pt x="17869" y="20933"/>
                        <a:pt x="18062" y="20664"/>
                      </a:cubicBezTo>
                      <a:lnTo>
                        <a:pt x="21306" y="15459"/>
                      </a:lnTo>
                      <a:cubicBezTo>
                        <a:pt x="21495" y="15159"/>
                        <a:pt x="21595" y="14818"/>
                        <a:pt x="21594" y="14471"/>
                      </a:cubicBezTo>
                      <a:cubicBezTo>
                        <a:pt x="21594" y="14126"/>
                        <a:pt x="21494" y="13787"/>
                        <a:pt x="21306" y="13490"/>
                      </a:cubicBezTo>
                      <a:lnTo>
                        <a:pt x="13420" y="832"/>
                      </a:lnTo>
                      <a:cubicBezTo>
                        <a:pt x="13247" y="573"/>
                        <a:pt x="13004" y="360"/>
                        <a:pt x="12715" y="214"/>
                      </a:cubicBezTo>
                      <a:cubicBezTo>
                        <a:pt x="12423" y="66"/>
                        <a:pt x="12094" y="-8"/>
                        <a:pt x="11762" y="0"/>
                      </a:cubicBezTo>
                      <a:lnTo>
                        <a:pt x="5250" y="0"/>
                      </a:lnTo>
                      <a:close/>
                    </a:path>
                  </a:pathLst>
                </a:custGeom>
                <a:solidFill>
                  <a:srgbClr val="747980">
                    <a:lumMod val="20000"/>
                    <a:lumOff val="80000"/>
                  </a:srgbClr>
                </a:solidFill>
                <a:ln w="31750" cap="flat" cmpd="sng">
                  <a:noFill/>
                  <a:prstDash val="solid"/>
                  <a:miter lim="400000"/>
                  <a:headEnd type="none" w="med" len="med"/>
                  <a:tailEnd type="none" w="med" len="med"/>
                </a:ln>
                <a:effectLst/>
              </p:spPr>
              <p:txBody>
                <a:bodyPr lIns="50800" tIns="50800" rIns="50800" bIns="50800" anchor="ctr"/>
                <a:lstStyle/>
                <a:p>
                  <a:endParaRPr lang="en-US" altLang="en-US" sz="1600" b="0">
                    <a:latin typeface="Poppins" panose="020B0403020202020204" pitchFamily="34" charset="0"/>
                    <a:ea typeface="Helvetica Light" panose="020B0403020202020204" pitchFamily="34" charset="0"/>
                    <a:cs typeface="Helvetica Light" panose="020B0403020202020204" pitchFamily="34" charset="0"/>
                    <a:sym typeface="Helvetica Light" panose="020B0403020202020204" pitchFamily="34" charset="0"/>
                  </a:endParaRPr>
                </a:p>
              </p:txBody>
            </p:sp>
            <p:sp>
              <p:nvSpPr>
                <p:cNvPr id="20" name="AutoShape 11">
                  <a:extLst>
                    <a:ext uri="{FF2B5EF4-FFF2-40B4-BE49-F238E27FC236}">
                      <a16:creationId xmlns:a16="http://schemas.microsoft.com/office/drawing/2014/main" id="{7990B9C5-11FE-4C43-B0E6-14D1D09D19D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2602283">
                  <a:off x="383672" y="2332536"/>
                  <a:ext cx="3035849" cy="3264400"/>
                </a:xfrm>
                <a:custGeom>
                  <a:avLst/>
                  <a:gdLst>
                    <a:gd name="T0" fmla="+- 0 10802 5"/>
                    <a:gd name="T1" fmla="*/ T0 w 21594"/>
                    <a:gd name="T2" fmla="+- 0 10802 8"/>
                    <a:gd name="T3" fmla="*/ 10802 h 21589"/>
                    <a:gd name="T4" fmla="+- 0 10802 5"/>
                    <a:gd name="T5" fmla="*/ T4 w 21594"/>
                    <a:gd name="T6" fmla="+- 0 10802 8"/>
                    <a:gd name="T7" fmla="*/ 10802 h 21589"/>
                    <a:gd name="T8" fmla="+- 0 10802 5"/>
                    <a:gd name="T9" fmla="*/ T8 w 21594"/>
                    <a:gd name="T10" fmla="+- 0 10802 8"/>
                    <a:gd name="T11" fmla="*/ 10802 h 21589"/>
                    <a:gd name="T12" fmla="+- 0 10802 5"/>
                    <a:gd name="T13" fmla="*/ T12 w 21594"/>
                    <a:gd name="T14" fmla="+- 0 10802 8"/>
                    <a:gd name="T15" fmla="*/ 10802 h 21589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</a:cxnLst>
                  <a:rect l="0" t="0" r="r" b="b"/>
                  <a:pathLst>
                    <a:path w="21594" h="21589">
                      <a:moveTo>
                        <a:pt x="5250" y="0"/>
                      </a:moveTo>
                      <a:cubicBezTo>
                        <a:pt x="4931" y="-3"/>
                        <a:pt x="4617" y="67"/>
                        <a:pt x="4334" y="202"/>
                      </a:cubicBezTo>
                      <a:cubicBezTo>
                        <a:pt x="4035" y="345"/>
                        <a:pt x="3781" y="556"/>
                        <a:pt x="3596" y="816"/>
                      </a:cubicBezTo>
                      <a:lnTo>
                        <a:pt x="203" y="6227"/>
                      </a:lnTo>
                      <a:cubicBezTo>
                        <a:pt x="74" y="6494"/>
                        <a:pt x="5" y="6783"/>
                        <a:pt x="0" y="7076"/>
                      </a:cubicBezTo>
                      <a:cubicBezTo>
                        <a:pt x="-5" y="7392"/>
                        <a:pt x="63" y="7705"/>
                        <a:pt x="203" y="7993"/>
                      </a:cubicBezTo>
                      <a:lnTo>
                        <a:pt x="8044" y="20666"/>
                      </a:lnTo>
                      <a:cubicBezTo>
                        <a:pt x="8217" y="20946"/>
                        <a:pt x="8466" y="21179"/>
                        <a:pt x="8766" y="21341"/>
                      </a:cubicBezTo>
                      <a:cubicBezTo>
                        <a:pt x="9053" y="21496"/>
                        <a:pt x="9378" y="21582"/>
                        <a:pt x="9711" y="21589"/>
                      </a:cubicBezTo>
                      <a:lnTo>
                        <a:pt x="16187" y="21589"/>
                      </a:lnTo>
                      <a:cubicBezTo>
                        <a:pt x="16581" y="21592"/>
                        <a:pt x="16968" y="21498"/>
                        <a:pt x="17310" y="21317"/>
                      </a:cubicBezTo>
                      <a:cubicBezTo>
                        <a:pt x="17612" y="21157"/>
                        <a:pt x="17869" y="20933"/>
                        <a:pt x="18062" y="20664"/>
                      </a:cubicBezTo>
                      <a:lnTo>
                        <a:pt x="21306" y="15459"/>
                      </a:lnTo>
                      <a:cubicBezTo>
                        <a:pt x="21495" y="15159"/>
                        <a:pt x="21595" y="14818"/>
                        <a:pt x="21594" y="14471"/>
                      </a:cubicBezTo>
                      <a:cubicBezTo>
                        <a:pt x="21594" y="14126"/>
                        <a:pt x="21494" y="13787"/>
                        <a:pt x="21306" y="13490"/>
                      </a:cubicBezTo>
                      <a:lnTo>
                        <a:pt x="13420" y="832"/>
                      </a:lnTo>
                      <a:cubicBezTo>
                        <a:pt x="13247" y="573"/>
                        <a:pt x="13004" y="360"/>
                        <a:pt x="12715" y="214"/>
                      </a:cubicBezTo>
                      <a:cubicBezTo>
                        <a:pt x="12423" y="66"/>
                        <a:pt x="12094" y="-8"/>
                        <a:pt x="11762" y="0"/>
                      </a:cubicBezTo>
                      <a:lnTo>
                        <a:pt x="5250" y="0"/>
                      </a:lnTo>
                      <a:close/>
                    </a:path>
                  </a:pathLst>
                </a:custGeom>
                <a:solidFill>
                  <a:srgbClr val="E86222">
                    <a:lumMod val="20000"/>
                    <a:lumOff val="80000"/>
                  </a:srgbClr>
                </a:solidFill>
                <a:ln w="31750" cap="flat" cmpd="sng">
                  <a:noFill/>
                  <a:prstDash val="solid"/>
                  <a:miter lim="400000"/>
                  <a:headEnd type="none" w="med" len="med"/>
                  <a:tailEnd type="none" w="med" len="med"/>
                </a:ln>
                <a:effectLst/>
              </p:spPr>
              <p:txBody>
                <a:bodyPr lIns="50800" tIns="50800" rIns="50800" bIns="50800" anchor="ctr"/>
                <a:lstStyle/>
                <a:p>
                  <a:endParaRPr lang="en-US" altLang="en-US" sz="1600" b="0">
                    <a:latin typeface="Poppins" panose="020B0403020202020204" pitchFamily="34" charset="0"/>
                    <a:ea typeface="Helvetica Light" panose="020B0403020202020204" pitchFamily="34" charset="0"/>
                    <a:cs typeface="Helvetica Light" panose="020B0403020202020204" pitchFamily="34" charset="0"/>
                    <a:sym typeface="Helvetica Light" panose="020B0403020202020204" pitchFamily="34" charset="0"/>
                  </a:endParaRPr>
                </a:p>
              </p:txBody>
            </p:sp>
          </p:grpSp>
          <p:sp>
            <p:nvSpPr>
              <p:cNvPr id="21" name="AutoShape 3">
                <a:extLst>
                  <a:ext uri="{FF2B5EF4-FFF2-40B4-BE49-F238E27FC236}">
                    <a16:creationId xmlns:a16="http://schemas.microsoft.com/office/drawing/2014/main" id="{E100C22D-3EFC-BD40-A5E7-BE6A6F03FFEC}"/>
                  </a:ext>
                </a:extLst>
              </p:cNvPr>
              <p:cNvSpPr>
                <a:spLocks/>
              </p:cNvSpPr>
              <p:nvPr/>
            </p:nvSpPr>
            <p:spPr bwMode="auto">
              <a:xfrm rot="12602283">
                <a:off x="9300942" y="2433679"/>
                <a:ext cx="1978923" cy="1781267"/>
              </a:xfrm>
              <a:custGeom>
                <a:avLst/>
                <a:gdLst>
                  <a:gd name="T0" fmla="+- 0 10802 6"/>
                  <a:gd name="T1" fmla="*/ T0 w 21593"/>
                  <a:gd name="T2" fmla="+- 0 10804 12"/>
                  <a:gd name="T3" fmla="*/ 10804 h 21584"/>
                  <a:gd name="T4" fmla="+- 0 10802 6"/>
                  <a:gd name="T5" fmla="*/ T4 w 21593"/>
                  <a:gd name="T6" fmla="+- 0 10804 12"/>
                  <a:gd name="T7" fmla="*/ 10804 h 21584"/>
                  <a:gd name="T8" fmla="+- 0 10802 6"/>
                  <a:gd name="T9" fmla="*/ T8 w 21593"/>
                  <a:gd name="T10" fmla="+- 0 10804 12"/>
                  <a:gd name="T11" fmla="*/ 10804 h 21584"/>
                  <a:gd name="T12" fmla="+- 0 10802 6"/>
                  <a:gd name="T13" fmla="*/ T12 w 21593"/>
                  <a:gd name="T14" fmla="+- 0 10804 12"/>
                  <a:gd name="T15" fmla="*/ 10804 h 2158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593" h="21584">
                    <a:moveTo>
                      <a:pt x="6655" y="1"/>
                    </a:moveTo>
                    <a:cubicBezTo>
                      <a:pt x="6251" y="-5"/>
                      <a:pt x="5853" y="101"/>
                      <a:pt x="5494" y="306"/>
                    </a:cubicBezTo>
                    <a:cubicBezTo>
                      <a:pt x="5116" y="522"/>
                      <a:pt x="4794" y="842"/>
                      <a:pt x="4559" y="1236"/>
                    </a:cubicBezTo>
                    <a:lnTo>
                      <a:pt x="257" y="9428"/>
                    </a:lnTo>
                    <a:cubicBezTo>
                      <a:pt x="94" y="9832"/>
                      <a:pt x="7" y="10270"/>
                      <a:pt x="1" y="10714"/>
                    </a:cubicBezTo>
                    <a:cubicBezTo>
                      <a:pt x="-6" y="11192"/>
                      <a:pt x="81" y="11666"/>
                      <a:pt x="257" y="12102"/>
                    </a:cubicBezTo>
                    <a:lnTo>
                      <a:pt x="4417" y="20185"/>
                    </a:lnTo>
                    <a:cubicBezTo>
                      <a:pt x="4636" y="20610"/>
                      <a:pt x="4951" y="20962"/>
                      <a:pt x="5332" y="21208"/>
                    </a:cubicBezTo>
                    <a:cubicBezTo>
                      <a:pt x="5696" y="21443"/>
                      <a:pt x="6108" y="21572"/>
                      <a:pt x="6529" y="21584"/>
                    </a:cubicBezTo>
                    <a:lnTo>
                      <a:pt x="14739" y="21584"/>
                    </a:lnTo>
                    <a:cubicBezTo>
                      <a:pt x="15238" y="21588"/>
                      <a:pt x="15729" y="21446"/>
                      <a:pt x="16162" y="21172"/>
                    </a:cubicBezTo>
                    <a:cubicBezTo>
                      <a:pt x="16545" y="20929"/>
                      <a:pt x="16871" y="20591"/>
                      <a:pt x="17115" y="20183"/>
                    </a:cubicBezTo>
                    <a:lnTo>
                      <a:pt x="21227" y="12302"/>
                    </a:lnTo>
                    <a:cubicBezTo>
                      <a:pt x="21468" y="11849"/>
                      <a:pt x="21594" y="11332"/>
                      <a:pt x="21593" y="10806"/>
                    </a:cubicBezTo>
                    <a:cubicBezTo>
                      <a:pt x="21592" y="10284"/>
                      <a:pt x="21466" y="9771"/>
                      <a:pt x="21227" y="9321"/>
                    </a:cubicBezTo>
                    <a:lnTo>
                      <a:pt x="17012" y="1260"/>
                    </a:lnTo>
                    <a:cubicBezTo>
                      <a:pt x="16793" y="867"/>
                      <a:pt x="16484" y="545"/>
                      <a:pt x="16118" y="324"/>
                    </a:cubicBezTo>
                    <a:cubicBezTo>
                      <a:pt x="15748" y="101"/>
                      <a:pt x="15331" y="-12"/>
                      <a:pt x="14910" y="1"/>
                    </a:cubicBezTo>
                    <a:lnTo>
                      <a:pt x="6655" y="1"/>
                    </a:lnTo>
                    <a:close/>
                  </a:path>
                </a:pathLst>
              </a:custGeom>
              <a:solidFill>
                <a:srgbClr val="0E0E12"/>
              </a:solidFill>
              <a:ln>
                <a:noFill/>
              </a:ln>
              <a:effectLst/>
            </p:spPr>
            <p:txBody>
              <a:bodyPr lIns="50800" tIns="50800" rIns="50800" bIns="50800" anchor="ctr"/>
              <a:lstStyle/>
              <a:p>
                <a:endParaRPr lang="en-US" altLang="en-US" sz="1600" b="0">
                  <a:latin typeface="Poppins" panose="020B0403020202020204" pitchFamily="34" charset="0"/>
                  <a:ea typeface="Helvetica Light" panose="020B0403020202020204" pitchFamily="34" charset="0"/>
                  <a:cs typeface="Helvetica Light" panose="020B0403020202020204" pitchFamily="34" charset="0"/>
                  <a:sym typeface="Helvetica Light" panose="020B0403020202020204" pitchFamily="34" charset="0"/>
                </a:endParaRPr>
              </a:p>
            </p:txBody>
          </p:sp>
          <p:sp>
            <p:nvSpPr>
              <p:cNvPr id="22" name="Text Box 5">
                <a:extLst>
                  <a:ext uri="{FF2B5EF4-FFF2-40B4-BE49-F238E27FC236}">
                    <a16:creationId xmlns:a16="http://schemas.microsoft.com/office/drawing/2014/main" id="{D4F452D8-D53E-EB40-96C5-2A4E1F14738E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9672918" y="3093418"/>
                <a:ext cx="1234969" cy="4667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 lIns="50800" tIns="50800" rIns="50800" bIns="50800" anchor="ctr">
                <a:spAutoFit/>
              </a:bodyPr>
              <a:lstStyle/>
              <a:p>
                <a:pPr algn="ctr"/>
                <a:r>
                  <a:rPr lang="en-US" altLang="en-US" sz="2700">
                    <a:solidFill>
                      <a:srgbClr val="FFFFFF"/>
                    </a:solidFill>
                    <a:latin typeface="Poppins" pitchFamily="2" charset="77"/>
                    <a:cs typeface="Poppins Medium" pitchFamily="2" charset="77"/>
                    <a:sym typeface="Arial" panose="020B0604020202020204" pitchFamily="34" charset="0"/>
                  </a:rPr>
                  <a:t>2026</a:t>
                </a:r>
              </a:p>
            </p:txBody>
          </p:sp>
          <p:sp>
            <p:nvSpPr>
              <p:cNvPr id="23" name="AutoShape 10">
                <a:extLst>
                  <a:ext uri="{FF2B5EF4-FFF2-40B4-BE49-F238E27FC236}">
                    <a16:creationId xmlns:a16="http://schemas.microsoft.com/office/drawing/2014/main" id="{07254615-C330-A54C-BBCB-975670D55F17}"/>
                  </a:ext>
                </a:extLst>
              </p:cNvPr>
              <p:cNvSpPr>
                <a:spLocks/>
              </p:cNvSpPr>
              <p:nvPr/>
            </p:nvSpPr>
            <p:spPr bwMode="auto">
              <a:xfrm rot="12602283">
                <a:off x="912135" y="2433679"/>
                <a:ext cx="1978923" cy="1781267"/>
              </a:xfrm>
              <a:custGeom>
                <a:avLst/>
                <a:gdLst>
                  <a:gd name="T0" fmla="+- 0 10802 6"/>
                  <a:gd name="T1" fmla="*/ T0 w 21593"/>
                  <a:gd name="T2" fmla="+- 0 10804 12"/>
                  <a:gd name="T3" fmla="*/ 10804 h 21584"/>
                  <a:gd name="T4" fmla="+- 0 10802 6"/>
                  <a:gd name="T5" fmla="*/ T4 w 21593"/>
                  <a:gd name="T6" fmla="+- 0 10804 12"/>
                  <a:gd name="T7" fmla="*/ 10804 h 21584"/>
                  <a:gd name="T8" fmla="+- 0 10802 6"/>
                  <a:gd name="T9" fmla="*/ T8 w 21593"/>
                  <a:gd name="T10" fmla="+- 0 10804 12"/>
                  <a:gd name="T11" fmla="*/ 10804 h 21584"/>
                  <a:gd name="T12" fmla="+- 0 10802 6"/>
                  <a:gd name="T13" fmla="*/ T12 w 21593"/>
                  <a:gd name="T14" fmla="+- 0 10804 12"/>
                  <a:gd name="T15" fmla="*/ 10804 h 2158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593" h="21584">
                    <a:moveTo>
                      <a:pt x="6655" y="1"/>
                    </a:moveTo>
                    <a:cubicBezTo>
                      <a:pt x="6251" y="-5"/>
                      <a:pt x="5853" y="101"/>
                      <a:pt x="5494" y="306"/>
                    </a:cubicBezTo>
                    <a:cubicBezTo>
                      <a:pt x="5116" y="522"/>
                      <a:pt x="4794" y="842"/>
                      <a:pt x="4559" y="1236"/>
                    </a:cubicBezTo>
                    <a:lnTo>
                      <a:pt x="257" y="9428"/>
                    </a:lnTo>
                    <a:cubicBezTo>
                      <a:pt x="94" y="9832"/>
                      <a:pt x="7" y="10270"/>
                      <a:pt x="1" y="10714"/>
                    </a:cubicBezTo>
                    <a:cubicBezTo>
                      <a:pt x="-6" y="11192"/>
                      <a:pt x="81" y="11666"/>
                      <a:pt x="257" y="12102"/>
                    </a:cubicBezTo>
                    <a:lnTo>
                      <a:pt x="4417" y="20185"/>
                    </a:lnTo>
                    <a:cubicBezTo>
                      <a:pt x="4636" y="20610"/>
                      <a:pt x="4951" y="20962"/>
                      <a:pt x="5332" y="21208"/>
                    </a:cubicBezTo>
                    <a:cubicBezTo>
                      <a:pt x="5696" y="21443"/>
                      <a:pt x="6108" y="21572"/>
                      <a:pt x="6529" y="21584"/>
                    </a:cubicBezTo>
                    <a:lnTo>
                      <a:pt x="14739" y="21584"/>
                    </a:lnTo>
                    <a:cubicBezTo>
                      <a:pt x="15238" y="21588"/>
                      <a:pt x="15729" y="21446"/>
                      <a:pt x="16162" y="21172"/>
                    </a:cubicBezTo>
                    <a:cubicBezTo>
                      <a:pt x="16545" y="20929"/>
                      <a:pt x="16871" y="20591"/>
                      <a:pt x="17115" y="20183"/>
                    </a:cubicBezTo>
                    <a:lnTo>
                      <a:pt x="21227" y="12302"/>
                    </a:lnTo>
                    <a:cubicBezTo>
                      <a:pt x="21468" y="11849"/>
                      <a:pt x="21594" y="11332"/>
                      <a:pt x="21593" y="10806"/>
                    </a:cubicBezTo>
                    <a:cubicBezTo>
                      <a:pt x="21592" y="10284"/>
                      <a:pt x="21466" y="9771"/>
                      <a:pt x="21227" y="9321"/>
                    </a:cubicBezTo>
                    <a:lnTo>
                      <a:pt x="17012" y="1260"/>
                    </a:lnTo>
                    <a:cubicBezTo>
                      <a:pt x="16793" y="867"/>
                      <a:pt x="16484" y="545"/>
                      <a:pt x="16118" y="324"/>
                    </a:cubicBezTo>
                    <a:cubicBezTo>
                      <a:pt x="15748" y="101"/>
                      <a:pt x="15331" y="-12"/>
                      <a:pt x="14910" y="1"/>
                    </a:cubicBezTo>
                    <a:lnTo>
                      <a:pt x="6655" y="1"/>
                    </a:lnTo>
                    <a:close/>
                  </a:path>
                </a:pathLst>
              </a:custGeom>
              <a:solidFill>
                <a:srgbClr val="E86222"/>
              </a:solidFill>
              <a:ln>
                <a:noFill/>
              </a:ln>
              <a:effectLst/>
            </p:spPr>
            <p:txBody>
              <a:bodyPr lIns="50800" tIns="50800" rIns="50800" bIns="50800" anchor="ctr"/>
              <a:lstStyle/>
              <a:p>
                <a:endParaRPr lang="en-US" altLang="en-US" sz="1600" b="0">
                  <a:latin typeface="Poppins" panose="020B0403020202020204" pitchFamily="34" charset="0"/>
                  <a:ea typeface="Helvetica Light" panose="020B0403020202020204" pitchFamily="34" charset="0"/>
                  <a:cs typeface="Helvetica Light" panose="020B0403020202020204" pitchFamily="34" charset="0"/>
                  <a:sym typeface="Helvetica Light" panose="020B0403020202020204" pitchFamily="34" charset="0"/>
                </a:endParaRPr>
              </a:p>
            </p:txBody>
          </p:sp>
          <p:sp>
            <p:nvSpPr>
              <p:cNvPr id="24" name="Text Box 12">
                <a:extLst>
                  <a:ext uri="{FF2B5EF4-FFF2-40B4-BE49-F238E27FC236}">
                    <a16:creationId xmlns:a16="http://schemas.microsoft.com/office/drawing/2014/main" id="{298B76E2-2EDD-4842-B555-559C5CF0CA8B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284113" y="3093419"/>
                <a:ext cx="1234969" cy="4667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 lIns="50800" tIns="50800" rIns="50800" bIns="50800" anchor="ctr">
                <a:spAutoFit/>
              </a:bodyPr>
              <a:lstStyle/>
              <a:p>
                <a:pPr algn="ctr"/>
                <a:r>
                  <a:rPr lang="en-US" altLang="en-US" sz="2700" dirty="0">
                    <a:solidFill>
                      <a:srgbClr val="FFFFFF"/>
                    </a:solidFill>
                    <a:latin typeface="Poppins" pitchFamily="2" charset="77"/>
                    <a:cs typeface="Poppins Medium" pitchFamily="2" charset="77"/>
                    <a:sym typeface="Arial" panose="020B0604020202020204" pitchFamily="34" charset="0"/>
                  </a:rPr>
                  <a:t>2023</a:t>
                </a:r>
              </a:p>
            </p:txBody>
          </p:sp>
          <p:sp>
            <p:nvSpPr>
              <p:cNvPr id="25" name="AutoShape 19">
                <a:extLst>
                  <a:ext uri="{FF2B5EF4-FFF2-40B4-BE49-F238E27FC236}">
                    <a16:creationId xmlns:a16="http://schemas.microsoft.com/office/drawing/2014/main" id="{A5E2FCF8-DCFC-4241-9DC7-4BA154854309}"/>
                  </a:ext>
                </a:extLst>
              </p:cNvPr>
              <p:cNvSpPr>
                <a:spLocks/>
              </p:cNvSpPr>
              <p:nvPr/>
            </p:nvSpPr>
            <p:spPr bwMode="auto">
              <a:xfrm rot="12602283">
                <a:off x="3708404" y="2433679"/>
                <a:ext cx="1978923" cy="1781267"/>
              </a:xfrm>
              <a:custGeom>
                <a:avLst/>
                <a:gdLst>
                  <a:gd name="T0" fmla="+- 0 10802 6"/>
                  <a:gd name="T1" fmla="*/ T0 w 21593"/>
                  <a:gd name="T2" fmla="+- 0 10804 12"/>
                  <a:gd name="T3" fmla="*/ 10804 h 21584"/>
                  <a:gd name="T4" fmla="+- 0 10802 6"/>
                  <a:gd name="T5" fmla="*/ T4 w 21593"/>
                  <a:gd name="T6" fmla="+- 0 10804 12"/>
                  <a:gd name="T7" fmla="*/ 10804 h 21584"/>
                  <a:gd name="T8" fmla="+- 0 10802 6"/>
                  <a:gd name="T9" fmla="*/ T8 w 21593"/>
                  <a:gd name="T10" fmla="+- 0 10804 12"/>
                  <a:gd name="T11" fmla="*/ 10804 h 21584"/>
                  <a:gd name="T12" fmla="+- 0 10802 6"/>
                  <a:gd name="T13" fmla="*/ T12 w 21593"/>
                  <a:gd name="T14" fmla="+- 0 10804 12"/>
                  <a:gd name="T15" fmla="*/ 10804 h 2158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593" h="21584">
                    <a:moveTo>
                      <a:pt x="6655" y="1"/>
                    </a:moveTo>
                    <a:cubicBezTo>
                      <a:pt x="6251" y="-5"/>
                      <a:pt x="5853" y="101"/>
                      <a:pt x="5494" y="306"/>
                    </a:cubicBezTo>
                    <a:cubicBezTo>
                      <a:pt x="5116" y="522"/>
                      <a:pt x="4794" y="842"/>
                      <a:pt x="4559" y="1236"/>
                    </a:cubicBezTo>
                    <a:lnTo>
                      <a:pt x="257" y="9428"/>
                    </a:lnTo>
                    <a:cubicBezTo>
                      <a:pt x="94" y="9832"/>
                      <a:pt x="7" y="10270"/>
                      <a:pt x="1" y="10714"/>
                    </a:cubicBezTo>
                    <a:cubicBezTo>
                      <a:pt x="-6" y="11192"/>
                      <a:pt x="81" y="11666"/>
                      <a:pt x="257" y="12102"/>
                    </a:cubicBezTo>
                    <a:lnTo>
                      <a:pt x="4417" y="20185"/>
                    </a:lnTo>
                    <a:cubicBezTo>
                      <a:pt x="4636" y="20610"/>
                      <a:pt x="4951" y="20962"/>
                      <a:pt x="5332" y="21208"/>
                    </a:cubicBezTo>
                    <a:cubicBezTo>
                      <a:pt x="5696" y="21443"/>
                      <a:pt x="6108" y="21572"/>
                      <a:pt x="6529" y="21584"/>
                    </a:cubicBezTo>
                    <a:lnTo>
                      <a:pt x="14739" y="21584"/>
                    </a:lnTo>
                    <a:cubicBezTo>
                      <a:pt x="15238" y="21588"/>
                      <a:pt x="15729" y="21446"/>
                      <a:pt x="16162" y="21172"/>
                    </a:cubicBezTo>
                    <a:cubicBezTo>
                      <a:pt x="16545" y="20929"/>
                      <a:pt x="16871" y="20591"/>
                      <a:pt x="17115" y="20183"/>
                    </a:cubicBezTo>
                    <a:lnTo>
                      <a:pt x="21227" y="12302"/>
                    </a:lnTo>
                    <a:cubicBezTo>
                      <a:pt x="21468" y="11849"/>
                      <a:pt x="21594" y="11332"/>
                      <a:pt x="21593" y="10806"/>
                    </a:cubicBezTo>
                    <a:cubicBezTo>
                      <a:pt x="21592" y="10284"/>
                      <a:pt x="21466" y="9771"/>
                      <a:pt x="21227" y="9321"/>
                    </a:cubicBezTo>
                    <a:lnTo>
                      <a:pt x="17012" y="1260"/>
                    </a:lnTo>
                    <a:cubicBezTo>
                      <a:pt x="16793" y="867"/>
                      <a:pt x="16484" y="545"/>
                      <a:pt x="16118" y="324"/>
                    </a:cubicBezTo>
                    <a:cubicBezTo>
                      <a:pt x="15748" y="101"/>
                      <a:pt x="15331" y="-12"/>
                      <a:pt x="14910" y="1"/>
                    </a:cubicBezTo>
                    <a:lnTo>
                      <a:pt x="6655" y="1"/>
                    </a:lnTo>
                    <a:close/>
                  </a:path>
                </a:pathLst>
              </a:custGeom>
              <a:solidFill>
                <a:srgbClr val="3898EC"/>
              </a:solidFill>
              <a:ln>
                <a:noFill/>
              </a:ln>
              <a:effectLst/>
            </p:spPr>
            <p:txBody>
              <a:bodyPr lIns="50800" tIns="50800" rIns="50800" bIns="50800" anchor="ctr"/>
              <a:lstStyle/>
              <a:p>
                <a:endParaRPr lang="en-US" altLang="en-US" sz="1600" b="0">
                  <a:latin typeface="Poppins" panose="020B0403020202020204" pitchFamily="34" charset="0"/>
                  <a:ea typeface="Helvetica Light" panose="020B0403020202020204" pitchFamily="34" charset="0"/>
                  <a:cs typeface="Helvetica Light" panose="020B0403020202020204" pitchFamily="34" charset="0"/>
                  <a:sym typeface="Helvetica Light" panose="020B0403020202020204" pitchFamily="34" charset="0"/>
                </a:endParaRPr>
              </a:p>
            </p:txBody>
          </p:sp>
          <p:sp>
            <p:nvSpPr>
              <p:cNvPr id="26" name="Text Box 21">
                <a:extLst>
                  <a:ext uri="{FF2B5EF4-FFF2-40B4-BE49-F238E27FC236}">
                    <a16:creationId xmlns:a16="http://schemas.microsoft.com/office/drawing/2014/main" id="{78E26811-51E1-174F-8E3D-0BB5F715A33D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4080381" y="3093418"/>
                <a:ext cx="1234969" cy="4667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 lIns="50800" tIns="50800" rIns="50800" bIns="50800" anchor="ctr">
                <a:spAutoFit/>
              </a:bodyPr>
              <a:lstStyle/>
              <a:p>
                <a:pPr algn="ctr"/>
                <a:r>
                  <a:rPr lang="en-US" altLang="en-US" sz="2700">
                    <a:solidFill>
                      <a:srgbClr val="FFFFFF"/>
                    </a:solidFill>
                    <a:latin typeface="Poppins" pitchFamily="2" charset="77"/>
                    <a:cs typeface="Poppins Medium" pitchFamily="2" charset="77"/>
                    <a:sym typeface="Arial" panose="020B0604020202020204" pitchFamily="34" charset="0"/>
                  </a:rPr>
                  <a:t>2024</a:t>
                </a:r>
              </a:p>
            </p:txBody>
          </p:sp>
          <p:sp>
            <p:nvSpPr>
              <p:cNvPr id="27" name="AutoShape 28">
                <a:extLst>
                  <a:ext uri="{FF2B5EF4-FFF2-40B4-BE49-F238E27FC236}">
                    <a16:creationId xmlns:a16="http://schemas.microsoft.com/office/drawing/2014/main" id="{3D7490B4-A1C2-A645-8239-C5FD347E8F1E}"/>
                  </a:ext>
                </a:extLst>
              </p:cNvPr>
              <p:cNvSpPr>
                <a:spLocks/>
              </p:cNvSpPr>
              <p:nvPr/>
            </p:nvSpPr>
            <p:spPr bwMode="auto">
              <a:xfrm rot="12602283">
                <a:off x="6504673" y="2433679"/>
                <a:ext cx="1978923" cy="1781267"/>
              </a:xfrm>
              <a:custGeom>
                <a:avLst/>
                <a:gdLst>
                  <a:gd name="T0" fmla="+- 0 10802 6"/>
                  <a:gd name="T1" fmla="*/ T0 w 21593"/>
                  <a:gd name="T2" fmla="+- 0 10804 12"/>
                  <a:gd name="T3" fmla="*/ 10804 h 21584"/>
                  <a:gd name="T4" fmla="+- 0 10802 6"/>
                  <a:gd name="T5" fmla="*/ T4 w 21593"/>
                  <a:gd name="T6" fmla="+- 0 10804 12"/>
                  <a:gd name="T7" fmla="*/ 10804 h 21584"/>
                  <a:gd name="T8" fmla="+- 0 10802 6"/>
                  <a:gd name="T9" fmla="*/ T8 w 21593"/>
                  <a:gd name="T10" fmla="+- 0 10804 12"/>
                  <a:gd name="T11" fmla="*/ 10804 h 21584"/>
                  <a:gd name="T12" fmla="+- 0 10802 6"/>
                  <a:gd name="T13" fmla="*/ T12 w 21593"/>
                  <a:gd name="T14" fmla="+- 0 10804 12"/>
                  <a:gd name="T15" fmla="*/ 10804 h 2158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593" h="21584">
                    <a:moveTo>
                      <a:pt x="6655" y="1"/>
                    </a:moveTo>
                    <a:cubicBezTo>
                      <a:pt x="6251" y="-5"/>
                      <a:pt x="5853" y="101"/>
                      <a:pt x="5494" y="306"/>
                    </a:cubicBezTo>
                    <a:cubicBezTo>
                      <a:pt x="5116" y="522"/>
                      <a:pt x="4794" y="842"/>
                      <a:pt x="4559" y="1236"/>
                    </a:cubicBezTo>
                    <a:lnTo>
                      <a:pt x="257" y="9428"/>
                    </a:lnTo>
                    <a:cubicBezTo>
                      <a:pt x="94" y="9832"/>
                      <a:pt x="7" y="10270"/>
                      <a:pt x="1" y="10714"/>
                    </a:cubicBezTo>
                    <a:cubicBezTo>
                      <a:pt x="-6" y="11192"/>
                      <a:pt x="81" y="11666"/>
                      <a:pt x="257" y="12102"/>
                    </a:cubicBezTo>
                    <a:lnTo>
                      <a:pt x="4417" y="20185"/>
                    </a:lnTo>
                    <a:cubicBezTo>
                      <a:pt x="4636" y="20610"/>
                      <a:pt x="4951" y="20962"/>
                      <a:pt x="5332" y="21208"/>
                    </a:cubicBezTo>
                    <a:cubicBezTo>
                      <a:pt x="5696" y="21443"/>
                      <a:pt x="6108" y="21572"/>
                      <a:pt x="6529" y="21584"/>
                    </a:cubicBezTo>
                    <a:lnTo>
                      <a:pt x="14739" y="21584"/>
                    </a:lnTo>
                    <a:cubicBezTo>
                      <a:pt x="15238" y="21588"/>
                      <a:pt x="15729" y="21446"/>
                      <a:pt x="16162" y="21172"/>
                    </a:cubicBezTo>
                    <a:cubicBezTo>
                      <a:pt x="16545" y="20929"/>
                      <a:pt x="16871" y="20591"/>
                      <a:pt x="17115" y="20183"/>
                    </a:cubicBezTo>
                    <a:lnTo>
                      <a:pt x="21227" y="12302"/>
                    </a:lnTo>
                    <a:cubicBezTo>
                      <a:pt x="21468" y="11849"/>
                      <a:pt x="21594" y="11332"/>
                      <a:pt x="21593" y="10806"/>
                    </a:cubicBezTo>
                    <a:cubicBezTo>
                      <a:pt x="21592" y="10284"/>
                      <a:pt x="21466" y="9771"/>
                      <a:pt x="21227" y="9321"/>
                    </a:cubicBezTo>
                    <a:lnTo>
                      <a:pt x="17012" y="1260"/>
                    </a:lnTo>
                    <a:cubicBezTo>
                      <a:pt x="16793" y="867"/>
                      <a:pt x="16484" y="545"/>
                      <a:pt x="16118" y="324"/>
                    </a:cubicBezTo>
                    <a:cubicBezTo>
                      <a:pt x="15748" y="101"/>
                      <a:pt x="15331" y="-12"/>
                      <a:pt x="14910" y="1"/>
                    </a:cubicBezTo>
                    <a:lnTo>
                      <a:pt x="6655" y="1"/>
                    </a:lnTo>
                    <a:close/>
                  </a:path>
                </a:pathLst>
              </a:custGeom>
              <a:solidFill>
                <a:srgbClr val="747980"/>
              </a:solidFill>
              <a:ln>
                <a:noFill/>
              </a:ln>
              <a:effectLst/>
            </p:spPr>
            <p:txBody>
              <a:bodyPr lIns="50800" tIns="50800" rIns="50800" bIns="50800" anchor="ctr"/>
              <a:lstStyle/>
              <a:p>
                <a:endParaRPr lang="en-US" altLang="en-US" sz="1600" b="0">
                  <a:latin typeface="Poppins" panose="020B0403020202020204" pitchFamily="34" charset="0"/>
                  <a:ea typeface="Helvetica Light" panose="020B0403020202020204" pitchFamily="34" charset="0"/>
                  <a:cs typeface="Helvetica Light" panose="020B0403020202020204" pitchFamily="34" charset="0"/>
                  <a:sym typeface="Helvetica Light" panose="020B0403020202020204" pitchFamily="34" charset="0"/>
                </a:endParaRPr>
              </a:p>
            </p:txBody>
          </p:sp>
          <p:sp>
            <p:nvSpPr>
              <p:cNvPr id="28" name="Text Box 30">
                <a:extLst>
                  <a:ext uri="{FF2B5EF4-FFF2-40B4-BE49-F238E27FC236}">
                    <a16:creationId xmlns:a16="http://schemas.microsoft.com/office/drawing/2014/main" id="{693DCC5E-D3F8-D44D-84DE-53510B48154E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6876650" y="3093418"/>
                <a:ext cx="1234969" cy="46679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 lIns="50800" tIns="50800" rIns="50800" bIns="50800" anchor="ctr">
                <a:spAutoFit/>
              </a:bodyPr>
              <a:lstStyle/>
              <a:p>
                <a:pPr algn="ctr"/>
                <a:r>
                  <a:rPr lang="en-US" altLang="en-US" sz="2700">
                    <a:solidFill>
                      <a:srgbClr val="FFFFFF"/>
                    </a:solidFill>
                    <a:latin typeface="Poppins" pitchFamily="2" charset="77"/>
                    <a:cs typeface="Poppins Medium" pitchFamily="2" charset="77"/>
                    <a:sym typeface="Arial" panose="020B0604020202020204" pitchFamily="34" charset="0"/>
                  </a:rPr>
                  <a:t>2025</a:t>
                </a:r>
              </a:p>
            </p:txBody>
          </p:sp>
          <p:sp>
            <p:nvSpPr>
              <p:cNvPr id="29" name="Right Arrow 3">
                <a:extLst>
                  <a:ext uri="{FF2B5EF4-FFF2-40B4-BE49-F238E27FC236}">
                    <a16:creationId xmlns:a16="http://schemas.microsoft.com/office/drawing/2014/main" id="{BD62AF65-BCCB-9C43-A711-43C66FA5F374}"/>
                  </a:ext>
                </a:extLst>
              </p:cNvPr>
              <p:cNvSpPr/>
              <p:nvPr/>
            </p:nvSpPr>
            <p:spPr>
              <a:xfrm>
                <a:off x="3130952" y="3156522"/>
                <a:ext cx="347240" cy="335581"/>
              </a:xfrm>
              <a:prstGeom prst="rightArrow">
                <a:avLst/>
              </a:prstGeom>
              <a:solidFill>
                <a:srgbClr val="181919">
                  <a:lumMod val="20000"/>
                  <a:lumOff val="80000"/>
                </a:srgbClr>
              </a:solidFill>
              <a:ln>
                <a:noFill/>
              </a:ln>
            </p:spPr>
            <p:style>
              <a:lnRef idx="2">
                <a:srgbClr val="E86222">
                  <a:shade val="50000"/>
                </a:srgbClr>
              </a:lnRef>
              <a:fillRef idx="1">
                <a:srgbClr val="E86222"/>
              </a:fillRef>
              <a:effectRef idx="0">
                <a:srgbClr val="E86222"/>
              </a:effectRef>
              <a:fontRef idx="minor">
                <a:srgbClr val="FFFFFF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ight Arrow 61">
                <a:extLst>
                  <a:ext uri="{FF2B5EF4-FFF2-40B4-BE49-F238E27FC236}">
                    <a16:creationId xmlns:a16="http://schemas.microsoft.com/office/drawing/2014/main" id="{13DF3B1D-8D84-7746-A061-56CD0348DD13}"/>
                  </a:ext>
                </a:extLst>
              </p:cNvPr>
              <p:cNvSpPr/>
              <p:nvPr/>
            </p:nvSpPr>
            <p:spPr>
              <a:xfrm>
                <a:off x="5927221" y="3156522"/>
                <a:ext cx="347240" cy="335581"/>
              </a:xfrm>
              <a:prstGeom prst="rightArrow">
                <a:avLst/>
              </a:prstGeom>
              <a:solidFill>
                <a:srgbClr val="181919">
                  <a:lumMod val="20000"/>
                  <a:lumOff val="80000"/>
                </a:srgbClr>
              </a:solidFill>
              <a:ln>
                <a:noFill/>
              </a:ln>
            </p:spPr>
            <p:style>
              <a:lnRef idx="2">
                <a:srgbClr val="E86222">
                  <a:shade val="50000"/>
                </a:srgbClr>
              </a:lnRef>
              <a:fillRef idx="1">
                <a:srgbClr val="E86222"/>
              </a:fillRef>
              <a:effectRef idx="0">
                <a:srgbClr val="E86222"/>
              </a:effectRef>
              <a:fontRef idx="minor">
                <a:srgbClr val="FFFFFF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ight Arrow 62">
                <a:extLst>
                  <a:ext uri="{FF2B5EF4-FFF2-40B4-BE49-F238E27FC236}">
                    <a16:creationId xmlns:a16="http://schemas.microsoft.com/office/drawing/2014/main" id="{19555169-1196-4B44-B3BA-BF03F9D8B569}"/>
                  </a:ext>
                </a:extLst>
              </p:cNvPr>
              <p:cNvSpPr/>
              <p:nvPr/>
            </p:nvSpPr>
            <p:spPr>
              <a:xfrm>
                <a:off x="8718649" y="3156522"/>
                <a:ext cx="347240" cy="335581"/>
              </a:xfrm>
              <a:prstGeom prst="rightArrow">
                <a:avLst/>
              </a:prstGeom>
              <a:solidFill>
                <a:srgbClr val="181919">
                  <a:lumMod val="20000"/>
                  <a:lumOff val="80000"/>
                </a:srgbClr>
              </a:solidFill>
              <a:ln>
                <a:noFill/>
              </a:ln>
            </p:spPr>
            <p:style>
              <a:lnRef idx="2">
                <a:srgbClr val="E86222">
                  <a:shade val="50000"/>
                </a:srgbClr>
              </a:lnRef>
              <a:fillRef idx="1">
                <a:srgbClr val="E86222"/>
              </a:fillRef>
              <a:effectRef idx="0">
                <a:srgbClr val="E86222"/>
              </a:effectRef>
              <a:fontRef idx="minor">
                <a:srgbClr val="FFFFFF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CuadroTexto 395">
                <a:extLst>
                  <a:ext uri="{FF2B5EF4-FFF2-40B4-BE49-F238E27FC236}">
                    <a16:creationId xmlns:a16="http://schemas.microsoft.com/office/drawing/2014/main" id="{12706A1F-6F70-164A-A75C-1A94A8BE7505}"/>
                  </a:ext>
                </a:extLst>
              </p:cNvPr>
              <p:cNvSpPr txBox="1"/>
              <p:nvPr/>
            </p:nvSpPr>
            <p:spPr>
              <a:xfrm>
                <a:off x="1082015" y="4786201"/>
                <a:ext cx="1663570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131414"/>
                    </a:solidFill>
                    <a:latin typeface="Poppins" pitchFamily="2" charset="77"/>
                    <a:ea typeface="Lato Semibold" panose="020F0502020204030203" pitchFamily="34" charset="0"/>
                    <a:cs typeface="Poppins Medium" pitchFamily="2" charset="77"/>
                  </a:rPr>
                  <a:t>Milestone</a:t>
                </a:r>
              </a:p>
            </p:txBody>
          </p:sp>
          <p:sp>
            <p:nvSpPr>
              <p:cNvPr id="33" name="CuadroTexto 395">
                <a:extLst>
                  <a:ext uri="{FF2B5EF4-FFF2-40B4-BE49-F238E27FC236}">
                    <a16:creationId xmlns:a16="http://schemas.microsoft.com/office/drawing/2014/main" id="{B88449DD-7669-0B47-8BC2-5B538594D415}"/>
                  </a:ext>
                </a:extLst>
              </p:cNvPr>
              <p:cNvSpPr txBox="1"/>
              <p:nvPr/>
            </p:nvSpPr>
            <p:spPr>
              <a:xfrm>
                <a:off x="3866572" y="4786201"/>
                <a:ext cx="1663570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131414"/>
                    </a:solidFill>
                    <a:latin typeface="Poppins" pitchFamily="2" charset="77"/>
                    <a:ea typeface="Lato Semibold" panose="020F0502020204030203" pitchFamily="34" charset="0"/>
                    <a:cs typeface="Poppins Medium" pitchFamily="2" charset="77"/>
                  </a:rPr>
                  <a:t>Milestone</a:t>
                </a:r>
              </a:p>
            </p:txBody>
          </p:sp>
          <p:sp>
            <p:nvSpPr>
              <p:cNvPr id="34" name="CuadroTexto 395">
                <a:extLst>
                  <a:ext uri="{FF2B5EF4-FFF2-40B4-BE49-F238E27FC236}">
                    <a16:creationId xmlns:a16="http://schemas.microsoft.com/office/drawing/2014/main" id="{7FCF7C98-3F86-FF46-A592-1D5AFE60CAB1}"/>
                  </a:ext>
                </a:extLst>
              </p:cNvPr>
              <p:cNvSpPr txBox="1"/>
              <p:nvPr/>
            </p:nvSpPr>
            <p:spPr>
              <a:xfrm>
                <a:off x="6662511" y="4786201"/>
                <a:ext cx="1663570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131414"/>
                    </a:solidFill>
                    <a:latin typeface="Poppins" pitchFamily="2" charset="77"/>
                    <a:ea typeface="Lato Semibold" panose="020F0502020204030203" pitchFamily="34" charset="0"/>
                    <a:cs typeface="Poppins Medium" pitchFamily="2" charset="77"/>
                  </a:rPr>
                  <a:t>Milestone</a:t>
                </a:r>
              </a:p>
            </p:txBody>
          </p:sp>
          <p:sp>
            <p:nvSpPr>
              <p:cNvPr id="35" name="CuadroTexto 395">
                <a:extLst>
                  <a:ext uri="{FF2B5EF4-FFF2-40B4-BE49-F238E27FC236}">
                    <a16:creationId xmlns:a16="http://schemas.microsoft.com/office/drawing/2014/main" id="{D55CB58F-8B8C-D249-BB6A-F6C58DD06DF9}"/>
                  </a:ext>
                </a:extLst>
              </p:cNvPr>
              <p:cNvSpPr txBox="1"/>
              <p:nvPr/>
            </p:nvSpPr>
            <p:spPr>
              <a:xfrm>
                <a:off x="9495003" y="4786201"/>
                <a:ext cx="1663570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131414"/>
                    </a:solidFill>
                    <a:latin typeface="Poppins" pitchFamily="2" charset="77"/>
                    <a:ea typeface="Lato Semibold" panose="020F0502020204030203" pitchFamily="34" charset="0"/>
                    <a:cs typeface="Poppins Medium" pitchFamily="2" charset="77"/>
                  </a:rPr>
                  <a:t>Milestone</a:t>
                </a:r>
              </a:p>
            </p:txBody>
          </p:sp>
        </p:grpSp>
        <p:sp>
          <p:nvSpPr>
            <p:cNvPr id="36" name="Rectangle 56">
              <a:extLst>
                <a:ext uri="{FF2B5EF4-FFF2-40B4-BE49-F238E27FC236}">
                  <a16:creationId xmlns:a16="http://schemas.microsoft.com/office/drawing/2014/main" id="{C280B2E0-199C-C947-BA93-C1E22468B43D}"/>
                </a:ext>
              </a:extLst>
            </p:cNvPr>
            <p:cNvSpPr/>
            <p:nvPr/>
          </p:nvSpPr>
          <p:spPr>
            <a:xfrm>
              <a:off x="3721728" y="5720391"/>
              <a:ext cx="2145759" cy="4770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>
                  <a:latin typeface="Poppins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Add a short note here.</a:t>
              </a:r>
            </a:p>
          </p:txBody>
        </p:sp>
        <p:sp>
          <p:nvSpPr>
            <p:cNvPr id="37" name="Rectangle 56">
              <a:extLst>
                <a:ext uri="{FF2B5EF4-FFF2-40B4-BE49-F238E27FC236}">
                  <a16:creationId xmlns:a16="http://schemas.microsoft.com/office/drawing/2014/main" id="{E8657349-89F7-A14C-ACEA-221CD868EACD}"/>
                </a:ext>
              </a:extLst>
            </p:cNvPr>
            <p:cNvSpPr/>
            <p:nvPr/>
          </p:nvSpPr>
          <p:spPr>
            <a:xfrm>
              <a:off x="6313151" y="5720391"/>
              <a:ext cx="2145759" cy="4770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>
                  <a:latin typeface="Poppins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Add a short note here.</a:t>
              </a:r>
            </a:p>
          </p:txBody>
        </p:sp>
        <p:sp>
          <p:nvSpPr>
            <p:cNvPr id="38" name="Rectangle 56">
              <a:extLst>
                <a:ext uri="{FF2B5EF4-FFF2-40B4-BE49-F238E27FC236}">
                  <a16:creationId xmlns:a16="http://schemas.microsoft.com/office/drawing/2014/main" id="{5A7C03A1-8910-534B-A4CA-78CE74A5DA9A}"/>
                </a:ext>
              </a:extLst>
            </p:cNvPr>
            <p:cNvSpPr/>
            <p:nvPr/>
          </p:nvSpPr>
          <p:spPr>
            <a:xfrm>
              <a:off x="8927294" y="5720391"/>
              <a:ext cx="2145759" cy="4770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>
                  <a:latin typeface="Poppins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Add a short note here.</a:t>
              </a: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350">
            <a:extLst>
              <a:ext uri="{FF2B5EF4-FFF2-40B4-BE49-F238E27FC236}">
                <a16:creationId xmlns:a16="http://schemas.microsoft.com/office/drawing/2014/main" id="{EB85846B-B4DD-D346-BE0C-37F878C3F360}"/>
              </a:ext>
            </a:extLst>
          </p:cNvPr>
          <p:cNvSpPr txBox="1"/>
          <p:nvPr/>
        </p:nvSpPr>
        <p:spPr>
          <a:xfrm>
            <a:off x="4909366" y="511095"/>
            <a:ext cx="2370200" cy="661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srgbClr val="131414"/>
                </a:solidFill>
                <a:latin typeface="Funnel Display" pitchFamily="2" charset="77"/>
                <a:ea typeface="Lato Heavy" charset="0"/>
                <a:cs typeface="Poppins" pitchFamily="2" charset="77"/>
              </a:rPr>
              <a:t>Timeline</a:t>
            </a:r>
          </a:p>
        </p:txBody>
      </p:sp>
      <p:sp>
        <p:nvSpPr>
          <p:cNvPr id="12" name="CuadroTexto 351">
            <a:extLst>
              <a:ext uri="{FF2B5EF4-FFF2-40B4-BE49-F238E27FC236}">
                <a16:creationId xmlns:a16="http://schemas.microsoft.com/office/drawing/2014/main" id="{14CCF53B-4E8A-804A-9EAC-C1FF6A3EC7E9}"/>
              </a:ext>
            </a:extLst>
          </p:cNvPr>
          <p:cNvSpPr txBox="1"/>
          <p:nvPr/>
        </p:nvSpPr>
        <p:spPr>
          <a:xfrm>
            <a:off x="1334154" y="1191655"/>
            <a:ext cx="952051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Poppins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Optional subtitle. Replace with your own or delete this line.</a:t>
            </a:r>
          </a:p>
        </p:txBody>
      </p:sp>
      <p:grpSp>
        <p:nvGrpSpPr>
          <p:cNvPr id="13" name="Group 9">
            <a:extLst>
              <a:ext uri="{FF2B5EF4-FFF2-40B4-BE49-F238E27FC236}">
                <a16:creationId xmlns:a16="http://schemas.microsoft.com/office/drawing/2014/main" id="{6E03570B-C4EE-9549-836C-A5CD568AB2A5}"/>
              </a:ext>
            </a:extLst>
          </p:cNvPr>
          <p:cNvGrpSpPr/>
          <p:nvPr/>
        </p:nvGrpSpPr>
        <p:grpSpPr>
          <a:xfrm>
            <a:off x="1334153" y="1810660"/>
            <a:ext cx="9520519" cy="3532686"/>
            <a:chOff x="1334153" y="2479906"/>
            <a:chExt cx="9520519" cy="3532686"/>
          </a:xfrm>
        </p:grpSpPr>
        <p:sp>
          <p:nvSpPr>
            <p:cNvPr id="14" name="Rounded Rectangle 1">
              <a:extLst>
                <a:ext uri="{FF2B5EF4-FFF2-40B4-BE49-F238E27FC236}">
                  <a16:creationId xmlns:a16="http://schemas.microsoft.com/office/drawing/2014/main" id="{F5690F9E-FDCD-FB4B-A042-4A19641720B7}"/>
                </a:ext>
              </a:extLst>
            </p:cNvPr>
            <p:cNvSpPr/>
            <p:nvPr/>
          </p:nvSpPr>
          <p:spPr>
            <a:xfrm>
              <a:off x="1334153" y="2479906"/>
              <a:ext cx="1898188" cy="1898188"/>
            </a:xfrm>
            <a:prstGeom prst="roundRect">
              <a:avLst/>
            </a:prstGeom>
            <a:ln>
              <a:noFill/>
            </a:ln>
          </p:spPr>
          <p:style>
            <a:lnRef idx="2">
              <a:srgbClr val="E86222">
                <a:shade val="50000"/>
              </a:srgbClr>
            </a:lnRef>
            <a:fillRef idx="1">
              <a:srgbClr val="E86222"/>
            </a:fillRef>
            <a:effectRef idx="0">
              <a:srgbClr val="E86222"/>
            </a:effectRef>
            <a:fontRef idx="minor">
              <a:srgbClr val="FFFFFF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ounded Rectangle 30">
              <a:extLst>
                <a:ext uri="{FF2B5EF4-FFF2-40B4-BE49-F238E27FC236}">
                  <a16:creationId xmlns:a16="http://schemas.microsoft.com/office/drawing/2014/main" id="{2A8E9785-A701-2E49-A4CB-C566FD976BCE}"/>
                </a:ext>
              </a:extLst>
            </p:cNvPr>
            <p:cNvSpPr/>
            <p:nvPr/>
          </p:nvSpPr>
          <p:spPr>
            <a:xfrm>
              <a:off x="3874930" y="2479906"/>
              <a:ext cx="1898188" cy="1898188"/>
            </a:xfrm>
            <a:prstGeom prst="roundRect">
              <a:avLst/>
            </a:prstGeom>
            <a:solidFill>
              <a:srgbClr val="3898EC"/>
            </a:solidFill>
            <a:ln>
              <a:noFill/>
            </a:ln>
          </p:spPr>
          <p:style>
            <a:lnRef idx="2">
              <a:srgbClr val="E86222">
                <a:shade val="50000"/>
              </a:srgbClr>
            </a:lnRef>
            <a:fillRef idx="1">
              <a:srgbClr val="E86222"/>
            </a:fillRef>
            <a:effectRef idx="0">
              <a:srgbClr val="E86222"/>
            </a:effectRef>
            <a:fontRef idx="minor">
              <a:srgbClr val="FFFFFF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31">
              <a:extLst>
                <a:ext uri="{FF2B5EF4-FFF2-40B4-BE49-F238E27FC236}">
                  <a16:creationId xmlns:a16="http://schemas.microsoft.com/office/drawing/2014/main" id="{F012E79D-DB77-E845-834F-68B7F0D73185}"/>
                </a:ext>
              </a:extLst>
            </p:cNvPr>
            <p:cNvSpPr/>
            <p:nvPr/>
          </p:nvSpPr>
          <p:spPr>
            <a:xfrm>
              <a:off x="6415707" y="2479906"/>
              <a:ext cx="1898188" cy="1898188"/>
            </a:xfrm>
            <a:prstGeom prst="roundRect">
              <a:avLst/>
            </a:prstGeom>
            <a:solidFill>
              <a:srgbClr val="747980"/>
            </a:solidFill>
            <a:ln>
              <a:noFill/>
            </a:ln>
          </p:spPr>
          <p:style>
            <a:lnRef idx="2">
              <a:srgbClr val="E86222">
                <a:shade val="50000"/>
              </a:srgbClr>
            </a:lnRef>
            <a:fillRef idx="1">
              <a:srgbClr val="E86222"/>
            </a:fillRef>
            <a:effectRef idx="0">
              <a:srgbClr val="E86222"/>
            </a:effectRef>
            <a:fontRef idx="minor">
              <a:srgbClr val="FFFFFF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32">
              <a:extLst>
                <a:ext uri="{FF2B5EF4-FFF2-40B4-BE49-F238E27FC236}">
                  <a16:creationId xmlns:a16="http://schemas.microsoft.com/office/drawing/2014/main" id="{32F09AD2-774A-3B4D-9ABD-FCF6A1F4D7BB}"/>
                </a:ext>
              </a:extLst>
            </p:cNvPr>
            <p:cNvSpPr/>
            <p:nvPr/>
          </p:nvSpPr>
          <p:spPr>
            <a:xfrm>
              <a:off x="8956484" y="2479906"/>
              <a:ext cx="1898188" cy="1898188"/>
            </a:xfrm>
            <a:prstGeom prst="roundRect">
              <a:avLst/>
            </a:prstGeom>
            <a:solidFill>
              <a:srgbClr val="0E0E12"/>
            </a:solidFill>
            <a:ln>
              <a:noFill/>
            </a:ln>
          </p:spPr>
          <p:style>
            <a:lnRef idx="2">
              <a:srgbClr val="E86222">
                <a:shade val="50000"/>
              </a:srgbClr>
            </a:lnRef>
            <a:fillRef idx="1">
              <a:srgbClr val="E86222"/>
            </a:fillRef>
            <a:effectRef idx="0">
              <a:srgbClr val="E86222"/>
            </a:effectRef>
            <a:fontRef idx="minor">
              <a:srgbClr val="FFFFFF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Down Arrow 4">
              <a:extLst>
                <a:ext uri="{FF2B5EF4-FFF2-40B4-BE49-F238E27FC236}">
                  <a16:creationId xmlns:a16="http://schemas.microsoft.com/office/drawing/2014/main" id="{0FDD756F-DDDF-8F4A-AC17-9EE0478675D2}"/>
                </a:ext>
              </a:extLst>
            </p:cNvPr>
            <p:cNvSpPr/>
            <p:nvPr/>
          </p:nvSpPr>
          <p:spPr>
            <a:xfrm>
              <a:off x="1927647" y="3711513"/>
              <a:ext cx="711200" cy="1354666"/>
            </a:xfrm>
            <a:prstGeom prst="downArrow">
              <a:avLst/>
            </a:prstGeom>
            <a:ln>
              <a:noFill/>
            </a:ln>
          </p:spPr>
          <p:style>
            <a:lnRef idx="2">
              <a:srgbClr val="E86222">
                <a:shade val="50000"/>
              </a:srgbClr>
            </a:lnRef>
            <a:fillRef idx="1">
              <a:srgbClr val="E86222"/>
            </a:fillRef>
            <a:effectRef idx="0">
              <a:srgbClr val="E86222"/>
            </a:effectRef>
            <a:fontRef idx="minor">
              <a:srgbClr val="FFFFFF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Down Arrow 36">
              <a:extLst>
                <a:ext uri="{FF2B5EF4-FFF2-40B4-BE49-F238E27FC236}">
                  <a16:creationId xmlns:a16="http://schemas.microsoft.com/office/drawing/2014/main" id="{AC400A9E-1E99-FA49-8052-67838AB61A1A}"/>
                </a:ext>
              </a:extLst>
            </p:cNvPr>
            <p:cNvSpPr/>
            <p:nvPr/>
          </p:nvSpPr>
          <p:spPr>
            <a:xfrm>
              <a:off x="4468424" y="3711513"/>
              <a:ext cx="711200" cy="1354666"/>
            </a:xfrm>
            <a:prstGeom prst="downArrow">
              <a:avLst/>
            </a:prstGeom>
            <a:solidFill>
              <a:srgbClr val="3898EC"/>
            </a:solidFill>
            <a:ln>
              <a:noFill/>
            </a:ln>
          </p:spPr>
          <p:style>
            <a:lnRef idx="2">
              <a:srgbClr val="E86222">
                <a:shade val="50000"/>
              </a:srgbClr>
            </a:lnRef>
            <a:fillRef idx="1">
              <a:srgbClr val="E86222"/>
            </a:fillRef>
            <a:effectRef idx="0">
              <a:srgbClr val="E86222"/>
            </a:effectRef>
            <a:fontRef idx="minor">
              <a:srgbClr val="FFFFFF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Down Arrow 37">
              <a:extLst>
                <a:ext uri="{FF2B5EF4-FFF2-40B4-BE49-F238E27FC236}">
                  <a16:creationId xmlns:a16="http://schemas.microsoft.com/office/drawing/2014/main" id="{8B053FE0-23CB-504A-87E7-584672A51B62}"/>
                </a:ext>
              </a:extLst>
            </p:cNvPr>
            <p:cNvSpPr/>
            <p:nvPr/>
          </p:nvSpPr>
          <p:spPr>
            <a:xfrm>
              <a:off x="7009201" y="3711513"/>
              <a:ext cx="711200" cy="1354666"/>
            </a:xfrm>
            <a:prstGeom prst="downArrow">
              <a:avLst/>
            </a:prstGeom>
            <a:solidFill>
              <a:srgbClr val="747980"/>
            </a:solidFill>
            <a:ln>
              <a:noFill/>
            </a:ln>
          </p:spPr>
          <p:style>
            <a:lnRef idx="2">
              <a:srgbClr val="E86222">
                <a:shade val="50000"/>
              </a:srgbClr>
            </a:lnRef>
            <a:fillRef idx="1">
              <a:srgbClr val="E86222"/>
            </a:fillRef>
            <a:effectRef idx="0">
              <a:srgbClr val="E86222"/>
            </a:effectRef>
            <a:fontRef idx="minor">
              <a:srgbClr val="FFFFFF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Down Arrow 38">
              <a:extLst>
                <a:ext uri="{FF2B5EF4-FFF2-40B4-BE49-F238E27FC236}">
                  <a16:creationId xmlns:a16="http://schemas.microsoft.com/office/drawing/2014/main" id="{1C4BF556-57FC-7A45-83C4-A33E9B63BCF6}"/>
                </a:ext>
              </a:extLst>
            </p:cNvPr>
            <p:cNvSpPr/>
            <p:nvPr/>
          </p:nvSpPr>
          <p:spPr>
            <a:xfrm>
              <a:off x="9549978" y="3711513"/>
              <a:ext cx="711200" cy="1354666"/>
            </a:xfrm>
            <a:prstGeom prst="downArrow">
              <a:avLst/>
            </a:prstGeom>
            <a:solidFill>
              <a:srgbClr val="0E0E12"/>
            </a:solidFill>
            <a:ln>
              <a:noFill/>
            </a:ln>
          </p:spPr>
          <p:style>
            <a:lnRef idx="2">
              <a:srgbClr val="E86222">
                <a:shade val="50000"/>
              </a:srgbClr>
            </a:lnRef>
            <a:fillRef idx="1">
              <a:srgbClr val="E86222"/>
            </a:fillRef>
            <a:effectRef idx="0">
              <a:srgbClr val="E86222"/>
            </a:effectRef>
            <a:fontRef idx="minor">
              <a:srgbClr val="FFFFFF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" name="Group 5">
              <a:extLst>
                <a:ext uri="{FF2B5EF4-FFF2-40B4-BE49-F238E27FC236}">
                  <a16:creationId xmlns:a16="http://schemas.microsoft.com/office/drawing/2014/main" id="{4DCA9815-3FF1-C540-AAE8-76D72843EA87}"/>
                </a:ext>
              </a:extLst>
            </p:cNvPr>
            <p:cNvGrpSpPr/>
            <p:nvPr/>
          </p:nvGrpSpPr>
          <p:grpSpPr>
            <a:xfrm>
              <a:off x="1416216" y="3044279"/>
              <a:ext cx="1734062" cy="784831"/>
              <a:chOff x="2186007" y="3707834"/>
              <a:chExt cx="1734062" cy="784831"/>
            </a:xfrm>
          </p:grpSpPr>
          <p:sp>
            <p:nvSpPr>
              <p:cNvPr id="23" name="CuadroTexto 395">
                <a:extLst>
                  <a:ext uri="{FF2B5EF4-FFF2-40B4-BE49-F238E27FC236}">
                    <a16:creationId xmlns:a16="http://schemas.microsoft.com/office/drawing/2014/main" id="{A7DDF72F-ECD6-2945-89EE-B3A2792DFF2D}"/>
                  </a:ext>
                </a:extLst>
              </p:cNvPr>
              <p:cNvSpPr txBox="1"/>
              <p:nvPr/>
            </p:nvSpPr>
            <p:spPr>
              <a:xfrm>
                <a:off x="2186007" y="3707834"/>
                <a:ext cx="1710815" cy="5078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000" dirty="0">
                    <a:solidFill>
                      <a:srgbClr val="FFFFFF"/>
                    </a:solidFill>
                    <a:latin typeface="Poppins" pitchFamily="2" charset="77"/>
                    <a:ea typeface="Lato Semibold" panose="020F0502020204030203" pitchFamily="34" charset="0"/>
                    <a:cs typeface="Poppins Medium" pitchFamily="2" charset="77"/>
                  </a:rPr>
                  <a:t>2023</a:t>
                </a:r>
              </a:p>
            </p:txBody>
          </p:sp>
          <p:sp>
            <p:nvSpPr>
              <p:cNvPr id="24" name="CuadroTexto 395">
                <a:extLst>
                  <a:ext uri="{FF2B5EF4-FFF2-40B4-BE49-F238E27FC236}">
                    <a16:creationId xmlns:a16="http://schemas.microsoft.com/office/drawing/2014/main" id="{C1E74A2A-29E5-0D45-A35B-5A8443C2A26B}"/>
                  </a:ext>
                </a:extLst>
              </p:cNvPr>
              <p:cNvSpPr txBox="1"/>
              <p:nvPr/>
            </p:nvSpPr>
            <p:spPr>
              <a:xfrm>
                <a:off x="2209254" y="4215666"/>
                <a:ext cx="171081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spc="600" dirty="0">
                    <a:solidFill>
                      <a:srgbClr val="FFFFFF"/>
                    </a:solidFill>
                    <a:latin typeface="Poppins" pitchFamily="2" charset="77"/>
                    <a:ea typeface="Lato Semibold" panose="020F0502020204030203" pitchFamily="34" charset="0"/>
                    <a:cs typeface="Poppins Medium" pitchFamily="2" charset="77"/>
                  </a:rPr>
                  <a:t>Milestone</a:t>
                </a:r>
              </a:p>
            </p:txBody>
          </p:sp>
        </p:grpSp>
        <p:grpSp>
          <p:nvGrpSpPr>
            <p:cNvPr id="25" name="Group 41">
              <a:extLst>
                <a:ext uri="{FF2B5EF4-FFF2-40B4-BE49-F238E27FC236}">
                  <a16:creationId xmlns:a16="http://schemas.microsoft.com/office/drawing/2014/main" id="{969F101F-D7F5-D449-8DAB-6C5BF817D29A}"/>
                </a:ext>
              </a:extLst>
            </p:cNvPr>
            <p:cNvGrpSpPr/>
            <p:nvPr/>
          </p:nvGrpSpPr>
          <p:grpSpPr>
            <a:xfrm>
              <a:off x="3956993" y="3044279"/>
              <a:ext cx="1734062" cy="784831"/>
              <a:chOff x="2186007" y="3707834"/>
              <a:chExt cx="1734062" cy="784831"/>
            </a:xfrm>
          </p:grpSpPr>
          <p:sp>
            <p:nvSpPr>
              <p:cNvPr id="26" name="CuadroTexto 395">
                <a:extLst>
                  <a:ext uri="{FF2B5EF4-FFF2-40B4-BE49-F238E27FC236}">
                    <a16:creationId xmlns:a16="http://schemas.microsoft.com/office/drawing/2014/main" id="{2F8A56C1-69F3-A948-B9AA-71EF82B45E03}"/>
                  </a:ext>
                </a:extLst>
              </p:cNvPr>
              <p:cNvSpPr txBox="1"/>
              <p:nvPr/>
            </p:nvSpPr>
            <p:spPr>
              <a:xfrm>
                <a:off x="2186007" y="3707834"/>
                <a:ext cx="1710815" cy="5078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000" dirty="0">
                    <a:solidFill>
                      <a:srgbClr val="FFFFFF"/>
                    </a:solidFill>
                    <a:latin typeface="Poppins" pitchFamily="2" charset="77"/>
                    <a:ea typeface="Lato Semibold" panose="020F0502020204030203" pitchFamily="34" charset="0"/>
                    <a:cs typeface="Poppins Medium" pitchFamily="2" charset="77"/>
                  </a:rPr>
                  <a:t>2024</a:t>
                </a:r>
              </a:p>
            </p:txBody>
          </p:sp>
          <p:sp>
            <p:nvSpPr>
              <p:cNvPr id="27" name="CuadroTexto 395">
                <a:extLst>
                  <a:ext uri="{FF2B5EF4-FFF2-40B4-BE49-F238E27FC236}">
                    <a16:creationId xmlns:a16="http://schemas.microsoft.com/office/drawing/2014/main" id="{655D34BC-0F35-C546-A513-2A74A361FE7A}"/>
                  </a:ext>
                </a:extLst>
              </p:cNvPr>
              <p:cNvSpPr txBox="1"/>
              <p:nvPr/>
            </p:nvSpPr>
            <p:spPr>
              <a:xfrm>
                <a:off x="2209254" y="4215666"/>
                <a:ext cx="171081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spc="600" dirty="0">
                    <a:solidFill>
                      <a:srgbClr val="FFFFFF"/>
                    </a:solidFill>
                    <a:latin typeface="Poppins" pitchFamily="2" charset="77"/>
                    <a:ea typeface="Lato Semibold" panose="020F0502020204030203" pitchFamily="34" charset="0"/>
                    <a:cs typeface="Poppins Medium" pitchFamily="2" charset="77"/>
                  </a:rPr>
                  <a:t>Milestone</a:t>
                </a:r>
              </a:p>
            </p:txBody>
          </p:sp>
        </p:grpSp>
        <p:grpSp>
          <p:nvGrpSpPr>
            <p:cNvPr id="28" name="Group 46">
              <a:extLst>
                <a:ext uri="{FF2B5EF4-FFF2-40B4-BE49-F238E27FC236}">
                  <a16:creationId xmlns:a16="http://schemas.microsoft.com/office/drawing/2014/main" id="{A47CCEA1-917E-CC4E-927E-48680954C945}"/>
                </a:ext>
              </a:extLst>
            </p:cNvPr>
            <p:cNvGrpSpPr/>
            <p:nvPr/>
          </p:nvGrpSpPr>
          <p:grpSpPr>
            <a:xfrm>
              <a:off x="6497770" y="3044279"/>
              <a:ext cx="1734062" cy="784831"/>
              <a:chOff x="2186007" y="3707834"/>
              <a:chExt cx="1734062" cy="784831"/>
            </a:xfrm>
          </p:grpSpPr>
          <p:sp>
            <p:nvSpPr>
              <p:cNvPr id="29" name="CuadroTexto 395">
                <a:extLst>
                  <a:ext uri="{FF2B5EF4-FFF2-40B4-BE49-F238E27FC236}">
                    <a16:creationId xmlns:a16="http://schemas.microsoft.com/office/drawing/2014/main" id="{9BECE1F2-8A77-A24A-A51B-EBF71C054453}"/>
                  </a:ext>
                </a:extLst>
              </p:cNvPr>
              <p:cNvSpPr txBox="1"/>
              <p:nvPr/>
            </p:nvSpPr>
            <p:spPr>
              <a:xfrm>
                <a:off x="2186007" y="3707834"/>
                <a:ext cx="1710815" cy="5078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000" dirty="0">
                    <a:solidFill>
                      <a:srgbClr val="FFFFFF"/>
                    </a:solidFill>
                    <a:latin typeface="Poppins" pitchFamily="2" charset="77"/>
                    <a:ea typeface="Lato Semibold" panose="020F0502020204030203" pitchFamily="34" charset="0"/>
                    <a:cs typeface="Poppins Medium" pitchFamily="2" charset="77"/>
                  </a:rPr>
                  <a:t>2025</a:t>
                </a:r>
              </a:p>
            </p:txBody>
          </p:sp>
          <p:sp>
            <p:nvSpPr>
              <p:cNvPr id="30" name="CuadroTexto 395">
                <a:extLst>
                  <a:ext uri="{FF2B5EF4-FFF2-40B4-BE49-F238E27FC236}">
                    <a16:creationId xmlns:a16="http://schemas.microsoft.com/office/drawing/2014/main" id="{73DC12AB-08A3-7847-B6C2-B6A1E3CCC777}"/>
                  </a:ext>
                </a:extLst>
              </p:cNvPr>
              <p:cNvSpPr txBox="1"/>
              <p:nvPr/>
            </p:nvSpPr>
            <p:spPr>
              <a:xfrm>
                <a:off x="2209254" y="4215666"/>
                <a:ext cx="171081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spc="600" dirty="0">
                    <a:solidFill>
                      <a:srgbClr val="FFFFFF"/>
                    </a:solidFill>
                    <a:latin typeface="Poppins" pitchFamily="2" charset="77"/>
                    <a:ea typeface="Lato Semibold" panose="020F0502020204030203" pitchFamily="34" charset="0"/>
                    <a:cs typeface="Poppins Medium" pitchFamily="2" charset="77"/>
                  </a:rPr>
                  <a:t>Milestone</a:t>
                </a:r>
              </a:p>
            </p:txBody>
          </p:sp>
        </p:grpSp>
        <p:grpSp>
          <p:nvGrpSpPr>
            <p:cNvPr id="31" name="Group 49">
              <a:extLst>
                <a:ext uri="{FF2B5EF4-FFF2-40B4-BE49-F238E27FC236}">
                  <a16:creationId xmlns:a16="http://schemas.microsoft.com/office/drawing/2014/main" id="{0CDC80CF-CF70-A041-9366-4DAAB26E3550}"/>
                </a:ext>
              </a:extLst>
            </p:cNvPr>
            <p:cNvGrpSpPr/>
            <p:nvPr/>
          </p:nvGrpSpPr>
          <p:grpSpPr>
            <a:xfrm>
              <a:off x="9038547" y="3044279"/>
              <a:ext cx="1734062" cy="784831"/>
              <a:chOff x="2186007" y="3707834"/>
              <a:chExt cx="1734062" cy="784831"/>
            </a:xfrm>
          </p:grpSpPr>
          <p:sp>
            <p:nvSpPr>
              <p:cNvPr id="32" name="CuadroTexto 395">
                <a:extLst>
                  <a:ext uri="{FF2B5EF4-FFF2-40B4-BE49-F238E27FC236}">
                    <a16:creationId xmlns:a16="http://schemas.microsoft.com/office/drawing/2014/main" id="{432BBB83-1A2E-C24F-AA62-94247466B33A}"/>
                  </a:ext>
                </a:extLst>
              </p:cNvPr>
              <p:cNvSpPr txBox="1"/>
              <p:nvPr/>
            </p:nvSpPr>
            <p:spPr>
              <a:xfrm>
                <a:off x="2186007" y="3707834"/>
                <a:ext cx="1710815" cy="5078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000" dirty="0">
                    <a:solidFill>
                      <a:srgbClr val="FFFFFF"/>
                    </a:solidFill>
                    <a:latin typeface="Poppins" pitchFamily="2" charset="77"/>
                    <a:ea typeface="Lato Semibold" panose="020F0502020204030203" pitchFamily="34" charset="0"/>
                    <a:cs typeface="Poppins Medium" pitchFamily="2" charset="77"/>
                  </a:rPr>
                  <a:t>2026</a:t>
                </a:r>
              </a:p>
            </p:txBody>
          </p:sp>
          <p:sp>
            <p:nvSpPr>
              <p:cNvPr id="33" name="CuadroTexto 395">
                <a:extLst>
                  <a:ext uri="{FF2B5EF4-FFF2-40B4-BE49-F238E27FC236}">
                    <a16:creationId xmlns:a16="http://schemas.microsoft.com/office/drawing/2014/main" id="{F1F895B4-7A0B-1B41-B924-EDD6AF2D008E}"/>
                  </a:ext>
                </a:extLst>
              </p:cNvPr>
              <p:cNvSpPr txBox="1"/>
              <p:nvPr/>
            </p:nvSpPr>
            <p:spPr>
              <a:xfrm>
                <a:off x="2209254" y="4215666"/>
                <a:ext cx="171081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spc="600" dirty="0">
                    <a:solidFill>
                      <a:srgbClr val="FFFFFF"/>
                    </a:solidFill>
                    <a:latin typeface="Poppins" pitchFamily="2" charset="77"/>
                    <a:ea typeface="Lato Semibold" panose="020F0502020204030203" pitchFamily="34" charset="0"/>
                    <a:cs typeface="Poppins Medium" pitchFamily="2" charset="77"/>
                  </a:rPr>
                  <a:t>Milestone</a:t>
                </a:r>
              </a:p>
            </p:txBody>
          </p:sp>
        </p:grpSp>
        <p:sp>
          <p:nvSpPr>
            <p:cNvPr id="34" name="Rectangle 56">
              <a:extLst>
                <a:ext uri="{FF2B5EF4-FFF2-40B4-BE49-F238E27FC236}">
                  <a16:creationId xmlns:a16="http://schemas.microsoft.com/office/drawing/2014/main" id="{65785431-72E8-4A48-B866-A2D00401E750}"/>
                </a:ext>
              </a:extLst>
            </p:cNvPr>
            <p:cNvSpPr/>
            <p:nvPr/>
          </p:nvSpPr>
          <p:spPr>
            <a:xfrm>
              <a:off x="1475485" y="5320095"/>
              <a:ext cx="1615523" cy="6924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>
                  <a:latin typeface="Poppins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Add a short description of this milestone here.</a:t>
              </a:r>
            </a:p>
          </p:txBody>
        </p:sp>
        <p:sp>
          <p:nvSpPr>
            <p:cNvPr id="35" name="Rectangle 56">
              <a:extLst>
                <a:ext uri="{FF2B5EF4-FFF2-40B4-BE49-F238E27FC236}">
                  <a16:creationId xmlns:a16="http://schemas.microsoft.com/office/drawing/2014/main" id="{6295DC11-728F-BD48-9EAD-B9CBEA795BC1}"/>
                </a:ext>
              </a:extLst>
            </p:cNvPr>
            <p:cNvSpPr/>
            <p:nvPr/>
          </p:nvSpPr>
          <p:spPr>
            <a:xfrm>
              <a:off x="4016262" y="5320095"/>
              <a:ext cx="1615523" cy="6924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>
                  <a:latin typeface="Poppins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Add a short description of this milestone here.</a:t>
              </a:r>
            </a:p>
          </p:txBody>
        </p:sp>
        <p:sp>
          <p:nvSpPr>
            <p:cNvPr id="36" name="Rectangle 56">
              <a:extLst>
                <a:ext uri="{FF2B5EF4-FFF2-40B4-BE49-F238E27FC236}">
                  <a16:creationId xmlns:a16="http://schemas.microsoft.com/office/drawing/2014/main" id="{AC91F3B2-F2AB-CA42-B9A8-A5ED9B5F874C}"/>
                </a:ext>
              </a:extLst>
            </p:cNvPr>
            <p:cNvSpPr/>
            <p:nvPr/>
          </p:nvSpPr>
          <p:spPr>
            <a:xfrm>
              <a:off x="6557039" y="5320095"/>
              <a:ext cx="1615523" cy="6924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>
                  <a:latin typeface="Poppins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Add a short description of this milestone here.</a:t>
              </a:r>
            </a:p>
          </p:txBody>
        </p:sp>
        <p:sp>
          <p:nvSpPr>
            <p:cNvPr id="37" name="Rectangle 56">
              <a:extLst>
                <a:ext uri="{FF2B5EF4-FFF2-40B4-BE49-F238E27FC236}">
                  <a16:creationId xmlns:a16="http://schemas.microsoft.com/office/drawing/2014/main" id="{9FE004CE-B53E-1A46-8432-BEB027D0B790}"/>
                </a:ext>
              </a:extLst>
            </p:cNvPr>
            <p:cNvSpPr/>
            <p:nvPr/>
          </p:nvSpPr>
          <p:spPr>
            <a:xfrm>
              <a:off x="9097816" y="5320095"/>
              <a:ext cx="1615523" cy="6924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>
                  <a:latin typeface="Poppins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Add a short description of this milestone here.</a:t>
              </a:r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350">
            <a:extLst>
              <a:ext uri="{FF2B5EF4-FFF2-40B4-BE49-F238E27FC236}">
                <a16:creationId xmlns:a16="http://schemas.microsoft.com/office/drawing/2014/main" id="{EB85846B-B4DD-D346-BE0C-37F878C3F360}"/>
              </a:ext>
            </a:extLst>
          </p:cNvPr>
          <p:cNvSpPr txBox="1"/>
          <p:nvPr/>
        </p:nvSpPr>
        <p:spPr>
          <a:xfrm>
            <a:off x="4909366" y="511095"/>
            <a:ext cx="2370200" cy="661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srgbClr val="131414"/>
                </a:solidFill>
                <a:latin typeface="Funnel Display" pitchFamily="2" charset="77"/>
                <a:ea typeface="Lato Heavy" charset="0"/>
                <a:cs typeface="Poppins" pitchFamily="2" charset="77"/>
              </a:rPr>
              <a:t>Timeline</a:t>
            </a:r>
          </a:p>
        </p:txBody>
      </p:sp>
      <p:sp>
        <p:nvSpPr>
          <p:cNvPr id="12" name="CuadroTexto 351">
            <a:extLst>
              <a:ext uri="{FF2B5EF4-FFF2-40B4-BE49-F238E27FC236}">
                <a16:creationId xmlns:a16="http://schemas.microsoft.com/office/drawing/2014/main" id="{14CCF53B-4E8A-804A-9EAC-C1FF6A3EC7E9}"/>
              </a:ext>
            </a:extLst>
          </p:cNvPr>
          <p:cNvSpPr txBox="1"/>
          <p:nvPr/>
        </p:nvSpPr>
        <p:spPr>
          <a:xfrm>
            <a:off x="1334154" y="1191655"/>
            <a:ext cx="952051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Poppins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Optional subtitle. Replace with your own or delete this line.</a:t>
            </a:r>
          </a:p>
        </p:txBody>
      </p:sp>
      <p:grpSp>
        <p:nvGrpSpPr>
          <p:cNvPr id="13" name="Group 6">
            <a:extLst>
              <a:ext uri="{FF2B5EF4-FFF2-40B4-BE49-F238E27FC236}">
                <a16:creationId xmlns:a16="http://schemas.microsoft.com/office/drawing/2014/main" id="{14CEB33F-9CF3-C949-8F8E-1847A8B2A8C0}"/>
              </a:ext>
            </a:extLst>
          </p:cNvPr>
          <p:cNvGrpSpPr/>
          <p:nvPr/>
        </p:nvGrpSpPr>
        <p:grpSpPr>
          <a:xfrm>
            <a:off x="1648674" y="1690252"/>
            <a:ext cx="8903502" cy="3825305"/>
            <a:chOff x="1380717" y="2198428"/>
            <a:chExt cx="9439415" cy="4055555"/>
          </a:xfrm>
        </p:grpSpPr>
        <p:sp>
          <p:nvSpPr>
            <p:cNvPr id="14" name="AutoShape 2">
              <a:extLst>
                <a:ext uri="{FF2B5EF4-FFF2-40B4-BE49-F238E27FC236}">
                  <a16:creationId xmlns:a16="http://schemas.microsoft.com/office/drawing/2014/main" id="{B1F097D9-D313-B84E-85A1-512B1F962F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0037" y="2770028"/>
              <a:ext cx="9051131" cy="2896316"/>
            </a:xfrm>
            <a:custGeom>
              <a:avLst/>
              <a:gdLst>
                <a:gd name="T0" fmla="*/ 10800 w 21600"/>
                <a:gd name="T1" fmla="+- 0 10795 85"/>
                <a:gd name="T2" fmla="*/ 10795 h 21420"/>
                <a:gd name="T3" fmla="*/ 10800 w 21600"/>
                <a:gd name="T4" fmla="+- 0 10795 85"/>
                <a:gd name="T5" fmla="*/ 10795 h 21420"/>
                <a:gd name="T6" fmla="*/ 10800 w 21600"/>
                <a:gd name="T7" fmla="+- 0 10795 85"/>
                <a:gd name="T8" fmla="*/ 10795 h 21420"/>
                <a:gd name="T9" fmla="*/ 10800 w 21600"/>
                <a:gd name="T10" fmla="+- 0 10795 85"/>
                <a:gd name="T11" fmla="*/ 10795 h 21420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21600" h="21420">
                  <a:moveTo>
                    <a:pt x="422" y="14261"/>
                  </a:moveTo>
                  <a:lnTo>
                    <a:pt x="0" y="14261"/>
                  </a:lnTo>
                  <a:lnTo>
                    <a:pt x="0" y="7043"/>
                  </a:lnTo>
                  <a:cubicBezTo>
                    <a:pt x="34" y="3124"/>
                    <a:pt x="1069" y="1"/>
                    <a:pt x="2334" y="0"/>
                  </a:cubicBezTo>
                  <a:cubicBezTo>
                    <a:pt x="3599" y="0"/>
                    <a:pt x="4634" y="3121"/>
                    <a:pt x="4668" y="7041"/>
                  </a:cubicBezTo>
                  <a:lnTo>
                    <a:pt x="4668" y="14304"/>
                  </a:lnTo>
                  <a:cubicBezTo>
                    <a:pt x="4680" y="17548"/>
                    <a:pt x="5534" y="20155"/>
                    <a:pt x="6581" y="20139"/>
                  </a:cubicBezTo>
                  <a:cubicBezTo>
                    <a:pt x="7628" y="20124"/>
                    <a:pt x="8475" y="17488"/>
                    <a:pt x="8476" y="14241"/>
                  </a:cubicBezTo>
                  <a:lnTo>
                    <a:pt x="8476" y="7081"/>
                  </a:lnTo>
                  <a:cubicBezTo>
                    <a:pt x="8504" y="3084"/>
                    <a:pt x="9572" y="-85"/>
                    <a:pt x="10862" y="3"/>
                  </a:cubicBezTo>
                  <a:cubicBezTo>
                    <a:pt x="12107" y="87"/>
                    <a:pt x="13109" y="3199"/>
                    <a:pt x="13134" y="7058"/>
                  </a:cubicBezTo>
                  <a:lnTo>
                    <a:pt x="13134" y="14299"/>
                  </a:lnTo>
                  <a:cubicBezTo>
                    <a:pt x="13145" y="17555"/>
                    <a:pt x="14005" y="20166"/>
                    <a:pt x="15056" y="20131"/>
                  </a:cubicBezTo>
                  <a:cubicBezTo>
                    <a:pt x="16097" y="20097"/>
                    <a:pt x="16935" y="17470"/>
                    <a:pt x="16935" y="14243"/>
                  </a:cubicBezTo>
                  <a:lnTo>
                    <a:pt x="16935" y="7073"/>
                  </a:lnTo>
                  <a:cubicBezTo>
                    <a:pt x="16964" y="3161"/>
                    <a:pt x="17993" y="32"/>
                    <a:pt x="19255" y="13"/>
                  </a:cubicBezTo>
                  <a:cubicBezTo>
                    <a:pt x="20525" y="-6"/>
                    <a:pt x="21566" y="3122"/>
                    <a:pt x="21600" y="7055"/>
                  </a:cubicBezTo>
                  <a:lnTo>
                    <a:pt x="21600" y="14303"/>
                  </a:lnTo>
                  <a:lnTo>
                    <a:pt x="21167" y="14303"/>
                  </a:lnTo>
                  <a:lnTo>
                    <a:pt x="21167" y="7041"/>
                  </a:lnTo>
                  <a:cubicBezTo>
                    <a:pt x="21133" y="3893"/>
                    <a:pt x="20309" y="1380"/>
                    <a:pt x="19292" y="1329"/>
                  </a:cubicBezTo>
                  <a:cubicBezTo>
                    <a:pt x="18257" y="1278"/>
                    <a:pt x="17396" y="3793"/>
                    <a:pt x="17352" y="7000"/>
                  </a:cubicBezTo>
                  <a:lnTo>
                    <a:pt x="17352" y="14288"/>
                  </a:lnTo>
                  <a:cubicBezTo>
                    <a:pt x="17343" y="18183"/>
                    <a:pt x="16334" y="21346"/>
                    <a:pt x="15078" y="21419"/>
                  </a:cubicBezTo>
                  <a:cubicBezTo>
                    <a:pt x="13784" y="21494"/>
                    <a:pt x="12719" y="18288"/>
                    <a:pt x="12705" y="14279"/>
                  </a:cubicBezTo>
                  <a:lnTo>
                    <a:pt x="12705" y="7049"/>
                  </a:lnTo>
                  <a:cubicBezTo>
                    <a:pt x="12673" y="3965"/>
                    <a:pt x="11879" y="1480"/>
                    <a:pt x="10885" y="1347"/>
                  </a:cubicBezTo>
                  <a:cubicBezTo>
                    <a:pt x="9829" y="1207"/>
                    <a:pt x="8935" y="3734"/>
                    <a:pt x="8884" y="7004"/>
                  </a:cubicBezTo>
                  <a:lnTo>
                    <a:pt x="8884" y="14295"/>
                  </a:lnTo>
                  <a:cubicBezTo>
                    <a:pt x="8872" y="18162"/>
                    <a:pt x="7875" y="21305"/>
                    <a:pt x="6628" y="21408"/>
                  </a:cubicBezTo>
                  <a:cubicBezTo>
                    <a:pt x="5323" y="21515"/>
                    <a:pt x="4244" y="18290"/>
                    <a:pt x="4231" y="14247"/>
                  </a:cubicBezTo>
                  <a:lnTo>
                    <a:pt x="4231" y="7075"/>
                  </a:lnTo>
                  <a:cubicBezTo>
                    <a:pt x="4206" y="3940"/>
                    <a:pt x="3392" y="1416"/>
                    <a:pt x="2380" y="1339"/>
                  </a:cubicBezTo>
                  <a:cubicBezTo>
                    <a:pt x="1340" y="1259"/>
                    <a:pt x="471" y="3777"/>
                    <a:pt x="428" y="6999"/>
                  </a:cubicBezTo>
                  <a:lnTo>
                    <a:pt x="422" y="14261"/>
                  </a:lnTo>
                  <a:close/>
                </a:path>
              </a:pathLst>
            </a:custGeom>
            <a:solidFill>
              <a:srgbClr val="181919">
                <a:lumMod val="20000"/>
                <a:lumOff val="80000"/>
              </a:srgbClr>
            </a:solidFill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endParaRPr lang="en-US" altLang="en-US" sz="1600" b="0">
                <a:latin typeface="Poppins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  <a:sym typeface="Helvetica Light" panose="020B0403020202020204" pitchFamily="34" charset="0"/>
              </a:endParaRPr>
            </a:p>
          </p:txBody>
        </p:sp>
        <p:sp>
          <p:nvSpPr>
            <p:cNvPr id="15" name="AutoShape 3">
              <a:extLst>
                <a:ext uri="{FF2B5EF4-FFF2-40B4-BE49-F238E27FC236}">
                  <a16:creationId xmlns:a16="http://schemas.microsoft.com/office/drawing/2014/main" id="{4803CC93-8A83-FC4E-942D-05051C9D646F}"/>
                </a:ext>
              </a:extLst>
            </p:cNvPr>
            <p:cNvSpPr>
              <a:spLocks/>
            </p:cNvSpPr>
            <p:nvPr/>
          </p:nvSpPr>
          <p:spPr bwMode="auto">
            <a:xfrm>
              <a:off x="5495649" y="3151792"/>
              <a:ext cx="1192832" cy="1193002"/>
            </a:xfrm>
            <a:custGeom>
              <a:avLst/>
              <a:gdLst>
                <a:gd name="T0" fmla="+- 0 10800 961"/>
                <a:gd name="T1" fmla="*/ T0 w 19678"/>
                <a:gd name="T2" fmla="*/ 10297 h 20595"/>
                <a:gd name="T3" fmla="+- 0 10800 961"/>
                <a:gd name="T4" fmla="*/ T3 w 19678"/>
                <a:gd name="T5" fmla="*/ 10297 h 20595"/>
                <a:gd name="T6" fmla="+- 0 10800 961"/>
                <a:gd name="T7" fmla="*/ T6 w 19678"/>
                <a:gd name="T8" fmla="*/ 10297 h 20595"/>
                <a:gd name="T9" fmla="+- 0 10800 961"/>
                <a:gd name="T10" fmla="*/ T9 w 19678"/>
                <a:gd name="T11" fmla="*/ 10297 h 20595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9678" h="20595">
                  <a:moveTo>
                    <a:pt x="9839" y="0"/>
                  </a:moveTo>
                  <a:cubicBezTo>
                    <a:pt x="7321" y="0"/>
                    <a:pt x="4804" y="1004"/>
                    <a:pt x="2882" y="3015"/>
                  </a:cubicBezTo>
                  <a:cubicBezTo>
                    <a:pt x="-961" y="7036"/>
                    <a:pt x="-961" y="13557"/>
                    <a:pt x="2882" y="17578"/>
                  </a:cubicBezTo>
                  <a:cubicBezTo>
                    <a:pt x="6725" y="21600"/>
                    <a:pt x="12953" y="21600"/>
                    <a:pt x="16796" y="17578"/>
                  </a:cubicBezTo>
                  <a:cubicBezTo>
                    <a:pt x="20639" y="13557"/>
                    <a:pt x="20639" y="7036"/>
                    <a:pt x="16796" y="3015"/>
                  </a:cubicBezTo>
                  <a:cubicBezTo>
                    <a:pt x="14874" y="1004"/>
                    <a:pt x="12357" y="0"/>
                    <a:pt x="9839" y="0"/>
                  </a:cubicBezTo>
                  <a:close/>
                  <a:moveTo>
                    <a:pt x="9839" y="3039"/>
                  </a:moveTo>
                  <a:cubicBezTo>
                    <a:pt x="11614" y="3039"/>
                    <a:pt x="13389" y="3746"/>
                    <a:pt x="14743" y="5163"/>
                  </a:cubicBezTo>
                  <a:cubicBezTo>
                    <a:pt x="17452" y="7997"/>
                    <a:pt x="17452" y="12592"/>
                    <a:pt x="14743" y="15427"/>
                  </a:cubicBezTo>
                  <a:cubicBezTo>
                    <a:pt x="12035" y="18262"/>
                    <a:pt x="7643" y="18262"/>
                    <a:pt x="4935" y="15427"/>
                  </a:cubicBezTo>
                  <a:cubicBezTo>
                    <a:pt x="2226" y="12592"/>
                    <a:pt x="2226" y="7997"/>
                    <a:pt x="4935" y="5163"/>
                  </a:cubicBezTo>
                  <a:cubicBezTo>
                    <a:pt x="6289" y="3746"/>
                    <a:pt x="8064" y="3039"/>
                    <a:pt x="9839" y="3039"/>
                  </a:cubicBezTo>
                  <a:close/>
                </a:path>
              </a:pathLst>
            </a:custGeom>
            <a:solidFill>
              <a:srgbClr val="747980"/>
            </a:solidFill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endParaRPr lang="en-US" altLang="en-US" sz="1600" b="0">
                <a:solidFill>
                  <a:srgbClr val="FFFFFF"/>
                </a:solidFill>
                <a:latin typeface="Poppins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  <a:sym typeface="Helvetica Light" panose="020B0403020202020204" pitchFamily="34" charset="0"/>
              </a:endParaRPr>
            </a:p>
          </p:txBody>
        </p:sp>
        <p:sp>
          <p:nvSpPr>
            <p:cNvPr id="16" name="AutoShape 4">
              <a:extLst>
                <a:ext uri="{FF2B5EF4-FFF2-40B4-BE49-F238E27FC236}">
                  <a16:creationId xmlns:a16="http://schemas.microsoft.com/office/drawing/2014/main" id="{1B764212-9EFF-2046-B051-6C0B8FCE50C5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8674" y="3151792"/>
              <a:ext cx="1192832" cy="1193002"/>
            </a:xfrm>
            <a:custGeom>
              <a:avLst/>
              <a:gdLst>
                <a:gd name="T0" fmla="+- 0 10800 961"/>
                <a:gd name="T1" fmla="*/ T0 w 19678"/>
                <a:gd name="T2" fmla="*/ 10297 h 20595"/>
                <a:gd name="T3" fmla="+- 0 10800 961"/>
                <a:gd name="T4" fmla="*/ T3 w 19678"/>
                <a:gd name="T5" fmla="*/ 10297 h 20595"/>
                <a:gd name="T6" fmla="+- 0 10800 961"/>
                <a:gd name="T7" fmla="*/ T6 w 19678"/>
                <a:gd name="T8" fmla="*/ 10297 h 20595"/>
                <a:gd name="T9" fmla="+- 0 10800 961"/>
                <a:gd name="T10" fmla="*/ T9 w 19678"/>
                <a:gd name="T11" fmla="*/ 10297 h 20595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9678" h="20595">
                  <a:moveTo>
                    <a:pt x="9839" y="0"/>
                  </a:moveTo>
                  <a:cubicBezTo>
                    <a:pt x="7321" y="0"/>
                    <a:pt x="4804" y="1004"/>
                    <a:pt x="2882" y="3015"/>
                  </a:cubicBezTo>
                  <a:cubicBezTo>
                    <a:pt x="-961" y="7036"/>
                    <a:pt x="-961" y="13557"/>
                    <a:pt x="2882" y="17578"/>
                  </a:cubicBezTo>
                  <a:cubicBezTo>
                    <a:pt x="6725" y="21600"/>
                    <a:pt x="12953" y="21600"/>
                    <a:pt x="16796" y="17578"/>
                  </a:cubicBezTo>
                  <a:cubicBezTo>
                    <a:pt x="20639" y="13557"/>
                    <a:pt x="20639" y="7036"/>
                    <a:pt x="16796" y="3015"/>
                  </a:cubicBezTo>
                  <a:cubicBezTo>
                    <a:pt x="14874" y="1004"/>
                    <a:pt x="12357" y="0"/>
                    <a:pt x="9839" y="0"/>
                  </a:cubicBezTo>
                  <a:close/>
                  <a:moveTo>
                    <a:pt x="9839" y="3039"/>
                  </a:moveTo>
                  <a:cubicBezTo>
                    <a:pt x="11614" y="3039"/>
                    <a:pt x="13389" y="3746"/>
                    <a:pt x="14743" y="5163"/>
                  </a:cubicBezTo>
                  <a:cubicBezTo>
                    <a:pt x="17452" y="7997"/>
                    <a:pt x="17452" y="12592"/>
                    <a:pt x="14743" y="15427"/>
                  </a:cubicBezTo>
                  <a:cubicBezTo>
                    <a:pt x="12035" y="18262"/>
                    <a:pt x="7643" y="18262"/>
                    <a:pt x="4935" y="15427"/>
                  </a:cubicBezTo>
                  <a:cubicBezTo>
                    <a:pt x="2226" y="12592"/>
                    <a:pt x="2226" y="7997"/>
                    <a:pt x="4935" y="5163"/>
                  </a:cubicBezTo>
                  <a:cubicBezTo>
                    <a:pt x="6289" y="3746"/>
                    <a:pt x="8064" y="3039"/>
                    <a:pt x="9839" y="3039"/>
                  </a:cubicBezTo>
                  <a:close/>
                </a:path>
              </a:pathLst>
            </a:custGeom>
            <a:solidFill>
              <a:srgbClr val="E86222"/>
            </a:solidFill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endParaRPr lang="en-US" altLang="en-US" sz="1600" b="0">
                <a:solidFill>
                  <a:srgbClr val="FFFFFF"/>
                </a:solidFill>
                <a:latin typeface="Poppins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  <a:sym typeface="Helvetica Light" panose="020B0403020202020204" pitchFamily="34" charset="0"/>
              </a:endParaRPr>
            </a:p>
          </p:txBody>
        </p:sp>
        <p:sp>
          <p:nvSpPr>
            <p:cNvPr id="17" name="AutoShape 5">
              <a:extLst>
                <a:ext uri="{FF2B5EF4-FFF2-40B4-BE49-F238E27FC236}">
                  <a16:creationId xmlns:a16="http://schemas.microsoft.com/office/drawing/2014/main" id="{4A6F6826-BDD8-4649-8E1A-8C3242D13D8D}"/>
                </a:ext>
              </a:extLst>
            </p:cNvPr>
            <p:cNvSpPr>
              <a:spLocks/>
            </p:cNvSpPr>
            <p:nvPr/>
          </p:nvSpPr>
          <p:spPr bwMode="auto">
            <a:xfrm>
              <a:off x="9042624" y="3151792"/>
              <a:ext cx="1192832" cy="1193002"/>
            </a:xfrm>
            <a:custGeom>
              <a:avLst/>
              <a:gdLst>
                <a:gd name="T0" fmla="+- 0 10800 961"/>
                <a:gd name="T1" fmla="*/ T0 w 19678"/>
                <a:gd name="T2" fmla="*/ 10297 h 20595"/>
                <a:gd name="T3" fmla="+- 0 10800 961"/>
                <a:gd name="T4" fmla="*/ T3 w 19678"/>
                <a:gd name="T5" fmla="*/ 10297 h 20595"/>
                <a:gd name="T6" fmla="+- 0 10800 961"/>
                <a:gd name="T7" fmla="*/ T6 w 19678"/>
                <a:gd name="T8" fmla="*/ 10297 h 20595"/>
                <a:gd name="T9" fmla="+- 0 10800 961"/>
                <a:gd name="T10" fmla="*/ T9 w 19678"/>
                <a:gd name="T11" fmla="*/ 10297 h 20595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9678" h="20595">
                  <a:moveTo>
                    <a:pt x="9839" y="0"/>
                  </a:moveTo>
                  <a:cubicBezTo>
                    <a:pt x="7321" y="0"/>
                    <a:pt x="4804" y="1004"/>
                    <a:pt x="2882" y="3015"/>
                  </a:cubicBezTo>
                  <a:cubicBezTo>
                    <a:pt x="-961" y="7036"/>
                    <a:pt x="-961" y="13557"/>
                    <a:pt x="2882" y="17578"/>
                  </a:cubicBezTo>
                  <a:cubicBezTo>
                    <a:pt x="6725" y="21600"/>
                    <a:pt x="12953" y="21600"/>
                    <a:pt x="16796" y="17578"/>
                  </a:cubicBezTo>
                  <a:cubicBezTo>
                    <a:pt x="20639" y="13557"/>
                    <a:pt x="20639" y="7036"/>
                    <a:pt x="16796" y="3015"/>
                  </a:cubicBezTo>
                  <a:cubicBezTo>
                    <a:pt x="14874" y="1004"/>
                    <a:pt x="12357" y="0"/>
                    <a:pt x="9839" y="0"/>
                  </a:cubicBezTo>
                  <a:close/>
                  <a:moveTo>
                    <a:pt x="9839" y="3039"/>
                  </a:moveTo>
                  <a:cubicBezTo>
                    <a:pt x="11614" y="3039"/>
                    <a:pt x="13389" y="3746"/>
                    <a:pt x="14743" y="5163"/>
                  </a:cubicBezTo>
                  <a:cubicBezTo>
                    <a:pt x="17452" y="7997"/>
                    <a:pt x="17452" y="12592"/>
                    <a:pt x="14743" y="15427"/>
                  </a:cubicBezTo>
                  <a:cubicBezTo>
                    <a:pt x="12035" y="18262"/>
                    <a:pt x="7643" y="18262"/>
                    <a:pt x="4935" y="15427"/>
                  </a:cubicBezTo>
                  <a:cubicBezTo>
                    <a:pt x="2226" y="12592"/>
                    <a:pt x="2226" y="7997"/>
                    <a:pt x="4935" y="5163"/>
                  </a:cubicBezTo>
                  <a:cubicBezTo>
                    <a:pt x="6289" y="3746"/>
                    <a:pt x="8064" y="3039"/>
                    <a:pt x="9839" y="3039"/>
                  </a:cubicBezTo>
                  <a:close/>
                </a:path>
              </a:pathLst>
            </a:custGeom>
            <a:solidFill>
              <a:srgbClr val="3B3E42"/>
            </a:solidFill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endParaRPr lang="en-US" altLang="en-US" sz="1600" b="0">
                <a:solidFill>
                  <a:srgbClr val="FFFFFF"/>
                </a:solidFill>
                <a:latin typeface="Poppins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  <a:sym typeface="Helvetica Light" panose="020B0403020202020204" pitchFamily="34" charset="0"/>
              </a:endParaRPr>
            </a:p>
          </p:txBody>
        </p:sp>
        <p:sp>
          <p:nvSpPr>
            <p:cNvPr id="18" name="AutoShape 6">
              <a:extLst>
                <a:ext uri="{FF2B5EF4-FFF2-40B4-BE49-F238E27FC236}">
                  <a16:creationId xmlns:a16="http://schemas.microsoft.com/office/drawing/2014/main" id="{BE572293-39A6-B641-895A-7CCB284574FD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9137" y="4092839"/>
              <a:ext cx="1192832" cy="1193002"/>
            </a:xfrm>
            <a:custGeom>
              <a:avLst/>
              <a:gdLst>
                <a:gd name="T0" fmla="+- 0 10800 961"/>
                <a:gd name="T1" fmla="*/ T0 w 19678"/>
                <a:gd name="T2" fmla="*/ 10297 h 20595"/>
                <a:gd name="T3" fmla="+- 0 10800 961"/>
                <a:gd name="T4" fmla="*/ T3 w 19678"/>
                <a:gd name="T5" fmla="*/ 10297 h 20595"/>
                <a:gd name="T6" fmla="+- 0 10800 961"/>
                <a:gd name="T7" fmla="*/ T6 w 19678"/>
                <a:gd name="T8" fmla="*/ 10297 h 20595"/>
                <a:gd name="T9" fmla="+- 0 10800 961"/>
                <a:gd name="T10" fmla="*/ T9 w 19678"/>
                <a:gd name="T11" fmla="*/ 10297 h 20595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9678" h="20595">
                  <a:moveTo>
                    <a:pt x="9839" y="0"/>
                  </a:moveTo>
                  <a:cubicBezTo>
                    <a:pt x="7321" y="0"/>
                    <a:pt x="4804" y="1004"/>
                    <a:pt x="2882" y="3015"/>
                  </a:cubicBezTo>
                  <a:cubicBezTo>
                    <a:pt x="-961" y="7036"/>
                    <a:pt x="-961" y="13557"/>
                    <a:pt x="2882" y="17578"/>
                  </a:cubicBezTo>
                  <a:cubicBezTo>
                    <a:pt x="6725" y="21600"/>
                    <a:pt x="12953" y="21600"/>
                    <a:pt x="16796" y="17578"/>
                  </a:cubicBezTo>
                  <a:cubicBezTo>
                    <a:pt x="20639" y="13557"/>
                    <a:pt x="20639" y="7036"/>
                    <a:pt x="16796" y="3015"/>
                  </a:cubicBezTo>
                  <a:cubicBezTo>
                    <a:pt x="14874" y="1004"/>
                    <a:pt x="12357" y="0"/>
                    <a:pt x="9839" y="0"/>
                  </a:cubicBezTo>
                  <a:close/>
                  <a:moveTo>
                    <a:pt x="9839" y="3039"/>
                  </a:moveTo>
                  <a:cubicBezTo>
                    <a:pt x="11614" y="3039"/>
                    <a:pt x="13389" y="3746"/>
                    <a:pt x="14743" y="5163"/>
                  </a:cubicBezTo>
                  <a:cubicBezTo>
                    <a:pt x="17452" y="7997"/>
                    <a:pt x="17452" y="12592"/>
                    <a:pt x="14743" y="15427"/>
                  </a:cubicBezTo>
                  <a:cubicBezTo>
                    <a:pt x="12035" y="18262"/>
                    <a:pt x="7643" y="18262"/>
                    <a:pt x="4935" y="15427"/>
                  </a:cubicBezTo>
                  <a:cubicBezTo>
                    <a:pt x="2226" y="12592"/>
                    <a:pt x="2226" y="7997"/>
                    <a:pt x="4935" y="5163"/>
                  </a:cubicBezTo>
                  <a:cubicBezTo>
                    <a:pt x="6289" y="3746"/>
                    <a:pt x="8064" y="3039"/>
                    <a:pt x="9839" y="3039"/>
                  </a:cubicBezTo>
                  <a:close/>
                </a:path>
              </a:pathLst>
            </a:custGeom>
            <a:solidFill>
              <a:srgbClr val="0E0E12"/>
            </a:solidFill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endParaRPr lang="en-US" altLang="en-US" sz="1600" b="0">
                <a:solidFill>
                  <a:srgbClr val="FFFFFF"/>
                </a:solidFill>
                <a:latin typeface="Poppins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  <a:sym typeface="Helvetica Light" panose="020B0403020202020204" pitchFamily="34" charset="0"/>
              </a:endParaRPr>
            </a:p>
          </p:txBody>
        </p:sp>
        <p:sp>
          <p:nvSpPr>
            <p:cNvPr id="19" name="AutoShape 7">
              <a:extLst>
                <a:ext uri="{FF2B5EF4-FFF2-40B4-BE49-F238E27FC236}">
                  <a16:creationId xmlns:a16="http://schemas.microsoft.com/office/drawing/2014/main" id="{58CCC982-7774-7C45-9AD8-C37BDF5228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2162" y="4092839"/>
              <a:ext cx="1192832" cy="1193002"/>
            </a:xfrm>
            <a:custGeom>
              <a:avLst/>
              <a:gdLst>
                <a:gd name="T0" fmla="+- 0 10800 961"/>
                <a:gd name="T1" fmla="*/ T0 w 19678"/>
                <a:gd name="T2" fmla="*/ 10297 h 20595"/>
                <a:gd name="T3" fmla="+- 0 10800 961"/>
                <a:gd name="T4" fmla="*/ T3 w 19678"/>
                <a:gd name="T5" fmla="*/ 10297 h 20595"/>
                <a:gd name="T6" fmla="+- 0 10800 961"/>
                <a:gd name="T7" fmla="*/ T6 w 19678"/>
                <a:gd name="T8" fmla="*/ 10297 h 20595"/>
                <a:gd name="T9" fmla="+- 0 10800 961"/>
                <a:gd name="T10" fmla="*/ T9 w 19678"/>
                <a:gd name="T11" fmla="*/ 10297 h 20595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9678" h="20595">
                  <a:moveTo>
                    <a:pt x="9839" y="0"/>
                  </a:moveTo>
                  <a:cubicBezTo>
                    <a:pt x="7321" y="0"/>
                    <a:pt x="4804" y="1004"/>
                    <a:pt x="2882" y="3015"/>
                  </a:cubicBezTo>
                  <a:cubicBezTo>
                    <a:pt x="-961" y="7036"/>
                    <a:pt x="-961" y="13557"/>
                    <a:pt x="2882" y="17578"/>
                  </a:cubicBezTo>
                  <a:cubicBezTo>
                    <a:pt x="6725" y="21600"/>
                    <a:pt x="12953" y="21600"/>
                    <a:pt x="16796" y="17578"/>
                  </a:cubicBezTo>
                  <a:cubicBezTo>
                    <a:pt x="20639" y="13557"/>
                    <a:pt x="20639" y="7036"/>
                    <a:pt x="16796" y="3015"/>
                  </a:cubicBezTo>
                  <a:cubicBezTo>
                    <a:pt x="14874" y="1004"/>
                    <a:pt x="12357" y="0"/>
                    <a:pt x="9839" y="0"/>
                  </a:cubicBezTo>
                  <a:close/>
                  <a:moveTo>
                    <a:pt x="9839" y="3039"/>
                  </a:moveTo>
                  <a:cubicBezTo>
                    <a:pt x="11614" y="3039"/>
                    <a:pt x="13389" y="3746"/>
                    <a:pt x="14743" y="5163"/>
                  </a:cubicBezTo>
                  <a:cubicBezTo>
                    <a:pt x="17452" y="7997"/>
                    <a:pt x="17452" y="12592"/>
                    <a:pt x="14743" y="15427"/>
                  </a:cubicBezTo>
                  <a:cubicBezTo>
                    <a:pt x="12035" y="18262"/>
                    <a:pt x="7643" y="18262"/>
                    <a:pt x="4935" y="15427"/>
                  </a:cubicBezTo>
                  <a:cubicBezTo>
                    <a:pt x="2226" y="12592"/>
                    <a:pt x="2226" y="7997"/>
                    <a:pt x="4935" y="5163"/>
                  </a:cubicBezTo>
                  <a:cubicBezTo>
                    <a:pt x="6289" y="3746"/>
                    <a:pt x="8064" y="3039"/>
                    <a:pt x="9839" y="3039"/>
                  </a:cubicBezTo>
                  <a:close/>
                </a:path>
              </a:pathLst>
            </a:custGeom>
            <a:solidFill>
              <a:srgbClr val="3898EC"/>
            </a:solidFill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endParaRPr lang="en-US" altLang="en-US" sz="1600" b="0">
                <a:solidFill>
                  <a:srgbClr val="FFFFFF"/>
                </a:solidFill>
                <a:latin typeface="Poppins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  <a:sym typeface="Helvetica Light" panose="020B0403020202020204" pitchFamily="34" charset="0"/>
              </a:endParaRPr>
            </a:p>
          </p:txBody>
        </p:sp>
        <p:sp>
          <p:nvSpPr>
            <p:cNvPr id="20" name="Text Box 8">
              <a:extLst>
                <a:ext uri="{FF2B5EF4-FFF2-40B4-BE49-F238E27FC236}">
                  <a16:creationId xmlns:a16="http://schemas.microsoft.com/office/drawing/2014/main" id="{7DF7E7FD-3432-D34F-B851-905F01D2483F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950330" y="3549916"/>
              <a:ext cx="1202221" cy="4206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50800" tIns="50800" rIns="50800" bIns="50800" anchor="ctr">
              <a:spAutoFit/>
            </a:bodyPr>
            <a:lstStyle/>
            <a:p>
              <a:pPr algn="ctr"/>
              <a:r>
                <a:rPr lang="en-US" altLang="en-US" sz="2400" dirty="0">
                  <a:solidFill>
                    <a:srgbClr val="E86222"/>
                  </a:solidFill>
                  <a:latin typeface="Poppins" pitchFamily="2" charset="77"/>
                  <a:cs typeface="Poppins Medium" pitchFamily="2" charset="77"/>
                  <a:sym typeface="Arial" panose="020B0604020202020204" pitchFamily="34" charset="0"/>
                </a:rPr>
                <a:t>2022</a:t>
              </a:r>
            </a:p>
          </p:txBody>
        </p:sp>
        <p:sp>
          <p:nvSpPr>
            <p:cNvPr id="21" name="Text Box 9">
              <a:extLst>
                <a:ext uri="{FF2B5EF4-FFF2-40B4-BE49-F238E27FC236}">
                  <a16:creationId xmlns:a16="http://schemas.microsoft.com/office/drawing/2014/main" id="{AC047505-08C5-654B-B1EE-C9DB98FB18D5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5490955" y="3549916"/>
              <a:ext cx="1202221" cy="4206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50800" tIns="50800" rIns="50800" bIns="50800" anchor="ctr">
              <a:spAutoFit/>
            </a:bodyPr>
            <a:lstStyle/>
            <a:p>
              <a:pPr algn="ctr"/>
              <a:r>
                <a:rPr lang="en-US" altLang="en-US" sz="2400" dirty="0">
                  <a:solidFill>
                    <a:srgbClr val="747980"/>
                  </a:solidFill>
                  <a:latin typeface="Poppins" pitchFamily="2" charset="77"/>
                  <a:cs typeface="Poppins Medium" pitchFamily="2" charset="77"/>
                  <a:sym typeface="Arial" panose="020B0604020202020204" pitchFamily="34" charset="0"/>
                </a:rPr>
                <a:t>2024</a:t>
              </a:r>
            </a:p>
          </p:txBody>
        </p:sp>
        <p:sp>
          <p:nvSpPr>
            <p:cNvPr id="22" name="Text Box 10">
              <a:extLst>
                <a:ext uri="{FF2B5EF4-FFF2-40B4-BE49-F238E27FC236}">
                  <a16:creationId xmlns:a16="http://schemas.microsoft.com/office/drawing/2014/main" id="{6CC07DF7-0C09-4043-9FD6-39ED31753C4B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9037930" y="3556267"/>
              <a:ext cx="1202221" cy="4206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50800" tIns="50800" rIns="50800" bIns="50800" anchor="ctr">
              <a:spAutoFit/>
            </a:bodyPr>
            <a:lstStyle/>
            <a:p>
              <a:pPr algn="ctr"/>
              <a:r>
                <a:rPr lang="en-US" altLang="en-US" sz="2400" dirty="0">
                  <a:solidFill>
                    <a:srgbClr val="3B3E42"/>
                  </a:solidFill>
                  <a:latin typeface="Poppins" pitchFamily="2" charset="77"/>
                  <a:cs typeface="Poppins Medium" pitchFamily="2" charset="77"/>
                  <a:sym typeface="Arial" panose="020B0604020202020204" pitchFamily="34" charset="0"/>
                </a:rPr>
                <a:t>2026</a:t>
              </a:r>
            </a:p>
          </p:txBody>
        </p:sp>
        <p:sp>
          <p:nvSpPr>
            <p:cNvPr id="23" name="Text Box 11">
              <a:extLst>
                <a:ext uri="{FF2B5EF4-FFF2-40B4-BE49-F238E27FC236}">
                  <a16:creationId xmlns:a16="http://schemas.microsoft.com/office/drawing/2014/main" id="{C91B02CF-23DB-7E4C-8E05-8456A2FF131C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3717467" y="4497314"/>
              <a:ext cx="1202221" cy="4206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50800" tIns="50800" rIns="50800" bIns="50800" anchor="ctr">
              <a:spAutoFit/>
            </a:bodyPr>
            <a:lstStyle/>
            <a:p>
              <a:pPr algn="ctr"/>
              <a:r>
                <a:rPr lang="en-US" altLang="en-US" sz="2400" dirty="0">
                  <a:solidFill>
                    <a:srgbClr val="3898EC"/>
                  </a:solidFill>
                  <a:latin typeface="Poppins" pitchFamily="2" charset="77"/>
                  <a:cs typeface="Poppins Medium" pitchFamily="2" charset="77"/>
                  <a:sym typeface="Arial" panose="020B0604020202020204" pitchFamily="34" charset="0"/>
                </a:rPr>
                <a:t>2023</a:t>
              </a:r>
            </a:p>
          </p:txBody>
        </p:sp>
        <p:sp>
          <p:nvSpPr>
            <p:cNvPr id="24" name="Text Box 12">
              <a:extLst>
                <a:ext uri="{FF2B5EF4-FFF2-40B4-BE49-F238E27FC236}">
                  <a16:creationId xmlns:a16="http://schemas.microsoft.com/office/drawing/2014/main" id="{A5E2BBB3-2881-D04A-AE3A-C5BD5AD18540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264442" y="4497314"/>
              <a:ext cx="1202221" cy="4206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square" lIns="50800" tIns="50800" rIns="50800" bIns="50800" anchor="ctr">
              <a:spAutoFit/>
            </a:bodyPr>
            <a:lstStyle/>
            <a:p>
              <a:pPr algn="ctr"/>
              <a:r>
                <a:rPr lang="en-US" altLang="en-US" sz="2400" dirty="0">
                  <a:solidFill>
                    <a:srgbClr val="0E0E12"/>
                  </a:solidFill>
                  <a:latin typeface="Poppins" pitchFamily="2" charset="77"/>
                  <a:cs typeface="Poppins Medium" pitchFamily="2" charset="77"/>
                  <a:sym typeface="Arial" panose="020B0604020202020204" pitchFamily="34" charset="0"/>
                </a:rPr>
                <a:t>2025</a:t>
              </a:r>
            </a:p>
          </p:txBody>
        </p:sp>
        <p:sp>
          <p:nvSpPr>
            <p:cNvPr id="25" name="Line 14">
              <a:extLst>
                <a:ext uri="{FF2B5EF4-FFF2-40B4-BE49-F238E27FC236}">
                  <a16:creationId xmlns:a16="http://schemas.microsoft.com/office/drawing/2014/main" id="{38EE76F1-84B6-AD4C-9D33-0F589371F25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095602" y="4497939"/>
              <a:ext cx="0" cy="853462"/>
            </a:xfrm>
            <a:prstGeom prst="line">
              <a:avLst/>
            </a:prstGeom>
            <a:noFill/>
            <a:ln w="25400" cap="flat" cmpd="sng">
              <a:solidFill>
                <a:srgbClr val="FFFFFF">
                  <a:lumMod val="85000"/>
                </a:srgbClr>
              </a:solidFill>
              <a:prstDash val="sys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50800" tIns="50800" rIns="50800" bIns="50800" anchor="ctr"/>
            <a:lstStyle/>
            <a:p>
              <a:endParaRPr lang="en-US" altLang="en-US" sz="1600" b="0">
                <a:latin typeface="Poppins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  <a:sym typeface="Helvetica Light" panose="020B0403020202020204" pitchFamily="34" charset="0"/>
              </a:endParaRPr>
            </a:p>
          </p:txBody>
        </p:sp>
        <p:sp>
          <p:nvSpPr>
            <p:cNvPr id="26" name="Line 19">
              <a:extLst>
                <a:ext uri="{FF2B5EF4-FFF2-40B4-BE49-F238E27FC236}">
                  <a16:creationId xmlns:a16="http://schemas.microsoft.com/office/drawing/2014/main" id="{F7222796-EE50-6C45-A401-146F86DA15A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51440" y="4497939"/>
              <a:ext cx="0" cy="853462"/>
            </a:xfrm>
            <a:prstGeom prst="line">
              <a:avLst/>
            </a:prstGeom>
            <a:noFill/>
            <a:ln w="25400" cap="flat" cmpd="sng">
              <a:solidFill>
                <a:srgbClr val="FFFFFF">
                  <a:lumMod val="85000"/>
                </a:srgbClr>
              </a:solidFill>
              <a:prstDash val="sys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50800" tIns="50800" rIns="50800" bIns="50800" anchor="ctr"/>
            <a:lstStyle/>
            <a:p>
              <a:endParaRPr lang="en-US" altLang="en-US" sz="1600" b="0">
                <a:latin typeface="Poppins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  <a:sym typeface="Helvetica Light" panose="020B0403020202020204" pitchFamily="34" charset="0"/>
              </a:endParaRPr>
            </a:p>
          </p:txBody>
        </p:sp>
        <p:sp>
          <p:nvSpPr>
            <p:cNvPr id="27" name="Line 24">
              <a:extLst>
                <a:ext uri="{FF2B5EF4-FFF2-40B4-BE49-F238E27FC236}">
                  <a16:creationId xmlns:a16="http://schemas.microsoft.com/office/drawing/2014/main" id="{81D59D26-F31D-DF49-87A3-B099EEB974B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639764" y="4497939"/>
              <a:ext cx="0" cy="853462"/>
            </a:xfrm>
            <a:prstGeom prst="line">
              <a:avLst/>
            </a:prstGeom>
            <a:noFill/>
            <a:ln w="25400" cap="flat" cmpd="sng">
              <a:solidFill>
                <a:srgbClr val="FFFFFF">
                  <a:lumMod val="85000"/>
                </a:srgbClr>
              </a:solidFill>
              <a:prstDash val="sys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50800" tIns="50800" rIns="50800" bIns="50800" anchor="ctr"/>
            <a:lstStyle/>
            <a:p>
              <a:endParaRPr lang="en-US" altLang="en-US" sz="1600" b="0">
                <a:latin typeface="Poppins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  <a:sym typeface="Helvetica Light" panose="020B0403020202020204" pitchFamily="34" charset="0"/>
              </a:endParaRPr>
            </a:p>
          </p:txBody>
        </p:sp>
        <p:sp>
          <p:nvSpPr>
            <p:cNvPr id="28" name="Line 29">
              <a:extLst>
                <a:ext uri="{FF2B5EF4-FFF2-40B4-BE49-F238E27FC236}">
                  <a16:creationId xmlns:a16="http://schemas.microsoft.com/office/drawing/2014/main" id="{6913BF4D-B7AF-AB44-9B48-AC8D08FBB69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18577" y="3112347"/>
              <a:ext cx="0" cy="853462"/>
            </a:xfrm>
            <a:prstGeom prst="line">
              <a:avLst/>
            </a:prstGeom>
            <a:noFill/>
            <a:ln w="25400" cap="flat" cmpd="sng">
              <a:solidFill>
                <a:srgbClr val="FFFFFF">
                  <a:lumMod val="85000"/>
                </a:srgbClr>
              </a:solidFill>
              <a:prstDash val="sys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50800" tIns="50800" rIns="50800" bIns="50800" anchor="ctr"/>
            <a:lstStyle/>
            <a:p>
              <a:endParaRPr lang="en-US" altLang="en-US" sz="1600" b="0">
                <a:latin typeface="Poppins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  <a:sym typeface="Helvetica Light" panose="020B0403020202020204" pitchFamily="34" charset="0"/>
              </a:endParaRPr>
            </a:p>
          </p:txBody>
        </p:sp>
        <p:sp>
          <p:nvSpPr>
            <p:cNvPr id="29" name="Line 34">
              <a:extLst>
                <a:ext uri="{FF2B5EF4-FFF2-40B4-BE49-F238E27FC236}">
                  <a16:creationId xmlns:a16="http://schemas.microsoft.com/office/drawing/2014/main" id="{0F477D36-824E-B14A-BAEB-6FBD7F7ACE7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865552" y="3112347"/>
              <a:ext cx="0" cy="853462"/>
            </a:xfrm>
            <a:prstGeom prst="line">
              <a:avLst/>
            </a:prstGeom>
            <a:noFill/>
            <a:ln w="25400" cap="flat" cmpd="sng">
              <a:solidFill>
                <a:srgbClr val="FFFFFF">
                  <a:lumMod val="85000"/>
                </a:srgbClr>
              </a:solidFill>
              <a:prstDash val="sys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50800" tIns="50800" rIns="50800" bIns="50800" anchor="ctr"/>
            <a:lstStyle/>
            <a:p>
              <a:endParaRPr lang="en-US" altLang="en-US" sz="1600" b="0">
                <a:latin typeface="Poppins" panose="020B0403020202020204" pitchFamily="34" charset="0"/>
                <a:ea typeface="Helvetica Light" panose="020B0403020202020204" pitchFamily="34" charset="0"/>
                <a:cs typeface="Helvetica Light" panose="020B0403020202020204" pitchFamily="34" charset="0"/>
                <a:sym typeface="Helvetica Light" panose="020B0403020202020204" pitchFamily="34" charset="0"/>
              </a:endParaRPr>
            </a:p>
          </p:txBody>
        </p:sp>
        <p:grpSp>
          <p:nvGrpSpPr>
            <p:cNvPr id="30" name="Group 65">
              <a:extLst>
                <a:ext uri="{FF2B5EF4-FFF2-40B4-BE49-F238E27FC236}">
                  <a16:creationId xmlns:a16="http://schemas.microsoft.com/office/drawing/2014/main" id="{D8B77301-49AE-254D-B7EC-79360DF36C85}"/>
                </a:ext>
              </a:extLst>
            </p:cNvPr>
            <p:cNvGrpSpPr/>
            <p:nvPr/>
          </p:nvGrpSpPr>
          <p:grpSpPr>
            <a:xfrm>
              <a:off x="1380717" y="5453764"/>
              <a:ext cx="2341445" cy="800219"/>
              <a:chOff x="4571498" y="2972096"/>
              <a:chExt cx="2341445" cy="800219"/>
            </a:xfrm>
          </p:grpSpPr>
          <p:sp>
            <p:nvSpPr>
              <p:cNvPr id="31" name="CuadroTexto 395">
                <a:extLst>
                  <a:ext uri="{FF2B5EF4-FFF2-40B4-BE49-F238E27FC236}">
                    <a16:creationId xmlns:a16="http://schemas.microsoft.com/office/drawing/2014/main" id="{85441C4D-5E34-BC48-8664-E0762C017BF9}"/>
                  </a:ext>
                </a:extLst>
              </p:cNvPr>
              <p:cNvSpPr txBox="1"/>
              <p:nvPr/>
            </p:nvSpPr>
            <p:spPr>
              <a:xfrm>
                <a:off x="4910436" y="2972096"/>
                <a:ext cx="1663570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131414"/>
                    </a:solidFill>
                    <a:latin typeface="Poppins" pitchFamily="2" charset="77"/>
                    <a:ea typeface="Lato Semibold" panose="020F0502020204030203" pitchFamily="34" charset="0"/>
                    <a:cs typeface="Poppins Medium" pitchFamily="2" charset="77"/>
                  </a:rPr>
                  <a:t>Milestone</a:t>
                </a:r>
              </a:p>
            </p:txBody>
          </p:sp>
          <p:sp>
            <p:nvSpPr>
              <p:cNvPr id="32" name="Rectangle 56">
                <a:extLst>
                  <a:ext uri="{FF2B5EF4-FFF2-40B4-BE49-F238E27FC236}">
                    <a16:creationId xmlns:a16="http://schemas.microsoft.com/office/drawing/2014/main" id="{E61B2A5C-59A5-2A4A-A0DB-6B7974DFEEC0}"/>
                  </a:ext>
                </a:extLst>
              </p:cNvPr>
              <p:cNvSpPr/>
              <p:nvPr/>
            </p:nvSpPr>
            <p:spPr>
              <a:xfrm>
                <a:off x="4571498" y="3295262"/>
                <a:ext cx="2341445" cy="4770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400" dirty="0">
                    <a:latin typeface="Poppins" panose="020F0502020204030203" pitchFamily="34" charset="0"/>
                    <a:ea typeface="Lato Light" panose="020F0502020204030203" pitchFamily="34" charset="0"/>
                    <a:cs typeface="Lato Light" panose="020F0502020204030203" pitchFamily="34" charset="0"/>
                  </a:rPr>
                  <a:t>Add a short description of this milestone here.</a:t>
                </a:r>
              </a:p>
            </p:txBody>
          </p:sp>
        </p:grpSp>
        <p:grpSp>
          <p:nvGrpSpPr>
            <p:cNvPr id="33" name="Group 70">
              <a:extLst>
                <a:ext uri="{FF2B5EF4-FFF2-40B4-BE49-F238E27FC236}">
                  <a16:creationId xmlns:a16="http://schemas.microsoft.com/office/drawing/2014/main" id="{AF5FF919-9FAF-764C-B34E-62B57F2E06E7}"/>
                </a:ext>
              </a:extLst>
            </p:cNvPr>
            <p:cNvGrpSpPr/>
            <p:nvPr/>
          </p:nvGrpSpPr>
          <p:grpSpPr>
            <a:xfrm>
              <a:off x="3154204" y="2198428"/>
              <a:ext cx="2341445" cy="800219"/>
              <a:chOff x="4571498" y="2972096"/>
              <a:chExt cx="2341445" cy="800219"/>
            </a:xfrm>
          </p:grpSpPr>
          <p:sp>
            <p:nvSpPr>
              <p:cNvPr id="34" name="CuadroTexto 395">
                <a:extLst>
                  <a:ext uri="{FF2B5EF4-FFF2-40B4-BE49-F238E27FC236}">
                    <a16:creationId xmlns:a16="http://schemas.microsoft.com/office/drawing/2014/main" id="{EA63056D-0859-4048-A2C7-C7EF62A88BAF}"/>
                  </a:ext>
                </a:extLst>
              </p:cNvPr>
              <p:cNvSpPr txBox="1"/>
              <p:nvPr/>
            </p:nvSpPr>
            <p:spPr>
              <a:xfrm>
                <a:off x="4910436" y="2972096"/>
                <a:ext cx="1663570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131414"/>
                    </a:solidFill>
                    <a:latin typeface="Poppins" pitchFamily="2" charset="77"/>
                    <a:ea typeface="Lato Semibold" panose="020F0502020204030203" pitchFamily="34" charset="0"/>
                    <a:cs typeface="Poppins Medium" pitchFamily="2" charset="77"/>
                  </a:rPr>
                  <a:t>Milestone</a:t>
                </a:r>
              </a:p>
            </p:txBody>
          </p:sp>
          <p:sp>
            <p:nvSpPr>
              <p:cNvPr id="35" name="Rectangle 56">
                <a:extLst>
                  <a:ext uri="{FF2B5EF4-FFF2-40B4-BE49-F238E27FC236}">
                    <a16:creationId xmlns:a16="http://schemas.microsoft.com/office/drawing/2014/main" id="{3ADAE454-00F8-AF43-ACE5-118AFAD96FF6}"/>
                  </a:ext>
                </a:extLst>
              </p:cNvPr>
              <p:cNvSpPr/>
              <p:nvPr/>
            </p:nvSpPr>
            <p:spPr>
              <a:xfrm>
                <a:off x="4571498" y="3295262"/>
                <a:ext cx="2341445" cy="4770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400" dirty="0">
                    <a:latin typeface="Poppins" panose="020F0502020204030203" pitchFamily="34" charset="0"/>
                    <a:ea typeface="Lato Light" panose="020F0502020204030203" pitchFamily="34" charset="0"/>
                    <a:cs typeface="Lato Light" panose="020F0502020204030203" pitchFamily="34" charset="0"/>
                  </a:rPr>
                  <a:t>Add a short description of this milestone here.</a:t>
                </a:r>
              </a:p>
            </p:txBody>
          </p:sp>
        </p:grpSp>
        <p:grpSp>
          <p:nvGrpSpPr>
            <p:cNvPr id="36" name="Group 73">
              <a:extLst>
                <a:ext uri="{FF2B5EF4-FFF2-40B4-BE49-F238E27FC236}">
                  <a16:creationId xmlns:a16="http://schemas.microsoft.com/office/drawing/2014/main" id="{B37FE368-BB39-054D-BB75-DF2582ACDA78}"/>
                </a:ext>
              </a:extLst>
            </p:cNvPr>
            <p:cNvGrpSpPr/>
            <p:nvPr/>
          </p:nvGrpSpPr>
          <p:grpSpPr>
            <a:xfrm>
              <a:off x="4930816" y="5453764"/>
              <a:ext cx="2341445" cy="800219"/>
              <a:chOff x="4571498" y="2972096"/>
              <a:chExt cx="2341445" cy="800219"/>
            </a:xfrm>
          </p:grpSpPr>
          <p:sp>
            <p:nvSpPr>
              <p:cNvPr id="37" name="CuadroTexto 395">
                <a:extLst>
                  <a:ext uri="{FF2B5EF4-FFF2-40B4-BE49-F238E27FC236}">
                    <a16:creationId xmlns:a16="http://schemas.microsoft.com/office/drawing/2014/main" id="{9AD5849A-9558-4B45-A2B6-246926EC0AC0}"/>
                  </a:ext>
                </a:extLst>
              </p:cNvPr>
              <p:cNvSpPr txBox="1"/>
              <p:nvPr/>
            </p:nvSpPr>
            <p:spPr>
              <a:xfrm>
                <a:off x="4910436" y="2972096"/>
                <a:ext cx="1663570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131414"/>
                    </a:solidFill>
                    <a:latin typeface="Poppins" pitchFamily="2" charset="77"/>
                    <a:ea typeface="Lato Semibold" panose="020F0502020204030203" pitchFamily="34" charset="0"/>
                    <a:cs typeface="Poppins Medium" pitchFamily="2" charset="77"/>
                  </a:rPr>
                  <a:t>Milestone</a:t>
                </a:r>
              </a:p>
            </p:txBody>
          </p:sp>
          <p:sp>
            <p:nvSpPr>
              <p:cNvPr id="38" name="Rectangle 56">
                <a:extLst>
                  <a:ext uri="{FF2B5EF4-FFF2-40B4-BE49-F238E27FC236}">
                    <a16:creationId xmlns:a16="http://schemas.microsoft.com/office/drawing/2014/main" id="{1E55CDB7-EF77-454E-9384-F89ACAE58CDB}"/>
                  </a:ext>
                </a:extLst>
              </p:cNvPr>
              <p:cNvSpPr/>
              <p:nvPr/>
            </p:nvSpPr>
            <p:spPr>
              <a:xfrm>
                <a:off x="4571498" y="3295262"/>
                <a:ext cx="2341445" cy="4770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400" dirty="0">
                    <a:latin typeface="Poppins" panose="020F0502020204030203" pitchFamily="34" charset="0"/>
                    <a:ea typeface="Lato Light" panose="020F0502020204030203" pitchFamily="34" charset="0"/>
                    <a:cs typeface="Lato Light" panose="020F0502020204030203" pitchFamily="34" charset="0"/>
                  </a:rPr>
                  <a:t>Add a short description of this milestone here.</a:t>
                </a:r>
              </a:p>
            </p:txBody>
          </p:sp>
        </p:grpSp>
        <p:grpSp>
          <p:nvGrpSpPr>
            <p:cNvPr id="39" name="Group 76">
              <a:extLst>
                <a:ext uri="{FF2B5EF4-FFF2-40B4-BE49-F238E27FC236}">
                  <a16:creationId xmlns:a16="http://schemas.microsoft.com/office/drawing/2014/main" id="{FA3EAE8A-E2B8-8B4A-8225-44AF5FAFAE77}"/>
                </a:ext>
              </a:extLst>
            </p:cNvPr>
            <p:cNvGrpSpPr/>
            <p:nvPr/>
          </p:nvGrpSpPr>
          <p:grpSpPr>
            <a:xfrm>
              <a:off x="6704303" y="2198428"/>
              <a:ext cx="2341445" cy="800219"/>
              <a:chOff x="4571498" y="2972096"/>
              <a:chExt cx="2341445" cy="800219"/>
            </a:xfrm>
          </p:grpSpPr>
          <p:sp>
            <p:nvSpPr>
              <p:cNvPr id="40" name="CuadroTexto 395">
                <a:extLst>
                  <a:ext uri="{FF2B5EF4-FFF2-40B4-BE49-F238E27FC236}">
                    <a16:creationId xmlns:a16="http://schemas.microsoft.com/office/drawing/2014/main" id="{B7777A33-0698-5748-99EC-BCD311593980}"/>
                  </a:ext>
                </a:extLst>
              </p:cNvPr>
              <p:cNvSpPr txBox="1"/>
              <p:nvPr/>
            </p:nvSpPr>
            <p:spPr>
              <a:xfrm>
                <a:off x="4910436" y="2972096"/>
                <a:ext cx="1663570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131414"/>
                    </a:solidFill>
                    <a:latin typeface="Poppins" pitchFamily="2" charset="77"/>
                    <a:ea typeface="Lato Semibold" panose="020F0502020204030203" pitchFamily="34" charset="0"/>
                    <a:cs typeface="Poppins Medium" pitchFamily="2" charset="77"/>
                  </a:rPr>
                  <a:t>Milestone</a:t>
                </a:r>
              </a:p>
            </p:txBody>
          </p:sp>
          <p:sp>
            <p:nvSpPr>
              <p:cNvPr id="41" name="Rectangle 56">
                <a:extLst>
                  <a:ext uri="{FF2B5EF4-FFF2-40B4-BE49-F238E27FC236}">
                    <a16:creationId xmlns:a16="http://schemas.microsoft.com/office/drawing/2014/main" id="{40070A04-035C-2C4B-8596-711AF1C62CB9}"/>
                  </a:ext>
                </a:extLst>
              </p:cNvPr>
              <p:cNvSpPr/>
              <p:nvPr/>
            </p:nvSpPr>
            <p:spPr>
              <a:xfrm>
                <a:off x="4571498" y="3295262"/>
                <a:ext cx="2341445" cy="4770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400" dirty="0">
                    <a:latin typeface="Poppins" panose="020F0502020204030203" pitchFamily="34" charset="0"/>
                    <a:ea typeface="Lato Light" panose="020F0502020204030203" pitchFamily="34" charset="0"/>
                    <a:cs typeface="Lato Light" panose="020F0502020204030203" pitchFamily="34" charset="0"/>
                  </a:rPr>
                  <a:t>Add a short description of this milestone here.</a:t>
                </a:r>
              </a:p>
            </p:txBody>
          </p:sp>
        </p:grpSp>
        <p:grpSp>
          <p:nvGrpSpPr>
            <p:cNvPr id="42" name="Group 79">
              <a:extLst>
                <a:ext uri="{FF2B5EF4-FFF2-40B4-BE49-F238E27FC236}">
                  <a16:creationId xmlns:a16="http://schemas.microsoft.com/office/drawing/2014/main" id="{E2E563F1-9391-274B-9AE0-D7F438A1B9A9}"/>
                </a:ext>
              </a:extLst>
            </p:cNvPr>
            <p:cNvGrpSpPr/>
            <p:nvPr/>
          </p:nvGrpSpPr>
          <p:grpSpPr>
            <a:xfrm>
              <a:off x="8478688" y="5453764"/>
              <a:ext cx="2341445" cy="800219"/>
              <a:chOff x="4571498" y="2972096"/>
              <a:chExt cx="2341445" cy="800219"/>
            </a:xfrm>
          </p:grpSpPr>
          <p:sp>
            <p:nvSpPr>
              <p:cNvPr id="43" name="CuadroTexto 395">
                <a:extLst>
                  <a:ext uri="{FF2B5EF4-FFF2-40B4-BE49-F238E27FC236}">
                    <a16:creationId xmlns:a16="http://schemas.microsoft.com/office/drawing/2014/main" id="{72C8DC64-5EA5-1B44-AF9D-BDC0187E6156}"/>
                  </a:ext>
                </a:extLst>
              </p:cNvPr>
              <p:cNvSpPr txBox="1"/>
              <p:nvPr/>
            </p:nvSpPr>
            <p:spPr>
              <a:xfrm>
                <a:off x="4910436" y="2972096"/>
                <a:ext cx="1663570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131414"/>
                    </a:solidFill>
                    <a:latin typeface="Poppins" pitchFamily="2" charset="77"/>
                    <a:ea typeface="Lato Semibold" panose="020F0502020204030203" pitchFamily="34" charset="0"/>
                    <a:cs typeface="Poppins Medium" pitchFamily="2" charset="77"/>
                  </a:rPr>
                  <a:t>Milestone</a:t>
                </a:r>
              </a:p>
            </p:txBody>
          </p:sp>
          <p:sp>
            <p:nvSpPr>
              <p:cNvPr id="44" name="Rectangle 56">
                <a:extLst>
                  <a:ext uri="{FF2B5EF4-FFF2-40B4-BE49-F238E27FC236}">
                    <a16:creationId xmlns:a16="http://schemas.microsoft.com/office/drawing/2014/main" id="{F00BE885-5727-E642-8F3A-E9EE1046AF31}"/>
                  </a:ext>
                </a:extLst>
              </p:cNvPr>
              <p:cNvSpPr/>
              <p:nvPr/>
            </p:nvSpPr>
            <p:spPr>
              <a:xfrm>
                <a:off x="4571498" y="3295262"/>
                <a:ext cx="2341445" cy="4770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400" dirty="0">
                    <a:latin typeface="Poppins" panose="020F0502020204030203" pitchFamily="34" charset="0"/>
                    <a:ea typeface="Lato Light" panose="020F0502020204030203" pitchFamily="34" charset="0"/>
                    <a:cs typeface="Lato Light" panose="020F0502020204030203" pitchFamily="34" charset="0"/>
                  </a:rPr>
                  <a:t>Add a short description of this milestone here.</a:t>
                </a:r>
              </a:p>
            </p:txBody>
          </p:sp>
        </p:grp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65964" y="2977093"/>
            <a:ext cx="6705600" cy="2862322"/>
          </a:xfrm>
        </p:spPr>
        <p:txBody>
          <a:bodyPr/>
          <a:lstStyle/>
          <a:p>
            <a:r>
              <a:rPr dirty="0"/>
              <a:t>01.  Block &amp; Bar</a:t>
            </a:r>
            <a:endParaRPr lang="en-US" dirty="0"/>
          </a:p>
          <a:p>
            <a:endParaRPr dirty="0"/>
          </a:p>
          <a:p>
            <a:r>
              <a:rPr dirty="0"/>
              <a:t>02.  Chevron &amp; Arrow</a:t>
            </a:r>
            <a:endParaRPr lang="en-US" dirty="0"/>
          </a:p>
          <a:p>
            <a:endParaRPr dirty="0"/>
          </a:p>
          <a:p>
            <a:r>
              <a:rPr dirty="0"/>
              <a:t>03.  Serpentine Curve</a:t>
            </a:r>
            <a:endParaRPr lang="en-US" dirty="0"/>
          </a:p>
          <a:p>
            <a:endParaRPr dirty="0"/>
          </a:p>
          <a:p>
            <a:r>
              <a:rPr dirty="0"/>
              <a:t>04.  Badge &amp; Marker</a:t>
            </a:r>
            <a:endParaRPr lang="en-US" dirty="0"/>
          </a:p>
          <a:p>
            <a:endParaRPr dirty="0"/>
          </a:p>
          <a:p>
            <a:r>
              <a:rPr dirty="0"/>
              <a:t>05.  Callout Bubble</a:t>
            </a:r>
            <a:endParaRPr lang="en-US" dirty="0"/>
          </a:p>
          <a:p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350">
            <a:extLst>
              <a:ext uri="{FF2B5EF4-FFF2-40B4-BE49-F238E27FC236}">
                <a16:creationId xmlns:a16="http://schemas.microsoft.com/office/drawing/2014/main" id="{EB85846B-B4DD-D346-BE0C-37F878C3F360}"/>
              </a:ext>
            </a:extLst>
          </p:cNvPr>
          <p:cNvSpPr txBox="1"/>
          <p:nvPr/>
        </p:nvSpPr>
        <p:spPr>
          <a:xfrm>
            <a:off x="4909366" y="511095"/>
            <a:ext cx="2370200" cy="661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srgbClr val="131414"/>
                </a:solidFill>
                <a:latin typeface="Funnel Display" pitchFamily="2" charset="77"/>
                <a:ea typeface="Lato Heavy" charset="0"/>
                <a:cs typeface="Poppins" pitchFamily="2" charset="77"/>
              </a:rPr>
              <a:t>Timeline</a:t>
            </a:r>
          </a:p>
        </p:txBody>
      </p:sp>
      <p:sp>
        <p:nvSpPr>
          <p:cNvPr id="12" name="CuadroTexto 351">
            <a:extLst>
              <a:ext uri="{FF2B5EF4-FFF2-40B4-BE49-F238E27FC236}">
                <a16:creationId xmlns:a16="http://schemas.microsoft.com/office/drawing/2014/main" id="{14CCF53B-4E8A-804A-9EAC-C1FF6A3EC7E9}"/>
              </a:ext>
            </a:extLst>
          </p:cNvPr>
          <p:cNvSpPr txBox="1"/>
          <p:nvPr/>
        </p:nvSpPr>
        <p:spPr>
          <a:xfrm>
            <a:off x="1334154" y="1191655"/>
            <a:ext cx="952051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Poppins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Optional subtitle. Replace with your own or delete this line.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958331F-867F-0C91-A3C3-705902CFA36E}"/>
              </a:ext>
            </a:extLst>
          </p:cNvPr>
          <p:cNvGrpSpPr/>
          <p:nvPr/>
        </p:nvGrpSpPr>
        <p:grpSpPr>
          <a:xfrm>
            <a:off x="2050243" y="1691508"/>
            <a:ext cx="8117885" cy="4339617"/>
            <a:chOff x="2050243" y="2191129"/>
            <a:chExt cx="8117885" cy="4339617"/>
          </a:xfrm>
        </p:grpSpPr>
        <p:grpSp>
          <p:nvGrpSpPr>
            <p:cNvPr id="13" name="Group 5">
              <a:extLst>
                <a:ext uri="{FF2B5EF4-FFF2-40B4-BE49-F238E27FC236}">
                  <a16:creationId xmlns:a16="http://schemas.microsoft.com/office/drawing/2014/main" id="{671F41B0-FC7F-394F-8226-075B3510ECA0}"/>
                </a:ext>
              </a:extLst>
            </p:cNvPr>
            <p:cNvGrpSpPr/>
            <p:nvPr/>
          </p:nvGrpSpPr>
          <p:grpSpPr>
            <a:xfrm flipV="1">
              <a:off x="2050243" y="2191129"/>
              <a:ext cx="8117885" cy="3646380"/>
              <a:chOff x="2050243" y="2520313"/>
              <a:chExt cx="8117885" cy="3646380"/>
            </a:xfrm>
          </p:grpSpPr>
          <p:sp>
            <p:nvSpPr>
              <p:cNvPr id="14" name="AutoShape 6">
                <a:extLst>
                  <a:ext uri="{FF2B5EF4-FFF2-40B4-BE49-F238E27FC236}">
                    <a16:creationId xmlns:a16="http://schemas.microsoft.com/office/drawing/2014/main" id="{BAB9334A-0005-8C4F-A759-34127922E0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06661" y="3483130"/>
                <a:ext cx="1889353" cy="1700753"/>
              </a:xfrm>
              <a:custGeom>
                <a:avLst/>
                <a:gdLst>
                  <a:gd name="T0" fmla="+- 0 10802 6"/>
                  <a:gd name="T1" fmla="*/ T0 w 21593"/>
                  <a:gd name="T2" fmla="+- 0 10804 12"/>
                  <a:gd name="T3" fmla="*/ 10804 h 21584"/>
                  <a:gd name="T4" fmla="+- 0 10802 6"/>
                  <a:gd name="T5" fmla="*/ T4 w 21593"/>
                  <a:gd name="T6" fmla="+- 0 10804 12"/>
                  <a:gd name="T7" fmla="*/ 10804 h 21584"/>
                  <a:gd name="T8" fmla="+- 0 10802 6"/>
                  <a:gd name="T9" fmla="*/ T8 w 21593"/>
                  <a:gd name="T10" fmla="+- 0 10804 12"/>
                  <a:gd name="T11" fmla="*/ 10804 h 21584"/>
                  <a:gd name="T12" fmla="+- 0 10802 6"/>
                  <a:gd name="T13" fmla="*/ T12 w 21593"/>
                  <a:gd name="T14" fmla="+- 0 10804 12"/>
                  <a:gd name="T15" fmla="*/ 10804 h 2158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593" h="21584">
                    <a:moveTo>
                      <a:pt x="6657" y="1"/>
                    </a:moveTo>
                    <a:cubicBezTo>
                      <a:pt x="6253" y="-5"/>
                      <a:pt x="5853" y="101"/>
                      <a:pt x="5494" y="306"/>
                    </a:cubicBezTo>
                    <a:cubicBezTo>
                      <a:pt x="5116" y="522"/>
                      <a:pt x="4795" y="842"/>
                      <a:pt x="4561" y="1236"/>
                    </a:cubicBezTo>
                    <a:lnTo>
                      <a:pt x="259" y="9428"/>
                    </a:lnTo>
                    <a:cubicBezTo>
                      <a:pt x="96" y="9832"/>
                      <a:pt x="7" y="10271"/>
                      <a:pt x="1" y="10714"/>
                    </a:cubicBezTo>
                    <a:cubicBezTo>
                      <a:pt x="-6" y="11192"/>
                      <a:pt x="83" y="11666"/>
                      <a:pt x="259" y="12102"/>
                    </a:cubicBezTo>
                    <a:lnTo>
                      <a:pt x="4419" y="20187"/>
                    </a:lnTo>
                    <a:cubicBezTo>
                      <a:pt x="4638" y="20611"/>
                      <a:pt x="4953" y="20962"/>
                      <a:pt x="5334" y="21208"/>
                    </a:cubicBezTo>
                    <a:cubicBezTo>
                      <a:pt x="5698" y="21443"/>
                      <a:pt x="6110" y="21572"/>
                      <a:pt x="6531" y="21584"/>
                    </a:cubicBezTo>
                    <a:lnTo>
                      <a:pt x="14739" y="21584"/>
                    </a:lnTo>
                    <a:cubicBezTo>
                      <a:pt x="15238" y="21588"/>
                      <a:pt x="15730" y="21446"/>
                      <a:pt x="16164" y="21172"/>
                    </a:cubicBezTo>
                    <a:cubicBezTo>
                      <a:pt x="16546" y="20929"/>
                      <a:pt x="16872" y="20591"/>
                      <a:pt x="17115" y="20183"/>
                    </a:cubicBezTo>
                    <a:lnTo>
                      <a:pt x="21228" y="12302"/>
                    </a:lnTo>
                    <a:cubicBezTo>
                      <a:pt x="21468" y="11849"/>
                      <a:pt x="21594" y="11332"/>
                      <a:pt x="21593" y="10807"/>
                    </a:cubicBezTo>
                    <a:cubicBezTo>
                      <a:pt x="21593" y="10284"/>
                      <a:pt x="21467" y="9771"/>
                      <a:pt x="21228" y="9321"/>
                    </a:cubicBezTo>
                    <a:lnTo>
                      <a:pt x="17012" y="1260"/>
                    </a:lnTo>
                    <a:cubicBezTo>
                      <a:pt x="16793" y="867"/>
                      <a:pt x="16486" y="545"/>
                      <a:pt x="16120" y="324"/>
                    </a:cubicBezTo>
                    <a:cubicBezTo>
                      <a:pt x="15750" y="101"/>
                      <a:pt x="15333" y="-12"/>
                      <a:pt x="14912" y="1"/>
                    </a:cubicBezTo>
                    <a:lnTo>
                      <a:pt x="6657" y="1"/>
                    </a:lnTo>
                    <a:close/>
                    <a:moveTo>
                      <a:pt x="7548" y="2327"/>
                    </a:moveTo>
                    <a:lnTo>
                      <a:pt x="14024" y="2327"/>
                    </a:lnTo>
                    <a:cubicBezTo>
                      <a:pt x="14354" y="2317"/>
                      <a:pt x="14681" y="2404"/>
                      <a:pt x="14972" y="2579"/>
                    </a:cubicBezTo>
                    <a:cubicBezTo>
                      <a:pt x="15259" y="2752"/>
                      <a:pt x="15501" y="3005"/>
                      <a:pt x="15673" y="3313"/>
                    </a:cubicBezTo>
                    <a:lnTo>
                      <a:pt x="18979" y="9638"/>
                    </a:lnTo>
                    <a:cubicBezTo>
                      <a:pt x="19166" y="9991"/>
                      <a:pt x="19266" y="10395"/>
                      <a:pt x="19266" y="10804"/>
                    </a:cubicBezTo>
                    <a:cubicBezTo>
                      <a:pt x="19267" y="11217"/>
                      <a:pt x="19167" y="11622"/>
                      <a:pt x="18979" y="11977"/>
                    </a:cubicBezTo>
                    <a:lnTo>
                      <a:pt x="15754" y="18159"/>
                    </a:lnTo>
                    <a:cubicBezTo>
                      <a:pt x="15563" y="18478"/>
                      <a:pt x="15307" y="18744"/>
                      <a:pt x="15007" y="18935"/>
                    </a:cubicBezTo>
                    <a:cubicBezTo>
                      <a:pt x="14666" y="19150"/>
                      <a:pt x="14281" y="19261"/>
                      <a:pt x="13889" y="19258"/>
                    </a:cubicBezTo>
                    <a:lnTo>
                      <a:pt x="7450" y="19258"/>
                    </a:lnTo>
                    <a:cubicBezTo>
                      <a:pt x="7120" y="19249"/>
                      <a:pt x="6797" y="19147"/>
                      <a:pt x="6511" y="18963"/>
                    </a:cubicBezTo>
                    <a:cubicBezTo>
                      <a:pt x="6213" y="18770"/>
                      <a:pt x="5964" y="18495"/>
                      <a:pt x="5792" y="18163"/>
                    </a:cubicBezTo>
                    <a:lnTo>
                      <a:pt x="2530" y="11819"/>
                    </a:lnTo>
                    <a:cubicBezTo>
                      <a:pt x="2391" y="11477"/>
                      <a:pt x="2323" y="11105"/>
                      <a:pt x="2328" y="10730"/>
                    </a:cubicBezTo>
                    <a:cubicBezTo>
                      <a:pt x="2333" y="10382"/>
                      <a:pt x="2402" y="10040"/>
                      <a:pt x="2530" y="9723"/>
                    </a:cubicBezTo>
                    <a:lnTo>
                      <a:pt x="5905" y="3295"/>
                    </a:lnTo>
                    <a:cubicBezTo>
                      <a:pt x="6089" y="2986"/>
                      <a:pt x="6342" y="2735"/>
                      <a:pt x="6639" y="2565"/>
                    </a:cubicBezTo>
                    <a:cubicBezTo>
                      <a:pt x="6920" y="2405"/>
                      <a:pt x="7232" y="2323"/>
                      <a:pt x="7548" y="2327"/>
                    </a:cubicBezTo>
                    <a:close/>
                  </a:path>
                </a:pathLst>
              </a:custGeom>
              <a:solidFill>
                <a:srgbClr val="3898EC"/>
              </a:solidFill>
              <a:ln>
                <a:noFill/>
              </a:ln>
              <a:effectLst/>
            </p:spPr>
            <p:txBody>
              <a:bodyPr lIns="50800" tIns="50800" rIns="50800" bIns="50800" anchor="ctr"/>
              <a:lstStyle/>
              <a:p>
                <a:endParaRPr lang="en-US" altLang="en-US" sz="1600" b="0">
                  <a:latin typeface="Poppins" panose="020B0403020202020204" pitchFamily="34" charset="0"/>
                  <a:ea typeface="Helvetica Light" panose="020B0403020202020204" pitchFamily="34" charset="0"/>
                  <a:cs typeface="Helvetica Light" panose="020B0403020202020204" pitchFamily="34" charset="0"/>
                  <a:sym typeface="Helvetica Light" panose="020B0403020202020204" pitchFamily="34" charset="0"/>
                </a:endParaRPr>
              </a:p>
            </p:txBody>
          </p:sp>
          <p:sp>
            <p:nvSpPr>
              <p:cNvPr id="15" name="AutoShape 8">
                <a:extLst>
                  <a:ext uri="{FF2B5EF4-FFF2-40B4-BE49-F238E27FC236}">
                    <a16:creationId xmlns:a16="http://schemas.microsoft.com/office/drawing/2014/main" id="{6E1534F7-8EB9-F741-B345-F15A66B8C7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8724" y="3800049"/>
                <a:ext cx="1185226" cy="1066915"/>
              </a:xfrm>
              <a:custGeom>
                <a:avLst/>
                <a:gdLst>
                  <a:gd name="T0" fmla="+- 0 10802 6"/>
                  <a:gd name="T1" fmla="*/ T0 w 21593"/>
                  <a:gd name="T2" fmla="+- 0 10804 12"/>
                  <a:gd name="T3" fmla="*/ 10804 h 21584"/>
                  <a:gd name="T4" fmla="+- 0 10802 6"/>
                  <a:gd name="T5" fmla="*/ T4 w 21593"/>
                  <a:gd name="T6" fmla="+- 0 10804 12"/>
                  <a:gd name="T7" fmla="*/ 10804 h 21584"/>
                  <a:gd name="T8" fmla="+- 0 10802 6"/>
                  <a:gd name="T9" fmla="*/ T8 w 21593"/>
                  <a:gd name="T10" fmla="+- 0 10804 12"/>
                  <a:gd name="T11" fmla="*/ 10804 h 21584"/>
                  <a:gd name="T12" fmla="+- 0 10802 6"/>
                  <a:gd name="T13" fmla="*/ T12 w 21593"/>
                  <a:gd name="T14" fmla="+- 0 10804 12"/>
                  <a:gd name="T15" fmla="*/ 10804 h 2158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593" h="21584">
                    <a:moveTo>
                      <a:pt x="6656" y="1"/>
                    </a:moveTo>
                    <a:lnTo>
                      <a:pt x="14911" y="1"/>
                    </a:lnTo>
                    <a:cubicBezTo>
                      <a:pt x="15332" y="-12"/>
                      <a:pt x="15749" y="99"/>
                      <a:pt x="16119" y="322"/>
                    </a:cubicBezTo>
                    <a:cubicBezTo>
                      <a:pt x="16485" y="543"/>
                      <a:pt x="16792" y="865"/>
                      <a:pt x="17011" y="1258"/>
                    </a:cubicBezTo>
                    <a:lnTo>
                      <a:pt x="21227" y="9321"/>
                    </a:lnTo>
                    <a:cubicBezTo>
                      <a:pt x="21466" y="9771"/>
                      <a:pt x="21593" y="10284"/>
                      <a:pt x="21593" y="10806"/>
                    </a:cubicBezTo>
                    <a:cubicBezTo>
                      <a:pt x="21594" y="11332"/>
                      <a:pt x="21468" y="11848"/>
                      <a:pt x="21227" y="12301"/>
                    </a:cubicBezTo>
                    <a:lnTo>
                      <a:pt x="17115" y="20182"/>
                    </a:lnTo>
                    <a:cubicBezTo>
                      <a:pt x="16872" y="20590"/>
                      <a:pt x="16545" y="20928"/>
                      <a:pt x="16163" y="21171"/>
                    </a:cubicBezTo>
                    <a:cubicBezTo>
                      <a:pt x="15730" y="21445"/>
                      <a:pt x="15238" y="21588"/>
                      <a:pt x="14739" y="21584"/>
                    </a:cubicBezTo>
                    <a:lnTo>
                      <a:pt x="6530" y="21584"/>
                    </a:lnTo>
                    <a:cubicBezTo>
                      <a:pt x="6109" y="21572"/>
                      <a:pt x="5698" y="21443"/>
                      <a:pt x="5333" y="21207"/>
                    </a:cubicBezTo>
                    <a:cubicBezTo>
                      <a:pt x="4953" y="20962"/>
                      <a:pt x="4637" y="20609"/>
                      <a:pt x="4418" y="20186"/>
                    </a:cubicBezTo>
                    <a:lnTo>
                      <a:pt x="259" y="12100"/>
                    </a:lnTo>
                    <a:cubicBezTo>
                      <a:pt x="82" y="11664"/>
                      <a:pt x="-6" y="11190"/>
                      <a:pt x="1" y="10712"/>
                    </a:cubicBezTo>
                    <a:cubicBezTo>
                      <a:pt x="7" y="10269"/>
                      <a:pt x="95" y="9832"/>
                      <a:pt x="259" y="9428"/>
                    </a:cubicBezTo>
                    <a:lnTo>
                      <a:pt x="4560" y="1235"/>
                    </a:lnTo>
                    <a:cubicBezTo>
                      <a:pt x="4794" y="841"/>
                      <a:pt x="5116" y="521"/>
                      <a:pt x="5494" y="305"/>
                    </a:cubicBezTo>
                    <a:cubicBezTo>
                      <a:pt x="5853" y="100"/>
                      <a:pt x="6252" y="-5"/>
                      <a:pt x="6656" y="1"/>
                    </a:cubicBezTo>
                    <a:close/>
                  </a:path>
                </a:pathLst>
              </a:custGeom>
              <a:solidFill>
                <a:srgbClr val="3898EC">
                  <a:lumMod val="20000"/>
                  <a:lumOff val="80000"/>
                </a:srgbClr>
              </a:solidFill>
              <a:ln>
                <a:noFill/>
              </a:ln>
              <a:effectLst/>
            </p:spPr>
            <p:txBody>
              <a:bodyPr lIns="50800" tIns="50800" rIns="50800" bIns="50800" anchor="ctr"/>
              <a:lstStyle/>
              <a:p>
                <a:endParaRPr lang="en-US" altLang="en-US" sz="1600" b="0">
                  <a:latin typeface="Poppins" panose="020B0403020202020204" pitchFamily="34" charset="0"/>
                  <a:ea typeface="Helvetica Light" panose="020B0403020202020204" pitchFamily="34" charset="0"/>
                  <a:cs typeface="Helvetica Light" panose="020B0403020202020204" pitchFamily="34" charset="0"/>
                  <a:sym typeface="Helvetica Light" panose="020B0403020202020204" pitchFamily="34" charset="0"/>
                </a:endParaRPr>
              </a:p>
            </p:txBody>
          </p:sp>
          <p:sp>
            <p:nvSpPr>
              <p:cNvPr id="16" name="AutoShape 11">
                <a:extLst>
                  <a:ext uri="{FF2B5EF4-FFF2-40B4-BE49-F238E27FC236}">
                    <a16:creationId xmlns:a16="http://schemas.microsoft.com/office/drawing/2014/main" id="{65242047-44E4-0849-AF81-CA39646BA5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66738" y="4465939"/>
                <a:ext cx="1889353" cy="1700754"/>
              </a:xfrm>
              <a:custGeom>
                <a:avLst/>
                <a:gdLst>
                  <a:gd name="T0" fmla="+- 0 10802 6"/>
                  <a:gd name="T1" fmla="*/ T0 w 21593"/>
                  <a:gd name="T2" fmla="+- 0 10804 12"/>
                  <a:gd name="T3" fmla="*/ 10804 h 21584"/>
                  <a:gd name="T4" fmla="+- 0 10802 6"/>
                  <a:gd name="T5" fmla="*/ T4 w 21593"/>
                  <a:gd name="T6" fmla="+- 0 10804 12"/>
                  <a:gd name="T7" fmla="*/ 10804 h 21584"/>
                  <a:gd name="T8" fmla="+- 0 10802 6"/>
                  <a:gd name="T9" fmla="*/ T8 w 21593"/>
                  <a:gd name="T10" fmla="+- 0 10804 12"/>
                  <a:gd name="T11" fmla="*/ 10804 h 21584"/>
                  <a:gd name="T12" fmla="+- 0 10802 6"/>
                  <a:gd name="T13" fmla="*/ T12 w 21593"/>
                  <a:gd name="T14" fmla="+- 0 10804 12"/>
                  <a:gd name="T15" fmla="*/ 10804 h 2158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593" h="21584">
                    <a:moveTo>
                      <a:pt x="6657" y="1"/>
                    </a:moveTo>
                    <a:cubicBezTo>
                      <a:pt x="6253" y="-5"/>
                      <a:pt x="5853" y="101"/>
                      <a:pt x="5494" y="306"/>
                    </a:cubicBezTo>
                    <a:cubicBezTo>
                      <a:pt x="5116" y="522"/>
                      <a:pt x="4795" y="842"/>
                      <a:pt x="4561" y="1236"/>
                    </a:cubicBezTo>
                    <a:lnTo>
                      <a:pt x="259" y="9428"/>
                    </a:lnTo>
                    <a:cubicBezTo>
                      <a:pt x="96" y="9832"/>
                      <a:pt x="7" y="10271"/>
                      <a:pt x="1" y="10714"/>
                    </a:cubicBezTo>
                    <a:cubicBezTo>
                      <a:pt x="-6" y="11192"/>
                      <a:pt x="83" y="11666"/>
                      <a:pt x="259" y="12102"/>
                    </a:cubicBezTo>
                    <a:lnTo>
                      <a:pt x="4419" y="20185"/>
                    </a:lnTo>
                    <a:cubicBezTo>
                      <a:pt x="4638" y="20609"/>
                      <a:pt x="4953" y="20962"/>
                      <a:pt x="5334" y="21208"/>
                    </a:cubicBezTo>
                    <a:cubicBezTo>
                      <a:pt x="5698" y="21443"/>
                      <a:pt x="6110" y="21572"/>
                      <a:pt x="6531" y="21584"/>
                    </a:cubicBezTo>
                    <a:lnTo>
                      <a:pt x="14739" y="21584"/>
                    </a:lnTo>
                    <a:cubicBezTo>
                      <a:pt x="15238" y="21588"/>
                      <a:pt x="15730" y="21446"/>
                      <a:pt x="16164" y="21172"/>
                    </a:cubicBezTo>
                    <a:cubicBezTo>
                      <a:pt x="16546" y="20929"/>
                      <a:pt x="16872" y="20591"/>
                      <a:pt x="17115" y="20183"/>
                    </a:cubicBezTo>
                    <a:lnTo>
                      <a:pt x="21228" y="12302"/>
                    </a:lnTo>
                    <a:cubicBezTo>
                      <a:pt x="21468" y="11849"/>
                      <a:pt x="21594" y="11332"/>
                      <a:pt x="21593" y="10807"/>
                    </a:cubicBezTo>
                    <a:cubicBezTo>
                      <a:pt x="21593" y="10284"/>
                      <a:pt x="21467" y="9771"/>
                      <a:pt x="21228" y="9321"/>
                    </a:cubicBezTo>
                    <a:lnTo>
                      <a:pt x="17012" y="1260"/>
                    </a:lnTo>
                    <a:cubicBezTo>
                      <a:pt x="16793" y="867"/>
                      <a:pt x="16486" y="545"/>
                      <a:pt x="16120" y="324"/>
                    </a:cubicBezTo>
                    <a:cubicBezTo>
                      <a:pt x="15750" y="101"/>
                      <a:pt x="15333" y="-12"/>
                      <a:pt x="14912" y="1"/>
                    </a:cubicBezTo>
                    <a:lnTo>
                      <a:pt x="6657" y="1"/>
                    </a:lnTo>
                    <a:close/>
                    <a:moveTo>
                      <a:pt x="7548" y="2327"/>
                    </a:moveTo>
                    <a:lnTo>
                      <a:pt x="14024" y="2327"/>
                    </a:lnTo>
                    <a:cubicBezTo>
                      <a:pt x="14354" y="2317"/>
                      <a:pt x="14681" y="2404"/>
                      <a:pt x="14972" y="2579"/>
                    </a:cubicBezTo>
                    <a:cubicBezTo>
                      <a:pt x="15259" y="2752"/>
                      <a:pt x="15501" y="3005"/>
                      <a:pt x="15673" y="3313"/>
                    </a:cubicBezTo>
                    <a:lnTo>
                      <a:pt x="18979" y="9638"/>
                    </a:lnTo>
                    <a:cubicBezTo>
                      <a:pt x="19166" y="9991"/>
                      <a:pt x="19266" y="10395"/>
                      <a:pt x="19266" y="10805"/>
                    </a:cubicBezTo>
                    <a:cubicBezTo>
                      <a:pt x="19267" y="11217"/>
                      <a:pt x="19167" y="11622"/>
                      <a:pt x="18979" y="11977"/>
                    </a:cubicBezTo>
                    <a:lnTo>
                      <a:pt x="15754" y="18159"/>
                    </a:lnTo>
                    <a:cubicBezTo>
                      <a:pt x="15563" y="18478"/>
                      <a:pt x="15307" y="18744"/>
                      <a:pt x="15007" y="18935"/>
                    </a:cubicBezTo>
                    <a:cubicBezTo>
                      <a:pt x="14666" y="19150"/>
                      <a:pt x="14281" y="19261"/>
                      <a:pt x="13889" y="19258"/>
                    </a:cubicBezTo>
                    <a:lnTo>
                      <a:pt x="7450" y="19258"/>
                    </a:lnTo>
                    <a:cubicBezTo>
                      <a:pt x="7120" y="19249"/>
                      <a:pt x="6797" y="19147"/>
                      <a:pt x="6511" y="18963"/>
                    </a:cubicBezTo>
                    <a:cubicBezTo>
                      <a:pt x="6213" y="18770"/>
                      <a:pt x="5964" y="18495"/>
                      <a:pt x="5792" y="18163"/>
                    </a:cubicBezTo>
                    <a:lnTo>
                      <a:pt x="2530" y="11819"/>
                    </a:lnTo>
                    <a:cubicBezTo>
                      <a:pt x="2391" y="11477"/>
                      <a:pt x="2323" y="11105"/>
                      <a:pt x="2328" y="10730"/>
                    </a:cubicBezTo>
                    <a:cubicBezTo>
                      <a:pt x="2333" y="10382"/>
                      <a:pt x="2402" y="10040"/>
                      <a:pt x="2530" y="9723"/>
                    </a:cubicBezTo>
                    <a:lnTo>
                      <a:pt x="5905" y="3295"/>
                    </a:lnTo>
                    <a:cubicBezTo>
                      <a:pt x="6089" y="2986"/>
                      <a:pt x="6340" y="2735"/>
                      <a:pt x="6637" y="2565"/>
                    </a:cubicBezTo>
                    <a:cubicBezTo>
                      <a:pt x="6918" y="2405"/>
                      <a:pt x="7232" y="2323"/>
                      <a:pt x="7548" y="2327"/>
                    </a:cubicBezTo>
                    <a:close/>
                  </a:path>
                </a:pathLst>
              </a:custGeom>
              <a:solidFill>
                <a:srgbClr val="747980"/>
              </a:solidFill>
              <a:ln>
                <a:noFill/>
              </a:ln>
              <a:effectLst/>
            </p:spPr>
            <p:txBody>
              <a:bodyPr lIns="50800" tIns="50800" rIns="50800" bIns="50800" anchor="ctr"/>
              <a:lstStyle/>
              <a:p>
                <a:endParaRPr lang="en-US" altLang="en-US" sz="1600" b="0">
                  <a:latin typeface="Poppins" panose="020B0403020202020204" pitchFamily="34" charset="0"/>
                  <a:ea typeface="Helvetica Light" panose="020B0403020202020204" pitchFamily="34" charset="0"/>
                  <a:cs typeface="Helvetica Light" panose="020B0403020202020204" pitchFamily="34" charset="0"/>
                  <a:sym typeface="Helvetica Light" panose="020B0403020202020204" pitchFamily="34" charset="0"/>
                </a:endParaRPr>
              </a:p>
            </p:txBody>
          </p:sp>
          <p:sp>
            <p:nvSpPr>
              <p:cNvPr id="17" name="AutoShape 13">
                <a:extLst>
                  <a:ext uri="{FF2B5EF4-FFF2-40B4-BE49-F238E27FC236}">
                    <a16:creationId xmlns:a16="http://schemas.microsoft.com/office/drawing/2014/main" id="{759C8D41-1BCF-634E-BEDF-E1F4386DB1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8802" y="4782859"/>
                <a:ext cx="1185226" cy="1066915"/>
              </a:xfrm>
              <a:custGeom>
                <a:avLst/>
                <a:gdLst>
                  <a:gd name="T0" fmla="+- 0 10802 6"/>
                  <a:gd name="T1" fmla="*/ T0 w 21593"/>
                  <a:gd name="T2" fmla="+- 0 10804 12"/>
                  <a:gd name="T3" fmla="*/ 10804 h 21584"/>
                  <a:gd name="T4" fmla="+- 0 10802 6"/>
                  <a:gd name="T5" fmla="*/ T4 w 21593"/>
                  <a:gd name="T6" fmla="+- 0 10804 12"/>
                  <a:gd name="T7" fmla="*/ 10804 h 21584"/>
                  <a:gd name="T8" fmla="+- 0 10802 6"/>
                  <a:gd name="T9" fmla="*/ T8 w 21593"/>
                  <a:gd name="T10" fmla="+- 0 10804 12"/>
                  <a:gd name="T11" fmla="*/ 10804 h 21584"/>
                  <a:gd name="T12" fmla="+- 0 10802 6"/>
                  <a:gd name="T13" fmla="*/ T12 w 21593"/>
                  <a:gd name="T14" fmla="+- 0 10804 12"/>
                  <a:gd name="T15" fmla="*/ 10804 h 2158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593" h="21584">
                    <a:moveTo>
                      <a:pt x="6656" y="1"/>
                    </a:moveTo>
                    <a:lnTo>
                      <a:pt x="14911" y="1"/>
                    </a:lnTo>
                    <a:cubicBezTo>
                      <a:pt x="15332" y="-12"/>
                      <a:pt x="15749" y="99"/>
                      <a:pt x="16119" y="322"/>
                    </a:cubicBezTo>
                    <a:cubicBezTo>
                      <a:pt x="16485" y="543"/>
                      <a:pt x="16792" y="865"/>
                      <a:pt x="17011" y="1258"/>
                    </a:cubicBezTo>
                    <a:lnTo>
                      <a:pt x="21227" y="9321"/>
                    </a:lnTo>
                    <a:cubicBezTo>
                      <a:pt x="21466" y="9771"/>
                      <a:pt x="21593" y="10284"/>
                      <a:pt x="21593" y="10806"/>
                    </a:cubicBezTo>
                    <a:cubicBezTo>
                      <a:pt x="21594" y="11332"/>
                      <a:pt x="21468" y="11848"/>
                      <a:pt x="21227" y="12301"/>
                    </a:cubicBezTo>
                    <a:lnTo>
                      <a:pt x="17115" y="20182"/>
                    </a:lnTo>
                    <a:cubicBezTo>
                      <a:pt x="16872" y="20590"/>
                      <a:pt x="16545" y="20928"/>
                      <a:pt x="16163" y="21171"/>
                    </a:cubicBezTo>
                    <a:cubicBezTo>
                      <a:pt x="15730" y="21445"/>
                      <a:pt x="15238" y="21588"/>
                      <a:pt x="14739" y="21584"/>
                    </a:cubicBezTo>
                    <a:lnTo>
                      <a:pt x="6530" y="21584"/>
                    </a:lnTo>
                    <a:cubicBezTo>
                      <a:pt x="6109" y="21572"/>
                      <a:pt x="5698" y="21443"/>
                      <a:pt x="5333" y="21207"/>
                    </a:cubicBezTo>
                    <a:cubicBezTo>
                      <a:pt x="4953" y="20962"/>
                      <a:pt x="4637" y="20609"/>
                      <a:pt x="4418" y="20186"/>
                    </a:cubicBezTo>
                    <a:lnTo>
                      <a:pt x="259" y="12100"/>
                    </a:lnTo>
                    <a:cubicBezTo>
                      <a:pt x="82" y="11664"/>
                      <a:pt x="-6" y="11190"/>
                      <a:pt x="1" y="10712"/>
                    </a:cubicBezTo>
                    <a:cubicBezTo>
                      <a:pt x="7" y="10269"/>
                      <a:pt x="95" y="9832"/>
                      <a:pt x="259" y="9428"/>
                    </a:cubicBezTo>
                    <a:lnTo>
                      <a:pt x="4560" y="1235"/>
                    </a:lnTo>
                    <a:cubicBezTo>
                      <a:pt x="4794" y="841"/>
                      <a:pt x="5116" y="521"/>
                      <a:pt x="5494" y="305"/>
                    </a:cubicBezTo>
                    <a:cubicBezTo>
                      <a:pt x="5853" y="100"/>
                      <a:pt x="6252" y="-5"/>
                      <a:pt x="6656" y="1"/>
                    </a:cubicBezTo>
                    <a:close/>
                  </a:path>
                </a:pathLst>
              </a:custGeom>
              <a:solidFill>
                <a:srgbClr val="747980">
                  <a:lumMod val="20000"/>
                  <a:lumOff val="80000"/>
                </a:srgbClr>
              </a:solidFill>
              <a:ln>
                <a:noFill/>
              </a:ln>
              <a:effectLst/>
            </p:spPr>
            <p:txBody>
              <a:bodyPr lIns="50800" tIns="50800" rIns="50800" bIns="50800" anchor="ctr"/>
              <a:lstStyle/>
              <a:p>
                <a:endParaRPr lang="en-US" altLang="en-US" sz="1600" b="0">
                  <a:latin typeface="Poppins" panose="020B0403020202020204" pitchFamily="34" charset="0"/>
                  <a:ea typeface="Helvetica Light" panose="020B0403020202020204" pitchFamily="34" charset="0"/>
                  <a:cs typeface="Helvetica Light" panose="020B0403020202020204" pitchFamily="34" charset="0"/>
                  <a:sym typeface="Helvetica Light" panose="020B0403020202020204" pitchFamily="34" charset="0"/>
                </a:endParaRPr>
              </a:p>
            </p:txBody>
          </p:sp>
          <p:sp>
            <p:nvSpPr>
              <p:cNvPr id="18" name="AutoShape 16">
                <a:extLst>
                  <a:ext uri="{FF2B5EF4-FFF2-40B4-BE49-F238E27FC236}">
                    <a16:creationId xmlns:a16="http://schemas.microsoft.com/office/drawing/2014/main" id="{15E0C37B-5FED-BF48-8D22-038D624DD4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78775" y="2520313"/>
                <a:ext cx="1889353" cy="1700754"/>
              </a:xfrm>
              <a:custGeom>
                <a:avLst/>
                <a:gdLst>
                  <a:gd name="T0" fmla="+- 0 10802 6"/>
                  <a:gd name="T1" fmla="*/ T0 w 21593"/>
                  <a:gd name="T2" fmla="+- 0 10804 12"/>
                  <a:gd name="T3" fmla="*/ 10804 h 21584"/>
                  <a:gd name="T4" fmla="+- 0 10802 6"/>
                  <a:gd name="T5" fmla="*/ T4 w 21593"/>
                  <a:gd name="T6" fmla="+- 0 10804 12"/>
                  <a:gd name="T7" fmla="*/ 10804 h 21584"/>
                  <a:gd name="T8" fmla="+- 0 10802 6"/>
                  <a:gd name="T9" fmla="*/ T8 w 21593"/>
                  <a:gd name="T10" fmla="+- 0 10804 12"/>
                  <a:gd name="T11" fmla="*/ 10804 h 21584"/>
                  <a:gd name="T12" fmla="+- 0 10802 6"/>
                  <a:gd name="T13" fmla="*/ T12 w 21593"/>
                  <a:gd name="T14" fmla="+- 0 10804 12"/>
                  <a:gd name="T15" fmla="*/ 10804 h 2158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593" h="21584">
                    <a:moveTo>
                      <a:pt x="6657" y="1"/>
                    </a:moveTo>
                    <a:cubicBezTo>
                      <a:pt x="6253" y="-5"/>
                      <a:pt x="5853" y="101"/>
                      <a:pt x="5494" y="306"/>
                    </a:cubicBezTo>
                    <a:cubicBezTo>
                      <a:pt x="5116" y="522"/>
                      <a:pt x="4795" y="842"/>
                      <a:pt x="4561" y="1236"/>
                    </a:cubicBezTo>
                    <a:lnTo>
                      <a:pt x="259" y="9428"/>
                    </a:lnTo>
                    <a:cubicBezTo>
                      <a:pt x="96" y="9832"/>
                      <a:pt x="7" y="10271"/>
                      <a:pt x="1" y="10714"/>
                    </a:cubicBezTo>
                    <a:cubicBezTo>
                      <a:pt x="-6" y="11192"/>
                      <a:pt x="83" y="11666"/>
                      <a:pt x="259" y="12102"/>
                    </a:cubicBezTo>
                    <a:lnTo>
                      <a:pt x="4419" y="20185"/>
                    </a:lnTo>
                    <a:cubicBezTo>
                      <a:pt x="4638" y="20609"/>
                      <a:pt x="4953" y="20962"/>
                      <a:pt x="5334" y="21208"/>
                    </a:cubicBezTo>
                    <a:cubicBezTo>
                      <a:pt x="5698" y="21443"/>
                      <a:pt x="6110" y="21572"/>
                      <a:pt x="6531" y="21584"/>
                    </a:cubicBezTo>
                    <a:lnTo>
                      <a:pt x="14739" y="21584"/>
                    </a:lnTo>
                    <a:cubicBezTo>
                      <a:pt x="15238" y="21588"/>
                      <a:pt x="15730" y="21446"/>
                      <a:pt x="16164" y="21172"/>
                    </a:cubicBezTo>
                    <a:cubicBezTo>
                      <a:pt x="16546" y="20929"/>
                      <a:pt x="16872" y="20591"/>
                      <a:pt x="17115" y="20183"/>
                    </a:cubicBezTo>
                    <a:lnTo>
                      <a:pt x="21228" y="12302"/>
                    </a:lnTo>
                    <a:cubicBezTo>
                      <a:pt x="21468" y="11849"/>
                      <a:pt x="21594" y="11332"/>
                      <a:pt x="21593" y="10807"/>
                    </a:cubicBezTo>
                    <a:cubicBezTo>
                      <a:pt x="21593" y="10284"/>
                      <a:pt x="21467" y="9771"/>
                      <a:pt x="21228" y="9321"/>
                    </a:cubicBezTo>
                    <a:lnTo>
                      <a:pt x="17012" y="1260"/>
                    </a:lnTo>
                    <a:cubicBezTo>
                      <a:pt x="16793" y="867"/>
                      <a:pt x="16486" y="545"/>
                      <a:pt x="16120" y="324"/>
                    </a:cubicBezTo>
                    <a:cubicBezTo>
                      <a:pt x="15750" y="101"/>
                      <a:pt x="15331" y="-12"/>
                      <a:pt x="14910" y="1"/>
                    </a:cubicBezTo>
                    <a:lnTo>
                      <a:pt x="6657" y="1"/>
                    </a:lnTo>
                    <a:close/>
                    <a:moveTo>
                      <a:pt x="7548" y="2327"/>
                    </a:moveTo>
                    <a:lnTo>
                      <a:pt x="14024" y="2327"/>
                    </a:lnTo>
                    <a:cubicBezTo>
                      <a:pt x="14354" y="2317"/>
                      <a:pt x="14681" y="2404"/>
                      <a:pt x="14972" y="2579"/>
                    </a:cubicBezTo>
                    <a:cubicBezTo>
                      <a:pt x="15259" y="2752"/>
                      <a:pt x="15501" y="3005"/>
                      <a:pt x="15673" y="3313"/>
                    </a:cubicBezTo>
                    <a:lnTo>
                      <a:pt x="18979" y="9638"/>
                    </a:lnTo>
                    <a:cubicBezTo>
                      <a:pt x="19166" y="9991"/>
                      <a:pt x="19266" y="10395"/>
                      <a:pt x="19266" y="10805"/>
                    </a:cubicBezTo>
                    <a:cubicBezTo>
                      <a:pt x="19267" y="11217"/>
                      <a:pt x="19167" y="11622"/>
                      <a:pt x="18979" y="11977"/>
                    </a:cubicBezTo>
                    <a:lnTo>
                      <a:pt x="15754" y="18159"/>
                    </a:lnTo>
                    <a:cubicBezTo>
                      <a:pt x="15563" y="18478"/>
                      <a:pt x="15307" y="18744"/>
                      <a:pt x="15007" y="18935"/>
                    </a:cubicBezTo>
                    <a:cubicBezTo>
                      <a:pt x="14666" y="19150"/>
                      <a:pt x="14281" y="19261"/>
                      <a:pt x="13889" y="19258"/>
                    </a:cubicBezTo>
                    <a:lnTo>
                      <a:pt x="7450" y="19258"/>
                    </a:lnTo>
                    <a:cubicBezTo>
                      <a:pt x="7120" y="19249"/>
                      <a:pt x="6797" y="19147"/>
                      <a:pt x="6511" y="18963"/>
                    </a:cubicBezTo>
                    <a:cubicBezTo>
                      <a:pt x="6213" y="18770"/>
                      <a:pt x="5964" y="18495"/>
                      <a:pt x="5792" y="18163"/>
                    </a:cubicBezTo>
                    <a:lnTo>
                      <a:pt x="2530" y="11819"/>
                    </a:lnTo>
                    <a:cubicBezTo>
                      <a:pt x="2392" y="11477"/>
                      <a:pt x="2323" y="11105"/>
                      <a:pt x="2328" y="10730"/>
                    </a:cubicBezTo>
                    <a:cubicBezTo>
                      <a:pt x="2333" y="10382"/>
                      <a:pt x="2402" y="10040"/>
                      <a:pt x="2530" y="9723"/>
                    </a:cubicBezTo>
                    <a:lnTo>
                      <a:pt x="5903" y="3295"/>
                    </a:lnTo>
                    <a:cubicBezTo>
                      <a:pt x="6087" y="2986"/>
                      <a:pt x="6340" y="2735"/>
                      <a:pt x="6637" y="2565"/>
                    </a:cubicBezTo>
                    <a:cubicBezTo>
                      <a:pt x="6918" y="2405"/>
                      <a:pt x="7232" y="2323"/>
                      <a:pt x="7548" y="2327"/>
                    </a:cubicBezTo>
                    <a:close/>
                  </a:path>
                </a:pathLst>
              </a:custGeom>
              <a:solidFill>
                <a:srgbClr val="3B3E42"/>
              </a:solidFill>
              <a:ln>
                <a:noFill/>
              </a:ln>
              <a:effectLst/>
            </p:spPr>
            <p:txBody>
              <a:bodyPr lIns="50800" tIns="50800" rIns="50800" bIns="50800" anchor="ctr"/>
              <a:lstStyle/>
              <a:p>
                <a:endParaRPr lang="en-US" altLang="en-US" sz="1600" b="0">
                  <a:latin typeface="Poppins" panose="020B0403020202020204" pitchFamily="34" charset="0"/>
                  <a:ea typeface="Helvetica Light" panose="020B0403020202020204" pitchFamily="34" charset="0"/>
                  <a:cs typeface="Helvetica Light" panose="020B0403020202020204" pitchFamily="34" charset="0"/>
                  <a:sym typeface="Helvetica Light" panose="020B0403020202020204" pitchFamily="34" charset="0"/>
                </a:endParaRPr>
              </a:p>
            </p:txBody>
          </p:sp>
          <p:sp>
            <p:nvSpPr>
              <p:cNvPr id="19" name="AutoShape 18">
                <a:extLst>
                  <a:ext uri="{FF2B5EF4-FFF2-40B4-BE49-F238E27FC236}">
                    <a16:creationId xmlns:a16="http://schemas.microsoft.com/office/drawing/2014/main" id="{C218E1E2-E2E9-6F4C-9FDE-F804AA1786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30839" y="2837232"/>
                <a:ext cx="1185226" cy="1066915"/>
              </a:xfrm>
              <a:custGeom>
                <a:avLst/>
                <a:gdLst>
                  <a:gd name="T0" fmla="+- 0 10802 6"/>
                  <a:gd name="T1" fmla="*/ T0 w 21593"/>
                  <a:gd name="T2" fmla="+- 0 10804 12"/>
                  <a:gd name="T3" fmla="*/ 10804 h 21584"/>
                  <a:gd name="T4" fmla="+- 0 10802 6"/>
                  <a:gd name="T5" fmla="*/ T4 w 21593"/>
                  <a:gd name="T6" fmla="+- 0 10804 12"/>
                  <a:gd name="T7" fmla="*/ 10804 h 21584"/>
                  <a:gd name="T8" fmla="+- 0 10802 6"/>
                  <a:gd name="T9" fmla="*/ T8 w 21593"/>
                  <a:gd name="T10" fmla="+- 0 10804 12"/>
                  <a:gd name="T11" fmla="*/ 10804 h 21584"/>
                  <a:gd name="T12" fmla="+- 0 10802 6"/>
                  <a:gd name="T13" fmla="*/ T12 w 21593"/>
                  <a:gd name="T14" fmla="+- 0 10804 12"/>
                  <a:gd name="T15" fmla="*/ 10804 h 2158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593" h="21584">
                    <a:moveTo>
                      <a:pt x="6656" y="1"/>
                    </a:moveTo>
                    <a:lnTo>
                      <a:pt x="14911" y="1"/>
                    </a:lnTo>
                    <a:cubicBezTo>
                      <a:pt x="15332" y="-12"/>
                      <a:pt x="15749" y="99"/>
                      <a:pt x="16119" y="322"/>
                    </a:cubicBezTo>
                    <a:cubicBezTo>
                      <a:pt x="16485" y="543"/>
                      <a:pt x="16792" y="865"/>
                      <a:pt x="17011" y="1258"/>
                    </a:cubicBezTo>
                    <a:lnTo>
                      <a:pt x="21227" y="9321"/>
                    </a:lnTo>
                    <a:cubicBezTo>
                      <a:pt x="21466" y="9771"/>
                      <a:pt x="21593" y="10284"/>
                      <a:pt x="21593" y="10806"/>
                    </a:cubicBezTo>
                    <a:cubicBezTo>
                      <a:pt x="21594" y="11332"/>
                      <a:pt x="21468" y="11848"/>
                      <a:pt x="21227" y="12301"/>
                    </a:cubicBezTo>
                    <a:lnTo>
                      <a:pt x="17115" y="20182"/>
                    </a:lnTo>
                    <a:cubicBezTo>
                      <a:pt x="16872" y="20590"/>
                      <a:pt x="16545" y="20928"/>
                      <a:pt x="16163" y="21171"/>
                    </a:cubicBezTo>
                    <a:cubicBezTo>
                      <a:pt x="15730" y="21445"/>
                      <a:pt x="15238" y="21588"/>
                      <a:pt x="14739" y="21584"/>
                    </a:cubicBezTo>
                    <a:lnTo>
                      <a:pt x="6530" y="21584"/>
                    </a:lnTo>
                    <a:cubicBezTo>
                      <a:pt x="6109" y="21572"/>
                      <a:pt x="5698" y="21443"/>
                      <a:pt x="5333" y="21207"/>
                    </a:cubicBezTo>
                    <a:cubicBezTo>
                      <a:pt x="4953" y="20962"/>
                      <a:pt x="4637" y="20609"/>
                      <a:pt x="4418" y="20186"/>
                    </a:cubicBezTo>
                    <a:lnTo>
                      <a:pt x="259" y="12100"/>
                    </a:lnTo>
                    <a:cubicBezTo>
                      <a:pt x="82" y="11664"/>
                      <a:pt x="-6" y="11190"/>
                      <a:pt x="1" y="10712"/>
                    </a:cubicBezTo>
                    <a:cubicBezTo>
                      <a:pt x="7" y="10269"/>
                      <a:pt x="95" y="9832"/>
                      <a:pt x="259" y="9428"/>
                    </a:cubicBezTo>
                    <a:lnTo>
                      <a:pt x="4560" y="1235"/>
                    </a:lnTo>
                    <a:cubicBezTo>
                      <a:pt x="4794" y="841"/>
                      <a:pt x="5116" y="521"/>
                      <a:pt x="5494" y="305"/>
                    </a:cubicBezTo>
                    <a:cubicBezTo>
                      <a:pt x="5853" y="100"/>
                      <a:pt x="6252" y="-5"/>
                      <a:pt x="6656" y="1"/>
                    </a:cubicBezTo>
                    <a:close/>
                  </a:path>
                </a:pathLst>
              </a:custGeom>
              <a:solidFill>
                <a:srgbClr val="3B3E42">
                  <a:lumMod val="20000"/>
                  <a:lumOff val="80000"/>
                </a:srgbClr>
              </a:solidFill>
              <a:ln>
                <a:noFill/>
              </a:ln>
              <a:effectLst/>
            </p:spPr>
            <p:txBody>
              <a:bodyPr lIns="50800" tIns="50800" rIns="50800" bIns="50800" anchor="ctr"/>
              <a:lstStyle/>
              <a:p>
                <a:endParaRPr lang="en-US" altLang="en-US" sz="1600" b="0">
                  <a:latin typeface="Poppins" panose="020B0403020202020204" pitchFamily="34" charset="0"/>
                  <a:ea typeface="Helvetica Light" panose="020B0403020202020204" pitchFamily="34" charset="0"/>
                  <a:cs typeface="Helvetica Light" panose="020B0403020202020204" pitchFamily="34" charset="0"/>
                  <a:sym typeface="Helvetica Light" panose="020B0403020202020204" pitchFamily="34" charset="0"/>
                </a:endParaRPr>
              </a:p>
            </p:txBody>
          </p:sp>
          <p:sp>
            <p:nvSpPr>
              <p:cNvPr id="20" name="AutoShape 21">
                <a:extLst>
                  <a:ext uri="{FF2B5EF4-FFF2-40B4-BE49-F238E27FC236}">
                    <a16:creationId xmlns:a16="http://schemas.microsoft.com/office/drawing/2014/main" id="{A04F8716-B733-DB49-B0C8-69055797D4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0243" y="2520313"/>
                <a:ext cx="1889354" cy="1700754"/>
              </a:xfrm>
              <a:custGeom>
                <a:avLst/>
                <a:gdLst>
                  <a:gd name="T0" fmla="+- 0 10802 6"/>
                  <a:gd name="T1" fmla="*/ T0 w 21593"/>
                  <a:gd name="T2" fmla="+- 0 10804 12"/>
                  <a:gd name="T3" fmla="*/ 10804 h 21584"/>
                  <a:gd name="T4" fmla="+- 0 10802 6"/>
                  <a:gd name="T5" fmla="*/ T4 w 21593"/>
                  <a:gd name="T6" fmla="+- 0 10804 12"/>
                  <a:gd name="T7" fmla="*/ 10804 h 21584"/>
                  <a:gd name="T8" fmla="+- 0 10802 6"/>
                  <a:gd name="T9" fmla="*/ T8 w 21593"/>
                  <a:gd name="T10" fmla="+- 0 10804 12"/>
                  <a:gd name="T11" fmla="*/ 10804 h 21584"/>
                  <a:gd name="T12" fmla="+- 0 10802 6"/>
                  <a:gd name="T13" fmla="*/ T12 w 21593"/>
                  <a:gd name="T14" fmla="+- 0 10804 12"/>
                  <a:gd name="T15" fmla="*/ 10804 h 2158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593" h="21584">
                    <a:moveTo>
                      <a:pt x="6655" y="1"/>
                    </a:moveTo>
                    <a:cubicBezTo>
                      <a:pt x="6251" y="-5"/>
                      <a:pt x="5853" y="101"/>
                      <a:pt x="5494" y="306"/>
                    </a:cubicBezTo>
                    <a:cubicBezTo>
                      <a:pt x="5116" y="522"/>
                      <a:pt x="4793" y="842"/>
                      <a:pt x="4559" y="1236"/>
                    </a:cubicBezTo>
                    <a:lnTo>
                      <a:pt x="257" y="9428"/>
                    </a:lnTo>
                    <a:cubicBezTo>
                      <a:pt x="94" y="9832"/>
                      <a:pt x="7" y="10271"/>
                      <a:pt x="1" y="10714"/>
                    </a:cubicBezTo>
                    <a:cubicBezTo>
                      <a:pt x="-6" y="11192"/>
                      <a:pt x="81" y="11666"/>
                      <a:pt x="257" y="12102"/>
                    </a:cubicBezTo>
                    <a:lnTo>
                      <a:pt x="4417" y="20185"/>
                    </a:lnTo>
                    <a:cubicBezTo>
                      <a:pt x="4636" y="20609"/>
                      <a:pt x="4952" y="20962"/>
                      <a:pt x="5332" y="21208"/>
                    </a:cubicBezTo>
                    <a:cubicBezTo>
                      <a:pt x="5696" y="21443"/>
                      <a:pt x="6108" y="21572"/>
                      <a:pt x="6529" y="21584"/>
                    </a:cubicBezTo>
                    <a:lnTo>
                      <a:pt x="14739" y="21584"/>
                    </a:lnTo>
                    <a:cubicBezTo>
                      <a:pt x="15238" y="21588"/>
                      <a:pt x="15728" y="21446"/>
                      <a:pt x="16162" y="21172"/>
                    </a:cubicBezTo>
                    <a:cubicBezTo>
                      <a:pt x="16544" y="20929"/>
                      <a:pt x="16872" y="20591"/>
                      <a:pt x="17115" y="20183"/>
                    </a:cubicBezTo>
                    <a:lnTo>
                      <a:pt x="21228" y="12302"/>
                    </a:lnTo>
                    <a:cubicBezTo>
                      <a:pt x="21468" y="11849"/>
                      <a:pt x="21594" y="11332"/>
                      <a:pt x="21593" y="10807"/>
                    </a:cubicBezTo>
                    <a:cubicBezTo>
                      <a:pt x="21593" y="10284"/>
                      <a:pt x="21467" y="9771"/>
                      <a:pt x="21228" y="9321"/>
                    </a:cubicBezTo>
                    <a:lnTo>
                      <a:pt x="17012" y="1260"/>
                    </a:lnTo>
                    <a:cubicBezTo>
                      <a:pt x="16793" y="867"/>
                      <a:pt x="16484" y="545"/>
                      <a:pt x="16118" y="324"/>
                    </a:cubicBezTo>
                    <a:cubicBezTo>
                      <a:pt x="15748" y="101"/>
                      <a:pt x="15331" y="-12"/>
                      <a:pt x="14910" y="1"/>
                    </a:cubicBezTo>
                    <a:lnTo>
                      <a:pt x="6655" y="1"/>
                    </a:lnTo>
                    <a:close/>
                    <a:moveTo>
                      <a:pt x="7548" y="2327"/>
                    </a:moveTo>
                    <a:lnTo>
                      <a:pt x="14024" y="2327"/>
                    </a:lnTo>
                    <a:cubicBezTo>
                      <a:pt x="14354" y="2317"/>
                      <a:pt x="14681" y="2404"/>
                      <a:pt x="14972" y="2579"/>
                    </a:cubicBezTo>
                    <a:cubicBezTo>
                      <a:pt x="15259" y="2752"/>
                      <a:pt x="15499" y="3005"/>
                      <a:pt x="15671" y="3313"/>
                    </a:cubicBezTo>
                    <a:lnTo>
                      <a:pt x="18979" y="9638"/>
                    </a:lnTo>
                    <a:cubicBezTo>
                      <a:pt x="19166" y="9991"/>
                      <a:pt x="19266" y="10395"/>
                      <a:pt x="19266" y="10805"/>
                    </a:cubicBezTo>
                    <a:cubicBezTo>
                      <a:pt x="19267" y="11217"/>
                      <a:pt x="19167" y="11622"/>
                      <a:pt x="18979" y="11977"/>
                    </a:cubicBezTo>
                    <a:lnTo>
                      <a:pt x="15753" y="18159"/>
                    </a:lnTo>
                    <a:cubicBezTo>
                      <a:pt x="15561" y="18478"/>
                      <a:pt x="15307" y="18744"/>
                      <a:pt x="15007" y="18935"/>
                    </a:cubicBezTo>
                    <a:cubicBezTo>
                      <a:pt x="14666" y="19150"/>
                      <a:pt x="14281" y="19261"/>
                      <a:pt x="13889" y="19258"/>
                    </a:cubicBezTo>
                    <a:lnTo>
                      <a:pt x="7450" y="19258"/>
                    </a:lnTo>
                    <a:cubicBezTo>
                      <a:pt x="7120" y="19249"/>
                      <a:pt x="6797" y="19147"/>
                      <a:pt x="6511" y="18963"/>
                    </a:cubicBezTo>
                    <a:cubicBezTo>
                      <a:pt x="6213" y="18770"/>
                      <a:pt x="5964" y="18495"/>
                      <a:pt x="5792" y="18163"/>
                    </a:cubicBezTo>
                    <a:lnTo>
                      <a:pt x="2530" y="11819"/>
                    </a:lnTo>
                    <a:cubicBezTo>
                      <a:pt x="2391" y="11477"/>
                      <a:pt x="2323" y="11105"/>
                      <a:pt x="2328" y="10730"/>
                    </a:cubicBezTo>
                    <a:cubicBezTo>
                      <a:pt x="2333" y="10382"/>
                      <a:pt x="2402" y="10040"/>
                      <a:pt x="2530" y="9723"/>
                    </a:cubicBezTo>
                    <a:lnTo>
                      <a:pt x="5903" y="3295"/>
                    </a:lnTo>
                    <a:cubicBezTo>
                      <a:pt x="6087" y="2986"/>
                      <a:pt x="6340" y="2735"/>
                      <a:pt x="6637" y="2565"/>
                    </a:cubicBezTo>
                    <a:cubicBezTo>
                      <a:pt x="6918" y="2405"/>
                      <a:pt x="7232" y="2323"/>
                      <a:pt x="7548" y="2327"/>
                    </a:cubicBezTo>
                    <a:close/>
                  </a:path>
                </a:pathLst>
              </a:custGeom>
              <a:solidFill>
                <a:srgbClr val="E86222"/>
              </a:solidFill>
              <a:ln>
                <a:noFill/>
              </a:ln>
              <a:effectLst/>
            </p:spPr>
            <p:txBody>
              <a:bodyPr lIns="50800" tIns="50800" rIns="50800" bIns="50800" anchor="ctr"/>
              <a:lstStyle/>
              <a:p>
                <a:endParaRPr lang="en-US" altLang="en-US" sz="1600" b="0">
                  <a:latin typeface="Poppins" panose="020B0403020202020204" pitchFamily="34" charset="0"/>
                  <a:ea typeface="Helvetica Light" panose="020B0403020202020204" pitchFamily="34" charset="0"/>
                  <a:cs typeface="Helvetica Light" panose="020B0403020202020204" pitchFamily="34" charset="0"/>
                  <a:sym typeface="Helvetica Light" panose="020B0403020202020204" pitchFamily="34" charset="0"/>
                </a:endParaRPr>
              </a:p>
            </p:txBody>
          </p:sp>
          <p:sp>
            <p:nvSpPr>
              <p:cNvPr id="21" name="AutoShape 23">
                <a:extLst>
                  <a:ext uri="{FF2B5EF4-FFF2-40B4-BE49-F238E27FC236}">
                    <a16:creationId xmlns:a16="http://schemas.microsoft.com/office/drawing/2014/main" id="{865D0472-88E5-944F-9953-D1D6BA0524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2307" y="2837232"/>
                <a:ext cx="1185226" cy="1066915"/>
              </a:xfrm>
              <a:custGeom>
                <a:avLst/>
                <a:gdLst>
                  <a:gd name="T0" fmla="+- 0 10802 6"/>
                  <a:gd name="T1" fmla="*/ T0 w 21593"/>
                  <a:gd name="T2" fmla="+- 0 10804 12"/>
                  <a:gd name="T3" fmla="*/ 10804 h 21584"/>
                  <a:gd name="T4" fmla="+- 0 10802 6"/>
                  <a:gd name="T5" fmla="*/ T4 w 21593"/>
                  <a:gd name="T6" fmla="+- 0 10804 12"/>
                  <a:gd name="T7" fmla="*/ 10804 h 21584"/>
                  <a:gd name="T8" fmla="+- 0 10802 6"/>
                  <a:gd name="T9" fmla="*/ T8 w 21593"/>
                  <a:gd name="T10" fmla="+- 0 10804 12"/>
                  <a:gd name="T11" fmla="*/ 10804 h 21584"/>
                  <a:gd name="T12" fmla="+- 0 10802 6"/>
                  <a:gd name="T13" fmla="*/ T12 w 21593"/>
                  <a:gd name="T14" fmla="+- 0 10804 12"/>
                  <a:gd name="T15" fmla="*/ 10804 h 2158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593" h="21584">
                    <a:moveTo>
                      <a:pt x="6656" y="1"/>
                    </a:moveTo>
                    <a:lnTo>
                      <a:pt x="14911" y="1"/>
                    </a:lnTo>
                    <a:cubicBezTo>
                      <a:pt x="15332" y="-12"/>
                      <a:pt x="15749" y="99"/>
                      <a:pt x="16119" y="322"/>
                    </a:cubicBezTo>
                    <a:cubicBezTo>
                      <a:pt x="16485" y="543"/>
                      <a:pt x="16792" y="865"/>
                      <a:pt x="17011" y="1258"/>
                    </a:cubicBezTo>
                    <a:lnTo>
                      <a:pt x="21227" y="9321"/>
                    </a:lnTo>
                    <a:cubicBezTo>
                      <a:pt x="21466" y="9771"/>
                      <a:pt x="21593" y="10284"/>
                      <a:pt x="21593" y="10806"/>
                    </a:cubicBezTo>
                    <a:cubicBezTo>
                      <a:pt x="21594" y="11332"/>
                      <a:pt x="21468" y="11848"/>
                      <a:pt x="21227" y="12301"/>
                    </a:cubicBezTo>
                    <a:lnTo>
                      <a:pt x="17115" y="20182"/>
                    </a:lnTo>
                    <a:cubicBezTo>
                      <a:pt x="16872" y="20590"/>
                      <a:pt x="16545" y="20928"/>
                      <a:pt x="16163" y="21171"/>
                    </a:cubicBezTo>
                    <a:cubicBezTo>
                      <a:pt x="15730" y="21445"/>
                      <a:pt x="15238" y="21588"/>
                      <a:pt x="14739" y="21584"/>
                    </a:cubicBezTo>
                    <a:lnTo>
                      <a:pt x="6530" y="21584"/>
                    </a:lnTo>
                    <a:cubicBezTo>
                      <a:pt x="6109" y="21572"/>
                      <a:pt x="5698" y="21443"/>
                      <a:pt x="5333" y="21207"/>
                    </a:cubicBezTo>
                    <a:cubicBezTo>
                      <a:pt x="4953" y="20962"/>
                      <a:pt x="4637" y="20609"/>
                      <a:pt x="4418" y="20186"/>
                    </a:cubicBezTo>
                    <a:lnTo>
                      <a:pt x="259" y="12100"/>
                    </a:lnTo>
                    <a:cubicBezTo>
                      <a:pt x="82" y="11664"/>
                      <a:pt x="-6" y="11190"/>
                      <a:pt x="1" y="10712"/>
                    </a:cubicBezTo>
                    <a:cubicBezTo>
                      <a:pt x="7" y="10269"/>
                      <a:pt x="95" y="9832"/>
                      <a:pt x="259" y="9428"/>
                    </a:cubicBezTo>
                    <a:lnTo>
                      <a:pt x="4560" y="1235"/>
                    </a:lnTo>
                    <a:cubicBezTo>
                      <a:pt x="4794" y="841"/>
                      <a:pt x="5116" y="521"/>
                      <a:pt x="5494" y="305"/>
                    </a:cubicBezTo>
                    <a:cubicBezTo>
                      <a:pt x="5853" y="100"/>
                      <a:pt x="6252" y="-5"/>
                      <a:pt x="6656" y="1"/>
                    </a:cubicBezTo>
                    <a:close/>
                  </a:path>
                </a:pathLst>
              </a:custGeom>
              <a:solidFill>
                <a:srgbClr val="E86222">
                  <a:lumMod val="20000"/>
                  <a:lumOff val="80000"/>
                </a:srgbClr>
              </a:solidFill>
              <a:ln>
                <a:noFill/>
              </a:ln>
              <a:effectLst/>
            </p:spPr>
            <p:txBody>
              <a:bodyPr lIns="50800" tIns="50800" rIns="50800" bIns="50800" anchor="ctr"/>
              <a:lstStyle/>
              <a:p>
                <a:endParaRPr lang="en-US" altLang="en-US" sz="1600" b="0">
                  <a:latin typeface="Poppins" panose="020B0403020202020204" pitchFamily="34" charset="0"/>
                  <a:ea typeface="Helvetica Light" panose="020B0403020202020204" pitchFamily="34" charset="0"/>
                  <a:cs typeface="Helvetica Light" panose="020B0403020202020204" pitchFamily="34" charset="0"/>
                  <a:sym typeface="Helvetica Light" panose="020B0403020202020204" pitchFamily="34" charset="0"/>
                </a:endParaRPr>
              </a:p>
            </p:txBody>
          </p:sp>
          <p:sp>
            <p:nvSpPr>
              <p:cNvPr id="22" name="AutoShape 26">
                <a:extLst>
                  <a:ext uri="{FF2B5EF4-FFF2-40B4-BE49-F238E27FC236}">
                    <a16:creationId xmlns:a16="http://schemas.microsoft.com/office/drawing/2014/main" id="{9A859AE8-E2AE-2241-A482-0E08F9ADC8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18697" y="3483130"/>
                <a:ext cx="1889353" cy="1700753"/>
              </a:xfrm>
              <a:custGeom>
                <a:avLst/>
                <a:gdLst>
                  <a:gd name="T0" fmla="+- 0 10802 6"/>
                  <a:gd name="T1" fmla="*/ T0 w 21593"/>
                  <a:gd name="T2" fmla="+- 0 10804 12"/>
                  <a:gd name="T3" fmla="*/ 10804 h 21584"/>
                  <a:gd name="T4" fmla="+- 0 10802 6"/>
                  <a:gd name="T5" fmla="*/ T4 w 21593"/>
                  <a:gd name="T6" fmla="+- 0 10804 12"/>
                  <a:gd name="T7" fmla="*/ 10804 h 21584"/>
                  <a:gd name="T8" fmla="+- 0 10802 6"/>
                  <a:gd name="T9" fmla="*/ T8 w 21593"/>
                  <a:gd name="T10" fmla="+- 0 10804 12"/>
                  <a:gd name="T11" fmla="*/ 10804 h 21584"/>
                  <a:gd name="T12" fmla="+- 0 10802 6"/>
                  <a:gd name="T13" fmla="*/ T12 w 21593"/>
                  <a:gd name="T14" fmla="+- 0 10804 12"/>
                  <a:gd name="T15" fmla="*/ 10804 h 2158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593" h="21584">
                    <a:moveTo>
                      <a:pt x="6657" y="1"/>
                    </a:moveTo>
                    <a:cubicBezTo>
                      <a:pt x="6253" y="-5"/>
                      <a:pt x="5853" y="101"/>
                      <a:pt x="5494" y="306"/>
                    </a:cubicBezTo>
                    <a:cubicBezTo>
                      <a:pt x="5116" y="522"/>
                      <a:pt x="4795" y="842"/>
                      <a:pt x="4561" y="1236"/>
                    </a:cubicBezTo>
                    <a:lnTo>
                      <a:pt x="259" y="9428"/>
                    </a:lnTo>
                    <a:cubicBezTo>
                      <a:pt x="96" y="9832"/>
                      <a:pt x="7" y="10271"/>
                      <a:pt x="1" y="10714"/>
                    </a:cubicBezTo>
                    <a:cubicBezTo>
                      <a:pt x="-6" y="11192"/>
                      <a:pt x="83" y="11666"/>
                      <a:pt x="259" y="12102"/>
                    </a:cubicBezTo>
                    <a:lnTo>
                      <a:pt x="4419" y="20187"/>
                    </a:lnTo>
                    <a:cubicBezTo>
                      <a:pt x="4638" y="20611"/>
                      <a:pt x="4953" y="20962"/>
                      <a:pt x="5334" y="21208"/>
                    </a:cubicBezTo>
                    <a:cubicBezTo>
                      <a:pt x="5698" y="21443"/>
                      <a:pt x="6110" y="21572"/>
                      <a:pt x="6531" y="21584"/>
                    </a:cubicBezTo>
                    <a:lnTo>
                      <a:pt x="14739" y="21584"/>
                    </a:lnTo>
                    <a:cubicBezTo>
                      <a:pt x="15238" y="21588"/>
                      <a:pt x="15730" y="21446"/>
                      <a:pt x="16164" y="21172"/>
                    </a:cubicBezTo>
                    <a:cubicBezTo>
                      <a:pt x="16546" y="20929"/>
                      <a:pt x="16872" y="20591"/>
                      <a:pt x="17115" y="20183"/>
                    </a:cubicBezTo>
                    <a:lnTo>
                      <a:pt x="21228" y="12302"/>
                    </a:lnTo>
                    <a:cubicBezTo>
                      <a:pt x="21468" y="11849"/>
                      <a:pt x="21594" y="11332"/>
                      <a:pt x="21593" y="10807"/>
                    </a:cubicBezTo>
                    <a:cubicBezTo>
                      <a:pt x="21593" y="10284"/>
                      <a:pt x="21467" y="9771"/>
                      <a:pt x="21228" y="9321"/>
                    </a:cubicBezTo>
                    <a:lnTo>
                      <a:pt x="17012" y="1260"/>
                    </a:lnTo>
                    <a:cubicBezTo>
                      <a:pt x="16793" y="867"/>
                      <a:pt x="16486" y="545"/>
                      <a:pt x="16120" y="324"/>
                    </a:cubicBezTo>
                    <a:cubicBezTo>
                      <a:pt x="15750" y="101"/>
                      <a:pt x="15333" y="-12"/>
                      <a:pt x="14912" y="1"/>
                    </a:cubicBezTo>
                    <a:lnTo>
                      <a:pt x="6657" y="1"/>
                    </a:lnTo>
                    <a:close/>
                    <a:moveTo>
                      <a:pt x="7548" y="2327"/>
                    </a:moveTo>
                    <a:lnTo>
                      <a:pt x="14024" y="2327"/>
                    </a:lnTo>
                    <a:cubicBezTo>
                      <a:pt x="14354" y="2317"/>
                      <a:pt x="14681" y="2404"/>
                      <a:pt x="14972" y="2579"/>
                    </a:cubicBezTo>
                    <a:cubicBezTo>
                      <a:pt x="15259" y="2752"/>
                      <a:pt x="15501" y="3005"/>
                      <a:pt x="15673" y="3313"/>
                    </a:cubicBezTo>
                    <a:lnTo>
                      <a:pt x="18979" y="9638"/>
                    </a:lnTo>
                    <a:cubicBezTo>
                      <a:pt x="19166" y="9991"/>
                      <a:pt x="19265" y="10395"/>
                      <a:pt x="19266" y="10804"/>
                    </a:cubicBezTo>
                    <a:cubicBezTo>
                      <a:pt x="19267" y="11217"/>
                      <a:pt x="19167" y="11622"/>
                      <a:pt x="18979" y="11977"/>
                    </a:cubicBezTo>
                    <a:lnTo>
                      <a:pt x="15754" y="18159"/>
                    </a:lnTo>
                    <a:cubicBezTo>
                      <a:pt x="15563" y="18478"/>
                      <a:pt x="15307" y="18744"/>
                      <a:pt x="15007" y="18935"/>
                    </a:cubicBezTo>
                    <a:cubicBezTo>
                      <a:pt x="14666" y="19150"/>
                      <a:pt x="14281" y="19261"/>
                      <a:pt x="13889" y="19258"/>
                    </a:cubicBezTo>
                    <a:lnTo>
                      <a:pt x="7450" y="19258"/>
                    </a:lnTo>
                    <a:cubicBezTo>
                      <a:pt x="7120" y="19249"/>
                      <a:pt x="6797" y="19147"/>
                      <a:pt x="6511" y="18963"/>
                    </a:cubicBezTo>
                    <a:cubicBezTo>
                      <a:pt x="6213" y="18770"/>
                      <a:pt x="5964" y="18495"/>
                      <a:pt x="5792" y="18163"/>
                    </a:cubicBezTo>
                    <a:lnTo>
                      <a:pt x="2530" y="11819"/>
                    </a:lnTo>
                    <a:cubicBezTo>
                      <a:pt x="2391" y="11477"/>
                      <a:pt x="2323" y="11105"/>
                      <a:pt x="2328" y="10730"/>
                    </a:cubicBezTo>
                    <a:cubicBezTo>
                      <a:pt x="2333" y="10382"/>
                      <a:pt x="2402" y="10040"/>
                      <a:pt x="2530" y="9723"/>
                    </a:cubicBezTo>
                    <a:lnTo>
                      <a:pt x="5905" y="3295"/>
                    </a:lnTo>
                    <a:cubicBezTo>
                      <a:pt x="6089" y="2986"/>
                      <a:pt x="6340" y="2735"/>
                      <a:pt x="6637" y="2565"/>
                    </a:cubicBezTo>
                    <a:cubicBezTo>
                      <a:pt x="6918" y="2405"/>
                      <a:pt x="7232" y="2323"/>
                      <a:pt x="7548" y="2327"/>
                    </a:cubicBezTo>
                    <a:close/>
                  </a:path>
                </a:pathLst>
              </a:custGeom>
              <a:solidFill>
                <a:srgbClr val="0E0E12"/>
              </a:solidFill>
              <a:ln>
                <a:noFill/>
              </a:ln>
              <a:effectLst/>
            </p:spPr>
            <p:txBody>
              <a:bodyPr lIns="50800" tIns="50800" rIns="50800" bIns="50800" anchor="ctr"/>
              <a:lstStyle/>
              <a:p>
                <a:endParaRPr lang="en-US" altLang="en-US" sz="1600" b="0">
                  <a:latin typeface="Poppins" panose="020B0403020202020204" pitchFamily="34" charset="0"/>
                  <a:ea typeface="Helvetica Light" panose="020B0403020202020204" pitchFamily="34" charset="0"/>
                  <a:cs typeface="Helvetica Light" panose="020B0403020202020204" pitchFamily="34" charset="0"/>
                  <a:sym typeface="Helvetica Light" panose="020B0403020202020204" pitchFamily="34" charset="0"/>
                </a:endParaRPr>
              </a:p>
            </p:txBody>
          </p:sp>
          <p:sp>
            <p:nvSpPr>
              <p:cNvPr id="23" name="AutoShape 28">
                <a:extLst>
                  <a:ext uri="{FF2B5EF4-FFF2-40B4-BE49-F238E27FC236}">
                    <a16:creationId xmlns:a16="http://schemas.microsoft.com/office/drawing/2014/main" id="{40E4F8FB-8F96-9344-A41B-377AC5F64D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70761" y="3800049"/>
                <a:ext cx="1185226" cy="1066915"/>
              </a:xfrm>
              <a:custGeom>
                <a:avLst/>
                <a:gdLst>
                  <a:gd name="T0" fmla="+- 0 10802 6"/>
                  <a:gd name="T1" fmla="*/ T0 w 21593"/>
                  <a:gd name="T2" fmla="+- 0 10804 12"/>
                  <a:gd name="T3" fmla="*/ 10804 h 21584"/>
                  <a:gd name="T4" fmla="+- 0 10802 6"/>
                  <a:gd name="T5" fmla="*/ T4 w 21593"/>
                  <a:gd name="T6" fmla="+- 0 10804 12"/>
                  <a:gd name="T7" fmla="*/ 10804 h 21584"/>
                  <a:gd name="T8" fmla="+- 0 10802 6"/>
                  <a:gd name="T9" fmla="*/ T8 w 21593"/>
                  <a:gd name="T10" fmla="+- 0 10804 12"/>
                  <a:gd name="T11" fmla="*/ 10804 h 21584"/>
                  <a:gd name="T12" fmla="+- 0 10802 6"/>
                  <a:gd name="T13" fmla="*/ T12 w 21593"/>
                  <a:gd name="T14" fmla="+- 0 10804 12"/>
                  <a:gd name="T15" fmla="*/ 10804 h 2158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593" h="21584">
                    <a:moveTo>
                      <a:pt x="6656" y="1"/>
                    </a:moveTo>
                    <a:lnTo>
                      <a:pt x="14911" y="1"/>
                    </a:lnTo>
                    <a:cubicBezTo>
                      <a:pt x="15332" y="-12"/>
                      <a:pt x="15749" y="99"/>
                      <a:pt x="16119" y="322"/>
                    </a:cubicBezTo>
                    <a:cubicBezTo>
                      <a:pt x="16485" y="543"/>
                      <a:pt x="16792" y="865"/>
                      <a:pt x="17011" y="1258"/>
                    </a:cubicBezTo>
                    <a:lnTo>
                      <a:pt x="21227" y="9321"/>
                    </a:lnTo>
                    <a:cubicBezTo>
                      <a:pt x="21466" y="9771"/>
                      <a:pt x="21593" y="10284"/>
                      <a:pt x="21593" y="10806"/>
                    </a:cubicBezTo>
                    <a:cubicBezTo>
                      <a:pt x="21594" y="11332"/>
                      <a:pt x="21468" y="11848"/>
                      <a:pt x="21227" y="12301"/>
                    </a:cubicBezTo>
                    <a:lnTo>
                      <a:pt x="17115" y="20182"/>
                    </a:lnTo>
                    <a:cubicBezTo>
                      <a:pt x="16872" y="20590"/>
                      <a:pt x="16545" y="20928"/>
                      <a:pt x="16163" y="21171"/>
                    </a:cubicBezTo>
                    <a:cubicBezTo>
                      <a:pt x="15730" y="21445"/>
                      <a:pt x="15238" y="21588"/>
                      <a:pt x="14739" y="21584"/>
                    </a:cubicBezTo>
                    <a:lnTo>
                      <a:pt x="6530" y="21584"/>
                    </a:lnTo>
                    <a:cubicBezTo>
                      <a:pt x="6109" y="21572"/>
                      <a:pt x="5698" y="21443"/>
                      <a:pt x="5333" y="21207"/>
                    </a:cubicBezTo>
                    <a:cubicBezTo>
                      <a:pt x="4953" y="20962"/>
                      <a:pt x="4637" y="20609"/>
                      <a:pt x="4418" y="20186"/>
                    </a:cubicBezTo>
                    <a:lnTo>
                      <a:pt x="259" y="12100"/>
                    </a:lnTo>
                    <a:cubicBezTo>
                      <a:pt x="82" y="11664"/>
                      <a:pt x="-6" y="11190"/>
                      <a:pt x="1" y="10712"/>
                    </a:cubicBezTo>
                    <a:cubicBezTo>
                      <a:pt x="7" y="10269"/>
                      <a:pt x="95" y="9832"/>
                      <a:pt x="259" y="9428"/>
                    </a:cubicBezTo>
                    <a:lnTo>
                      <a:pt x="4560" y="1235"/>
                    </a:lnTo>
                    <a:cubicBezTo>
                      <a:pt x="4794" y="841"/>
                      <a:pt x="5116" y="521"/>
                      <a:pt x="5494" y="305"/>
                    </a:cubicBezTo>
                    <a:cubicBezTo>
                      <a:pt x="5853" y="100"/>
                      <a:pt x="6252" y="-5"/>
                      <a:pt x="6656" y="1"/>
                    </a:cubicBezTo>
                    <a:close/>
                  </a:path>
                </a:pathLst>
              </a:custGeom>
              <a:solidFill>
                <a:srgbClr val="0E0E12">
                  <a:lumMod val="20000"/>
                  <a:lumOff val="80000"/>
                </a:srgbClr>
              </a:solidFill>
              <a:ln>
                <a:noFill/>
              </a:ln>
              <a:effectLst/>
            </p:spPr>
            <p:txBody>
              <a:bodyPr lIns="50800" tIns="50800" rIns="50800" bIns="50800" anchor="ctr"/>
              <a:lstStyle/>
              <a:p>
                <a:endParaRPr lang="en-US" altLang="en-US" sz="1600" b="0">
                  <a:latin typeface="Poppins" panose="020B0403020202020204" pitchFamily="34" charset="0"/>
                  <a:ea typeface="Helvetica Light" panose="020B0403020202020204" pitchFamily="34" charset="0"/>
                  <a:cs typeface="Helvetica Light" panose="020B0403020202020204" pitchFamily="34" charset="0"/>
                  <a:sym typeface="Helvetica Light" panose="020B0403020202020204" pitchFamily="34" charset="0"/>
                </a:endParaRPr>
              </a:p>
            </p:txBody>
          </p:sp>
          <p:cxnSp>
            <p:nvCxnSpPr>
              <p:cNvPr id="24" name="Straight Connector 4">
                <a:extLst>
                  <a:ext uri="{FF2B5EF4-FFF2-40B4-BE49-F238E27FC236}">
                    <a16:creationId xmlns:a16="http://schemas.microsoft.com/office/drawing/2014/main" id="{C3D0C935-7AA4-3941-B2BB-408EE6E564D9}"/>
                  </a:ext>
                </a:extLst>
              </p:cNvPr>
              <p:cNvCxnSpPr/>
              <p:nvPr/>
            </p:nvCxnSpPr>
            <p:spPr>
              <a:xfrm>
                <a:off x="2994920" y="4333506"/>
                <a:ext cx="0" cy="401025"/>
              </a:xfrm>
              <a:prstGeom prst="line">
                <a:avLst/>
              </a:prstGeom>
              <a:ln w="19050">
                <a:solidFill>
                  <a:srgbClr val="FFFFFF">
                    <a:lumMod val="85000"/>
                  </a:srgbClr>
                </a:solidFill>
                <a:prstDash val="sysDash"/>
                <a:headEnd type="none"/>
                <a:tailEnd type="oval"/>
              </a:ln>
            </p:spPr>
            <p:style>
              <a:lnRef idx="1">
                <a:srgbClr val="E86222"/>
              </a:lnRef>
              <a:fillRef idx="0">
                <a:srgbClr val="E86222"/>
              </a:fillRef>
              <a:effectRef idx="0">
                <a:srgbClr val="E86222"/>
              </a:effectRef>
              <a:fontRef idx="minor">
                <a:srgbClr val="181919"/>
              </a:fontRef>
            </p:style>
          </p:cxnSp>
          <p:cxnSp>
            <p:nvCxnSpPr>
              <p:cNvPr id="25" name="Straight Connector 109">
                <a:extLst>
                  <a:ext uri="{FF2B5EF4-FFF2-40B4-BE49-F238E27FC236}">
                    <a16:creationId xmlns:a16="http://schemas.microsoft.com/office/drawing/2014/main" id="{839FEBF0-8EFE-3143-A609-2ED1B27376AC}"/>
                  </a:ext>
                </a:extLst>
              </p:cNvPr>
              <p:cNvCxnSpPr/>
              <p:nvPr/>
            </p:nvCxnSpPr>
            <p:spPr>
              <a:xfrm>
                <a:off x="9256573" y="4333506"/>
                <a:ext cx="0" cy="401025"/>
              </a:xfrm>
              <a:prstGeom prst="line">
                <a:avLst/>
              </a:prstGeom>
              <a:ln w="19050">
                <a:solidFill>
                  <a:srgbClr val="FFFFFF">
                    <a:lumMod val="85000"/>
                  </a:srgbClr>
                </a:solidFill>
                <a:prstDash val="sysDash"/>
                <a:headEnd type="none"/>
                <a:tailEnd type="oval"/>
              </a:ln>
            </p:spPr>
            <p:style>
              <a:lnRef idx="1">
                <a:srgbClr val="E86222"/>
              </a:lnRef>
              <a:fillRef idx="0">
                <a:srgbClr val="E86222"/>
              </a:fillRef>
              <a:effectRef idx="0">
                <a:srgbClr val="E86222"/>
              </a:effectRef>
              <a:fontRef idx="minor">
                <a:srgbClr val="181919"/>
              </a:fontRef>
            </p:style>
          </p:cxnSp>
          <p:cxnSp>
            <p:nvCxnSpPr>
              <p:cNvPr id="26" name="Straight Connector 110">
                <a:extLst>
                  <a:ext uri="{FF2B5EF4-FFF2-40B4-BE49-F238E27FC236}">
                    <a16:creationId xmlns:a16="http://schemas.microsoft.com/office/drawing/2014/main" id="{5FEED862-55BF-3B42-B8C1-F5574915F73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689808" y="2956965"/>
                <a:ext cx="0" cy="401025"/>
              </a:xfrm>
              <a:prstGeom prst="line">
                <a:avLst/>
              </a:prstGeom>
              <a:ln w="19050">
                <a:solidFill>
                  <a:srgbClr val="FFFFFF">
                    <a:lumMod val="85000"/>
                  </a:srgbClr>
                </a:solidFill>
                <a:prstDash val="sysDash"/>
                <a:headEnd type="none"/>
                <a:tailEnd type="oval"/>
              </a:ln>
            </p:spPr>
            <p:style>
              <a:lnRef idx="1">
                <a:srgbClr val="E86222"/>
              </a:lnRef>
              <a:fillRef idx="0">
                <a:srgbClr val="E86222"/>
              </a:fillRef>
              <a:effectRef idx="0">
                <a:srgbClr val="E86222"/>
              </a:effectRef>
              <a:fontRef idx="minor">
                <a:srgbClr val="181919"/>
              </a:fontRef>
            </p:style>
          </p:cxnSp>
          <p:cxnSp>
            <p:nvCxnSpPr>
              <p:cNvPr id="27" name="Straight Connector 111">
                <a:extLst>
                  <a:ext uri="{FF2B5EF4-FFF2-40B4-BE49-F238E27FC236}">
                    <a16:creationId xmlns:a16="http://schemas.microsoft.com/office/drawing/2014/main" id="{84CE6A21-0C5B-4043-BC5C-E07D34B3E83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578308" y="2956965"/>
                <a:ext cx="0" cy="401025"/>
              </a:xfrm>
              <a:prstGeom prst="line">
                <a:avLst/>
              </a:prstGeom>
              <a:ln w="19050">
                <a:solidFill>
                  <a:srgbClr val="FFFFFF">
                    <a:lumMod val="85000"/>
                  </a:srgbClr>
                </a:solidFill>
                <a:prstDash val="sysDash"/>
                <a:headEnd type="none"/>
                <a:tailEnd type="oval"/>
              </a:ln>
            </p:spPr>
            <p:style>
              <a:lnRef idx="1">
                <a:srgbClr val="E86222"/>
              </a:lnRef>
              <a:fillRef idx="0">
                <a:srgbClr val="E86222"/>
              </a:fillRef>
              <a:effectRef idx="0">
                <a:srgbClr val="E86222"/>
              </a:effectRef>
              <a:fontRef idx="minor">
                <a:srgbClr val="181919"/>
              </a:fontRef>
            </p:style>
          </p:cxnSp>
          <p:cxnSp>
            <p:nvCxnSpPr>
              <p:cNvPr id="28" name="Straight Connector 112">
                <a:extLst>
                  <a:ext uri="{FF2B5EF4-FFF2-40B4-BE49-F238E27FC236}">
                    <a16:creationId xmlns:a16="http://schemas.microsoft.com/office/drawing/2014/main" id="{68E4A8FF-78E4-174E-BBC7-FBFCF556871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127708" y="3932481"/>
                <a:ext cx="0" cy="401025"/>
              </a:xfrm>
              <a:prstGeom prst="line">
                <a:avLst/>
              </a:prstGeom>
              <a:ln w="19050">
                <a:solidFill>
                  <a:srgbClr val="FFFFFF">
                    <a:lumMod val="85000"/>
                  </a:srgbClr>
                </a:solidFill>
                <a:prstDash val="sysDash"/>
                <a:headEnd type="none"/>
                <a:tailEnd type="oval"/>
              </a:ln>
            </p:spPr>
            <p:style>
              <a:lnRef idx="1">
                <a:srgbClr val="E86222"/>
              </a:lnRef>
              <a:fillRef idx="0">
                <a:srgbClr val="E86222"/>
              </a:fillRef>
              <a:effectRef idx="0">
                <a:srgbClr val="E86222"/>
              </a:effectRef>
              <a:fontRef idx="minor">
                <a:srgbClr val="181919"/>
              </a:fontRef>
            </p:style>
          </p:cxnSp>
        </p:grpSp>
        <p:sp>
          <p:nvSpPr>
            <p:cNvPr id="29" name="CuadroTexto 395">
              <a:extLst>
                <a:ext uri="{FF2B5EF4-FFF2-40B4-BE49-F238E27FC236}">
                  <a16:creationId xmlns:a16="http://schemas.microsoft.com/office/drawing/2014/main" id="{7E3E8910-FFDE-4945-8A87-094F0306F57F}"/>
                </a:ext>
              </a:extLst>
            </p:cNvPr>
            <p:cNvSpPr txBox="1"/>
            <p:nvPr/>
          </p:nvSpPr>
          <p:spPr>
            <a:xfrm>
              <a:off x="2486383" y="4793559"/>
              <a:ext cx="977166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E86222"/>
                  </a:solidFill>
                  <a:latin typeface="Poppins" pitchFamily="2" charset="77"/>
                  <a:ea typeface="Lato Semibold" panose="020F0502020204030203" pitchFamily="34" charset="0"/>
                  <a:cs typeface="Poppins Medium" pitchFamily="2" charset="77"/>
                </a:rPr>
                <a:t>2022</a:t>
              </a:r>
            </a:p>
          </p:txBody>
        </p:sp>
        <p:grpSp>
          <p:nvGrpSpPr>
            <p:cNvPr id="30" name="Group 117">
              <a:extLst>
                <a:ext uri="{FF2B5EF4-FFF2-40B4-BE49-F238E27FC236}">
                  <a16:creationId xmlns:a16="http://schemas.microsoft.com/office/drawing/2014/main" id="{0362B353-1775-3147-9909-64CFAA25D09E}"/>
                </a:ext>
              </a:extLst>
            </p:cNvPr>
            <p:cNvGrpSpPr/>
            <p:nvPr/>
          </p:nvGrpSpPr>
          <p:grpSpPr>
            <a:xfrm>
              <a:off x="2163534" y="2465401"/>
              <a:ext cx="1663570" cy="1015663"/>
              <a:chOff x="4910436" y="2972096"/>
              <a:chExt cx="1663570" cy="1015663"/>
            </a:xfrm>
          </p:grpSpPr>
          <p:sp>
            <p:nvSpPr>
              <p:cNvPr id="31" name="CuadroTexto 395">
                <a:extLst>
                  <a:ext uri="{FF2B5EF4-FFF2-40B4-BE49-F238E27FC236}">
                    <a16:creationId xmlns:a16="http://schemas.microsoft.com/office/drawing/2014/main" id="{A0350C11-FD02-8D47-BAEF-57DC21E4A666}"/>
                  </a:ext>
                </a:extLst>
              </p:cNvPr>
              <p:cNvSpPr txBox="1"/>
              <p:nvPr/>
            </p:nvSpPr>
            <p:spPr>
              <a:xfrm>
                <a:off x="4910436" y="2972096"/>
                <a:ext cx="1663570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131414"/>
                    </a:solidFill>
                    <a:latin typeface="Poppins" pitchFamily="2" charset="77"/>
                    <a:ea typeface="Lato Semibold" panose="020F0502020204030203" pitchFamily="34" charset="0"/>
                    <a:cs typeface="Poppins Medium" pitchFamily="2" charset="77"/>
                  </a:rPr>
                  <a:t>Milestone</a:t>
                </a:r>
              </a:p>
            </p:txBody>
          </p:sp>
          <p:sp>
            <p:nvSpPr>
              <p:cNvPr id="32" name="Rectangle 56">
                <a:extLst>
                  <a:ext uri="{FF2B5EF4-FFF2-40B4-BE49-F238E27FC236}">
                    <a16:creationId xmlns:a16="http://schemas.microsoft.com/office/drawing/2014/main" id="{B576E909-1BE8-6C4A-9579-6C18BDC3991B}"/>
                  </a:ext>
                </a:extLst>
              </p:cNvPr>
              <p:cNvSpPr/>
              <p:nvPr/>
            </p:nvSpPr>
            <p:spPr>
              <a:xfrm>
                <a:off x="4910436" y="3295262"/>
                <a:ext cx="1663570" cy="6924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400" dirty="0">
                    <a:latin typeface="Poppins" panose="020F0502020204030203" pitchFamily="34" charset="0"/>
                    <a:ea typeface="Lato Light" panose="020F0502020204030203" pitchFamily="34" charset="0"/>
                    <a:cs typeface="Lato Light" panose="020F0502020204030203" pitchFamily="34" charset="0"/>
                  </a:rPr>
                  <a:t>Add a short description of this milestone here.</a:t>
                </a:r>
              </a:p>
            </p:txBody>
          </p:sp>
        </p:grpSp>
        <p:grpSp>
          <p:nvGrpSpPr>
            <p:cNvPr id="33" name="Group 120">
              <a:extLst>
                <a:ext uri="{FF2B5EF4-FFF2-40B4-BE49-F238E27FC236}">
                  <a16:creationId xmlns:a16="http://schemas.microsoft.com/office/drawing/2014/main" id="{0C46ABCC-BFA4-0846-870C-4C08FFDDADFC}"/>
                </a:ext>
              </a:extLst>
            </p:cNvPr>
            <p:cNvGrpSpPr/>
            <p:nvPr/>
          </p:nvGrpSpPr>
          <p:grpSpPr>
            <a:xfrm>
              <a:off x="3746523" y="5515083"/>
              <a:ext cx="1663570" cy="1015663"/>
              <a:chOff x="4910436" y="2972096"/>
              <a:chExt cx="1663570" cy="1015663"/>
            </a:xfrm>
          </p:grpSpPr>
          <p:sp>
            <p:nvSpPr>
              <p:cNvPr id="34" name="CuadroTexto 395">
                <a:extLst>
                  <a:ext uri="{FF2B5EF4-FFF2-40B4-BE49-F238E27FC236}">
                    <a16:creationId xmlns:a16="http://schemas.microsoft.com/office/drawing/2014/main" id="{84F586E9-97F3-F244-B9AC-CD8F43A59537}"/>
                  </a:ext>
                </a:extLst>
              </p:cNvPr>
              <p:cNvSpPr txBox="1"/>
              <p:nvPr/>
            </p:nvSpPr>
            <p:spPr>
              <a:xfrm>
                <a:off x="4910436" y="2972096"/>
                <a:ext cx="1663570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131414"/>
                    </a:solidFill>
                    <a:latin typeface="Poppins" pitchFamily="2" charset="77"/>
                    <a:ea typeface="Lato Semibold" panose="020F0502020204030203" pitchFamily="34" charset="0"/>
                    <a:cs typeface="Poppins Medium" pitchFamily="2" charset="77"/>
                  </a:rPr>
                  <a:t>Milestone</a:t>
                </a:r>
              </a:p>
            </p:txBody>
          </p:sp>
          <p:sp>
            <p:nvSpPr>
              <p:cNvPr id="35" name="Rectangle 56">
                <a:extLst>
                  <a:ext uri="{FF2B5EF4-FFF2-40B4-BE49-F238E27FC236}">
                    <a16:creationId xmlns:a16="http://schemas.microsoft.com/office/drawing/2014/main" id="{07C7CBDF-39A8-4B4B-882C-9F65C7CAE990}"/>
                  </a:ext>
                </a:extLst>
              </p:cNvPr>
              <p:cNvSpPr/>
              <p:nvPr/>
            </p:nvSpPr>
            <p:spPr>
              <a:xfrm>
                <a:off x="4910436" y="3295262"/>
                <a:ext cx="1663570" cy="6924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400" dirty="0">
                    <a:latin typeface="Poppins" panose="020F0502020204030203" pitchFamily="34" charset="0"/>
                    <a:ea typeface="Lato Light" panose="020F0502020204030203" pitchFamily="34" charset="0"/>
                    <a:cs typeface="Lato Light" panose="020F0502020204030203" pitchFamily="34" charset="0"/>
                  </a:rPr>
                  <a:t>Add a short description of this milestone here.</a:t>
                </a:r>
              </a:p>
            </p:txBody>
          </p:sp>
        </p:grpSp>
        <p:grpSp>
          <p:nvGrpSpPr>
            <p:cNvPr id="36" name="Group 123">
              <a:extLst>
                <a:ext uri="{FF2B5EF4-FFF2-40B4-BE49-F238E27FC236}">
                  <a16:creationId xmlns:a16="http://schemas.microsoft.com/office/drawing/2014/main" id="{297E1E10-73CF-7646-9233-23332446986B}"/>
                </a:ext>
              </a:extLst>
            </p:cNvPr>
            <p:cNvGrpSpPr/>
            <p:nvPr/>
          </p:nvGrpSpPr>
          <p:grpSpPr>
            <a:xfrm>
              <a:off x="5306601" y="4561834"/>
              <a:ext cx="1663570" cy="1015663"/>
              <a:chOff x="4910436" y="2972096"/>
              <a:chExt cx="1663570" cy="1015663"/>
            </a:xfrm>
          </p:grpSpPr>
          <p:sp>
            <p:nvSpPr>
              <p:cNvPr id="37" name="CuadroTexto 395">
                <a:extLst>
                  <a:ext uri="{FF2B5EF4-FFF2-40B4-BE49-F238E27FC236}">
                    <a16:creationId xmlns:a16="http://schemas.microsoft.com/office/drawing/2014/main" id="{AA39FBFF-A01B-444E-B0E6-5156768A5F13}"/>
                  </a:ext>
                </a:extLst>
              </p:cNvPr>
              <p:cNvSpPr txBox="1"/>
              <p:nvPr/>
            </p:nvSpPr>
            <p:spPr>
              <a:xfrm>
                <a:off x="4910436" y="2972096"/>
                <a:ext cx="1663570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131414"/>
                    </a:solidFill>
                    <a:latin typeface="Poppins" pitchFamily="2" charset="77"/>
                    <a:ea typeface="Lato Semibold" panose="020F0502020204030203" pitchFamily="34" charset="0"/>
                    <a:cs typeface="Poppins Medium" pitchFamily="2" charset="77"/>
                  </a:rPr>
                  <a:t>Milestone</a:t>
                </a:r>
              </a:p>
            </p:txBody>
          </p:sp>
          <p:sp>
            <p:nvSpPr>
              <p:cNvPr id="38" name="Rectangle 56">
                <a:extLst>
                  <a:ext uri="{FF2B5EF4-FFF2-40B4-BE49-F238E27FC236}">
                    <a16:creationId xmlns:a16="http://schemas.microsoft.com/office/drawing/2014/main" id="{552EAF10-57E6-504E-9752-B5594771BA27}"/>
                  </a:ext>
                </a:extLst>
              </p:cNvPr>
              <p:cNvSpPr/>
              <p:nvPr/>
            </p:nvSpPr>
            <p:spPr>
              <a:xfrm>
                <a:off x="4910436" y="3295262"/>
                <a:ext cx="1663570" cy="6924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400" dirty="0">
                    <a:latin typeface="Poppins" panose="020F0502020204030203" pitchFamily="34" charset="0"/>
                    <a:ea typeface="Lato Light" panose="020F0502020204030203" pitchFamily="34" charset="0"/>
                    <a:cs typeface="Lato Light" panose="020F0502020204030203" pitchFamily="34" charset="0"/>
                  </a:rPr>
                  <a:t>Add a short description of this milestone here.</a:t>
                </a:r>
              </a:p>
            </p:txBody>
          </p:sp>
        </p:grpSp>
        <p:grpSp>
          <p:nvGrpSpPr>
            <p:cNvPr id="39" name="Group 126">
              <a:extLst>
                <a:ext uri="{FF2B5EF4-FFF2-40B4-BE49-F238E27FC236}">
                  <a16:creationId xmlns:a16="http://schemas.microsoft.com/office/drawing/2014/main" id="{A2416A22-8443-9F41-BB66-B82A2E18D2DF}"/>
                </a:ext>
              </a:extLst>
            </p:cNvPr>
            <p:cNvGrpSpPr/>
            <p:nvPr/>
          </p:nvGrpSpPr>
          <p:grpSpPr>
            <a:xfrm>
              <a:off x="6866678" y="5515083"/>
              <a:ext cx="1663570" cy="1015663"/>
              <a:chOff x="4910436" y="2972096"/>
              <a:chExt cx="1663570" cy="1015663"/>
            </a:xfrm>
          </p:grpSpPr>
          <p:sp>
            <p:nvSpPr>
              <p:cNvPr id="40" name="CuadroTexto 395">
                <a:extLst>
                  <a:ext uri="{FF2B5EF4-FFF2-40B4-BE49-F238E27FC236}">
                    <a16:creationId xmlns:a16="http://schemas.microsoft.com/office/drawing/2014/main" id="{584AECE5-1E3F-4F4E-BA9E-B2643F6CEE46}"/>
                  </a:ext>
                </a:extLst>
              </p:cNvPr>
              <p:cNvSpPr txBox="1"/>
              <p:nvPr/>
            </p:nvSpPr>
            <p:spPr>
              <a:xfrm>
                <a:off x="4910436" y="2972096"/>
                <a:ext cx="1663570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131414"/>
                    </a:solidFill>
                    <a:latin typeface="Poppins" pitchFamily="2" charset="77"/>
                    <a:ea typeface="Lato Semibold" panose="020F0502020204030203" pitchFamily="34" charset="0"/>
                    <a:cs typeface="Poppins Medium" pitchFamily="2" charset="77"/>
                  </a:rPr>
                  <a:t>Milestone</a:t>
                </a:r>
              </a:p>
            </p:txBody>
          </p:sp>
          <p:sp>
            <p:nvSpPr>
              <p:cNvPr id="41" name="Rectangle 56">
                <a:extLst>
                  <a:ext uri="{FF2B5EF4-FFF2-40B4-BE49-F238E27FC236}">
                    <a16:creationId xmlns:a16="http://schemas.microsoft.com/office/drawing/2014/main" id="{FAB14274-FA9C-2E49-AB0B-1A75580E01CC}"/>
                  </a:ext>
                </a:extLst>
              </p:cNvPr>
              <p:cNvSpPr/>
              <p:nvPr/>
            </p:nvSpPr>
            <p:spPr>
              <a:xfrm>
                <a:off x="4910436" y="3295262"/>
                <a:ext cx="1663570" cy="6924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400" dirty="0">
                    <a:latin typeface="Poppins" panose="020F0502020204030203" pitchFamily="34" charset="0"/>
                    <a:ea typeface="Lato Light" panose="020F0502020204030203" pitchFamily="34" charset="0"/>
                    <a:cs typeface="Lato Light" panose="020F0502020204030203" pitchFamily="34" charset="0"/>
                  </a:rPr>
                  <a:t>Add a short description of this milestone here.</a:t>
                </a:r>
              </a:p>
            </p:txBody>
          </p:sp>
        </p:grpSp>
        <p:grpSp>
          <p:nvGrpSpPr>
            <p:cNvPr id="42" name="Group 129">
              <a:extLst>
                <a:ext uri="{FF2B5EF4-FFF2-40B4-BE49-F238E27FC236}">
                  <a16:creationId xmlns:a16="http://schemas.microsoft.com/office/drawing/2014/main" id="{C0441192-E002-5C47-90FC-DBE26BE29438}"/>
                </a:ext>
              </a:extLst>
            </p:cNvPr>
            <p:cNvGrpSpPr/>
            <p:nvPr/>
          </p:nvGrpSpPr>
          <p:grpSpPr>
            <a:xfrm>
              <a:off x="8424788" y="2465401"/>
              <a:ext cx="1663570" cy="1015663"/>
              <a:chOff x="4910436" y="2972096"/>
              <a:chExt cx="1663570" cy="1015663"/>
            </a:xfrm>
          </p:grpSpPr>
          <p:sp>
            <p:nvSpPr>
              <p:cNvPr id="43" name="CuadroTexto 395">
                <a:extLst>
                  <a:ext uri="{FF2B5EF4-FFF2-40B4-BE49-F238E27FC236}">
                    <a16:creationId xmlns:a16="http://schemas.microsoft.com/office/drawing/2014/main" id="{9EB18294-947E-174B-A330-C603A2B0209E}"/>
                  </a:ext>
                </a:extLst>
              </p:cNvPr>
              <p:cNvSpPr txBox="1"/>
              <p:nvPr/>
            </p:nvSpPr>
            <p:spPr>
              <a:xfrm>
                <a:off x="4910436" y="2972096"/>
                <a:ext cx="1663570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131414"/>
                    </a:solidFill>
                    <a:latin typeface="Poppins" pitchFamily="2" charset="77"/>
                    <a:ea typeface="Lato Semibold" panose="020F0502020204030203" pitchFamily="34" charset="0"/>
                    <a:cs typeface="Poppins Medium" pitchFamily="2" charset="77"/>
                  </a:rPr>
                  <a:t>Milestone</a:t>
                </a:r>
              </a:p>
            </p:txBody>
          </p:sp>
          <p:sp>
            <p:nvSpPr>
              <p:cNvPr id="44" name="Rectangle 56">
                <a:extLst>
                  <a:ext uri="{FF2B5EF4-FFF2-40B4-BE49-F238E27FC236}">
                    <a16:creationId xmlns:a16="http://schemas.microsoft.com/office/drawing/2014/main" id="{34031998-D6E5-FC44-84C7-854956EE130E}"/>
                  </a:ext>
                </a:extLst>
              </p:cNvPr>
              <p:cNvSpPr/>
              <p:nvPr/>
            </p:nvSpPr>
            <p:spPr>
              <a:xfrm>
                <a:off x="4910436" y="3295262"/>
                <a:ext cx="1663570" cy="6924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400" dirty="0">
                    <a:latin typeface="Poppins" panose="020F0502020204030203" pitchFamily="34" charset="0"/>
                    <a:ea typeface="Lato Light" panose="020F0502020204030203" pitchFamily="34" charset="0"/>
                    <a:cs typeface="Lato Light" panose="020F0502020204030203" pitchFamily="34" charset="0"/>
                  </a:rPr>
                  <a:t>Add a short description of this milestone here.</a:t>
                </a:r>
              </a:p>
            </p:txBody>
          </p:sp>
        </p:grpSp>
        <p:sp>
          <p:nvSpPr>
            <p:cNvPr id="45" name="CuadroTexto 395">
              <a:extLst>
                <a:ext uri="{FF2B5EF4-FFF2-40B4-BE49-F238E27FC236}">
                  <a16:creationId xmlns:a16="http://schemas.microsoft.com/office/drawing/2014/main" id="{0CA06539-E584-7742-80A7-C7527E9B4AA6}"/>
                </a:ext>
              </a:extLst>
            </p:cNvPr>
            <p:cNvSpPr txBox="1"/>
            <p:nvPr/>
          </p:nvSpPr>
          <p:spPr>
            <a:xfrm>
              <a:off x="8777789" y="4793559"/>
              <a:ext cx="977166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3B3E42"/>
                  </a:solidFill>
                  <a:latin typeface="Poppins" pitchFamily="2" charset="77"/>
                  <a:ea typeface="Lato Semibold" panose="020F0502020204030203" pitchFamily="34" charset="0"/>
                  <a:cs typeface="Poppins Medium" pitchFamily="2" charset="77"/>
                </a:rPr>
                <a:t>2026</a:t>
              </a:r>
            </a:p>
          </p:txBody>
        </p:sp>
        <p:sp>
          <p:nvSpPr>
            <p:cNvPr id="46" name="CuadroTexto 395">
              <a:extLst>
                <a:ext uri="{FF2B5EF4-FFF2-40B4-BE49-F238E27FC236}">
                  <a16:creationId xmlns:a16="http://schemas.microsoft.com/office/drawing/2014/main" id="{E6ED3AD6-F73F-4F44-BE6E-783CC2444CF3}"/>
                </a:ext>
              </a:extLst>
            </p:cNvPr>
            <p:cNvSpPr txBox="1"/>
            <p:nvPr/>
          </p:nvSpPr>
          <p:spPr>
            <a:xfrm>
              <a:off x="4057453" y="3848210"/>
              <a:ext cx="977166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3898EC"/>
                  </a:solidFill>
                  <a:latin typeface="Poppins" pitchFamily="2" charset="77"/>
                  <a:ea typeface="Lato Semibold" panose="020F0502020204030203" pitchFamily="34" charset="0"/>
                  <a:cs typeface="Poppins Medium" pitchFamily="2" charset="77"/>
                </a:rPr>
                <a:t>2023</a:t>
              </a:r>
            </a:p>
          </p:txBody>
        </p:sp>
        <p:sp>
          <p:nvSpPr>
            <p:cNvPr id="47" name="CuadroTexto 395">
              <a:extLst>
                <a:ext uri="{FF2B5EF4-FFF2-40B4-BE49-F238E27FC236}">
                  <a16:creationId xmlns:a16="http://schemas.microsoft.com/office/drawing/2014/main" id="{B2125819-79C2-AE48-B3B3-02581DA2DA78}"/>
                </a:ext>
              </a:extLst>
            </p:cNvPr>
            <p:cNvSpPr txBox="1"/>
            <p:nvPr/>
          </p:nvSpPr>
          <p:spPr>
            <a:xfrm>
              <a:off x="7184701" y="3848210"/>
              <a:ext cx="977166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E0E12"/>
                  </a:solidFill>
                  <a:latin typeface="Poppins" pitchFamily="2" charset="77"/>
                  <a:ea typeface="Lato Semibold" panose="020F0502020204030203" pitchFamily="34" charset="0"/>
                  <a:cs typeface="Poppins Medium" pitchFamily="2" charset="77"/>
                </a:rPr>
                <a:t>2025</a:t>
              </a:r>
            </a:p>
          </p:txBody>
        </p:sp>
        <p:sp>
          <p:nvSpPr>
            <p:cNvPr id="48" name="CuadroTexto 395">
              <a:extLst>
                <a:ext uri="{FF2B5EF4-FFF2-40B4-BE49-F238E27FC236}">
                  <a16:creationId xmlns:a16="http://schemas.microsoft.com/office/drawing/2014/main" id="{D98D4108-2840-664D-AE5B-32964C2DB02F}"/>
                </a:ext>
              </a:extLst>
            </p:cNvPr>
            <p:cNvSpPr txBox="1"/>
            <p:nvPr/>
          </p:nvSpPr>
          <p:spPr>
            <a:xfrm>
              <a:off x="5648509" y="2842370"/>
              <a:ext cx="977166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747980"/>
                  </a:solidFill>
                  <a:latin typeface="Poppins" pitchFamily="2" charset="77"/>
                  <a:ea typeface="Lato Semibold" panose="020F0502020204030203" pitchFamily="34" charset="0"/>
                  <a:cs typeface="Poppins Medium" pitchFamily="2" charset="77"/>
                </a:rPr>
                <a:t>2024</a:t>
              </a:r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Serpentine Curve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03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t>Timeline Style 03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t>Eight layouts with winding ribbons and circular year markers.  Copy any slide into your deck or the master template.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E9AE6BD-9C59-D094-EAD9-8F48612EE2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167" y="2323419"/>
            <a:ext cx="6932204" cy="1401016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350">
            <a:extLst>
              <a:ext uri="{FF2B5EF4-FFF2-40B4-BE49-F238E27FC236}">
                <a16:creationId xmlns:a16="http://schemas.microsoft.com/office/drawing/2014/main" id="{EB85846B-B4DD-D346-BE0C-37F878C3F360}"/>
              </a:ext>
            </a:extLst>
          </p:cNvPr>
          <p:cNvSpPr txBox="1"/>
          <p:nvPr/>
        </p:nvSpPr>
        <p:spPr>
          <a:xfrm>
            <a:off x="4909366" y="511095"/>
            <a:ext cx="2370200" cy="661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srgbClr val="131414"/>
                </a:solidFill>
                <a:latin typeface="Funnel Display" pitchFamily="2" charset="77"/>
                <a:ea typeface="Lato Heavy" charset="0"/>
                <a:cs typeface="Poppins" pitchFamily="2" charset="77"/>
              </a:rPr>
              <a:t>Timeline</a:t>
            </a:r>
          </a:p>
        </p:txBody>
      </p:sp>
      <p:sp>
        <p:nvSpPr>
          <p:cNvPr id="12" name="CuadroTexto 351">
            <a:extLst>
              <a:ext uri="{FF2B5EF4-FFF2-40B4-BE49-F238E27FC236}">
                <a16:creationId xmlns:a16="http://schemas.microsoft.com/office/drawing/2014/main" id="{14CCF53B-4E8A-804A-9EAC-C1FF6A3EC7E9}"/>
              </a:ext>
            </a:extLst>
          </p:cNvPr>
          <p:cNvSpPr txBox="1"/>
          <p:nvPr/>
        </p:nvSpPr>
        <p:spPr>
          <a:xfrm>
            <a:off x="1334154" y="1191655"/>
            <a:ext cx="952051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Poppins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Optional subtitle. Replace with your own or delete this line.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9AB2D20-E389-65D2-FF1D-6B79AEB9EBCC}"/>
              </a:ext>
            </a:extLst>
          </p:cNvPr>
          <p:cNvGrpSpPr/>
          <p:nvPr/>
        </p:nvGrpSpPr>
        <p:grpSpPr>
          <a:xfrm>
            <a:off x="681037" y="1574989"/>
            <a:ext cx="10635574" cy="4146412"/>
            <a:chOff x="681037" y="2126675"/>
            <a:chExt cx="10635574" cy="4146412"/>
          </a:xfrm>
        </p:grpSpPr>
        <p:sp>
          <p:nvSpPr>
            <p:cNvPr id="13" name="Line 2">
              <a:extLst>
                <a:ext uri="{FF2B5EF4-FFF2-40B4-BE49-F238E27FC236}">
                  <a16:creationId xmlns:a16="http://schemas.microsoft.com/office/drawing/2014/main" id="{9FEF8A2F-7DE4-B247-9C32-6B4AA9E48F0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81037" y="5611368"/>
              <a:ext cx="10619581" cy="0"/>
            </a:xfrm>
            <a:prstGeom prst="line">
              <a:avLst/>
            </a:prstGeom>
            <a:noFill/>
            <a:ln w="25400" cap="flat" cmpd="sng">
              <a:solidFill>
                <a:srgbClr val="FFFFFF">
                  <a:lumMod val="85000"/>
                </a:srgbClr>
              </a:solidFill>
              <a:prstDash val="dash"/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50800" tIns="50800" rIns="50800" bIns="50800" anchor="ctr"/>
            <a:lstStyle/>
            <a:p>
              <a:pPr algn="ctr" eaLnBrk="1">
                <a:defRPr/>
              </a:pPr>
              <a:endParaRPr lang="x-none" altLang="x-none" sz="1600">
                <a:latin typeface="Poppins" charset="0"/>
                <a:ea typeface="Helvetica Light" charset="0"/>
                <a:cs typeface="Helvetica Light" charset="0"/>
                <a:sym typeface="Helvetica Light" charset="0"/>
              </a:endParaRPr>
            </a:p>
          </p:txBody>
        </p:sp>
        <p:sp>
          <p:nvSpPr>
            <p:cNvPr id="14" name="Oval 3">
              <a:extLst>
                <a:ext uri="{FF2B5EF4-FFF2-40B4-BE49-F238E27FC236}">
                  <a16:creationId xmlns:a16="http://schemas.microsoft.com/office/drawing/2014/main" id="{98301D0B-210D-464E-84E6-1228D11A0F5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9687" y="5435155"/>
              <a:ext cx="351631" cy="352425"/>
            </a:xfrm>
            <a:prstGeom prst="ellipse">
              <a:avLst/>
            </a:prstGeom>
            <a:solidFill>
              <a:srgbClr val="E86222"/>
            </a:solidFill>
            <a:ln>
              <a:noFill/>
            </a:ln>
            <a:effectLst/>
          </p:spPr>
          <p:txBody>
            <a:bodyPr lIns="50800" tIns="50800" rIns="50800" bIns="50800" anchor="ctr"/>
            <a:lstStyle>
              <a:lvl1pPr>
                <a:defRPr sz="2500">
                  <a:solidFill>
                    <a:srgbClr val="000000"/>
                  </a:solidFill>
                  <a:latin typeface="Poppins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 sz="2500">
                  <a:solidFill>
                    <a:srgbClr val="000000"/>
                  </a:solidFill>
                  <a:latin typeface="Poppins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 sz="2500">
                  <a:solidFill>
                    <a:srgbClr val="000000"/>
                  </a:solidFill>
                  <a:latin typeface="Poppins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 sz="2500">
                  <a:solidFill>
                    <a:srgbClr val="000000"/>
                  </a:solidFill>
                  <a:latin typeface="Poppins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 sz="2500">
                  <a:solidFill>
                    <a:srgbClr val="000000"/>
                  </a:solidFill>
                  <a:latin typeface="Poppins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defTabSz="41275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000000"/>
                  </a:solidFill>
                  <a:latin typeface="Poppins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defTabSz="41275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000000"/>
                  </a:solidFill>
                  <a:latin typeface="Poppins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defTabSz="41275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000000"/>
                  </a:solidFill>
                  <a:latin typeface="Poppins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defTabSz="41275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000000"/>
                  </a:solidFill>
                  <a:latin typeface="Poppins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 eaLnBrk="1"/>
              <a:endParaRPr lang="en-US" altLang="en-US" sz="1600">
                <a:solidFill>
                  <a:srgbClr val="FFFFFF"/>
                </a:solidFill>
                <a:latin typeface="Poppins" panose="020B0403020202020204" pitchFamily="34" charset="0"/>
                <a:sym typeface="Helvetica Light" panose="020B0403020202020204" pitchFamily="34" charset="0"/>
              </a:endParaRPr>
            </a:p>
          </p:txBody>
        </p:sp>
        <p:sp>
          <p:nvSpPr>
            <p:cNvPr id="15" name="Oval 4">
              <a:extLst>
                <a:ext uri="{FF2B5EF4-FFF2-40B4-BE49-F238E27FC236}">
                  <a16:creationId xmlns:a16="http://schemas.microsoft.com/office/drawing/2014/main" id="{B2987DEE-3749-A349-A0A8-9BB19D68DE7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1942" y="5435155"/>
              <a:ext cx="351631" cy="352425"/>
            </a:xfrm>
            <a:prstGeom prst="ellipse">
              <a:avLst/>
            </a:prstGeom>
            <a:solidFill>
              <a:srgbClr val="3898EC"/>
            </a:solidFill>
            <a:ln>
              <a:noFill/>
            </a:ln>
            <a:effectLst/>
          </p:spPr>
          <p:txBody>
            <a:bodyPr lIns="50800" tIns="50800" rIns="50800" bIns="50800" anchor="ctr"/>
            <a:lstStyle>
              <a:lvl1pPr>
                <a:defRPr sz="2500">
                  <a:solidFill>
                    <a:srgbClr val="000000"/>
                  </a:solidFill>
                  <a:latin typeface="Poppins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 sz="2500">
                  <a:solidFill>
                    <a:srgbClr val="000000"/>
                  </a:solidFill>
                  <a:latin typeface="Poppins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 sz="2500">
                  <a:solidFill>
                    <a:srgbClr val="000000"/>
                  </a:solidFill>
                  <a:latin typeface="Poppins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 sz="2500">
                  <a:solidFill>
                    <a:srgbClr val="000000"/>
                  </a:solidFill>
                  <a:latin typeface="Poppins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 sz="2500">
                  <a:solidFill>
                    <a:srgbClr val="000000"/>
                  </a:solidFill>
                  <a:latin typeface="Poppins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defTabSz="41275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000000"/>
                  </a:solidFill>
                  <a:latin typeface="Poppins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defTabSz="41275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000000"/>
                  </a:solidFill>
                  <a:latin typeface="Poppins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defTabSz="41275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000000"/>
                  </a:solidFill>
                  <a:latin typeface="Poppins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defTabSz="41275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000000"/>
                  </a:solidFill>
                  <a:latin typeface="Poppins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 eaLnBrk="1"/>
              <a:endParaRPr lang="en-US" altLang="en-US" sz="1600">
                <a:solidFill>
                  <a:srgbClr val="FFFFFF"/>
                </a:solidFill>
                <a:latin typeface="Poppins" panose="020B0403020202020204" pitchFamily="34" charset="0"/>
                <a:sym typeface="Helvetica Light" panose="020B0403020202020204" pitchFamily="34" charset="0"/>
              </a:endParaRPr>
            </a:p>
          </p:txBody>
        </p:sp>
        <p:sp>
          <p:nvSpPr>
            <p:cNvPr id="16" name="Oval 5">
              <a:extLst>
                <a:ext uri="{FF2B5EF4-FFF2-40B4-BE49-F238E27FC236}">
                  <a16:creationId xmlns:a16="http://schemas.microsoft.com/office/drawing/2014/main" id="{07D9ED1A-90F2-F84E-BE9B-A023B174496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7797" y="5435155"/>
              <a:ext cx="351631" cy="352425"/>
            </a:xfrm>
            <a:prstGeom prst="ellipse">
              <a:avLst/>
            </a:prstGeom>
            <a:solidFill>
              <a:srgbClr val="747980"/>
            </a:solidFill>
            <a:ln>
              <a:noFill/>
            </a:ln>
            <a:effectLst/>
          </p:spPr>
          <p:txBody>
            <a:bodyPr lIns="50800" tIns="50800" rIns="50800" bIns="50800" anchor="ctr"/>
            <a:lstStyle>
              <a:lvl1pPr>
                <a:defRPr sz="2500">
                  <a:solidFill>
                    <a:srgbClr val="000000"/>
                  </a:solidFill>
                  <a:latin typeface="Poppins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 sz="2500">
                  <a:solidFill>
                    <a:srgbClr val="000000"/>
                  </a:solidFill>
                  <a:latin typeface="Poppins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 sz="2500">
                  <a:solidFill>
                    <a:srgbClr val="000000"/>
                  </a:solidFill>
                  <a:latin typeface="Poppins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 sz="2500">
                  <a:solidFill>
                    <a:srgbClr val="000000"/>
                  </a:solidFill>
                  <a:latin typeface="Poppins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 sz="2500">
                  <a:solidFill>
                    <a:srgbClr val="000000"/>
                  </a:solidFill>
                  <a:latin typeface="Poppins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defTabSz="41275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000000"/>
                  </a:solidFill>
                  <a:latin typeface="Poppins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defTabSz="41275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000000"/>
                  </a:solidFill>
                  <a:latin typeface="Poppins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defTabSz="41275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000000"/>
                  </a:solidFill>
                  <a:latin typeface="Poppins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defTabSz="41275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000000"/>
                  </a:solidFill>
                  <a:latin typeface="Poppins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 eaLnBrk="1"/>
              <a:endParaRPr lang="en-US" altLang="en-US" sz="1600">
                <a:solidFill>
                  <a:srgbClr val="FFFFFF"/>
                </a:solidFill>
                <a:latin typeface="Poppins" panose="020B0403020202020204" pitchFamily="34" charset="0"/>
                <a:sym typeface="Helvetica Light" panose="020B0403020202020204" pitchFamily="34" charset="0"/>
              </a:endParaRPr>
            </a:p>
          </p:txBody>
        </p:sp>
        <p:sp>
          <p:nvSpPr>
            <p:cNvPr id="17" name="Oval 6">
              <a:extLst>
                <a:ext uri="{FF2B5EF4-FFF2-40B4-BE49-F238E27FC236}">
                  <a16:creationId xmlns:a16="http://schemas.microsoft.com/office/drawing/2014/main" id="{FFAC2CE9-440A-1C40-8389-BD90F6F41DB2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8686" y="5435155"/>
              <a:ext cx="351631" cy="352425"/>
            </a:xfrm>
            <a:prstGeom prst="ellipse">
              <a:avLst/>
            </a:prstGeom>
            <a:solidFill>
              <a:srgbClr val="0E0E12"/>
            </a:solidFill>
            <a:ln>
              <a:noFill/>
            </a:ln>
            <a:effectLst/>
          </p:spPr>
          <p:txBody>
            <a:bodyPr lIns="50800" tIns="50800" rIns="50800" bIns="50800" anchor="ctr"/>
            <a:lstStyle>
              <a:lvl1pPr>
                <a:defRPr sz="2500">
                  <a:solidFill>
                    <a:srgbClr val="000000"/>
                  </a:solidFill>
                  <a:latin typeface="Poppins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 sz="2500">
                  <a:solidFill>
                    <a:srgbClr val="000000"/>
                  </a:solidFill>
                  <a:latin typeface="Poppins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 sz="2500">
                  <a:solidFill>
                    <a:srgbClr val="000000"/>
                  </a:solidFill>
                  <a:latin typeface="Poppins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 sz="2500">
                  <a:solidFill>
                    <a:srgbClr val="000000"/>
                  </a:solidFill>
                  <a:latin typeface="Poppins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 sz="2500">
                  <a:solidFill>
                    <a:srgbClr val="000000"/>
                  </a:solidFill>
                  <a:latin typeface="Poppins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defTabSz="41275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000000"/>
                  </a:solidFill>
                  <a:latin typeface="Poppins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defTabSz="41275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000000"/>
                  </a:solidFill>
                  <a:latin typeface="Poppins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defTabSz="41275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000000"/>
                  </a:solidFill>
                  <a:latin typeface="Poppins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defTabSz="41275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000000"/>
                  </a:solidFill>
                  <a:latin typeface="Poppins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 eaLnBrk="1"/>
              <a:endParaRPr lang="en-US" altLang="en-US" sz="1600">
                <a:solidFill>
                  <a:srgbClr val="FFFFFF"/>
                </a:solidFill>
                <a:latin typeface="Poppins" panose="020B0403020202020204" pitchFamily="34" charset="0"/>
                <a:sym typeface="Helvetica Light" panose="020B0403020202020204" pitchFamily="34" charset="0"/>
              </a:endParaRPr>
            </a:p>
          </p:txBody>
        </p:sp>
        <p:sp>
          <p:nvSpPr>
            <p:cNvPr id="18" name="Oval 7">
              <a:extLst>
                <a:ext uri="{FF2B5EF4-FFF2-40B4-BE49-F238E27FC236}">
                  <a16:creationId xmlns:a16="http://schemas.microsoft.com/office/drawing/2014/main" id="{9A59203D-3D2D-B44B-9010-01C48A5906AE}"/>
                </a:ext>
              </a:extLst>
            </p:cNvPr>
            <p:cNvSpPr>
              <a:spLocks/>
            </p:cNvSpPr>
            <p:nvPr/>
          </p:nvSpPr>
          <p:spPr bwMode="auto">
            <a:xfrm>
              <a:off x="8507804" y="5435155"/>
              <a:ext cx="351631" cy="352425"/>
            </a:xfrm>
            <a:prstGeom prst="ellipse">
              <a:avLst/>
            </a:prstGeom>
            <a:solidFill>
              <a:srgbClr val="3B3E42"/>
            </a:solidFill>
            <a:ln>
              <a:noFill/>
            </a:ln>
            <a:effectLst/>
          </p:spPr>
          <p:txBody>
            <a:bodyPr lIns="50800" tIns="50800" rIns="50800" bIns="50800" anchor="ctr"/>
            <a:lstStyle>
              <a:lvl1pPr>
                <a:defRPr sz="2500">
                  <a:solidFill>
                    <a:srgbClr val="000000"/>
                  </a:solidFill>
                  <a:latin typeface="Poppins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 sz="2500">
                  <a:solidFill>
                    <a:srgbClr val="000000"/>
                  </a:solidFill>
                  <a:latin typeface="Poppins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 sz="2500">
                  <a:solidFill>
                    <a:srgbClr val="000000"/>
                  </a:solidFill>
                  <a:latin typeface="Poppins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 sz="2500">
                  <a:solidFill>
                    <a:srgbClr val="000000"/>
                  </a:solidFill>
                  <a:latin typeface="Poppins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 sz="2500">
                  <a:solidFill>
                    <a:srgbClr val="000000"/>
                  </a:solidFill>
                  <a:latin typeface="Poppins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defTabSz="41275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000000"/>
                  </a:solidFill>
                  <a:latin typeface="Poppins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defTabSz="41275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000000"/>
                  </a:solidFill>
                  <a:latin typeface="Poppins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defTabSz="41275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000000"/>
                  </a:solidFill>
                  <a:latin typeface="Poppins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defTabSz="41275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000000"/>
                  </a:solidFill>
                  <a:latin typeface="Poppins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 eaLnBrk="1"/>
              <a:endParaRPr lang="en-US" altLang="en-US" sz="1600">
                <a:solidFill>
                  <a:srgbClr val="FFFFFF"/>
                </a:solidFill>
                <a:latin typeface="Poppins" panose="020B0403020202020204" pitchFamily="34" charset="0"/>
                <a:sym typeface="Helvetica Light" panose="020B0403020202020204" pitchFamily="34" charset="0"/>
              </a:endParaRPr>
            </a:p>
          </p:txBody>
        </p:sp>
        <p:sp>
          <p:nvSpPr>
            <p:cNvPr id="19" name="Oval 8">
              <a:extLst>
                <a:ext uri="{FF2B5EF4-FFF2-40B4-BE49-F238E27FC236}">
                  <a16:creationId xmlns:a16="http://schemas.microsoft.com/office/drawing/2014/main" id="{4C6507B5-D757-D941-A720-EC1DD3E2411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31696" y="5435155"/>
              <a:ext cx="351631" cy="352425"/>
            </a:xfrm>
            <a:prstGeom prst="ellipse">
              <a:avLst/>
            </a:prstGeom>
            <a:solidFill>
              <a:srgbClr val="E86222"/>
            </a:solidFill>
            <a:ln>
              <a:noFill/>
            </a:ln>
            <a:effectLst/>
          </p:spPr>
          <p:txBody>
            <a:bodyPr lIns="50800" tIns="50800" rIns="50800" bIns="50800" anchor="ctr"/>
            <a:lstStyle>
              <a:lvl1pPr>
                <a:defRPr sz="2500">
                  <a:solidFill>
                    <a:srgbClr val="000000"/>
                  </a:solidFill>
                  <a:latin typeface="Poppins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 sz="2500">
                  <a:solidFill>
                    <a:srgbClr val="000000"/>
                  </a:solidFill>
                  <a:latin typeface="Poppins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 sz="2500">
                  <a:solidFill>
                    <a:srgbClr val="000000"/>
                  </a:solidFill>
                  <a:latin typeface="Poppins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 sz="2500">
                  <a:solidFill>
                    <a:srgbClr val="000000"/>
                  </a:solidFill>
                  <a:latin typeface="Poppins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 sz="2500">
                  <a:solidFill>
                    <a:srgbClr val="000000"/>
                  </a:solidFill>
                  <a:latin typeface="Poppins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defTabSz="41275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000000"/>
                  </a:solidFill>
                  <a:latin typeface="Poppins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defTabSz="41275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000000"/>
                  </a:solidFill>
                  <a:latin typeface="Poppins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defTabSz="41275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000000"/>
                  </a:solidFill>
                  <a:latin typeface="Poppins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defTabSz="41275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000000"/>
                  </a:solidFill>
                  <a:latin typeface="Poppins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 eaLnBrk="1"/>
              <a:endParaRPr lang="en-US" altLang="en-US" sz="1600">
                <a:solidFill>
                  <a:srgbClr val="FFFFFF"/>
                </a:solidFill>
                <a:latin typeface="Poppins" panose="020B0403020202020204" pitchFamily="34" charset="0"/>
                <a:sym typeface="Helvetica Light" panose="020B0403020202020204" pitchFamily="34" charset="0"/>
              </a:endParaRPr>
            </a:p>
          </p:txBody>
        </p:sp>
        <p:sp>
          <p:nvSpPr>
            <p:cNvPr id="20" name="Oval 31">
              <a:extLst>
                <a:ext uri="{FF2B5EF4-FFF2-40B4-BE49-F238E27FC236}">
                  <a16:creationId xmlns:a16="http://schemas.microsoft.com/office/drawing/2014/main" id="{6528E402-730D-7843-9AEA-7ABEE8FBDB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0656" y="5566918"/>
              <a:ext cx="88900" cy="889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50800" tIns="50800" rIns="50800" bIns="50800" anchor="ctr"/>
            <a:lstStyle>
              <a:lvl1pPr>
                <a:defRPr sz="2500">
                  <a:solidFill>
                    <a:srgbClr val="000000"/>
                  </a:solidFill>
                  <a:latin typeface="Poppins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 sz="2500">
                  <a:solidFill>
                    <a:srgbClr val="000000"/>
                  </a:solidFill>
                  <a:latin typeface="Poppins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 sz="2500">
                  <a:solidFill>
                    <a:srgbClr val="000000"/>
                  </a:solidFill>
                  <a:latin typeface="Poppins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 sz="2500">
                  <a:solidFill>
                    <a:srgbClr val="000000"/>
                  </a:solidFill>
                  <a:latin typeface="Poppins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 sz="2500">
                  <a:solidFill>
                    <a:srgbClr val="000000"/>
                  </a:solidFill>
                  <a:latin typeface="Poppins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defTabSz="41275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000000"/>
                  </a:solidFill>
                  <a:latin typeface="Poppins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defTabSz="41275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000000"/>
                  </a:solidFill>
                  <a:latin typeface="Poppins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defTabSz="41275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000000"/>
                  </a:solidFill>
                  <a:latin typeface="Poppins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defTabSz="41275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000000"/>
                  </a:solidFill>
                  <a:latin typeface="Poppins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 eaLnBrk="1"/>
              <a:endParaRPr lang="en-US" altLang="en-US" sz="1600">
                <a:solidFill>
                  <a:srgbClr val="FFFFFF"/>
                </a:solidFill>
                <a:latin typeface="Poppins" panose="020B0403020202020204" pitchFamily="34" charset="0"/>
                <a:sym typeface="Helvetica Light" panose="020B0403020202020204" pitchFamily="34" charset="0"/>
              </a:endParaRPr>
            </a:p>
          </p:txBody>
        </p:sp>
        <p:sp>
          <p:nvSpPr>
            <p:cNvPr id="21" name="Oval 32">
              <a:extLst>
                <a:ext uri="{FF2B5EF4-FFF2-40B4-BE49-F238E27FC236}">
                  <a16:creationId xmlns:a16="http://schemas.microsoft.com/office/drawing/2014/main" id="{2F92BE51-78A4-514D-9821-1DCF1C69A06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2911" y="5566918"/>
              <a:ext cx="88900" cy="889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50800" tIns="50800" rIns="50800" bIns="50800" anchor="ctr"/>
            <a:lstStyle>
              <a:lvl1pPr>
                <a:defRPr sz="2500">
                  <a:solidFill>
                    <a:srgbClr val="000000"/>
                  </a:solidFill>
                  <a:latin typeface="Poppins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 sz="2500">
                  <a:solidFill>
                    <a:srgbClr val="000000"/>
                  </a:solidFill>
                  <a:latin typeface="Poppins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 sz="2500">
                  <a:solidFill>
                    <a:srgbClr val="000000"/>
                  </a:solidFill>
                  <a:latin typeface="Poppins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 sz="2500">
                  <a:solidFill>
                    <a:srgbClr val="000000"/>
                  </a:solidFill>
                  <a:latin typeface="Poppins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 sz="2500">
                  <a:solidFill>
                    <a:srgbClr val="000000"/>
                  </a:solidFill>
                  <a:latin typeface="Poppins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defTabSz="41275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000000"/>
                  </a:solidFill>
                  <a:latin typeface="Poppins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defTabSz="41275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000000"/>
                  </a:solidFill>
                  <a:latin typeface="Poppins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defTabSz="41275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000000"/>
                  </a:solidFill>
                  <a:latin typeface="Poppins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defTabSz="41275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000000"/>
                  </a:solidFill>
                  <a:latin typeface="Poppins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 eaLnBrk="1"/>
              <a:endParaRPr lang="en-US" altLang="en-US" sz="1600">
                <a:solidFill>
                  <a:srgbClr val="FFFFFF"/>
                </a:solidFill>
                <a:latin typeface="Poppins" panose="020B0403020202020204" pitchFamily="34" charset="0"/>
                <a:sym typeface="Helvetica Light" panose="020B0403020202020204" pitchFamily="34" charset="0"/>
              </a:endParaRPr>
            </a:p>
          </p:txBody>
        </p:sp>
        <p:sp>
          <p:nvSpPr>
            <p:cNvPr id="22" name="Oval 33">
              <a:extLst>
                <a:ext uri="{FF2B5EF4-FFF2-40B4-BE49-F238E27FC236}">
                  <a16:creationId xmlns:a16="http://schemas.microsoft.com/office/drawing/2014/main" id="{B2A29131-35AE-3A4A-91A0-CD263562E7C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5116" y="5566918"/>
              <a:ext cx="88900" cy="889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50800" tIns="50800" rIns="50800" bIns="50800" anchor="ctr"/>
            <a:lstStyle>
              <a:lvl1pPr>
                <a:defRPr sz="2500">
                  <a:solidFill>
                    <a:srgbClr val="000000"/>
                  </a:solidFill>
                  <a:latin typeface="Poppins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 sz="2500">
                  <a:solidFill>
                    <a:srgbClr val="000000"/>
                  </a:solidFill>
                  <a:latin typeface="Poppins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 sz="2500">
                  <a:solidFill>
                    <a:srgbClr val="000000"/>
                  </a:solidFill>
                  <a:latin typeface="Poppins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 sz="2500">
                  <a:solidFill>
                    <a:srgbClr val="000000"/>
                  </a:solidFill>
                  <a:latin typeface="Poppins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 sz="2500">
                  <a:solidFill>
                    <a:srgbClr val="000000"/>
                  </a:solidFill>
                  <a:latin typeface="Poppins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defTabSz="41275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000000"/>
                  </a:solidFill>
                  <a:latin typeface="Poppins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defTabSz="41275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000000"/>
                  </a:solidFill>
                  <a:latin typeface="Poppins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defTabSz="41275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000000"/>
                  </a:solidFill>
                  <a:latin typeface="Poppins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defTabSz="41275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000000"/>
                  </a:solidFill>
                  <a:latin typeface="Poppins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 eaLnBrk="1"/>
              <a:endParaRPr lang="en-US" altLang="en-US" sz="1600">
                <a:solidFill>
                  <a:srgbClr val="FFFFFF"/>
                </a:solidFill>
                <a:latin typeface="Poppins" panose="020B0403020202020204" pitchFamily="34" charset="0"/>
                <a:sym typeface="Helvetica Light" panose="020B0403020202020204" pitchFamily="34" charset="0"/>
              </a:endParaRPr>
            </a:p>
          </p:txBody>
        </p:sp>
        <p:sp>
          <p:nvSpPr>
            <p:cNvPr id="23" name="Oval 34">
              <a:extLst>
                <a:ext uri="{FF2B5EF4-FFF2-40B4-BE49-F238E27FC236}">
                  <a16:creationId xmlns:a16="http://schemas.microsoft.com/office/drawing/2014/main" id="{82284ADA-1B75-C34B-AE6F-D6EC96EA2346}"/>
                </a:ext>
              </a:extLst>
            </p:cNvPr>
            <p:cNvSpPr>
              <a:spLocks/>
            </p:cNvSpPr>
            <p:nvPr/>
          </p:nvSpPr>
          <p:spPr bwMode="auto">
            <a:xfrm>
              <a:off x="6841242" y="5566918"/>
              <a:ext cx="88900" cy="889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50800" tIns="50800" rIns="50800" bIns="50800" anchor="ctr"/>
            <a:lstStyle>
              <a:lvl1pPr>
                <a:defRPr sz="2500">
                  <a:solidFill>
                    <a:srgbClr val="000000"/>
                  </a:solidFill>
                  <a:latin typeface="Poppins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 sz="2500">
                  <a:solidFill>
                    <a:srgbClr val="000000"/>
                  </a:solidFill>
                  <a:latin typeface="Poppins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 sz="2500">
                  <a:solidFill>
                    <a:srgbClr val="000000"/>
                  </a:solidFill>
                  <a:latin typeface="Poppins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 sz="2500">
                  <a:solidFill>
                    <a:srgbClr val="000000"/>
                  </a:solidFill>
                  <a:latin typeface="Poppins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 sz="2500">
                  <a:solidFill>
                    <a:srgbClr val="000000"/>
                  </a:solidFill>
                  <a:latin typeface="Poppins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defTabSz="41275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000000"/>
                  </a:solidFill>
                  <a:latin typeface="Poppins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defTabSz="41275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000000"/>
                  </a:solidFill>
                  <a:latin typeface="Poppins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defTabSz="41275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000000"/>
                  </a:solidFill>
                  <a:latin typeface="Poppins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defTabSz="41275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000000"/>
                  </a:solidFill>
                  <a:latin typeface="Poppins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 eaLnBrk="1"/>
              <a:endParaRPr lang="en-US" altLang="en-US" sz="1600">
                <a:solidFill>
                  <a:srgbClr val="FFFFFF"/>
                </a:solidFill>
                <a:latin typeface="Poppins" panose="020B0403020202020204" pitchFamily="34" charset="0"/>
                <a:sym typeface="Helvetica Light" panose="020B0403020202020204" pitchFamily="34" charset="0"/>
              </a:endParaRPr>
            </a:p>
          </p:txBody>
        </p:sp>
        <p:sp>
          <p:nvSpPr>
            <p:cNvPr id="24" name="Oval 35">
              <a:extLst>
                <a:ext uri="{FF2B5EF4-FFF2-40B4-BE49-F238E27FC236}">
                  <a16:creationId xmlns:a16="http://schemas.microsoft.com/office/drawing/2014/main" id="{B971D0B5-586A-5048-9997-154792953D7F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0361" y="5566918"/>
              <a:ext cx="88900" cy="889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50800" tIns="50800" rIns="50800" bIns="50800" anchor="ctr"/>
            <a:lstStyle>
              <a:lvl1pPr>
                <a:defRPr sz="2500">
                  <a:solidFill>
                    <a:srgbClr val="000000"/>
                  </a:solidFill>
                  <a:latin typeface="Poppins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 sz="2500">
                  <a:solidFill>
                    <a:srgbClr val="000000"/>
                  </a:solidFill>
                  <a:latin typeface="Poppins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 sz="2500">
                  <a:solidFill>
                    <a:srgbClr val="000000"/>
                  </a:solidFill>
                  <a:latin typeface="Poppins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 sz="2500">
                  <a:solidFill>
                    <a:srgbClr val="000000"/>
                  </a:solidFill>
                  <a:latin typeface="Poppins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 sz="2500">
                  <a:solidFill>
                    <a:srgbClr val="000000"/>
                  </a:solidFill>
                  <a:latin typeface="Poppins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defTabSz="41275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000000"/>
                  </a:solidFill>
                  <a:latin typeface="Poppins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defTabSz="41275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000000"/>
                  </a:solidFill>
                  <a:latin typeface="Poppins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defTabSz="41275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000000"/>
                  </a:solidFill>
                  <a:latin typeface="Poppins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defTabSz="41275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000000"/>
                  </a:solidFill>
                  <a:latin typeface="Poppins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 eaLnBrk="1"/>
              <a:endParaRPr lang="en-US" altLang="en-US" sz="1600">
                <a:solidFill>
                  <a:srgbClr val="FFFFFF"/>
                </a:solidFill>
                <a:latin typeface="Poppins" panose="020B0403020202020204" pitchFamily="34" charset="0"/>
                <a:sym typeface="Helvetica Light" panose="020B0403020202020204" pitchFamily="34" charset="0"/>
              </a:endParaRPr>
            </a:p>
          </p:txBody>
        </p:sp>
        <p:sp>
          <p:nvSpPr>
            <p:cNvPr id="25" name="Oval 36">
              <a:extLst>
                <a:ext uri="{FF2B5EF4-FFF2-40B4-BE49-F238E27FC236}">
                  <a16:creationId xmlns:a16="http://schemas.microsoft.com/office/drawing/2014/main" id="{756B2CE5-39DA-E546-93B1-DE565873B6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63458" y="5566918"/>
              <a:ext cx="88900" cy="889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50800" tIns="50800" rIns="50800" bIns="50800" anchor="ctr"/>
            <a:lstStyle>
              <a:lvl1pPr>
                <a:defRPr sz="2500">
                  <a:solidFill>
                    <a:srgbClr val="000000"/>
                  </a:solidFill>
                  <a:latin typeface="Poppins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 sz="2500">
                  <a:solidFill>
                    <a:srgbClr val="000000"/>
                  </a:solidFill>
                  <a:latin typeface="Poppins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 sz="2500">
                  <a:solidFill>
                    <a:srgbClr val="000000"/>
                  </a:solidFill>
                  <a:latin typeface="Poppins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 sz="2500">
                  <a:solidFill>
                    <a:srgbClr val="000000"/>
                  </a:solidFill>
                  <a:latin typeface="Poppins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 sz="2500">
                  <a:solidFill>
                    <a:srgbClr val="000000"/>
                  </a:solidFill>
                  <a:latin typeface="Poppins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defTabSz="41275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000000"/>
                  </a:solidFill>
                  <a:latin typeface="Poppins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defTabSz="41275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000000"/>
                  </a:solidFill>
                  <a:latin typeface="Poppins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defTabSz="41275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000000"/>
                  </a:solidFill>
                  <a:latin typeface="Poppins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defTabSz="41275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000000"/>
                  </a:solidFill>
                  <a:latin typeface="Poppins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 eaLnBrk="1"/>
              <a:endParaRPr lang="en-US" altLang="en-US" sz="1600">
                <a:solidFill>
                  <a:srgbClr val="FFFFFF"/>
                </a:solidFill>
                <a:latin typeface="Poppins" panose="020B0403020202020204" pitchFamily="34" charset="0"/>
                <a:sym typeface="Helvetica Light" panose="020B0403020202020204" pitchFamily="34" charset="0"/>
              </a:endParaRPr>
            </a:p>
          </p:txBody>
        </p:sp>
        <p:cxnSp>
          <p:nvCxnSpPr>
            <p:cNvPr id="26" name="Straight Arrow Connector 2">
              <a:extLst>
                <a:ext uri="{FF2B5EF4-FFF2-40B4-BE49-F238E27FC236}">
                  <a16:creationId xmlns:a16="http://schemas.microsoft.com/office/drawing/2014/main" id="{FED8BD9C-1FFA-2442-AA0B-5B98A5FB5559}"/>
                </a:ext>
              </a:extLst>
            </p:cNvPr>
            <p:cNvCxnSpPr/>
            <p:nvPr/>
          </p:nvCxnSpPr>
          <p:spPr>
            <a:xfrm flipV="1">
              <a:off x="1503394" y="4315968"/>
              <a:ext cx="0" cy="1115568"/>
            </a:xfrm>
            <a:prstGeom prst="straightConnector1">
              <a:avLst/>
            </a:prstGeom>
            <a:ln w="44450">
              <a:tailEnd type="oval"/>
            </a:ln>
          </p:spPr>
          <p:style>
            <a:lnRef idx="1">
              <a:srgbClr val="E86222"/>
            </a:lnRef>
            <a:fillRef idx="0">
              <a:srgbClr val="E86222"/>
            </a:fillRef>
            <a:effectRef idx="0">
              <a:srgbClr val="E86222"/>
            </a:effectRef>
            <a:fontRef idx="minor">
              <a:srgbClr val="181919"/>
            </a:fontRef>
          </p:style>
        </p:cxnSp>
        <p:cxnSp>
          <p:nvCxnSpPr>
            <p:cNvPr id="27" name="Straight Arrow Connector 78">
              <a:extLst>
                <a:ext uri="{FF2B5EF4-FFF2-40B4-BE49-F238E27FC236}">
                  <a16:creationId xmlns:a16="http://schemas.microsoft.com/office/drawing/2014/main" id="{1BF9F9B8-3A48-F04C-9F80-2907ADB8869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07361" y="3712464"/>
              <a:ext cx="0" cy="1719072"/>
            </a:xfrm>
            <a:prstGeom prst="straightConnector1">
              <a:avLst/>
            </a:prstGeom>
            <a:ln w="44450">
              <a:solidFill>
                <a:srgbClr val="3898EC"/>
              </a:solidFill>
              <a:tailEnd type="oval"/>
            </a:ln>
          </p:spPr>
          <p:style>
            <a:lnRef idx="1">
              <a:srgbClr val="E86222"/>
            </a:lnRef>
            <a:fillRef idx="0">
              <a:srgbClr val="E86222"/>
            </a:fillRef>
            <a:effectRef idx="0">
              <a:srgbClr val="E86222"/>
            </a:effectRef>
            <a:fontRef idx="minor">
              <a:srgbClr val="181919"/>
            </a:fontRef>
          </p:style>
        </p:cxnSp>
        <p:cxnSp>
          <p:nvCxnSpPr>
            <p:cNvPr id="28" name="Straight Arrow Connector 80">
              <a:extLst>
                <a:ext uri="{FF2B5EF4-FFF2-40B4-BE49-F238E27FC236}">
                  <a16:creationId xmlns:a16="http://schemas.microsoft.com/office/drawing/2014/main" id="{446248F0-748E-BC4B-9F6F-8B4217D3562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96725" y="3529584"/>
              <a:ext cx="0" cy="1901952"/>
            </a:xfrm>
            <a:prstGeom prst="straightConnector1">
              <a:avLst/>
            </a:prstGeom>
            <a:ln w="44450">
              <a:solidFill>
                <a:srgbClr val="747980"/>
              </a:solidFill>
              <a:tailEnd type="oval"/>
            </a:ln>
          </p:spPr>
          <p:style>
            <a:lnRef idx="1">
              <a:srgbClr val="E86222"/>
            </a:lnRef>
            <a:fillRef idx="0">
              <a:srgbClr val="E86222"/>
            </a:fillRef>
            <a:effectRef idx="0">
              <a:srgbClr val="E86222"/>
            </a:effectRef>
            <a:fontRef idx="minor">
              <a:srgbClr val="181919"/>
            </a:fontRef>
          </p:style>
        </p:cxnSp>
        <p:cxnSp>
          <p:nvCxnSpPr>
            <p:cNvPr id="29" name="Straight Arrow Connector 82">
              <a:extLst>
                <a:ext uri="{FF2B5EF4-FFF2-40B4-BE49-F238E27FC236}">
                  <a16:creationId xmlns:a16="http://schemas.microsoft.com/office/drawing/2014/main" id="{6879D401-68EA-1F4A-905A-9318A2B5124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84501" y="3712464"/>
              <a:ext cx="0" cy="1719072"/>
            </a:xfrm>
            <a:prstGeom prst="straightConnector1">
              <a:avLst/>
            </a:prstGeom>
            <a:ln w="44450">
              <a:solidFill>
                <a:srgbClr val="0E0E12"/>
              </a:solidFill>
              <a:tailEnd type="oval"/>
            </a:ln>
          </p:spPr>
          <p:style>
            <a:lnRef idx="1">
              <a:srgbClr val="E86222"/>
            </a:lnRef>
            <a:fillRef idx="0">
              <a:srgbClr val="E86222"/>
            </a:fillRef>
            <a:effectRef idx="0">
              <a:srgbClr val="E86222"/>
            </a:effectRef>
            <a:fontRef idx="minor">
              <a:srgbClr val="181919"/>
            </a:fontRef>
          </p:style>
        </p:cxnSp>
        <p:cxnSp>
          <p:nvCxnSpPr>
            <p:cNvPr id="30" name="Straight Arrow Connector 83">
              <a:extLst>
                <a:ext uri="{FF2B5EF4-FFF2-40B4-BE49-F238E27FC236}">
                  <a16:creationId xmlns:a16="http://schemas.microsoft.com/office/drawing/2014/main" id="{F3B9EA6F-AF2F-A04D-8415-6E033A13B1C9}"/>
                </a:ext>
              </a:extLst>
            </p:cNvPr>
            <p:cNvCxnSpPr/>
            <p:nvPr/>
          </p:nvCxnSpPr>
          <p:spPr>
            <a:xfrm flipV="1">
              <a:off x="8700749" y="4315968"/>
              <a:ext cx="0" cy="1115568"/>
            </a:xfrm>
            <a:prstGeom prst="straightConnector1">
              <a:avLst/>
            </a:prstGeom>
            <a:ln w="44450">
              <a:solidFill>
                <a:srgbClr val="3B3E42"/>
              </a:solidFill>
              <a:tailEnd type="oval"/>
            </a:ln>
          </p:spPr>
          <p:style>
            <a:lnRef idx="1">
              <a:srgbClr val="E86222"/>
            </a:lnRef>
            <a:fillRef idx="0">
              <a:srgbClr val="E86222"/>
            </a:fillRef>
            <a:effectRef idx="0">
              <a:srgbClr val="E86222"/>
            </a:effectRef>
            <a:fontRef idx="minor">
              <a:srgbClr val="181919"/>
            </a:fontRef>
          </p:style>
        </p:cxnSp>
        <p:cxnSp>
          <p:nvCxnSpPr>
            <p:cNvPr id="31" name="Straight Arrow Connector 84">
              <a:extLst>
                <a:ext uri="{FF2B5EF4-FFF2-40B4-BE49-F238E27FC236}">
                  <a16:creationId xmlns:a16="http://schemas.microsoft.com/office/drawing/2014/main" id="{E9C36766-2207-7E4A-BA77-5036ECA886A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484826" y="3712464"/>
              <a:ext cx="0" cy="1719072"/>
            </a:xfrm>
            <a:prstGeom prst="straightConnector1">
              <a:avLst/>
            </a:prstGeom>
            <a:ln w="44450">
              <a:solidFill>
                <a:srgbClr val="E86222"/>
              </a:solidFill>
              <a:tailEnd type="oval"/>
            </a:ln>
          </p:spPr>
          <p:style>
            <a:lnRef idx="1">
              <a:srgbClr val="E86222"/>
            </a:lnRef>
            <a:fillRef idx="0">
              <a:srgbClr val="E86222"/>
            </a:fillRef>
            <a:effectRef idx="0">
              <a:srgbClr val="E86222"/>
            </a:effectRef>
            <a:fontRef idx="minor">
              <a:srgbClr val="181919"/>
            </a:fontRef>
          </p:style>
        </p:cxnSp>
        <p:grpSp>
          <p:nvGrpSpPr>
            <p:cNvPr id="32" name="Group 91">
              <a:extLst>
                <a:ext uri="{FF2B5EF4-FFF2-40B4-BE49-F238E27FC236}">
                  <a16:creationId xmlns:a16="http://schemas.microsoft.com/office/drawing/2014/main" id="{ED48C18C-6011-FC43-9E46-479A013A34C8}"/>
                </a:ext>
              </a:extLst>
            </p:cNvPr>
            <p:cNvGrpSpPr/>
            <p:nvPr/>
          </p:nvGrpSpPr>
          <p:grpSpPr>
            <a:xfrm>
              <a:off x="681037" y="2932871"/>
              <a:ext cx="1663570" cy="1015663"/>
              <a:chOff x="4910436" y="2736425"/>
              <a:chExt cx="1663570" cy="1015663"/>
            </a:xfrm>
          </p:grpSpPr>
          <p:sp>
            <p:nvSpPr>
              <p:cNvPr id="33" name="CuadroTexto 395">
                <a:extLst>
                  <a:ext uri="{FF2B5EF4-FFF2-40B4-BE49-F238E27FC236}">
                    <a16:creationId xmlns:a16="http://schemas.microsoft.com/office/drawing/2014/main" id="{EA79949C-4144-1747-91C3-9436823AF570}"/>
                  </a:ext>
                </a:extLst>
              </p:cNvPr>
              <p:cNvSpPr txBox="1"/>
              <p:nvPr/>
            </p:nvSpPr>
            <p:spPr>
              <a:xfrm>
                <a:off x="4910436" y="2736425"/>
                <a:ext cx="1663570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131414"/>
                    </a:solidFill>
                    <a:latin typeface="Poppins" pitchFamily="2" charset="77"/>
                    <a:ea typeface="Lato Semibold" panose="020F0502020204030203" pitchFamily="34" charset="0"/>
                    <a:cs typeface="Poppins Medium" pitchFamily="2" charset="77"/>
                  </a:rPr>
                  <a:t>Milestone</a:t>
                </a:r>
              </a:p>
            </p:txBody>
          </p:sp>
          <p:sp>
            <p:nvSpPr>
              <p:cNvPr id="34" name="Rectangle 56">
                <a:extLst>
                  <a:ext uri="{FF2B5EF4-FFF2-40B4-BE49-F238E27FC236}">
                    <a16:creationId xmlns:a16="http://schemas.microsoft.com/office/drawing/2014/main" id="{07D50E73-8293-524F-96C5-EC07A2017F2A}"/>
                  </a:ext>
                </a:extLst>
              </p:cNvPr>
              <p:cNvSpPr/>
              <p:nvPr/>
            </p:nvSpPr>
            <p:spPr>
              <a:xfrm>
                <a:off x="4910436" y="3059591"/>
                <a:ext cx="1663570" cy="6924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400" dirty="0">
                    <a:latin typeface="Poppins" panose="020F0502020204030203" pitchFamily="34" charset="0"/>
                    <a:ea typeface="Lato Light" panose="020F0502020204030203" pitchFamily="34" charset="0"/>
                    <a:cs typeface="Lato Light" panose="020F0502020204030203" pitchFamily="34" charset="0"/>
                  </a:rPr>
                  <a:t>Add a short description of this milestone here.</a:t>
                </a:r>
              </a:p>
            </p:txBody>
          </p:sp>
        </p:grpSp>
        <p:grpSp>
          <p:nvGrpSpPr>
            <p:cNvPr id="35" name="Group 97">
              <a:extLst>
                <a:ext uri="{FF2B5EF4-FFF2-40B4-BE49-F238E27FC236}">
                  <a16:creationId xmlns:a16="http://schemas.microsoft.com/office/drawing/2014/main" id="{878F4FC0-8A20-2642-B626-CA999EB39399}"/>
                </a:ext>
              </a:extLst>
            </p:cNvPr>
            <p:cNvGrpSpPr/>
            <p:nvPr/>
          </p:nvGrpSpPr>
          <p:grpSpPr>
            <a:xfrm>
              <a:off x="2475576" y="2328881"/>
              <a:ext cx="1663570" cy="1015663"/>
              <a:chOff x="4910436" y="2736425"/>
              <a:chExt cx="1663570" cy="1015663"/>
            </a:xfrm>
          </p:grpSpPr>
          <p:sp>
            <p:nvSpPr>
              <p:cNvPr id="36" name="CuadroTexto 395">
                <a:extLst>
                  <a:ext uri="{FF2B5EF4-FFF2-40B4-BE49-F238E27FC236}">
                    <a16:creationId xmlns:a16="http://schemas.microsoft.com/office/drawing/2014/main" id="{59878DC4-D5E5-8E41-9A6E-3A50652B094B}"/>
                  </a:ext>
                </a:extLst>
              </p:cNvPr>
              <p:cNvSpPr txBox="1"/>
              <p:nvPr/>
            </p:nvSpPr>
            <p:spPr>
              <a:xfrm>
                <a:off x="4910436" y="2736425"/>
                <a:ext cx="1663570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131414"/>
                    </a:solidFill>
                    <a:latin typeface="Poppins" pitchFamily="2" charset="77"/>
                    <a:ea typeface="Lato Semibold" panose="020F0502020204030203" pitchFamily="34" charset="0"/>
                    <a:cs typeface="Poppins Medium" pitchFamily="2" charset="77"/>
                  </a:rPr>
                  <a:t>Milestone</a:t>
                </a:r>
              </a:p>
            </p:txBody>
          </p:sp>
          <p:sp>
            <p:nvSpPr>
              <p:cNvPr id="37" name="Rectangle 56">
                <a:extLst>
                  <a:ext uri="{FF2B5EF4-FFF2-40B4-BE49-F238E27FC236}">
                    <a16:creationId xmlns:a16="http://schemas.microsoft.com/office/drawing/2014/main" id="{6EA12AA7-2B59-9644-9366-9DC62BB4063F}"/>
                  </a:ext>
                </a:extLst>
              </p:cNvPr>
              <p:cNvSpPr/>
              <p:nvPr/>
            </p:nvSpPr>
            <p:spPr>
              <a:xfrm>
                <a:off x="4910436" y="3059591"/>
                <a:ext cx="1663570" cy="6924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400" dirty="0">
                    <a:latin typeface="Poppins" panose="020F0502020204030203" pitchFamily="34" charset="0"/>
                    <a:ea typeface="Lato Light" panose="020F0502020204030203" pitchFamily="34" charset="0"/>
                    <a:cs typeface="Lato Light" panose="020F0502020204030203" pitchFamily="34" charset="0"/>
                  </a:rPr>
                  <a:t>Add a short description of this milestone here.</a:t>
                </a:r>
              </a:p>
            </p:txBody>
          </p:sp>
        </p:grpSp>
        <p:grpSp>
          <p:nvGrpSpPr>
            <p:cNvPr id="38" name="Group 103">
              <a:extLst>
                <a:ext uri="{FF2B5EF4-FFF2-40B4-BE49-F238E27FC236}">
                  <a16:creationId xmlns:a16="http://schemas.microsoft.com/office/drawing/2014/main" id="{6CEDAEF9-EA0D-C640-8126-349234A491D7}"/>
                </a:ext>
              </a:extLst>
            </p:cNvPr>
            <p:cNvGrpSpPr/>
            <p:nvPr/>
          </p:nvGrpSpPr>
          <p:grpSpPr>
            <a:xfrm>
              <a:off x="4270115" y="2126675"/>
              <a:ext cx="1663570" cy="1015663"/>
              <a:chOff x="4910436" y="2736425"/>
              <a:chExt cx="1663570" cy="1015663"/>
            </a:xfrm>
          </p:grpSpPr>
          <p:sp>
            <p:nvSpPr>
              <p:cNvPr id="39" name="CuadroTexto 395">
                <a:extLst>
                  <a:ext uri="{FF2B5EF4-FFF2-40B4-BE49-F238E27FC236}">
                    <a16:creationId xmlns:a16="http://schemas.microsoft.com/office/drawing/2014/main" id="{5E9C3477-DF71-5148-892A-32BE9BE4388C}"/>
                  </a:ext>
                </a:extLst>
              </p:cNvPr>
              <p:cNvSpPr txBox="1"/>
              <p:nvPr/>
            </p:nvSpPr>
            <p:spPr>
              <a:xfrm>
                <a:off x="4910436" y="2736425"/>
                <a:ext cx="1663570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131414"/>
                    </a:solidFill>
                    <a:latin typeface="Poppins" pitchFamily="2" charset="77"/>
                    <a:ea typeface="Lato Semibold" panose="020F0502020204030203" pitchFamily="34" charset="0"/>
                    <a:cs typeface="Poppins Medium" pitchFamily="2" charset="77"/>
                  </a:rPr>
                  <a:t>Milestone</a:t>
                </a:r>
              </a:p>
            </p:txBody>
          </p:sp>
          <p:sp>
            <p:nvSpPr>
              <p:cNvPr id="40" name="Rectangle 56">
                <a:extLst>
                  <a:ext uri="{FF2B5EF4-FFF2-40B4-BE49-F238E27FC236}">
                    <a16:creationId xmlns:a16="http://schemas.microsoft.com/office/drawing/2014/main" id="{238DA4C5-171F-2E4E-990A-13B753783B06}"/>
                  </a:ext>
                </a:extLst>
              </p:cNvPr>
              <p:cNvSpPr/>
              <p:nvPr/>
            </p:nvSpPr>
            <p:spPr>
              <a:xfrm>
                <a:off x="4910436" y="3059591"/>
                <a:ext cx="1663570" cy="6924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400" dirty="0">
                    <a:latin typeface="Poppins" panose="020F0502020204030203" pitchFamily="34" charset="0"/>
                    <a:ea typeface="Lato Light" panose="020F0502020204030203" pitchFamily="34" charset="0"/>
                    <a:cs typeface="Lato Light" panose="020F0502020204030203" pitchFamily="34" charset="0"/>
                  </a:rPr>
                  <a:t>Add a short description of this milestone here.</a:t>
                </a:r>
              </a:p>
            </p:txBody>
          </p:sp>
        </p:grpSp>
        <p:grpSp>
          <p:nvGrpSpPr>
            <p:cNvPr id="41" name="Group 107">
              <a:extLst>
                <a:ext uri="{FF2B5EF4-FFF2-40B4-BE49-F238E27FC236}">
                  <a16:creationId xmlns:a16="http://schemas.microsoft.com/office/drawing/2014/main" id="{829B95CE-C0ED-9B47-86D5-710CB8A0231E}"/>
                </a:ext>
              </a:extLst>
            </p:cNvPr>
            <p:cNvGrpSpPr/>
            <p:nvPr/>
          </p:nvGrpSpPr>
          <p:grpSpPr>
            <a:xfrm>
              <a:off x="6071004" y="2311600"/>
              <a:ext cx="1663570" cy="1015663"/>
              <a:chOff x="4910436" y="2736425"/>
              <a:chExt cx="1663570" cy="1015663"/>
            </a:xfrm>
          </p:grpSpPr>
          <p:sp>
            <p:nvSpPr>
              <p:cNvPr id="42" name="CuadroTexto 395">
                <a:extLst>
                  <a:ext uri="{FF2B5EF4-FFF2-40B4-BE49-F238E27FC236}">
                    <a16:creationId xmlns:a16="http://schemas.microsoft.com/office/drawing/2014/main" id="{0285BD1F-7B9D-1B42-86AA-52A907482B14}"/>
                  </a:ext>
                </a:extLst>
              </p:cNvPr>
              <p:cNvSpPr txBox="1"/>
              <p:nvPr/>
            </p:nvSpPr>
            <p:spPr>
              <a:xfrm>
                <a:off x="4910436" y="2736425"/>
                <a:ext cx="1663570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131414"/>
                    </a:solidFill>
                    <a:latin typeface="Poppins" pitchFamily="2" charset="77"/>
                    <a:ea typeface="Lato Semibold" panose="020F0502020204030203" pitchFamily="34" charset="0"/>
                    <a:cs typeface="Poppins Medium" pitchFamily="2" charset="77"/>
                  </a:rPr>
                  <a:t>Milestone</a:t>
                </a:r>
              </a:p>
            </p:txBody>
          </p:sp>
          <p:sp>
            <p:nvSpPr>
              <p:cNvPr id="43" name="Rectangle 56">
                <a:extLst>
                  <a:ext uri="{FF2B5EF4-FFF2-40B4-BE49-F238E27FC236}">
                    <a16:creationId xmlns:a16="http://schemas.microsoft.com/office/drawing/2014/main" id="{87D4DB59-5D35-484E-A151-65134016E16C}"/>
                  </a:ext>
                </a:extLst>
              </p:cNvPr>
              <p:cNvSpPr/>
              <p:nvPr/>
            </p:nvSpPr>
            <p:spPr>
              <a:xfrm>
                <a:off x="4910436" y="3059591"/>
                <a:ext cx="1663570" cy="6924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400" dirty="0">
                    <a:latin typeface="Poppins" panose="020F0502020204030203" pitchFamily="34" charset="0"/>
                    <a:ea typeface="Lato Light" panose="020F0502020204030203" pitchFamily="34" charset="0"/>
                    <a:cs typeface="Lato Light" panose="020F0502020204030203" pitchFamily="34" charset="0"/>
                  </a:rPr>
                  <a:t>Add a short description of this milestone here.</a:t>
                </a:r>
              </a:p>
            </p:txBody>
          </p:sp>
        </p:grpSp>
        <p:grpSp>
          <p:nvGrpSpPr>
            <p:cNvPr id="44" name="Group 114">
              <a:extLst>
                <a:ext uri="{FF2B5EF4-FFF2-40B4-BE49-F238E27FC236}">
                  <a16:creationId xmlns:a16="http://schemas.microsoft.com/office/drawing/2014/main" id="{5E8DF416-5AB9-5C47-B36D-21A43FD7F7E1}"/>
                </a:ext>
              </a:extLst>
            </p:cNvPr>
            <p:cNvGrpSpPr/>
            <p:nvPr/>
          </p:nvGrpSpPr>
          <p:grpSpPr>
            <a:xfrm>
              <a:off x="7858780" y="2919065"/>
              <a:ext cx="1663570" cy="1015663"/>
              <a:chOff x="4910436" y="2736425"/>
              <a:chExt cx="1663570" cy="1015663"/>
            </a:xfrm>
          </p:grpSpPr>
          <p:sp>
            <p:nvSpPr>
              <p:cNvPr id="45" name="CuadroTexto 395">
                <a:extLst>
                  <a:ext uri="{FF2B5EF4-FFF2-40B4-BE49-F238E27FC236}">
                    <a16:creationId xmlns:a16="http://schemas.microsoft.com/office/drawing/2014/main" id="{D9C13807-8644-AF40-AB95-DBFFFB7FF73A}"/>
                  </a:ext>
                </a:extLst>
              </p:cNvPr>
              <p:cNvSpPr txBox="1"/>
              <p:nvPr/>
            </p:nvSpPr>
            <p:spPr>
              <a:xfrm>
                <a:off x="4910436" y="2736425"/>
                <a:ext cx="1663570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131414"/>
                    </a:solidFill>
                    <a:latin typeface="Poppins" pitchFamily="2" charset="77"/>
                    <a:ea typeface="Lato Semibold" panose="020F0502020204030203" pitchFamily="34" charset="0"/>
                    <a:cs typeface="Poppins Medium" pitchFamily="2" charset="77"/>
                  </a:rPr>
                  <a:t>Milestone</a:t>
                </a:r>
              </a:p>
            </p:txBody>
          </p:sp>
          <p:sp>
            <p:nvSpPr>
              <p:cNvPr id="46" name="Rectangle 56">
                <a:extLst>
                  <a:ext uri="{FF2B5EF4-FFF2-40B4-BE49-F238E27FC236}">
                    <a16:creationId xmlns:a16="http://schemas.microsoft.com/office/drawing/2014/main" id="{892F6E3D-1300-4343-B197-A5B95F5E252E}"/>
                  </a:ext>
                </a:extLst>
              </p:cNvPr>
              <p:cNvSpPr/>
              <p:nvPr/>
            </p:nvSpPr>
            <p:spPr>
              <a:xfrm>
                <a:off x="4910436" y="3059591"/>
                <a:ext cx="1663570" cy="6924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400" dirty="0">
                    <a:latin typeface="Poppins" panose="020F0502020204030203" pitchFamily="34" charset="0"/>
                    <a:ea typeface="Lato Light" panose="020F0502020204030203" pitchFamily="34" charset="0"/>
                    <a:cs typeface="Lato Light" panose="020F0502020204030203" pitchFamily="34" charset="0"/>
                  </a:rPr>
                  <a:t>Add a short description of this milestone here.</a:t>
                </a:r>
              </a:p>
            </p:txBody>
          </p:sp>
        </p:grpSp>
        <p:grpSp>
          <p:nvGrpSpPr>
            <p:cNvPr id="47" name="Group 137">
              <a:extLst>
                <a:ext uri="{FF2B5EF4-FFF2-40B4-BE49-F238E27FC236}">
                  <a16:creationId xmlns:a16="http://schemas.microsoft.com/office/drawing/2014/main" id="{11E603D5-A422-AE4F-B317-617B32067641}"/>
                </a:ext>
              </a:extLst>
            </p:cNvPr>
            <p:cNvGrpSpPr/>
            <p:nvPr/>
          </p:nvGrpSpPr>
          <p:grpSpPr>
            <a:xfrm>
              <a:off x="9653041" y="2299547"/>
              <a:ext cx="1663570" cy="1015663"/>
              <a:chOff x="4910436" y="2736425"/>
              <a:chExt cx="1663570" cy="1015663"/>
            </a:xfrm>
          </p:grpSpPr>
          <p:sp>
            <p:nvSpPr>
              <p:cNvPr id="48" name="CuadroTexto 395">
                <a:extLst>
                  <a:ext uri="{FF2B5EF4-FFF2-40B4-BE49-F238E27FC236}">
                    <a16:creationId xmlns:a16="http://schemas.microsoft.com/office/drawing/2014/main" id="{FDE504E0-B852-FA40-BE86-9A8B1863D20A}"/>
                  </a:ext>
                </a:extLst>
              </p:cNvPr>
              <p:cNvSpPr txBox="1"/>
              <p:nvPr/>
            </p:nvSpPr>
            <p:spPr>
              <a:xfrm>
                <a:off x="4910436" y="2736425"/>
                <a:ext cx="1663570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131414"/>
                    </a:solidFill>
                    <a:latin typeface="Poppins" pitchFamily="2" charset="77"/>
                    <a:ea typeface="Lato Semibold" panose="020F0502020204030203" pitchFamily="34" charset="0"/>
                    <a:cs typeface="Poppins Medium" pitchFamily="2" charset="77"/>
                  </a:rPr>
                  <a:t>Competitors</a:t>
                </a:r>
              </a:p>
            </p:txBody>
          </p:sp>
          <p:sp>
            <p:nvSpPr>
              <p:cNvPr id="49" name="Rectangle 56">
                <a:extLst>
                  <a:ext uri="{FF2B5EF4-FFF2-40B4-BE49-F238E27FC236}">
                    <a16:creationId xmlns:a16="http://schemas.microsoft.com/office/drawing/2014/main" id="{0D4A4925-B051-EA42-BD3A-336E44C55397}"/>
                  </a:ext>
                </a:extLst>
              </p:cNvPr>
              <p:cNvSpPr/>
              <p:nvPr/>
            </p:nvSpPr>
            <p:spPr>
              <a:xfrm>
                <a:off x="4910436" y="3059591"/>
                <a:ext cx="1663570" cy="6924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400" dirty="0">
                    <a:latin typeface="Poppins" panose="020F0502020204030203" pitchFamily="34" charset="0"/>
                    <a:ea typeface="Lato Light" panose="020F0502020204030203" pitchFamily="34" charset="0"/>
                    <a:cs typeface="Lato Light" panose="020F0502020204030203" pitchFamily="34" charset="0"/>
                  </a:rPr>
                  <a:t>Add a short description of this milestone here.</a:t>
                </a:r>
              </a:p>
            </p:txBody>
          </p:sp>
        </p:grpSp>
        <p:sp>
          <p:nvSpPr>
            <p:cNvPr id="50" name="CuadroTexto 395">
              <a:extLst>
                <a:ext uri="{FF2B5EF4-FFF2-40B4-BE49-F238E27FC236}">
                  <a16:creationId xmlns:a16="http://schemas.microsoft.com/office/drawing/2014/main" id="{5BC9B640-6488-C94D-AB5E-A5C5BDD6B751}"/>
                </a:ext>
              </a:extLst>
            </p:cNvPr>
            <p:cNvSpPr txBox="1"/>
            <p:nvPr/>
          </p:nvSpPr>
          <p:spPr>
            <a:xfrm>
              <a:off x="996523" y="5888367"/>
              <a:ext cx="977166" cy="3847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>
                  <a:solidFill>
                    <a:srgbClr val="E86222"/>
                  </a:solidFill>
                  <a:latin typeface="Poppins" pitchFamily="2" charset="77"/>
                  <a:ea typeface="Lato Semibold" panose="020F0502020204030203" pitchFamily="34" charset="0"/>
                  <a:cs typeface="Poppins Medium" pitchFamily="2" charset="77"/>
                </a:rPr>
                <a:t>2021</a:t>
              </a:r>
            </a:p>
          </p:txBody>
        </p:sp>
        <p:sp>
          <p:nvSpPr>
            <p:cNvPr id="51" name="CuadroTexto 395">
              <a:extLst>
                <a:ext uri="{FF2B5EF4-FFF2-40B4-BE49-F238E27FC236}">
                  <a16:creationId xmlns:a16="http://schemas.microsoft.com/office/drawing/2014/main" id="{328F5CBF-97C6-4E44-8ED9-6F73F3CEB09E}"/>
                </a:ext>
              </a:extLst>
            </p:cNvPr>
            <p:cNvSpPr txBox="1"/>
            <p:nvPr/>
          </p:nvSpPr>
          <p:spPr>
            <a:xfrm>
              <a:off x="2818778" y="5888367"/>
              <a:ext cx="977166" cy="3847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>
                  <a:solidFill>
                    <a:srgbClr val="3898EC"/>
                  </a:solidFill>
                  <a:latin typeface="Poppins" pitchFamily="2" charset="77"/>
                  <a:ea typeface="Lato Semibold" panose="020F0502020204030203" pitchFamily="34" charset="0"/>
                  <a:cs typeface="Poppins Medium" pitchFamily="2" charset="77"/>
                </a:rPr>
                <a:t>2022</a:t>
              </a:r>
            </a:p>
          </p:txBody>
        </p:sp>
        <p:sp>
          <p:nvSpPr>
            <p:cNvPr id="52" name="CuadroTexto 395">
              <a:extLst>
                <a:ext uri="{FF2B5EF4-FFF2-40B4-BE49-F238E27FC236}">
                  <a16:creationId xmlns:a16="http://schemas.microsoft.com/office/drawing/2014/main" id="{B7CC98E9-3834-784E-A23C-82FF6B8E3E60}"/>
                </a:ext>
              </a:extLst>
            </p:cNvPr>
            <p:cNvSpPr txBox="1"/>
            <p:nvPr/>
          </p:nvSpPr>
          <p:spPr>
            <a:xfrm>
              <a:off x="4605996" y="5888367"/>
              <a:ext cx="977166" cy="3847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>
                  <a:solidFill>
                    <a:srgbClr val="747980"/>
                  </a:solidFill>
                  <a:latin typeface="Poppins" pitchFamily="2" charset="77"/>
                  <a:ea typeface="Lato Semibold" panose="020F0502020204030203" pitchFamily="34" charset="0"/>
                  <a:cs typeface="Poppins Medium" pitchFamily="2" charset="77"/>
                </a:rPr>
                <a:t>2023</a:t>
              </a:r>
            </a:p>
          </p:txBody>
        </p:sp>
        <p:sp>
          <p:nvSpPr>
            <p:cNvPr id="53" name="CuadroTexto 395">
              <a:extLst>
                <a:ext uri="{FF2B5EF4-FFF2-40B4-BE49-F238E27FC236}">
                  <a16:creationId xmlns:a16="http://schemas.microsoft.com/office/drawing/2014/main" id="{D21ED3B6-7F11-7D47-AD5F-3CEECEC1D408}"/>
                </a:ext>
              </a:extLst>
            </p:cNvPr>
            <p:cNvSpPr txBox="1"/>
            <p:nvPr/>
          </p:nvSpPr>
          <p:spPr>
            <a:xfrm>
              <a:off x="6428251" y="5888367"/>
              <a:ext cx="977166" cy="3847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>
                  <a:solidFill>
                    <a:srgbClr val="0E0E12"/>
                  </a:solidFill>
                  <a:latin typeface="Poppins" pitchFamily="2" charset="77"/>
                  <a:ea typeface="Lato Semibold" panose="020F0502020204030203" pitchFamily="34" charset="0"/>
                  <a:cs typeface="Poppins Medium" pitchFamily="2" charset="77"/>
                </a:rPr>
                <a:t>2024</a:t>
              </a:r>
            </a:p>
          </p:txBody>
        </p:sp>
        <p:sp>
          <p:nvSpPr>
            <p:cNvPr id="54" name="CuadroTexto 395">
              <a:extLst>
                <a:ext uri="{FF2B5EF4-FFF2-40B4-BE49-F238E27FC236}">
                  <a16:creationId xmlns:a16="http://schemas.microsoft.com/office/drawing/2014/main" id="{06BB201C-3F68-504A-B6DF-474B4F006D35}"/>
                </a:ext>
              </a:extLst>
            </p:cNvPr>
            <p:cNvSpPr txBox="1"/>
            <p:nvPr/>
          </p:nvSpPr>
          <p:spPr>
            <a:xfrm>
              <a:off x="8199428" y="5888367"/>
              <a:ext cx="977166" cy="3847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>
                  <a:solidFill>
                    <a:srgbClr val="3B3E42"/>
                  </a:solidFill>
                  <a:latin typeface="Poppins" pitchFamily="2" charset="77"/>
                  <a:ea typeface="Lato Semibold" panose="020F0502020204030203" pitchFamily="34" charset="0"/>
                  <a:cs typeface="Poppins Medium" pitchFamily="2" charset="77"/>
                </a:rPr>
                <a:t>2025</a:t>
              </a:r>
            </a:p>
          </p:txBody>
        </p:sp>
        <p:sp>
          <p:nvSpPr>
            <p:cNvPr id="55" name="CuadroTexto 395">
              <a:extLst>
                <a:ext uri="{FF2B5EF4-FFF2-40B4-BE49-F238E27FC236}">
                  <a16:creationId xmlns:a16="http://schemas.microsoft.com/office/drawing/2014/main" id="{B2613E8A-DD11-E44C-B829-5702EBA79658}"/>
                </a:ext>
              </a:extLst>
            </p:cNvPr>
            <p:cNvSpPr txBox="1"/>
            <p:nvPr/>
          </p:nvSpPr>
          <p:spPr>
            <a:xfrm>
              <a:off x="10021683" y="5888367"/>
              <a:ext cx="977166" cy="3847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>
                  <a:solidFill>
                    <a:srgbClr val="E86222"/>
                  </a:solidFill>
                  <a:latin typeface="Poppins" pitchFamily="2" charset="77"/>
                  <a:ea typeface="Lato Semibold" panose="020F0502020204030203" pitchFamily="34" charset="0"/>
                  <a:cs typeface="Poppins Medium" pitchFamily="2" charset="77"/>
                </a:rPr>
                <a:t>2026</a:t>
              </a:r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350">
            <a:extLst>
              <a:ext uri="{FF2B5EF4-FFF2-40B4-BE49-F238E27FC236}">
                <a16:creationId xmlns:a16="http://schemas.microsoft.com/office/drawing/2014/main" id="{EB85846B-B4DD-D346-BE0C-37F878C3F360}"/>
              </a:ext>
            </a:extLst>
          </p:cNvPr>
          <p:cNvSpPr txBox="1"/>
          <p:nvPr/>
        </p:nvSpPr>
        <p:spPr>
          <a:xfrm>
            <a:off x="4909366" y="511095"/>
            <a:ext cx="2370200" cy="661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srgbClr val="131414"/>
                </a:solidFill>
                <a:latin typeface="Funnel Display" pitchFamily="2" charset="77"/>
                <a:ea typeface="Lato Heavy" charset="0"/>
                <a:cs typeface="Poppins" pitchFamily="2" charset="77"/>
              </a:rPr>
              <a:t>Timeline</a:t>
            </a:r>
          </a:p>
        </p:txBody>
      </p:sp>
      <p:sp>
        <p:nvSpPr>
          <p:cNvPr id="12" name="CuadroTexto 351">
            <a:extLst>
              <a:ext uri="{FF2B5EF4-FFF2-40B4-BE49-F238E27FC236}">
                <a16:creationId xmlns:a16="http://schemas.microsoft.com/office/drawing/2014/main" id="{14CCF53B-4E8A-804A-9EAC-C1FF6A3EC7E9}"/>
              </a:ext>
            </a:extLst>
          </p:cNvPr>
          <p:cNvSpPr txBox="1"/>
          <p:nvPr/>
        </p:nvSpPr>
        <p:spPr>
          <a:xfrm>
            <a:off x="1334154" y="1191655"/>
            <a:ext cx="952051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Poppins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Optional subtitle. Replace with your own or delete this line.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3B7E031-A4E3-6F29-7B31-4BA832AC195A}"/>
              </a:ext>
            </a:extLst>
          </p:cNvPr>
          <p:cNvGrpSpPr/>
          <p:nvPr/>
        </p:nvGrpSpPr>
        <p:grpSpPr>
          <a:xfrm>
            <a:off x="1120775" y="1911324"/>
            <a:ext cx="9949656" cy="3230088"/>
            <a:chOff x="1120775" y="2580627"/>
            <a:chExt cx="9949656" cy="3230088"/>
          </a:xfrm>
        </p:grpSpPr>
        <p:sp>
          <p:nvSpPr>
            <p:cNvPr id="13" name="AutoShape 1">
              <a:extLst>
                <a:ext uri="{FF2B5EF4-FFF2-40B4-BE49-F238E27FC236}">
                  <a16:creationId xmlns:a16="http://schemas.microsoft.com/office/drawing/2014/main" id="{7C0B7146-D6C9-E245-9217-D3A5A9C436F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2375" y="3188095"/>
              <a:ext cx="2228056" cy="1268412"/>
            </a:xfrm>
            <a:custGeom>
              <a:avLst/>
              <a:gdLst>
                <a:gd name="T0" fmla="*/ 2227953 w 21559"/>
                <a:gd name="T1" fmla="*/ 1309926 h 21235"/>
                <a:gd name="T2" fmla="*/ 2227953 w 21559"/>
                <a:gd name="T3" fmla="*/ 1309926 h 21235"/>
                <a:gd name="T4" fmla="*/ 2227953 w 21559"/>
                <a:gd name="T5" fmla="*/ 1309926 h 21235"/>
                <a:gd name="T6" fmla="*/ 2227953 w 21559"/>
                <a:gd name="T7" fmla="*/ 1309926 h 2123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559" h="21235">
                  <a:moveTo>
                    <a:pt x="2876" y="18633"/>
                  </a:moveTo>
                  <a:lnTo>
                    <a:pt x="0" y="18633"/>
                  </a:lnTo>
                  <a:cubicBezTo>
                    <a:pt x="28" y="8080"/>
                    <a:pt x="5092" y="-348"/>
                    <a:pt x="11190" y="11"/>
                  </a:cubicBezTo>
                  <a:cubicBezTo>
                    <a:pt x="16979" y="351"/>
                    <a:pt x="21567" y="8575"/>
                    <a:pt x="21557" y="18594"/>
                  </a:cubicBezTo>
                  <a:cubicBezTo>
                    <a:pt x="21600" y="20017"/>
                    <a:pt x="20950" y="21216"/>
                    <a:pt x="20126" y="21234"/>
                  </a:cubicBezTo>
                  <a:cubicBezTo>
                    <a:pt x="19288" y="21252"/>
                    <a:pt x="18614" y="20043"/>
                    <a:pt x="18655" y="18594"/>
                  </a:cubicBezTo>
                  <a:cubicBezTo>
                    <a:pt x="18672" y="11528"/>
                    <a:pt x="15538" y="5633"/>
                    <a:pt x="11465" y="5074"/>
                  </a:cubicBezTo>
                  <a:cubicBezTo>
                    <a:pt x="6873" y="4443"/>
                    <a:pt x="2931" y="10666"/>
                    <a:pt x="2876" y="18633"/>
                  </a:cubicBezTo>
                  <a:close/>
                </a:path>
              </a:pathLst>
            </a:custGeom>
            <a:solidFill>
              <a:srgbClr val="3B3E42"/>
            </a:solidFill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endParaRPr lang="en-US"/>
            </a:p>
          </p:txBody>
        </p:sp>
        <p:sp>
          <p:nvSpPr>
            <p:cNvPr id="14" name="AutoShape 2">
              <a:extLst>
                <a:ext uri="{FF2B5EF4-FFF2-40B4-BE49-F238E27FC236}">
                  <a16:creationId xmlns:a16="http://schemas.microsoft.com/office/drawing/2014/main" id="{F7E40280-FE07-0C4B-A917-A21E33526D8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10387" y="4142976"/>
              <a:ext cx="2228056" cy="1263650"/>
            </a:xfrm>
            <a:custGeom>
              <a:avLst/>
              <a:gdLst>
                <a:gd name="T0" fmla="*/ 2227953 w 21577"/>
                <a:gd name="T1" fmla="*/ 1305148 h 21194"/>
                <a:gd name="T2" fmla="*/ 2227953 w 21577"/>
                <a:gd name="T3" fmla="*/ 1305148 h 21194"/>
                <a:gd name="T4" fmla="*/ 2227953 w 21577"/>
                <a:gd name="T5" fmla="*/ 1305148 h 21194"/>
                <a:gd name="T6" fmla="*/ 2227953 w 21577"/>
                <a:gd name="T7" fmla="*/ 1305148 h 2119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577" h="21194">
                  <a:moveTo>
                    <a:pt x="2879" y="18672"/>
                  </a:moveTo>
                  <a:cubicBezTo>
                    <a:pt x="2885" y="20103"/>
                    <a:pt x="2198" y="21252"/>
                    <a:pt x="1372" y="21192"/>
                  </a:cubicBezTo>
                  <a:cubicBezTo>
                    <a:pt x="596" y="21136"/>
                    <a:pt x="-13" y="20017"/>
                    <a:pt x="1" y="18672"/>
                  </a:cubicBezTo>
                  <a:cubicBezTo>
                    <a:pt x="28" y="8097"/>
                    <a:pt x="5097" y="-348"/>
                    <a:pt x="11201" y="11"/>
                  </a:cubicBezTo>
                  <a:cubicBezTo>
                    <a:pt x="16995" y="352"/>
                    <a:pt x="21587" y="8593"/>
                    <a:pt x="21577" y="18632"/>
                  </a:cubicBezTo>
                  <a:lnTo>
                    <a:pt x="18672" y="18632"/>
                  </a:lnTo>
                  <a:cubicBezTo>
                    <a:pt x="18690" y="11552"/>
                    <a:pt x="15552" y="5645"/>
                    <a:pt x="11476" y="5085"/>
                  </a:cubicBezTo>
                  <a:cubicBezTo>
                    <a:pt x="6880" y="4453"/>
                    <a:pt x="2934" y="10688"/>
                    <a:pt x="2879" y="18672"/>
                  </a:cubicBezTo>
                  <a:close/>
                </a:path>
              </a:pathLst>
            </a:custGeom>
            <a:solidFill>
              <a:srgbClr val="0E0E12"/>
            </a:solidFill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endParaRPr lang="en-US"/>
            </a:p>
          </p:txBody>
        </p:sp>
        <p:sp>
          <p:nvSpPr>
            <p:cNvPr id="15" name="AutoShape 3">
              <a:extLst>
                <a:ext uri="{FF2B5EF4-FFF2-40B4-BE49-F238E27FC236}">
                  <a16:creationId xmlns:a16="http://schemas.microsoft.com/office/drawing/2014/main" id="{12A8E45C-E5C4-2640-A2C8-B3CFD215F99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1575" y="3188095"/>
              <a:ext cx="2228056" cy="1266825"/>
            </a:xfrm>
            <a:custGeom>
              <a:avLst/>
              <a:gdLst>
                <a:gd name="T0" fmla="*/ 2227953 w 21561"/>
                <a:gd name="T1" fmla="*/ 1308322 h 21095"/>
                <a:gd name="T2" fmla="*/ 2227953 w 21561"/>
                <a:gd name="T3" fmla="*/ 1308322 h 21095"/>
                <a:gd name="T4" fmla="*/ 2227953 w 21561"/>
                <a:gd name="T5" fmla="*/ 1308322 h 21095"/>
                <a:gd name="T6" fmla="*/ 2227953 w 21561"/>
                <a:gd name="T7" fmla="*/ 1308322 h 2109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561" h="21095">
                  <a:moveTo>
                    <a:pt x="2876" y="18539"/>
                  </a:moveTo>
                  <a:lnTo>
                    <a:pt x="0" y="18539"/>
                  </a:lnTo>
                  <a:cubicBezTo>
                    <a:pt x="28" y="8039"/>
                    <a:pt x="5092" y="-346"/>
                    <a:pt x="11191" y="11"/>
                  </a:cubicBezTo>
                  <a:cubicBezTo>
                    <a:pt x="16980" y="349"/>
                    <a:pt x="21569" y="8532"/>
                    <a:pt x="21559" y="18499"/>
                  </a:cubicBezTo>
                  <a:cubicBezTo>
                    <a:pt x="21600" y="19799"/>
                    <a:pt x="21046" y="20929"/>
                    <a:pt x="20294" y="21078"/>
                  </a:cubicBezTo>
                  <a:cubicBezTo>
                    <a:pt x="19406" y="21254"/>
                    <a:pt x="18633" y="20037"/>
                    <a:pt x="18656" y="18499"/>
                  </a:cubicBezTo>
                  <a:cubicBezTo>
                    <a:pt x="18674" y="11469"/>
                    <a:pt x="15539" y="5605"/>
                    <a:pt x="11466" y="5048"/>
                  </a:cubicBezTo>
                  <a:cubicBezTo>
                    <a:pt x="6874" y="4421"/>
                    <a:pt x="2931" y="10612"/>
                    <a:pt x="2876" y="18539"/>
                  </a:cubicBezTo>
                  <a:close/>
                </a:path>
              </a:pathLst>
            </a:custGeom>
            <a:solidFill>
              <a:srgbClr val="747980"/>
            </a:solidFill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endParaRPr lang="en-US"/>
            </a:p>
          </p:txBody>
        </p:sp>
        <p:sp>
          <p:nvSpPr>
            <p:cNvPr id="16" name="AutoShape 18">
              <a:extLst>
                <a:ext uri="{FF2B5EF4-FFF2-40B4-BE49-F238E27FC236}">
                  <a16:creationId xmlns:a16="http://schemas.microsoft.com/office/drawing/2014/main" id="{4D486638-C8F7-A940-AF10-3BCA466C15E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3049587" y="4142182"/>
              <a:ext cx="2228056" cy="1264444"/>
            </a:xfrm>
            <a:custGeom>
              <a:avLst/>
              <a:gdLst>
                <a:gd name="T0" fmla="*/ 2228057 w 21574"/>
                <a:gd name="T1" fmla="*/ 1305898 h 21199"/>
                <a:gd name="T2" fmla="*/ 2228057 w 21574"/>
                <a:gd name="T3" fmla="*/ 1305898 h 21199"/>
                <a:gd name="T4" fmla="*/ 2228057 w 21574"/>
                <a:gd name="T5" fmla="*/ 1305898 h 21199"/>
                <a:gd name="T6" fmla="*/ 2228057 w 21574"/>
                <a:gd name="T7" fmla="*/ 1305898 h 2119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574" h="21199">
                  <a:moveTo>
                    <a:pt x="2878" y="18668"/>
                  </a:moveTo>
                  <a:cubicBezTo>
                    <a:pt x="2887" y="20099"/>
                    <a:pt x="2203" y="21252"/>
                    <a:pt x="1377" y="21198"/>
                  </a:cubicBezTo>
                  <a:cubicBezTo>
                    <a:pt x="597" y="21146"/>
                    <a:pt x="-16" y="20021"/>
                    <a:pt x="0" y="18668"/>
                  </a:cubicBezTo>
                  <a:cubicBezTo>
                    <a:pt x="28" y="8095"/>
                    <a:pt x="5096" y="-348"/>
                    <a:pt x="11199" y="11"/>
                  </a:cubicBezTo>
                  <a:cubicBezTo>
                    <a:pt x="16992" y="352"/>
                    <a:pt x="21584" y="8592"/>
                    <a:pt x="21574" y="18629"/>
                  </a:cubicBezTo>
                  <a:lnTo>
                    <a:pt x="18670" y="18629"/>
                  </a:lnTo>
                  <a:cubicBezTo>
                    <a:pt x="18687" y="11550"/>
                    <a:pt x="15550" y="5644"/>
                    <a:pt x="11474" y="5084"/>
                  </a:cubicBezTo>
                  <a:cubicBezTo>
                    <a:pt x="6879" y="4452"/>
                    <a:pt x="2934" y="10686"/>
                    <a:pt x="2878" y="18668"/>
                  </a:cubicBezTo>
                  <a:close/>
                </a:path>
              </a:pathLst>
            </a:custGeom>
            <a:solidFill>
              <a:srgbClr val="3898EC"/>
            </a:solidFill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endParaRPr lang="en-US"/>
            </a:p>
          </p:txBody>
        </p:sp>
        <p:sp>
          <p:nvSpPr>
            <p:cNvPr id="17" name="Oval 19">
              <a:extLst>
                <a:ext uri="{FF2B5EF4-FFF2-40B4-BE49-F238E27FC236}">
                  <a16:creationId xmlns:a16="http://schemas.microsoft.com/office/drawing/2014/main" id="{E3143198-5102-7140-B798-6C18A10FD2A6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4812" y="3677045"/>
              <a:ext cx="1221581" cy="1222375"/>
            </a:xfrm>
            <a:prstGeom prst="ellipse">
              <a:avLst/>
            </a:prstGeom>
            <a:solidFill>
              <a:srgbClr val="FFFFFF">
                <a:lumMod val="95000"/>
              </a:srgbClr>
            </a:solidFill>
            <a:ln>
              <a:noFill/>
            </a:ln>
            <a:effectLst/>
          </p:spPr>
          <p:txBody>
            <a:bodyPr lIns="50800" tIns="50800" rIns="50800" bIns="50800" anchor="ctr"/>
            <a:lstStyle>
              <a:lvl1pPr>
                <a:defRPr sz="2500">
                  <a:solidFill>
                    <a:srgbClr val="000000"/>
                  </a:solidFill>
                  <a:latin typeface="Poppins" panose="020B0403020202020204" pitchFamily="34" charset="0"/>
                  <a:ea typeface="Helvetica Light" panose="020B0403020202020204" pitchFamily="34" charset="0"/>
                  <a:cs typeface="Helvetica Light" panose="020B0403020202020204" pitchFamily="34" charset="0"/>
                  <a:sym typeface="Helvetica Light" panose="020B0403020202020204" pitchFamily="34" charset="0"/>
                </a:defRPr>
              </a:lvl1pPr>
              <a:lvl2pPr marL="742950" indent="-285750">
                <a:defRPr sz="2500">
                  <a:solidFill>
                    <a:srgbClr val="000000"/>
                  </a:solidFill>
                  <a:latin typeface="Poppins" panose="020B0403020202020204" pitchFamily="34" charset="0"/>
                  <a:ea typeface="Helvetica Light" panose="020B0403020202020204" pitchFamily="34" charset="0"/>
                  <a:cs typeface="Helvetica Light" panose="020B0403020202020204" pitchFamily="34" charset="0"/>
                  <a:sym typeface="Helvetica Light" panose="020B0403020202020204" pitchFamily="34" charset="0"/>
                </a:defRPr>
              </a:lvl2pPr>
              <a:lvl3pPr marL="1143000" indent="-228600">
                <a:defRPr sz="2500">
                  <a:solidFill>
                    <a:srgbClr val="000000"/>
                  </a:solidFill>
                  <a:latin typeface="Poppins" panose="020B0403020202020204" pitchFamily="34" charset="0"/>
                  <a:ea typeface="Helvetica Light" panose="020B0403020202020204" pitchFamily="34" charset="0"/>
                  <a:cs typeface="Helvetica Light" panose="020B0403020202020204" pitchFamily="34" charset="0"/>
                  <a:sym typeface="Helvetica Light" panose="020B0403020202020204" pitchFamily="34" charset="0"/>
                </a:defRPr>
              </a:lvl3pPr>
              <a:lvl4pPr marL="1600200" indent="-228600">
                <a:defRPr sz="2500">
                  <a:solidFill>
                    <a:srgbClr val="000000"/>
                  </a:solidFill>
                  <a:latin typeface="Poppins" panose="020B0403020202020204" pitchFamily="34" charset="0"/>
                  <a:ea typeface="Helvetica Light" panose="020B0403020202020204" pitchFamily="34" charset="0"/>
                  <a:cs typeface="Helvetica Light" panose="020B0403020202020204" pitchFamily="34" charset="0"/>
                  <a:sym typeface="Helvetica Light" panose="020B0403020202020204" pitchFamily="34" charset="0"/>
                </a:defRPr>
              </a:lvl4pPr>
              <a:lvl5pPr marL="2057400" indent="-228600">
                <a:defRPr sz="2500">
                  <a:solidFill>
                    <a:srgbClr val="000000"/>
                  </a:solidFill>
                  <a:latin typeface="Poppins" panose="020B0403020202020204" pitchFamily="34" charset="0"/>
                  <a:ea typeface="Helvetica Light" panose="020B0403020202020204" pitchFamily="34" charset="0"/>
                  <a:cs typeface="Helvetica Light" panose="020B0403020202020204" pitchFamily="34" charset="0"/>
                  <a:sym typeface="Helvetica Light" panose="020B0403020202020204" pitchFamily="34" charset="0"/>
                </a:defRPr>
              </a:lvl5pPr>
              <a:lvl6pPr marL="2514600" indent="-228600" defTabSz="41275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000000"/>
                  </a:solidFill>
                  <a:latin typeface="Poppins" panose="020B0403020202020204" pitchFamily="34" charset="0"/>
                  <a:ea typeface="Helvetica Light" panose="020B0403020202020204" pitchFamily="34" charset="0"/>
                  <a:cs typeface="Helvetica Light" panose="020B0403020202020204" pitchFamily="34" charset="0"/>
                  <a:sym typeface="Helvetica Light" panose="020B0403020202020204" pitchFamily="34" charset="0"/>
                </a:defRPr>
              </a:lvl6pPr>
              <a:lvl7pPr marL="2971800" indent="-228600" defTabSz="41275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000000"/>
                  </a:solidFill>
                  <a:latin typeface="Poppins" panose="020B0403020202020204" pitchFamily="34" charset="0"/>
                  <a:ea typeface="Helvetica Light" panose="020B0403020202020204" pitchFamily="34" charset="0"/>
                  <a:cs typeface="Helvetica Light" panose="020B0403020202020204" pitchFamily="34" charset="0"/>
                  <a:sym typeface="Helvetica Light" panose="020B0403020202020204" pitchFamily="34" charset="0"/>
                </a:defRPr>
              </a:lvl7pPr>
              <a:lvl8pPr marL="3429000" indent="-228600" defTabSz="41275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000000"/>
                  </a:solidFill>
                  <a:latin typeface="Poppins" panose="020B0403020202020204" pitchFamily="34" charset="0"/>
                  <a:ea typeface="Helvetica Light" panose="020B0403020202020204" pitchFamily="34" charset="0"/>
                  <a:cs typeface="Helvetica Light" panose="020B0403020202020204" pitchFamily="34" charset="0"/>
                  <a:sym typeface="Helvetica Light" panose="020B0403020202020204" pitchFamily="34" charset="0"/>
                </a:defRPr>
              </a:lvl8pPr>
              <a:lvl9pPr marL="3886200" indent="-228600" defTabSz="41275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000000"/>
                  </a:solidFill>
                  <a:latin typeface="Poppins" panose="020B0403020202020204" pitchFamily="34" charset="0"/>
                  <a:ea typeface="Helvetica Light" panose="020B0403020202020204" pitchFamily="34" charset="0"/>
                  <a:cs typeface="Helvetica Light" panose="020B0403020202020204" pitchFamily="34" charset="0"/>
                  <a:sym typeface="Helvetica Light" panose="020B0403020202020204" pitchFamily="34" charset="0"/>
                </a:defRPr>
              </a:lvl9pPr>
            </a:lstStyle>
            <a:p>
              <a:pPr algn="ctr" eaLnBrk="1"/>
              <a:endParaRPr lang="en-US" altLang="en-US" sz="1600">
                <a:solidFill>
                  <a:srgbClr val="FFFFFF"/>
                </a:solidFill>
                <a:latin typeface="Poppins" panose="020B0604020202020204" pitchFamily="34" charset="0"/>
              </a:endParaRPr>
            </a:p>
          </p:txBody>
        </p:sp>
        <p:sp>
          <p:nvSpPr>
            <p:cNvPr id="18" name="Oval 20">
              <a:extLst>
                <a:ext uri="{FF2B5EF4-FFF2-40B4-BE49-F238E27FC236}">
                  <a16:creationId xmlns:a16="http://schemas.microsoft.com/office/drawing/2014/main" id="{61245CAF-D888-C840-AA01-7C03896693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4012" y="3677045"/>
              <a:ext cx="1221581" cy="1222375"/>
            </a:xfrm>
            <a:prstGeom prst="ellipse">
              <a:avLst/>
            </a:prstGeom>
            <a:solidFill>
              <a:srgbClr val="FFFFFF">
                <a:lumMod val="95000"/>
              </a:srgbClr>
            </a:solidFill>
            <a:ln>
              <a:noFill/>
            </a:ln>
            <a:effectLst/>
          </p:spPr>
          <p:txBody>
            <a:bodyPr lIns="50800" tIns="50800" rIns="50800" bIns="50800" anchor="ctr"/>
            <a:lstStyle>
              <a:lvl1pPr>
                <a:defRPr sz="2500">
                  <a:solidFill>
                    <a:srgbClr val="000000"/>
                  </a:solidFill>
                  <a:latin typeface="Poppins" panose="020B0403020202020204" pitchFamily="34" charset="0"/>
                  <a:ea typeface="Helvetica Light" panose="020B0403020202020204" pitchFamily="34" charset="0"/>
                  <a:cs typeface="Helvetica Light" panose="020B0403020202020204" pitchFamily="34" charset="0"/>
                  <a:sym typeface="Helvetica Light" panose="020B0403020202020204" pitchFamily="34" charset="0"/>
                </a:defRPr>
              </a:lvl1pPr>
              <a:lvl2pPr marL="742950" indent="-285750">
                <a:defRPr sz="2500">
                  <a:solidFill>
                    <a:srgbClr val="000000"/>
                  </a:solidFill>
                  <a:latin typeface="Poppins" panose="020B0403020202020204" pitchFamily="34" charset="0"/>
                  <a:ea typeface="Helvetica Light" panose="020B0403020202020204" pitchFamily="34" charset="0"/>
                  <a:cs typeface="Helvetica Light" panose="020B0403020202020204" pitchFamily="34" charset="0"/>
                  <a:sym typeface="Helvetica Light" panose="020B0403020202020204" pitchFamily="34" charset="0"/>
                </a:defRPr>
              </a:lvl2pPr>
              <a:lvl3pPr marL="1143000" indent="-228600">
                <a:defRPr sz="2500">
                  <a:solidFill>
                    <a:srgbClr val="000000"/>
                  </a:solidFill>
                  <a:latin typeface="Poppins" panose="020B0403020202020204" pitchFamily="34" charset="0"/>
                  <a:ea typeface="Helvetica Light" panose="020B0403020202020204" pitchFamily="34" charset="0"/>
                  <a:cs typeface="Helvetica Light" panose="020B0403020202020204" pitchFamily="34" charset="0"/>
                  <a:sym typeface="Helvetica Light" panose="020B0403020202020204" pitchFamily="34" charset="0"/>
                </a:defRPr>
              </a:lvl3pPr>
              <a:lvl4pPr marL="1600200" indent="-228600">
                <a:defRPr sz="2500">
                  <a:solidFill>
                    <a:srgbClr val="000000"/>
                  </a:solidFill>
                  <a:latin typeface="Poppins" panose="020B0403020202020204" pitchFamily="34" charset="0"/>
                  <a:ea typeface="Helvetica Light" panose="020B0403020202020204" pitchFamily="34" charset="0"/>
                  <a:cs typeface="Helvetica Light" panose="020B0403020202020204" pitchFamily="34" charset="0"/>
                  <a:sym typeface="Helvetica Light" panose="020B0403020202020204" pitchFamily="34" charset="0"/>
                </a:defRPr>
              </a:lvl4pPr>
              <a:lvl5pPr marL="2057400" indent="-228600">
                <a:defRPr sz="2500">
                  <a:solidFill>
                    <a:srgbClr val="000000"/>
                  </a:solidFill>
                  <a:latin typeface="Poppins" panose="020B0403020202020204" pitchFamily="34" charset="0"/>
                  <a:ea typeface="Helvetica Light" panose="020B0403020202020204" pitchFamily="34" charset="0"/>
                  <a:cs typeface="Helvetica Light" panose="020B0403020202020204" pitchFamily="34" charset="0"/>
                  <a:sym typeface="Helvetica Light" panose="020B0403020202020204" pitchFamily="34" charset="0"/>
                </a:defRPr>
              </a:lvl5pPr>
              <a:lvl6pPr marL="2514600" indent="-228600" defTabSz="41275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000000"/>
                  </a:solidFill>
                  <a:latin typeface="Poppins" panose="020B0403020202020204" pitchFamily="34" charset="0"/>
                  <a:ea typeface="Helvetica Light" panose="020B0403020202020204" pitchFamily="34" charset="0"/>
                  <a:cs typeface="Helvetica Light" panose="020B0403020202020204" pitchFamily="34" charset="0"/>
                  <a:sym typeface="Helvetica Light" panose="020B0403020202020204" pitchFamily="34" charset="0"/>
                </a:defRPr>
              </a:lvl6pPr>
              <a:lvl7pPr marL="2971800" indent="-228600" defTabSz="41275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000000"/>
                  </a:solidFill>
                  <a:latin typeface="Poppins" panose="020B0403020202020204" pitchFamily="34" charset="0"/>
                  <a:ea typeface="Helvetica Light" panose="020B0403020202020204" pitchFamily="34" charset="0"/>
                  <a:cs typeface="Helvetica Light" panose="020B0403020202020204" pitchFamily="34" charset="0"/>
                  <a:sym typeface="Helvetica Light" panose="020B0403020202020204" pitchFamily="34" charset="0"/>
                </a:defRPr>
              </a:lvl7pPr>
              <a:lvl8pPr marL="3429000" indent="-228600" defTabSz="41275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000000"/>
                  </a:solidFill>
                  <a:latin typeface="Poppins" panose="020B0403020202020204" pitchFamily="34" charset="0"/>
                  <a:ea typeface="Helvetica Light" panose="020B0403020202020204" pitchFamily="34" charset="0"/>
                  <a:cs typeface="Helvetica Light" panose="020B0403020202020204" pitchFamily="34" charset="0"/>
                  <a:sym typeface="Helvetica Light" panose="020B0403020202020204" pitchFamily="34" charset="0"/>
                </a:defRPr>
              </a:lvl8pPr>
              <a:lvl9pPr marL="3886200" indent="-228600" defTabSz="41275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000000"/>
                  </a:solidFill>
                  <a:latin typeface="Poppins" panose="020B0403020202020204" pitchFamily="34" charset="0"/>
                  <a:ea typeface="Helvetica Light" panose="020B0403020202020204" pitchFamily="34" charset="0"/>
                  <a:cs typeface="Helvetica Light" panose="020B0403020202020204" pitchFamily="34" charset="0"/>
                  <a:sym typeface="Helvetica Light" panose="020B0403020202020204" pitchFamily="34" charset="0"/>
                </a:defRPr>
              </a:lvl9pPr>
            </a:lstStyle>
            <a:p>
              <a:pPr algn="ctr" eaLnBrk="1"/>
              <a:endParaRPr lang="en-US" altLang="en-US" sz="1600">
                <a:solidFill>
                  <a:srgbClr val="FFFFFF"/>
                </a:solidFill>
                <a:latin typeface="Poppins" panose="020B0604020202020204" pitchFamily="34" charset="0"/>
              </a:endParaRPr>
            </a:p>
          </p:txBody>
        </p:sp>
        <p:sp>
          <p:nvSpPr>
            <p:cNvPr id="19" name="Oval 21">
              <a:extLst>
                <a:ext uri="{FF2B5EF4-FFF2-40B4-BE49-F238E27FC236}">
                  <a16:creationId xmlns:a16="http://schemas.microsoft.com/office/drawing/2014/main" id="{4369BF01-9179-824D-9555-158C75C4686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2825" y="3677045"/>
              <a:ext cx="1221581" cy="1222375"/>
            </a:xfrm>
            <a:prstGeom prst="ellipse">
              <a:avLst/>
            </a:prstGeom>
            <a:solidFill>
              <a:srgbClr val="FFFFFF">
                <a:lumMod val="95000"/>
              </a:srgbClr>
            </a:solidFill>
            <a:ln>
              <a:noFill/>
            </a:ln>
            <a:effectLst/>
          </p:spPr>
          <p:txBody>
            <a:bodyPr lIns="50800" tIns="50800" rIns="50800" bIns="50800" anchor="ctr"/>
            <a:lstStyle>
              <a:lvl1pPr>
                <a:defRPr sz="2500">
                  <a:solidFill>
                    <a:srgbClr val="000000"/>
                  </a:solidFill>
                  <a:latin typeface="Poppins" panose="020B0403020202020204" pitchFamily="34" charset="0"/>
                  <a:ea typeface="Helvetica Light" panose="020B0403020202020204" pitchFamily="34" charset="0"/>
                  <a:cs typeface="Helvetica Light" panose="020B0403020202020204" pitchFamily="34" charset="0"/>
                  <a:sym typeface="Helvetica Light" panose="020B0403020202020204" pitchFamily="34" charset="0"/>
                </a:defRPr>
              </a:lvl1pPr>
              <a:lvl2pPr marL="742950" indent="-285750">
                <a:defRPr sz="2500">
                  <a:solidFill>
                    <a:srgbClr val="000000"/>
                  </a:solidFill>
                  <a:latin typeface="Poppins" panose="020B0403020202020204" pitchFamily="34" charset="0"/>
                  <a:ea typeface="Helvetica Light" panose="020B0403020202020204" pitchFamily="34" charset="0"/>
                  <a:cs typeface="Helvetica Light" panose="020B0403020202020204" pitchFamily="34" charset="0"/>
                  <a:sym typeface="Helvetica Light" panose="020B0403020202020204" pitchFamily="34" charset="0"/>
                </a:defRPr>
              </a:lvl2pPr>
              <a:lvl3pPr marL="1143000" indent="-228600">
                <a:defRPr sz="2500">
                  <a:solidFill>
                    <a:srgbClr val="000000"/>
                  </a:solidFill>
                  <a:latin typeface="Poppins" panose="020B0403020202020204" pitchFamily="34" charset="0"/>
                  <a:ea typeface="Helvetica Light" panose="020B0403020202020204" pitchFamily="34" charset="0"/>
                  <a:cs typeface="Helvetica Light" panose="020B0403020202020204" pitchFamily="34" charset="0"/>
                  <a:sym typeface="Helvetica Light" panose="020B0403020202020204" pitchFamily="34" charset="0"/>
                </a:defRPr>
              </a:lvl3pPr>
              <a:lvl4pPr marL="1600200" indent="-228600">
                <a:defRPr sz="2500">
                  <a:solidFill>
                    <a:srgbClr val="000000"/>
                  </a:solidFill>
                  <a:latin typeface="Poppins" panose="020B0403020202020204" pitchFamily="34" charset="0"/>
                  <a:ea typeface="Helvetica Light" panose="020B0403020202020204" pitchFamily="34" charset="0"/>
                  <a:cs typeface="Helvetica Light" panose="020B0403020202020204" pitchFamily="34" charset="0"/>
                  <a:sym typeface="Helvetica Light" panose="020B0403020202020204" pitchFamily="34" charset="0"/>
                </a:defRPr>
              </a:lvl4pPr>
              <a:lvl5pPr marL="2057400" indent="-228600">
                <a:defRPr sz="2500">
                  <a:solidFill>
                    <a:srgbClr val="000000"/>
                  </a:solidFill>
                  <a:latin typeface="Poppins" panose="020B0403020202020204" pitchFamily="34" charset="0"/>
                  <a:ea typeface="Helvetica Light" panose="020B0403020202020204" pitchFamily="34" charset="0"/>
                  <a:cs typeface="Helvetica Light" panose="020B0403020202020204" pitchFamily="34" charset="0"/>
                  <a:sym typeface="Helvetica Light" panose="020B0403020202020204" pitchFamily="34" charset="0"/>
                </a:defRPr>
              </a:lvl5pPr>
              <a:lvl6pPr marL="2514600" indent="-228600" defTabSz="41275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000000"/>
                  </a:solidFill>
                  <a:latin typeface="Poppins" panose="020B0403020202020204" pitchFamily="34" charset="0"/>
                  <a:ea typeface="Helvetica Light" panose="020B0403020202020204" pitchFamily="34" charset="0"/>
                  <a:cs typeface="Helvetica Light" panose="020B0403020202020204" pitchFamily="34" charset="0"/>
                  <a:sym typeface="Helvetica Light" panose="020B0403020202020204" pitchFamily="34" charset="0"/>
                </a:defRPr>
              </a:lvl6pPr>
              <a:lvl7pPr marL="2971800" indent="-228600" defTabSz="41275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000000"/>
                  </a:solidFill>
                  <a:latin typeface="Poppins" panose="020B0403020202020204" pitchFamily="34" charset="0"/>
                  <a:ea typeface="Helvetica Light" panose="020B0403020202020204" pitchFamily="34" charset="0"/>
                  <a:cs typeface="Helvetica Light" panose="020B0403020202020204" pitchFamily="34" charset="0"/>
                  <a:sym typeface="Helvetica Light" panose="020B0403020202020204" pitchFamily="34" charset="0"/>
                </a:defRPr>
              </a:lvl7pPr>
              <a:lvl8pPr marL="3429000" indent="-228600" defTabSz="41275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000000"/>
                  </a:solidFill>
                  <a:latin typeface="Poppins" panose="020B0403020202020204" pitchFamily="34" charset="0"/>
                  <a:ea typeface="Helvetica Light" panose="020B0403020202020204" pitchFamily="34" charset="0"/>
                  <a:cs typeface="Helvetica Light" panose="020B0403020202020204" pitchFamily="34" charset="0"/>
                  <a:sym typeface="Helvetica Light" panose="020B0403020202020204" pitchFamily="34" charset="0"/>
                </a:defRPr>
              </a:lvl8pPr>
              <a:lvl9pPr marL="3886200" indent="-228600" defTabSz="41275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000000"/>
                  </a:solidFill>
                  <a:latin typeface="Poppins" panose="020B0403020202020204" pitchFamily="34" charset="0"/>
                  <a:ea typeface="Helvetica Light" panose="020B0403020202020204" pitchFamily="34" charset="0"/>
                  <a:cs typeface="Helvetica Light" panose="020B0403020202020204" pitchFamily="34" charset="0"/>
                  <a:sym typeface="Helvetica Light" panose="020B0403020202020204" pitchFamily="34" charset="0"/>
                </a:defRPr>
              </a:lvl9pPr>
            </a:lstStyle>
            <a:p>
              <a:pPr algn="ctr" eaLnBrk="1"/>
              <a:endParaRPr lang="en-US" altLang="en-US" sz="1600">
                <a:solidFill>
                  <a:srgbClr val="FFFFFF"/>
                </a:solidFill>
                <a:latin typeface="Poppins" panose="020B0604020202020204" pitchFamily="34" charset="0"/>
              </a:endParaRPr>
            </a:p>
          </p:txBody>
        </p:sp>
        <p:sp>
          <p:nvSpPr>
            <p:cNvPr id="20" name="Oval 22">
              <a:extLst>
                <a:ext uri="{FF2B5EF4-FFF2-40B4-BE49-F238E27FC236}">
                  <a16:creationId xmlns:a16="http://schemas.microsoft.com/office/drawing/2014/main" id="{6CB73E81-501F-F546-902C-A08FCB40AB48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3625" y="3677045"/>
              <a:ext cx="1221581" cy="1222375"/>
            </a:xfrm>
            <a:prstGeom prst="ellipse">
              <a:avLst/>
            </a:prstGeom>
            <a:solidFill>
              <a:srgbClr val="FFFFFF">
                <a:lumMod val="95000"/>
              </a:srgbClr>
            </a:solidFill>
            <a:ln>
              <a:noFill/>
            </a:ln>
            <a:effectLst/>
          </p:spPr>
          <p:txBody>
            <a:bodyPr lIns="50800" tIns="50800" rIns="50800" bIns="50800" anchor="ctr"/>
            <a:lstStyle>
              <a:lvl1pPr>
                <a:defRPr sz="2500">
                  <a:solidFill>
                    <a:srgbClr val="000000"/>
                  </a:solidFill>
                  <a:latin typeface="Poppins" panose="020B0403020202020204" pitchFamily="34" charset="0"/>
                  <a:ea typeface="Helvetica Light" panose="020B0403020202020204" pitchFamily="34" charset="0"/>
                  <a:cs typeface="Helvetica Light" panose="020B0403020202020204" pitchFamily="34" charset="0"/>
                  <a:sym typeface="Helvetica Light" panose="020B0403020202020204" pitchFamily="34" charset="0"/>
                </a:defRPr>
              </a:lvl1pPr>
              <a:lvl2pPr marL="742950" indent="-285750">
                <a:defRPr sz="2500">
                  <a:solidFill>
                    <a:srgbClr val="000000"/>
                  </a:solidFill>
                  <a:latin typeface="Poppins" panose="020B0403020202020204" pitchFamily="34" charset="0"/>
                  <a:ea typeface="Helvetica Light" panose="020B0403020202020204" pitchFamily="34" charset="0"/>
                  <a:cs typeface="Helvetica Light" panose="020B0403020202020204" pitchFamily="34" charset="0"/>
                  <a:sym typeface="Helvetica Light" panose="020B0403020202020204" pitchFamily="34" charset="0"/>
                </a:defRPr>
              </a:lvl2pPr>
              <a:lvl3pPr marL="1143000" indent="-228600">
                <a:defRPr sz="2500">
                  <a:solidFill>
                    <a:srgbClr val="000000"/>
                  </a:solidFill>
                  <a:latin typeface="Poppins" panose="020B0403020202020204" pitchFamily="34" charset="0"/>
                  <a:ea typeface="Helvetica Light" panose="020B0403020202020204" pitchFamily="34" charset="0"/>
                  <a:cs typeface="Helvetica Light" panose="020B0403020202020204" pitchFamily="34" charset="0"/>
                  <a:sym typeface="Helvetica Light" panose="020B0403020202020204" pitchFamily="34" charset="0"/>
                </a:defRPr>
              </a:lvl3pPr>
              <a:lvl4pPr marL="1600200" indent="-228600">
                <a:defRPr sz="2500">
                  <a:solidFill>
                    <a:srgbClr val="000000"/>
                  </a:solidFill>
                  <a:latin typeface="Poppins" panose="020B0403020202020204" pitchFamily="34" charset="0"/>
                  <a:ea typeface="Helvetica Light" panose="020B0403020202020204" pitchFamily="34" charset="0"/>
                  <a:cs typeface="Helvetica Light" panose="020B0403020202020204" pitchFamily="34" charset="0"/>
                  <a:sym typeface="Helvetica Light" panose="020B0403020202020204" pitchFamily="34" charset="0"/>
                </a:defRPr>
              </a:lvl4pPr>
              <a:lvl5pPr marL="2057400" indent="-228600">
                <a:defRPr sz="2500">
                  <a:solidFill>
                    <a:srgbClr val="000000"/>
                  </a:solidFill>
                  <a:latin typeface="Poppins" panose="020B0403020202020204" pitchFamily="34" charset="0"/>
                  <a:ea typeface="Helvetica Light" panose="020B0403020202020204" pitchFamily="34" charset="0"/>
                  <a:cs typeface="Helvetica Light" panose="020B0403020202020204" pitchFamily="34" charset="0"/>
                  <a:sym typeface="Helvetica Light" panose="020B0403020202020204" pitchFamily="34" charset="0"/>
                </a:defRPr>
              </a:lvl5pPr>
              <a:lvl6pPr marL="2514600" indent="-228600" defTabSz="41275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000000"/>
                  </a:solidFill>
                  <a:latin typeface="Poppins" panose="020B0403020202020204" pitchFamily="34" charset="0"/>
                  <a:ea typeface="Helvetica Light" panose="020B0403020202020204" pitchFamily="34" charset="0"/>
                  <a:cs typeface="Helvetica Light" panose="020B0403020202020204" pitchFamily="34" charset="0"/>
                  <a:sym typeface="Helvetica Light" panose="020B0403020202020204" pitchFamily="34" charset="0"/>
                </a:defRPr>
              </a:lvl6pPr>
              <a:lvl7pPr marL="2971800" indent="-228600" defTabSz="41275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000000"/>
                  </a:solidFill>
                  <a:latin typeface="Poppins" panose="020B0403020202020204" pitchFamily="34" charset="0"/>
                  <a:ea typeface="Helvetica Light" panose="020B0403020202020204" pitchFamily="34" charset="0"/>
                  <a:cs typeface="Helvetica Light" panose="020B0403020202020204" pitchFamily="34" charset="0"/>
                  <a:sym typeface="Helvetica Light" panose="020B0403020202020204" pitchFamily="34" charset="0"/>
                </a:defRPr>
              </a:lvl7pPr>
              <a:lvl8pPr marL="3429000" indent="-228600" defTabSz="41275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000000"/>
                  </a:solidFill>
                  <a:latin typeface="Poppins" panose="020B0403020202020204" pitchFamily="34" charset="0"/>
                  <a:ea typeface="Helvetica Light" panose="020B0403020202020204" pitchFamily="34" charset="0"/>
                  <a:cs typeface="Helvetica Light" panose="020B0403020202020204" pitchFamily="34" charset="0"/>
                  <a:sym typeface="Helvetica Light" panose="020B0403020202020204" pitchFamily="34" charset="0"/>
                </a:defRPr>
              </a:lvl8pPr>
              <a:lvl9pPr marL="3886200" indent="-228600" defTabSz="41275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000000"/>
                  </a:solidFill>
                  <a:latin typeface="Poppins" panose="020B0403020202020204" pitchFamily="34" charset="0"/>
                  <a:ea typeface="Helvetica Light" panose="020B0403020202020204" pitchFamily="34" charset="0"/>
                  <a:cs typeface="Helvetica Light" panose="020B0403020202020204" pitchFamily="34" charset="0"/>
                  <a:sym typeface="Helvetica Light" panose="020B0403020202020204" pitchFamily="34" charset="0"/>
                </a:defRPr>
              </a:lvl9pPr>
            </a:lstStyle>
            <a:p>
              <a:pPr algn="ctr" eaLnBrk="1"/>
              <a:endParaRPr lang="en-US" altLang="en-US" sz="1600">
                <a:solidFill>
                  <a:srgbClr val="FFFFFF"/>
                </a:solidFill>
                <a:latin typeface="Poppins" panose="020B0604020202020204" pitchFamily="34" charset="0"/>
              </a:endParaRPr>
            </a:p>
          </p:txBody>
        </p:sp>
        <p:sp>
          <p:nvSpPr>
            <p:cNvPr id="21" name="Oval 23">
              <a:extLst>
                <a:ext uri="{FF2B5EF4-FFF2-40B4-BE49-F238E27FC236}">
                  <a16:creationId xmlns:a16="http://schemas.microsoft.com/office/drawing/2014/main" id="{CE97C15A-03AB-3B4B-A7AC-E792E4531F6D}"/>
                </a:ext>
              </a:extLst>
            </p:cNvPr>
            <p:cNvSpPr>
              <a:spLocks/>
            </p:cNvSpPr>
            <p:nvPr/>
          </p:nvSpPr>
          <p:spPr bwMode="auto">
            <a:xfrm>
              <a:off x="9342437" y="3677045"/>
              <a:ext cx="1221581" cy="1222375"/>
            </a:xfrm>
            <a:prstGeom prst="ellipse">
              <a:avLst/>
            </a:prstGeom>
            <a:solidFill>
              <a:srgbClr val="FFFFFF">
                <a:lumMod val="95000"/>
              </a:srgbClr>
            </a:solidFill>
            <a:ln>
              <a:noFill/>
            </a:ln>
            <a:effectLst/>
          </p:spPr>
          <p:txBody>
            <a:bodyPr lIns="50800" tIns="50800" rIns="50800" bIns="50800" anchor="ctr"/>
            <a:lstStyle>
              <a:lvl1pPr>
                <a:defRPr sz="2500">
                  <a:solidFill>
                    <a:srgbClr val="000000"/>
                  </a:solidFill>
                  <a:latin typeface="Poppins" panose="020B0403020202020204" pitchFamily="34" charset="0"/>
                  <a:ea typeface="Helvetica Light" panose="020B0403020202020204" pitchFamily="34" charset="0"/>
                  <a:cs typeface="Helvetica Light" panose="020B0403020202020204" pitchFamily="34" charset="0"/>
                  <a:sym typeface="Helvetica Light" panose="020B0403020202020204" pitchFamily="34" charset="0"/>
                </a:defRPr>
              </a:lvl1pPr>
              <a:lvl2pPr marL="742950" indent="-285750">
                <a:defRPr sz="2500">
                  <a:solidFill>
                    <a:srgbClr val="000000"/>
                  </a:solidFill>
                  <a:latin typeface="Poppins" panose="020B0403020202020204" pitchFamily="34" charset="0"/>
                  <a:ea typeface="Helvetica Light" panose="020B0403020202020204" pitchFamily="34" charset="0"/>
                  <a:cs typeface="Helvetica Light" panose="020B0403020202020204" pitchFamily="34" charset="0"/>
                  <a:sym typeface="Helvetica Light" panose="020B0403020202020204" pitchFamily="34" charset="0"/>
                </a:defRPr>
              </a:lvl2pPr>
              <a:lvl3pPr marL="1143000" indent="-228600">
                <a:defRPr sz="2500">
                  <a:solidFill>
                    <a:srgbClr val="000000"/>
                  </a:solidFill>
                  <a:latin typeface="Poppins" panose="020B0403020202020204" pitchFamily="34" charset="0"/>
                  <a:ea typeface="Helvetica Light" panose="020B0403020202020204" pitchFamily="34" charset="0"/>
                  <a:cs typeface="Helvetica Light" panose="020B0403020202020204" pitchFamily="34" charset="0"/>
                  <a:sym typeface="Helvetica Light" panose="020B0403020202020204" pitchFamily="34" charset="0"/>
                </a:defRPr>
              </a:lvl3pPr>
              <a:lvl4pPr marL="1600200" indent="-228600">
                <a:defRPr sz="2500">
                  <a:solidFill>
                    <a:srgbClr val="000000"/>
                  </a:solidFill>
                  <a:latin typeface="Poppins" panose="020B0403020202020204" pitchFamily="34" charset="0"/>
                  <a:ea typeface="Helvetica Light" panose="020B0403020202020204" pitchFamily="34" charset="0"/>
                  <a:cs typeface="Helvetica Light" panose="020B0403020202020204" pitchFamily="34" charset="0"/>
                  <a:sym typeface="Helvetica Light" panose="020B0403020202020204" pitchFamily="34" charset="0"/>
                </a:defRPr>
              </a:lvl4pPr>
              <a:lvl5pPr marL="2057400" indent="-228600">
                <a:defRPr sz="2500">
                  <a:solidFill>
                    <a:srgbClr val="000000"/>
                  </a:solidFill>
                  <a:latin typeface="Poppins" panose="020B0403020202020204" pitchFamily="34" charset="0"/>
                  <a:ea typeface="Helvetica Light" panose="020B0403020202020204" pitchFamily="34" charset="0"/>
                  <a:cs typeface="Helvetica Light" panose="020B0403020202020204" pitchFamily="34" charset="0"/>
                  <a:sym typeface="Helvetica Light" panose="020B0403020202020204" pitchFamily="34" charset="0"/>
                </a:defRPr>
              </a:lvl5pPr>
              <a:lvl6pPr marL="2514600" indent="-228600" defTabSz="41275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000000"/>
                  </a:solidFill>
                  <a:latin typeface="Poppins" panose="020B0403020202020204" pitchFamily="34" charset="0"/>
                  <a:ea typeface="Helvetica Light" panose="020B0403020202020204" pitchFamily="34" charset="0"/>
                  <a:cs typeface="Helvetica Light" panose="020B0403020202020204" pitchFamily="34" charset="0"/>
                  <a:sym typeface="Helvetica Light" panose="020B0403020202020204" pitchFamily="34" charset="0"/>
                </a:defRPr>
              </a:lvl6pPr>
              <a:lvl7pPr marL="2971800" indent="-228600" defTabSz="41275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000000"/>
                  </a:solidFill>
                  <a:latin typeface="Poppins" panose="020B0403020202020204" pitchFamily="34" charset="0"/>
                  <a:ea typeface="Helvetica Light" panose="020B0403020202020204" pitchFamily="34" charset="0"/>
                  <a:cs typeface="Helvetica Light" panose="020B0403020202020204" pitchFamily="34" charset="0"/>
                  <a:sym typeface="Helvetica Light" panose="020B0403020202020204" pitchFamily="34" charset="0"/>
                </a:defRPr>
              </a:lvl7pPr>
              <a:lvl8pPr marL="3429000" indent="-228600" defTabSz="41275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000000"/>
                  </a:solidFill>
                  <a:latin typeface="Poppins" panose="020B0403020202020204" pitchFamily="34" charset="0"/>
                  <a:ea typeface="Helvetica Light" panose="020B0403020202020204" pitchFamily="34" charset="0"/>
                  <a:cs typeface="Helvetica Light" panose="020B0403020202020204" pitchFamily="34" charset="0"/>
                  <a:sym typeface="Helvetica Light" panose="020B0403020202020204" pitchFamily="34" charset="0"/>
                </a:defRPr>
              </a:lvl8pPr>
              <a:lvl9pPr marL="3886200" indent="-228600" defTabSz="41275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000000"/>
                  </a:solidFill>
                  <a:latin typeface="Poppins" panose="020B0403020202020204" pitchFamily="34" charset="0"/>
                  <a:ea typeface="Helvetica Light" panose="020B0403020202020204" pitchFamily="34" charset="0"/>
                  <a:cs typeface="Helvetica Light" panose="020B0403020202020204" pitchFamily="34" charset="0"/>
                  <a:sym typeface="Helvetica Light" panose="020B0403020202020204" pitchFamily="34" charset="0"/>
                </a:defRPr>
              </a:lvl9pPr>
            </a:lstStyle>
            <a:p>
              <a:pPr algn="ctr" eaLnBrk="1"/>
              <a:endParaRPr lang="en-US" altLang="en-US" sz="1600">
                <a:solidFill>
                  <a:srgbClr val="FFFFFF"/>
                </a:solidFill>
                <a:latin typeface="Poppins" panose="020B0604020202020204" pitchFamily="34" charset="0"/>
              </a:endParaRPr>
            </a:p>
          </p:txBody>
        </p:sp>
        <p:sp>
          <p:nvSpPr>
            <p:cNvPr id="22" name="AutoShape 24">
              <a:extLst>
                <a:ext uri="{FF2B5EF4-FFF2-40B4-BE49-F238E27FC236}">
                  <a16:creationId xmlns:a16="http://schemas.microsoft.com/office/drawing/2014/main" id="{1348356B-920A-E449-94D7-3E04B071C29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0775" y="3188095"/>
              <a:ext cx="2228056" cy="1262062"/>
            </a:xfrm>
            <a:custGeom>
              <a:avLst/>
              <a:gdLst>
                <a:gd name="T0" fmla="*/ 2228057 w 21590"/>
                <a:gd name="T1" fmla="*/ 1303476 h 21241"/>
                <a:gd name="T2" fmla="*/ 2228057 w 21590"/>
                <a:gd name="T3" fmla="*/ 1303476 h 21241"/>
                <a:gd name="T4" fmla="*/ 2228057 w 21590"/>
                <a:gd name="T5" fmla="*/ 1303476 h 21241"/>
                <a:gd name="T6" fmla="*/ 2228057 w 21590"/>
                <a:gd name="T7" fmla="*/ 1303476 h 2124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590" h="21241">
                  <a:moveTo>
                    <a:pt x="2880" y="18731"/>
                  </a:moveTo>
                  <a:cubicBezTo>
                    <a:pt x="2859" y="20146"/>
                    <a:pt x="2170" y="21251"/>
                    <a:pt x="1356" y="21177"/>
                  </a:cubicBezTo>
                  <a:cubicBezTo>
                    <a:pt x="604" y="21109"/>
                    <a:pt x="11" y="20039"/>
                    <a:pt x="0" y="18731"/>
                  </a:cubicBezTo>
                  <a:cubicBezTo>
                    <a:pt x="28" y="8122"/>
                    <a:pt x="5100" y="-349"/>
                    <a:pt x="11207" y="11"/>
                  </a:cubicBezTo>
                  <a:cubicBezTo>
                    <a:pt x="17005" y="354"/>
                    <a:pt x="21600" y="8621"/>
                    <a:pt x="21590" y="18692"/>
                  </a:cubicBezTo>
                  <a:cubicBezTo>
                    <a:pt x="21599" y="20091"/>
                    <a:pt x="20950" y="21235"/>
                    <a:pt x="20144" y="21241"/>
                  </a:cubicBezTo>
                  <a:cubicBezTo>
                    <a:pt x="19333" y="21247"/>
                    <a:pt x="18676" y="20100"/>
                    <a:pt x="18684" y="18692"/>
                  </a:cubicBezTo>
                  <a:cubicBezTo>
                    <a:pt x="18701" y="11589"/>
                    <a:pt x="15561" y="5663"/>
                    <a:pt x="11483" y="5101"/>
                  </a:cubicBezTo>
                  <a:cubicBezTo>
                    <a:pt x="6884" y="4467"/>
                    <a:pt x="2936" y="10722"/>
                    <a:pt x="2880" y="18731"/>
                  </a:cubicBezTo>
                  <a:close/>
                </a:path>
              </a:pathLst>
            </a:custGeom>
            <a:solidFill>
              <a:srgbClr val="E86222"/>
            </a:solidFill>
            <a:ln>
              <a:noFill/>
            </a:ln>
            <a:effectLst/>
          </p:spPr>
          <p:txBody>
            <a:bodyPr lIns="50800" tIns="50800" rIns="50800" bIns="50800" anchor="ctr"/>
            <a:lstStyle/>
            <a:p>
              <a:endParaRPr lang="en-US"/>
            </a:p>
          </p:txBody>
        </p:sp>
        <p:sp>
          <p:nvSpPr>
            <p:cNvPr id="23" name="CuadroTexto 395">
              <a:extLst>
                <a:ext uri="{FF2B5EF4-FFF2-40B4-BE49-F238E27FC236}">
                  <a16:creationId xmlns:a16="http://schemas.microsoft.com/office/drawing/2014/main" id="{B31359E7-08D5-E84C-B978-2BC8EA7E9F32}"/>
                </a:ext>
              </a:extLst>
            </p:cNvPr>
            <p:cNvSpPr txBox="1"/>
            <p:nvPr/>
          </p:nvSpPr>
          <p:spPr>
            <a:xfrm>
              <a:off x="1750185" y="4082547"/>
              <a:ext cx="977166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E86222"/>
                  </a:solidFill>
                  <a:latin typeface="Poppins" pitchFamily="2" charset="77"/>
                  <a:ea typeface="Lato Semibold" panose="020F0502020204030203" pitchFamily="34" charset="0"/>
                  <a:cs typeface="Poppins Medium" pitchFamily="2" charset="77"/>
                </a:rPr>
                <a:t>2022</a:t>
              </a:r>
            </a:p>
          </p:txBody>
        </p:sp>
        <p:sp>
          <p:nvSpPr>
            <p:cNvPr id="24" name="CuadroTexto 395">
              <a:extLst>
                <a:ext uri="{FF2B5EF4-FFF2-40B4-BE49-F238E27FC236}">
                  <a16:creationId xmlns:a16="http://schemas.microsoft.com/office/drawing/2014/main" id="{FAC1AC95-07AE-8848-B572-287CFCF18523}"/>
                </a:ext>
              </a:extLst>
            </p:cNvPr>
            <p:cNvSpPr txBox="1"/>
            <p:nvPr/>
          </p:nvSpPr>
          <p:spPr>
            <a:xfrm>
              <a:off x="9467819" y="4080483"/>
              <a:ext cx="977166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3B3E42"/>
                  </a:solidFill>
                  <a:latin typeface="Poppins" pitchFamily="2" charset="77"/>
                  <a:ea typeface="Lato Semibold" panose="020F0502020204030203" pitchFamily="34" charset="0"/>
                  <a:cs typeface="Poppins Medium" pitchFamily="2" charset="77"/>
                </a:rPr>
                <a:t>2026</a:t>
              </a:r>
            </a:p>
          </p:txBody>
        </p:sp>
        <p:sp>
          <p:nvSpPr>
            <p:cNvPr id="25" name="CuadroTexto 395">
              <a:extLst>
                <a:ext uri="{FF2B5EF4-FFF2-40B4-BE49-F238E27FC236}">
                  <a16:creationId xmlns:a16="http://schemas.microsoft.com/office/drawing/2014/main" id="{FF66EB32-CF26-3D44-AF3C-D2044F2B1C72}"/>
                </a:ext>
              </a:extLst>
            </p:cNvPr>
            <p:cNvSpPr txBox="1"/>
            <p:nvPr/>
          </p:nvSpPr>
          <p:spPr>
            <a:xfrm>
              <a:off x="3672267" y="4082547"/>
              <a:ext cx="977166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3898EC"/>
                  </a:solidFill>
                  <a:latin typeface="Poppins" pitchFamily="2" charset="77"/>
                  <a:ea typeface="Lato Semibold" panose="020F0502020204030203" pitchFamily="34" charset="0"/>
                  <a:cs typeface="Poppins Medium" pitchFamily="2" charset="77"/>
                </a:rPr>
                <a:t>2023</a:t>
              </a:r>
            </a:p>
          </p:txBody>
        </p:sp>
        <p:sp>
          <p:nvSpPr>
            <p:cNvPr id="26" name="CuadroTexto 395">
              <a:extLst>
                <a:ext uri="{FF2B5EF4-FFF2-40B4-BE49-F238E27FC236}">
                  <a16:creationId xmlns:a16="http://schemas.microsoft.com/office/drawing/2014/main" id="{4CC5BC42-08EE-034A-A909-9FF596C3568E}"/>
                </a:ext>
              </a:extLst>
            </p:cNvPr>
            <p:cNvSpPr txBox="1"/>
            <p:nvPr/>
          </p:nvSpPr>
          <p:spPr>
            <a:xfrm>
              <a:off x="7557065" y="4102425"/>
              <a:ext cx="977166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0E0E12"/>
                  </a:solidFill>
                  <a:latin typeface="Poppins" pitchFamily="2" charset="77"/>
                  <a:ea typeface="Lato Semibold" panose="020F0502020204030203" pitchFamily="34" charset="0"/>
                  <a:cs typeface="Poppins Medium" pitchFamily="2" charset="77"/>
                </a:rPr>
                <a:t>2025</a:t>
              </a:r>
            </a:p>
          </p:txBody>
        </p:sp>
        <p:sp>
          <p:nvSpPr>
            <p:cNvPr id="27" name="CuadroTexto 395">
              <a:extLst>
                <a:ext uri="{FF2B5EF4-FFF2-40B4-BE49-F238E27FC236}">
                  <a16:creationId xmlns:a16="http://schemas.microsoft.com/office/drawing/2014/main" id="{E0E8AE3F-3EDA-6844-83AD-53CB0C22E180}"/>
                </a:ext>
              </a:extLst>
            </p:cNvPr>
            <p:cNvSpPr txBox="1"/>
            <p:nvPr/>
          </p:nvSpPr>
          <p:spPr>
            <a:xfrm>
              <a:off x="5605829" y="4094923"/>
              <a:ext cx="977166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747980"/>
                  </a:solidFill>
                  <a:latin typeface="Poppins" pitchFamily="2" charset="77"/>
                  <a:ea typeface="Lato Semibold" panose="020F0502020204030203" pitchFamily="34" charset="0"/>
                  <a:cs typeface="Poppins Medium" pitchFamily="2" charset="77"/>
                </a:rPr>
                <a:t>2024</a:t>
              </a:r>
            </a:p>
          </p:txBody>
        </p:sp>
        <p:sp>
          <p:nvSpPr>
            <p:cNvPr id="28" name="Rectangle 56">
              <a:extLst>
                <a:ext uri="{FF2B5EF4-FFF2-40B4-BE49-F238E27FC236}">
                  <a16:creationId xmlns:a16="http://schemas.microsoft.com/office/drawing/2014/main" id="{948EB781-0341-BC4B-BBDD-54EE1DBF6F50}"/>
                </a:ext>
              </a:extLst>
            </p:cNvPr>
            <p:cNvSpPr/>
            <p:nvPr/>
          </p:nvSpPr>
          <p:spPr>
            <a:xfrm>
              <a:off x="1418216" y="5118218"/>
              <a:ext cx="1615523" cy="6924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>
                  <a:latin typeface="Poppins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Add a short description of this milestone here.</a:t>
              </a:r>
            </a:p>
          </p:txBody>
        </p:sp>
        <p:sp>
          <p:nvSpPr>
            <p:cNvPr id="29" name="Rectangle 56">
              <a:extLst>
                <a:ext uri="{FF2B5EF4-FFF2-40B4-BE49-F238E27FC236}">
                  <a16:creationId xmlns:a16="http://schemas.microsoft.com/office/drawing/2014/main" id="{893B2B06-CB5D-B244-8CA1-3DB759BDAA54}"/>
                </a:ext>
              </a:extLst>
            </p:cNvPr>
            <p:cNvSpPr/>
            <p:nvPr/>
          </p:nvSpPr>
          <p:spPr>
            <a:xfrm>
              <a:off x="5294864" y="5118218"/>
              <a:ext cx="1615523" cy="6924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>
                  <a:latin typeface="Poppins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Add a short description of this milestone here.</a:t>
              </a:r>
            </a:p>
          </p:txBody>
        </p:sp>
        <p:sp>
          <p:nvSpPr>
            <p:cNvPr id="30" name="Rectangle 56">
              <a:extLst>
                <a:ext uri="{FF2B5EF4-FFF2-40B4-BE49-F238E27FC236}">
                  <a16:creationId xmlns:a16="http://schemas.microsoft.com/office/drawing/2014/main" id="{81159946-BFA7-AD49-BE0B-481345153201}"/>
                </a:ext>
              </a:extLst>
            </p:cNvPr>
            <p:cNvSpPr/>
            <p:nvPr/>
          </p:nvSpPr>
          <p:spPr>
            <a:xfrm>
              <a:off x="3363972" y="2580627"/>
              <a:ext cx="1615523" cy="6924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>
                  <a:latin typeface="Poppins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Add a short description of this milestone here.</a:t>
              </a:r>
            </a:p>
          </p:txBody>
        </p:sp>
        <p:sp>
          <p:nvSpPr>
            <p:cNvPr id="31" name="Rectangle 56">
              <a:extLst>
                <a:ext uri="{FF2B5EF4-FFF2-40B4-BE49-F238E27FC236}">
                  <a16:creationId xmlns:a16="http://schemas.microsoft.com/office/drawing/2014/main" id="{033C60AC-40B1-9042-A70C-302C6D91DD51}"/>
                </a:ext>
              </a:extLst>
            </p:cNvPr>
            <p:cNvSpPr/>
            <p:nvPr/>
          </p:nvSpPr>
          <p:spPr>
            <a:xfrm>
              <a:off x="7237886" y="2580627"/>
              <a:ext cx="1615523" cy="6924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>
                  <a:latin typeface="Poppins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Add a short description of this milestone here.</a:t>
              </a:r>
            </a:p>
          </p:txBody>
        </p:sp>
        <p:sp>
          <p:nvSpPr>
            <p:cNvPr id="32" name="Rectangle 56">
              <a:extLst>
                <a:ext uri="{FF2B5EF4-FFF2-40B4-BE49-F238E27FC236}">
                  <a16:creationId xmlns:a16="http://schemas.microsoft.com/office/drawing/2014/main" id="{019C4351-0241-1D4C-B6A8-79A2199DB61F}"/>
                </a:ext>
              </a:extLst>
            </p:cNvPr>
            <p:cNvSpPr/>
            <p:nvPr/>
          </p:nvSpPr>
          <p:spPr>
            <a:xfrm>
              <a:off x="9148641" y="5118218"/>
              <a:ext cx="1615523" cy="6924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>
                  <a:latin typeface="Poppins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Add a short description of this milestone here.</a:t>
              </a:r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350">
            <a:extLst>
              <a:ext uri="{FF2B5EF4-FFF2-40B4-BE49-F238E27FC236}">
                <a16:creationId xmlns:a16="http://schemas.microsoft.com/office/drawing/2014/main" id="{EB85846B-B4DD-D346-BE0C-37F878C3F360}"/>
              </a:ext>
            </a:extLst>
          </p:cNvPr>
          <p:cNvSpPr txBox="1"/>
          <p:nvPr/>
        </p:nvSpPr>
        <p:spPr>
          <a:xfrm>
            <a:off x="4909366" y="511095"/>
            <a:ext cx="2370200" cy="661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srgbClr val="131414"/>
                </a:solidFill>
                <a:latin typeface="Funnel Display" pitchFamily="2" charset="77"/>
                <a:ea typeface="Lato Heavy" charset="0"/>
                <a:cs typeface="Poppins" pitchFamily="2" charset="77"/>
              </a:rPr>
              <a:t>Timeline</a:t>
            </a:r>
          </a:p>
        </p:txBody>
      </p:sp>
      <p:sp>
        <p:nvSpPr>
          <p:cNvPr id="12" name="CuadroTexto 351">
            <a:extLst>
              <a:ext uri="{FF2B5EF4-FFF2-40B4-BE49-F238E27FC236}">
                <a16:creationId xmlns:a16="http://schemas.microsoft.com/office/drawing/2014/main" id="{14CCF53B-4E8A-804A-9EAC-C1FF6A3EC7E9}"/>
              </a:ext>
            </a:extLst>
          </p:cNvPr>
          <p:cNvSpPr txBox="1"/>
          <p:nvPr/>
        </p:nvSpPr>
        <p:spPr>
          <a:xfrm>
            <a:off x="1334154" y="1191655"/>
            <a:ext cx="952051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Poppins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Optional subtitle. Replace with your own or delete this line.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94C430A-7C63-8B1E-21EB-03330E7D5667}"/>
              </a:ext>
            </a:extLst>
          </p:cNvPr>
          <p:cNvGrpSpPr/>
          <p:nvPr/>
        </p:nvGrpSpPr>
        <p:grpSpPr>
          <a:xfrm>
            <a:off x="740787" y="2221957"/>
            <a:ext cx="10690566" cy="2844225"/>
            <a:chOff x="740787" y="2822119"/>
            <a:chExt cx="10690566" cy="2844225"/>
          </a:xfrm>
        </p:grpSpPr>
        <p:sp>
          <p:nvSpPr>
            <p:cNvPr id="13" name="Rounded Rectangle 64">
              <a:extLst>
                <a:ext uri="{FF2B5EF4-FFF2-40B4-BE49-F238E27FC236}">
                  <a16:creationId xmlns:a16="http://schemas.microsoft.com/office/drawing/2014/main" id="{9DF55BAB-ADCE-E74C-B3CE-A2CABD23CAA3}"/>
                </a:ext>
              </a:extLst>
            </p:cNvPr>
            <p:cNvSpPr/>
            <p:nvPr/>
          </p:nvSpPr>
          <p:spPr>
            <a:xfrm rot="5400000">
              <a:off x="9950771" y="3557638"/>
              <a:ext cx="1357214" cy="457200"/>
            </a:xfrm>
            <a:prstGeom prst="roundRect">
              <a:avLst>
                <a:gd name="adj" fmla="val 50000"/>
              </a:avLst>
            </a:prstGeom>
            <a:solidFill>
              <a:srgbClr val="181919">
                <a:lumMod val="20000"/>
                <a:lumOff val="80000"/>
              </a:srgbClr>
            </a:solidFill>
            <a:ln>
              <a:noFill/>
            </a:ln>
          </p:spPr>
          <p:style>
            <a:lnRef idx="2">
              <a:srgbClr val="E86222">
                <a:shade val="50000"/>
              </a:srgbClr>
            </a:lnRef>
            <a:fillRef idx="1">
              <a:srgbClr val="E86222"/>
            </a:fillRef>
            <a:effectRef idx="0">
              <a:srgbClr val="E86222"/>
            </a:effectRef>
            <a:fontRef idx="minor">
              <a:srgbClr val="FFFFFF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ounded Rectangle 63">
              <a:extLst>
                <a:ext uri="{FF2B5EF4-FFF2-40B4-BE49-F238E27FC236}">
                  <a16:creationId xmlns:a16="http://schemas.microsoft.com/office/drawing/2014/main" id="{445B096E-4CF2-7B45-8E02-0B736B9293A3}"/>
                </a:ext>
              </a:extLst>
            </p:cNvPr>
            <p:cNvSpPr/>
            <p:nvPr/>
          </p:nvSpPr>
          <p:spPr>
            <a:xfrm rot="5400000">
              <a:off x="7678789" y="3557638"/>
              <a:ext cx="1357214" cy="457200"/>
            </a:xfrm>
            <a:prstGeom prst="roundRect">
              <a:avLst>
                <a:gd name="adj" fmla="val 50000"/>
              </a:avLst>
            </a:prstGeom>
            <a:solidFill>
              <a:srgbClr val="181919">
                <a:lumMod val="20000"/>
                <a:lumOff val="80000"/>
              </a:srgbClr>
            </a:solidFill>
            <a:ln>
              <a:noFill/>
            </a:ln>
          </p:spPr>
          <p:style>
            <a:lnRef idx="2">
              <a:srgbClr val="E86222">
                <a:shade val="50000"/>
              </a:srgbClr>
            </a:lnRef>
            <a:fillRef idx="1">
              <a:srgbClr val="E86222"/>
            </a:fillRef>
            <a:effectRef idx="0">
              <a:srgbClr val="E86222"/>
            </a:effectRef>
            <a:fontRef idx="minor">
              <a:srgbClr val="FFFFFF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ounded Rectangle 62">
              <a:extLst>
                <a:ext uri="{FF2B5EF4-FFF2-40B4-BE49-F238E27FC236}">
                  <a16:creationId xmlns:a16="http://schemas.microsoft.com/office/drawing/2014/main" id="{0E452131-D5B2-9E42-8D62-E0D2FB5E4A44}"/>
                </a:ext>
              </a:extLst>
            </p:cNvPr>
            <p:cNvSpPr/>
            <p:nvPr/>
          </p:nvSpPr>
          <p:spPr>
            <a:xfrm rot="5400000">
              <a:off x="5423168" y="3557638"/>
              <a:ext cx="1357214" cy="457200"/>
            </a:xfrm>
            <a:prstGeom prst="roundRect">
              <a:avLst>
                <a:gd name="adj" fmla="val 50000"/>
              </a:avLst>
            </a:prstGeom>
            <a:solidFill>
              <a:srgbClr val="181919">
                <a:lumMod val="20000"/>
                <a:lumOff val="80000"/>
              </a:srgbClr>
            </a:solidFill>
            <a:ln>
              <a:noFill/>
            </a:ln>
          </p:spPr>
          <p:style>
            <a:lnRef idx="2">
              <a:srgbClr val="E86222">
                <a:shade val="50000"/>
              </a:srgbClr>
            </a:lnRef>
            <a:fillRef idx="1">
              <a:srgbClr val="E86222"/>
            </a:fillRef>
            <a:effectRef idx="0">
              <a:srgbClr val="E86222"/>
            </a:effectRef>
            <a:fontRef idx="minor">
              <a:srgbClr val="FFFFFF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61">
              <a:extLst>
                <a:ext uri="{FF2B5EF4-FFF2-40B4-BE49-F238E27FC236}">
                  <a16:creationId xmlns:a16="http://schemas.microsoft.com/office/drawing/2014/main" id="{E22A00FC-C27D-564E-9EC7-994B377DE93F}"/>
                </a:ext>
              </a:extLst>
            </p:cNvPr>
            <p:cNvSpPr/>
            <p:nvPr/>
          </p:nvSpPr>
          <p:spPr>
            <a:xfrm rot="5400000">
              <a:off x="3150990" y="3557638"/>
              <a:ext cx="1357214" cy="457200"/>
            </a:xfrm>
            <a:prstGeom prst="roundRect">
              <a:avLst>
                <a:gd name="adj" fmla="val 50000"/>
              </a:avLst>
            </a:prstGeom>
            <a:solidFill>
              <a:srgbClr val="181919">
                <a:lumMod val="20000"/>
                <a:lumOff val="80000"/>
              </a:srgbClr>
            </a:solidFill>
            <a:ln>
              <a:noFill/>
            </a:ln>
          </p:spPr>
          <p:style>
            <a:lnRef idx="2">
              <a:srgbClr val="E86222">
                <a:shade val="50000"/>
              </a:srgbClr>
            </a:lnRef>
            <a:fillRef idx="1">
              <a:srgbClr val="E86222"/>
            </a:fillRef>
            <a:effectRef idx="0">
              <a:srgbClr val="E86222"/>
            </a:effectRef>
            <a:fontRef idx="minor">
              <a:srgbClr val="FFFFFF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">
              <a:extLst>
                <a:ext uri="{FF2B5EF4-FFF2-40B4-BE49-F238E27FC236}">
                  <a16:creationId xmlns:a16="http://schemas.microsoft.com/office/drawing/2014/main" id="{85DBE505-6DAC-6940-90E6-1D10B166E52F}"/>
                </a:ext>
              </a:extLst>
            </p:cNvPr>
            <p:cNvSpPr/>
            <p:nvPr/>
          </p:nvSpPr>
          <p:spPr>
            <a:xfrm>
              <a:off x="816734" y="2921795"/>
              <a:ext cx="10555356" cy="457200"/>
            </a:xfrm>
            <a:prstGeom prst="roundRect">
              <a:avLst>
                <a:gd name="adj" fmla="val 50000"/>
              </a:avLst>
            </a:prstGeom>
            <a:solidFill>
              <a:srgbClr val="181919">
                <a:lumMod val="20000"/>
                <a:lumOff val="80000"/>
              </a:srgbClr>
            </a:solidFill>
            <a:ln>
              <a:noFill/>
            </a:ln>
          </p:spPr>
          <p:style>
            <a:lnRef idx="2">
              <a:srgbClr val="E86222">
                <a:shade val="50000"/>
              </a:srgbClr>
            </a:lnRef>
            <a:fillRef idx="1">
              <a:srgbClr val="E86222"/>
            </a:fillRef>
            <a:effectRef idx="0">
              <a:srgbClr val="E86222"/>
            </a:effectRef>
            <a:fontRef idx="minor">
              <a:srgbClr val="FFFFFF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ounded Rectangle 24">
              <a:extLst>
                <a:ext uri="{FF2B5EF4-FFF2-40B4-BE49-F238E27FC236}">
                  <a16:creationId xmlns:a16="http://schemas.microsoft.com/office/drawing/2014/main" id="{E31AA52C-B438-2F4C-A01A-A3BFACC4A1CB}"/>
                </a:ext>
              </a:extLst>
            </p:cNvPr>
            <p:cNvSpPr/>
            <p:nvPr/>
          </p:nvSpPr>
          <p:spPr>
            <a:xfrm rot="5400000">
              <a:off x="893965" y="3557638"/>
              <a:ext cx="1357214" cy="457200"/>
            </a:xfrm>
            <a:prstGeom prst="roundRect">
              <a:avLst>
                <a:gd name="adj" fmla="val 50000"/>
              </a:avLst>
            </a:prstGeom>
            <a:solidFill>
              <a:srgbClr val="181919">
                <a:lumMod val="20000"/>
                <a:lumOff val="80000"/>
              </a:srgbClr>
            </a:solidFill>
            <a:ln>
              <a:noFill/>
            </a:ln>
          </p:spPr>
          <p:style>
            <a:lnRef idx="2">
              <a:srgbClr val="E86222">
                <a:shade val="50000"/>
              </a:srgbClr>
            </a:lnRef>
            <a:fillRef idx="1">
              <a:srgbClr val="E86222"/>
            </a:fillRef>
            <a:effectRef idx="0">
              <a:srgbClr val="E86222"/>
            </a:effectRef>
            <a:fontRef idx="minor">
              <a:srgbClr val="FFFFFF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orma libre 529">
              <a:extLst>
                <a:ext uri="{FF2B5EF4-FFF2-40B4-BE49-F238E27FC236}">
                  <a16:creationId xmlns:a16="http://schemas.microsoft.com/office/drawing/2014/main" id="{E1C1232A-0C13-1840-8682-D17475DA8EA3}"/>
                </a:ext>
              </a:extLst>
            </p:cNvPr>
            <p:cNvSpPr/>
            <p:nvPr/>
          </p:nvSpPr>
          <p:spPr>
            <a:xfrm>
              <a:off x="1231169" y="2822119"/>
              <a:ext cx="656553" cy="656553"/>
            </a:xfrm>
            <a:custGeom>
              <a:avLst/>
              <a:gdLst>
                <a:gd name="connsiteX0" fmla="*/ 109317 w 108978"/>
                <a:gd name="connsiteY0" fmla="*/ 54682 h 108978"/>
                <a:gd name="connsiteX1" fmla="*/ 54682 w 108978"/>
                <a:gd name="connsiteY1" fmla="*/ 109317 h 108978"/>
                <a:gd name="connsiteX2" fmla="*/ 46 w 108978"/>
                <a:gd name="connsiteY2" fmla="*/ 54682 h 108978"/>
                <a:gd name="connsiteX3" fmla="*/ 54682 w 108978"/>
                <a:gd name="connsiteY3" fmla="*/ 46 h 108978"/>
                <a:gd name="connsiteX4" fmla="*/ 54689 w 108978"/>
                <a:gd name="connsiteY4" fmla="*/ 46 h 108978"/>
                <a:gd name="connsiteX5" fmla="*/ 109317 w 108978"/>
                <a:gd name="connsiteY5" fmla="*/ 54674 h 108978"/>
                <a:gd name="connsiteX6" fmla="*/ 109317 w 108978"/>
                <a:gd name="connsiteY6" fmla="*/ 54682 h 108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8978" h="108978">
                  <a:moveTo>
                    <a:pt x="109317" y="54682"/>
                  </a:moveTo>
                  <a:cubicBezTo>
                    <a:pt x="109317" y="84856"/>
                    <a:pt x="84856" y="109317"/>
                    <a:pt x="54682" y="109317"/>
                  </a:cubicBezTo>
                  <a:cubicBezTo>
                    <a:pt x="24507" y="109317"/>
                    <a:pt x="46" y="84856"/>
                    <a:pt x="46" y="54682"/>
                  </a:cubicBezTo>
                  <a:cubicBezTo>
                    <a:pt x="46" y="24507"/>
                    <a:pt x="24507" y="46"/>
                    <a:pt x="54682" y="46"/>
                  </a:cubicBezTo>
                  <a:cubicBezTo>
                    <a:pt x="54684" y="46"/>
                    <a:pt x="54687" y="46"/>
                    <a:pt x="54689" y="46"/>
                  </a:cubicBezTo>
                  <a:cubicBezTo>
                    <a:pt x="84859" y="46"/>
                    <a:pt x="109317" y="24504"/>
                    <a:pt x="109317" y="54674"/>
                  </a:cubicBezTo>
                  <a:cubicBezTo>
                    <a:pt x="109317" y="54677"/>
                    <a:pt x="109317" y="54679"/>
                    <a:pt x="109317" y="54682"/>
                  </a:cubicBezTo>
                </a:path>
              </a:pathLst>
            </a:custGeom>
            <a:solidFill>
              <a:srgbClr val="E86222"/>
            </a:solidFill>
            <a:ln w="38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s-MX" sz="2200" dirty="0">
                <a:solidFill>
                  <a:srgbClr val="FFFFFF"/>
                </a:solidFill>
                <a:latin typeface="Poppins" pitchFamily="2" charset="77"/>
                <a:cs typeface="Poppins Medium" pitchFamily="2" charset="77"/>
              </a:endParaRPr>
            </a:p>
          </p:txBody>
        </p:sp>
        <p:grpSp>
          <p:nvGrpSpPr>
            <p:cNvPr id="20" name="Gráfico 248">
              <a:extLst>
                <a:ext uri="{FF2B5EF4-FFF2-40B4-BE49-F238E27FC236}">
                  <a16:creationId xmlns:a16="http://schemas.microsoft.com/office/drawing/2014/main" id="{D42A54DD-BD11-284D-AD92-890AEB4A1213}"/>
                </a:ext>
              </a:extLst>
            </p:cNvPr>
            <p:cNvGrpSpPr/>
            <p:nvPr/>
          </p:nvGrpSpPr>
          <p:grpSpPr>
            <a:xfrm>
              <a:off x="1428135" y="2992994"/>
              <a:ext cx="264944" cy="264943"/>
              <a:chOff x="3146738" y="1418276"/>
              <a:chExt cx="327098" cy="327098"/>
            </a:xfrm>
            <a:solidFill>
              <a:srgbClr val="FFFFFF"/>
            </a:solidFill>
          </p:grpSpPr>
          <p:sp>
            <p:nvSpPr>
              <p:cNvPr id="21" name="Forma libre 369">
                <a:extLst>
                  <a:ext uri="{FF2B5EF4-FFF2-40B4-BE49-F238E27FC236}">
                    <a16:creationId xmlns:a16="http://schemas.microsoft.com/office/drawing/2014/main" id="{4B86F4E1-6481-D244-B975-239352327673}"/>
                  </a:ext>
                </a:extLst>
              </p:cNvPr>
              <p:cNvSpPr/>
              <p:nvPr/>
            </p:nvSpPr>
            <p:spPr>
              <a:xfrm>
                <a:off x="3200775" y="1417797"/>
                <a:ext cx="218491" cy="327737"/>
              </a:xfrm>
              <a:custGeom>
                <a:avLst/>
                <a:gdLst>
                  <a:gd name="connsiteX0" fmla="*/ 219024 w 436983"/>
                  <a:gd name="connsiteY0" fmla="*/ 958 h 655474"/>
                  <a:gd name="connsiteX1" fmla="*/ 958 w 436983"/>
                  <a:gd name="connsiteY1" fmla="*/ 219024 h 655474"/>
                  <a:gd name="connsiteX2" fmla="*/ 62489 w 436983"/>
                  <a:gd name="connsiteY2" fmla="*/ 377224 h 655474"/>
                  <a:gd name="connsiteX3" fmla="*/ 82733 w 436983"/>
                  <a:gd name="connsiteY3" fmla="*/ 409833 h 655474"/>
                  <a:gd name="connsiteX4" fmla="*/ 82733 w 436983"/>
                  <a:gd name="connsiteY4" fmla="*/ 437091 h 655474"/>
                  <a:gd name="connsiteX5" fmla="*/ 109991 w 436983"/>
                  <a:gd name="connsiteY5" fmla="*/ 484025 h 655474"/>
                  <a:gd name="connsiteX6" fmla="*/ 109991 w 436983"/>
                  <a:gd name="connsiteY6" fmla="*/ 570080 h 655474"/>
                  <a:gd name="connsiteX7" fmla="*/ 125962 w 436983"/>
                  <a:gd name="connsiteY7" fmla="*/ 608626 h 655474"/>
                  <a:gd name="connsiteX8" fmla="*/ 141225 w 436983"/>
                  <a:gd name="connsiteY8" fmla="*/ 623888 h 655474"/>
                  <a:gd name="connsiteX9" fmla="*/ 141258 w 436983"/>
                  <a:gd name="connsiteY9" fmla="*/ 623921 h 655474"/>
                  <a:gd name="connsiteX10" fmla="*/ 152528 w 436983"/>
                  <a:gd name="connsiteY10" fmla="*/ 635191 h 655474"/>
                  <a:gd name="connsiteX11" fmla="*/ 200723 w 436983"/>
                  <a:gd name="connsiteY11" fmla="*/ 655155 h 655474"/>
                  <a:gd name="connsiteX12" fmla="*/ 237325 w 436983"/>
                  <a:gd name="connsiteY12" fmla="*/ 655155 h 655474"/>
                  <a:gd name="connsiteX13" fmla="*/ 285520 w 436983"/>
                  <a:gd name="connsiteY13" fmla="*/ 635191 h 655474"/>
                  <a:gd name="connsiteX14" fmla="*/ 296790 w 436983"/>
                  <a:gd name="connsiteY14" fmla="*/ 623921 h 655474"/>
                  <a:gd name="connsiteX15" fmla="*/ 296823 w 436983"/>
                  <a:gd name="connsiteY15" fmla="*/ 623888 h 655474"/>
                  <a:gd name="connsiteX16" fmla="*/ 312085 w 436983"/>
                  <a:gd name="connsiteY16" fmla="*/ 608626 h 655474"/>
                  <a:gd name="connsiteX17" fmla="*/ 328057 w 436983"/>
                  <a:gd name="connsiteY17" fmla="*/ 570080 h 655474"/>
                  <a:gd name="connsiteX18" fmla="*/ 328057 w 436983"/>
                  <a:gd name="connsiteY18" fmla="*/ 484025 h 655474"/>
                  <a:gd name="connsiteX19" fmla="*/ 355315 w 436983"/>
                  <a:gd name="connsiteY19" fmla="*/ 437091 h 655474"/>
                  <a:gd name="connsiteX20" fmla="*/ 355315 w 436983"/>
                  <a:gd name="connsiteY20" fmla="*/ 409831 h 655474"/>
                  <a:gd name="connsiteX21" fmla="*/ 375559 w 436983"/>
                  <a:gd name="connsiteY21" fmla="*/ 377223 h 655474"/>
                  <a:gd name="connsiteX22" fmla="*/ 437089 w 436983"/>
                  <a:gd name="connsiteY22" fmla="*/ 219023 h 655474"/>
                  <a:gd name="connsiteX23" fmla="*/ 219024 w 436983"/>
                  <a:gd name="connsiteY23" fmla="*/ 958 h 655474"/>
                  <a:gd name="connsiteX24" fmla="*/ 219024 w 436983"/>
                  <a:gd name="connsiteY24" fmla="*/ 246282 h 655474"/>
                  <a:gd name="connsiteX25" fmla="*/ 178137 w 436983"/>
                  <a:gd name="connsiteY25" fmla="*/ 205395 h 655474"/>
                  <a:gd name="connsiteX26" fmla="*/ 205395 w 436983"/>
                  <a:gd name="connsiteY26" fmla="*/ 167018 h 655474"/>
                  <a:gd name="connsiteX27" fmla="*/ 205395 w 436983"/>
                  <a:gd name="connsiteY27" fmla="*/ 164508 h 655474"/>
                  <a:gd name="connsiteX28" fmla="*/ 219024 w 436983"/>
                  <a:gd name="connsiteY28" fmla="*/ 150878 h 655474"/>
                  <a:gd name="connsiteX29" fmla="*/ 232654 w 436983"/>
                  <a:gd name="connsiteY29" fmla="*/ 164508 h 655474"/>
                  <a:gd name="connsiteX30" fmla="*/ 246283 w 436983"/>
                  <a:gd name="connsiteY30" fmla="*/ 164508 h 655474"/>
                  <a:gd name="connsiteX31" fmla="*/ 259913 w 436983"/>
                  <a:gd name="connsiteY31" fmla="*/ 178137 h 655474"/>
                  <a:gd name="connsiteX32" fmla="*/ 246283 w 436983"/>
                  <a:gd name="connsiteY32" fmla="*/ 191767 h 655474"/>
                  <a:gd name="connsiteX33" fmla="*/ 219024 w 436983"/>
                  <a:gd name="connsiteY33" fmla="*/ 191767 h 655474"/>
                  <a:gd name="connsiteX34" fmla="*/ 205395 w 436983"/>
                  <a:gd name="connsiteY34" fmla="*/ 205396 h 655474"/>
                  <a:gd name="connsiteX35" fmla="*/ 219024 w 436983"/>
                  <a:gd name="connsiteY35" fmla="*/ 219026 h 655474"/>
                  <a:gd name="connsiteX36" fmla="*/ 259912 w 436983"/>
                  <a:gd name="connsiteY36" fmla="*/ 259913 h 655474"/>
                  <a:gd name="connsiteX37" fmla="*/ 232654 w 436983"/>
                  <a:gd name="connsiteY37" fmla="*/ 298290 h 655474"/>
                  <a:gd name="connsiteX38" fmla="*/ 232654 w 436983"/>
                  <a:gd name="connsiteY38" fmla="*/ 300800 h 655474"/>
                  <a:gd name="connsiteX39" fmla="*/ 219024 w 436983"/>
                  <a:gd name="connsiteY39" fmla="*/ 314430 h 655474"/>
                  <a:gd name="connsiteX40" fmla="*/ 205395 w 436983"/>
                  <a:gd name="connsiteY40" fmla="*/ 300800 h 655474"/>
                  <a:gd name="connsiteX41" fmla="*/ 191765 w 436983"/>
                  <a:gd name="connsiteY41" fmla="*/ 300800 h 655474"/>
                  <a:gd name="connsiteX42" fmla="*/ 178136 w 436983"/>
                  <a:gd name="connsiteY42" fmla="*/ 287171 h 655474"/>
                  <a:gd name="connsiteX43" fmla="*/ 191765 w 436983"/>
                  <a:gd name="connsiteY43" fmla="*/ 273541 h 655474"/>
                  <a:gd name="connsiteX44" fmla="*/ 219024 w 436983"/>
                  <a:gd name="connsiteY44" fmla="*/ 273541 h 655474"/>
                  <a:gd name="connsiteX45" fmla="*/ 232654 w 436983"/>
                  <a:gd name="connsiteY45" fmla="*/ 259912 h 655474"/>
                  <a:gd name="connsiteX46" fmla="*/ 219024 w 436983"/>
                  <a:gd name="connsiteY46" fmla="*/ 246282 h 655474"/>
                  <a:gd name="connsiteX47" fmla="*/ 292813 w 436983"/>
                  <a:gd name="connsiteY47" fmla="*/ 589352 h 655474"/>
                  <a:gd name="connsiteX48" fmla="*/ 281527 w 436983"/>
                  <a:gd name="connsiteY48" fmla="*/ 600638 h 655474"/>
                  <a:gd name="connsiteX49" fmla="*/ 156523 w 436983"/>
                  <a:gd name="connsiteY49" fmla="*/ 600638 h 655474"/>
                  <a:gd name="connsiteX50" fmla="*/ 145237 w 436983"/>
                  <a:gd name="connsiteY50" fmla="*/ 589352 h 655474"/>
                  <a:gd name="connsiteX51" fmla="*/ 137913 w 436983"/>
                  <a:gd name="connsiteY51" fmla="*/ 573381 h 655474"/>
                  <a:gd name="connsiteX52" fmla="*/ 300138 w 436983"/>
                  <a:gd name="connsiteY52" fmla="*/ 573381 h 655474"/>
                  <a:gd name="connsiteX53" fmla="*/ 292813 w 436983"/>
                  <a:gd name="connsiteY53" fmla="*/ 589352 h 655474"/>
                  <a:gd name="connsiteX54" fmla="*/ 300799 w 436983"/>
                  <a:gd name="connsiteY54" fmla="*/ 518864 h 655474"/>
                  <a:gd name="connsiteX55" fmla="*/ 137250 w 436983"/>
                  <a:gd name="connsiteY55" fmla="*/ 518864 h 655474"/>
                  <a:gd name="connsiteX56" fmla="*/ 137250 w 436983"/>
                  <a:gd name="connsiteY56" fmla="*/ 491606 h 655474"/>
                  <a:gd name="connsiteX57" fmla="*/ 300799 w 436983"/>
                  <a:gd name="connsiteY57" fmla="*/ 491606 h 655474"/>
                  <a:gd name="connsiteX58" fmla="*/ 300799 w 436983"/>
                  <a:gd name="connsiteY58" fmla="*/ 518864 h 655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36983" h="655474">
                    <a:moveTo>
                      <a:pt x="219024" y="958"/>
                    </a:moveTo>
                    <a:cubicBezTo>
                      <a:pt x="98785" y="958"/>
                      <a:pt x="958" y="98785"/>
                      <a:pt x="958" y="219024"/>
                    </a:cubicBezTo>
                    <a:cubicBezTo>
                      <a:pt x="958" y="301118"/>
                      <a:pt x="37986" y="346917"/>
                      <a:pt x="62489" y="377224"/>
                    </a:cubicBezTo>
                    <a:cubicBezTo>
                      <a:pt x="73349" y="390653"/>
                      <a:pt x="82733" y="402260"/>
                      <a:pt x="82733" y="409833"/>
                    </a:cubicBezTo>
                    <a:lnTo>
                      <a:pt x="82733" y="437091"/>
                    </a:lnTo>
                    <a:cubicBezTo>
                      <a:pt x="82733" y="457183"/>
                      <a:pt x="93775" y="474570"/>
                      <a:pt x="109991" y="484025"/>
                    </a:cubicBezTo>
                    <a:lnTo>
                      <a:pt x="109991" y="570080"/>
                    </a:lnTo>
                    <a:cubicBezTo>
                      <a:pt x="109991" y="584428"/>
                      <a:pt x="115807" y="598483"/>
                      <a:pt x="125962" y="608626"/>
                    </a:cubicBezTo>
                    <a:lnTo>
                      <a:pt x="141225" y="623888"/>
                    </a:lnTo>
                    <a:lnTo>
                      <a:pt x="141258" y="623921"/>
                    </a:lnTo>
                    <a:lnTo>
                      <a:pt x="152528" y="635191"/>
                    </a:lnTo>
                    <a:cubicBezTo>
                      <a:pt x="165399" y="648061"/>
                      <a:pt x="182516" y="655155"/>
                      <a:pt x="200723" y="655155"/>
                    </a:cubicBezTo>
                    <a:lnTo>
                      <a:pt x="237325" y="655155"/>
                    </a:lnTo>
                    <a:cubicBezTo>
                      <a:pt x="255533" y="655155"/>
                      <a:pt x="272649" y="648061"/>
                      <a:pt x="285520" y="635191"/>
                    </a:cubicBezTo>
                    <a:lnTo>
                      <a:pt x="296790" y="623921"/>
                    </a:lnTo>
                    <a:lnTo>
                      <a:pt x="296823" y="623888"/>
                    </a:lnTo>
                    <a:lnTo>
                      <a:pt x="312085" y="608626"/>
                    </a:lnTo>
                    <a:cubicBezTo>
                      <a:pt x="322241" y="598483"/>
                      <a:pt x="328057" y="584428"/>
                      <a:pt x="328057" y="570080"/>
                    </a:cubicBezTo>
                    <a:lnTo>
                      <a:pt x="328057" y="484025"/>
                    </a:lnTo>
                    <a:cubicBezTo>
                      <a:pt x="344272" y="474570"/>
                      <a:pt x="355315" y="457183"/>
                      <a:pt x="355315" y="437091"/>
                    </a:cubicBezTo>
                    <a:lnTo>
                      <a:pt x="355315" y="409831"/>
                    </a:lnTo>
                    <a:cubicBezTo>
                      <a:pt x="355315" y="402258"/>
                      <a:pt x="364698" y="390653"/>
                      <a:pt x="375559" y="377223"/>
                    </a:cubicBezTo>
                    <a:cubicBezTo>
                      <a:pt x="400062" y="346916"/>
                      <a:pt x="437089" y="301117"/>
                      <a:pt x="437089" y="219023"/>
                    </a:cubicBezTo>
                    <a:cubicBezTo>
                      <a:pt x="437090" y="98785"/>
                      <a:pt x="339264" y="958"/>
                      <a:pt x="219024" y="958"/>
                    </a:cubicBezTo>
                    <a:close/>
                    <a:moveTo>
                      <a:pt x="219024" y="246282"/>
                    </a:moveTo>
                    <a:cubicBezTo>
                      <a:pt x="196478" y="246282"/>
                      <a:pt x="178137" y="227942"/>
                      <a:pt x="178137" y="205395"/>
                    </a:cubicBezTo>
                    <a:cubicBezTo>
                      <a:pt x="178137" y="187650"/>
                      <a:pt x="189565" y="172663"/>
                      <a:pt x="205395" y="167018"/>
                    </a:cubicBezTo>
                    <a:lnTo>
                      <a:pt x="205395" y="164508"/>
                    </a:lnTo>
                    <a:cubicBezTo>
                      <a:pt x="205395" y="156974"/>
                      <a:pt x="211491" y="150878"/>
                      <a:pt x="219024" y="150878"/>
                    </a:cubicBezTo>
                    <a:cubicBezTo>
                      <a:pt x="226558" y="150878"/>
                      <a:pt x="232654" y="156974"/>
                      <a:pt x="232654" y="164508"/>
                    </a:cubicBezTo>
                    <a:lnTo>
                      <a:pt x="246283" y="164508"/>
                    </a:lnTo>
                    <a:cubicBezTo>
                      <a:pt x="253817" y="164508"/>
                      <a:pt x="259913" y="170604"/>
                      <a:pt x="259913" y="178137"/>
                    </a:cubicBezTo>
                    <a:cubicBezTo>
                      <a:pt x="259913" y="185671"/>
                      <a:pt x="253817" y="191767"/>
                      <a:pt x="246283" y="191767"/>
                    </a:cubicBezTo>
                    <a:lnTo>
                      <a:pt x="219024" y="191767"/>
                    </a:lnTo>
                    <a:cubicBezTo>
                      <a:pt x="211505" y="191767"/>
                      <a:pt x="205395" y="197875"/>
                      <a:pt x="205395" y="205396"/>
                    </a:cubicBezTo>
                    <a:cubicBezTo>
                      <a:pt x="205395" y="212917"/>
                      <a:pt x="211504" y="219026"/>
                      <a:pt x="219024" y="219026"/>
                    </a:cubicBezTo>
                    <a:cubicBezTo>
                      <a:pt x="241571" y="219026"/>
                      <a:pt x="259912" y="237366"/>
                      <a:pt x="259912" y="259913"/>
                    </a:cubicBezTo>
                    <a:cubicBezTo>
                      <a:pt x="259912" y="277658"/>
                      <a:pt x="248484" y="292645"/>
                      <a:pt x="232654" y="298290"/>
                    </a:cubicBezTo>
                    <a:lnTo>
                      <a:pt x="232654" y="300800"/>
                    </a:lnTo>
                    <a:cubicBezTo>
                      <a:pt x="232654" y="308334"/>
                      <a:pt x="226558" y="314430"/>
                      <a:pt x="219024" y="314430"/>
                    </a:cubicBezTo>
                    <a:cubicBezTo>
                      <a:pt x="211491" y="314430"/>
                      <a:pt x="205395" y="308334"/>
                      <a:pt x="205395" y="300800"/>
                    </a:cubicBezTo>
                    <a:lnTo>
                      <a:pt x="191765" y="300800"/>
                    </a:lnTo>
                    <a:cubicBezTo>
                      <a:pt x="184232" y="300800"/>
                      <a:pt x="178136" y="294704"/>
                      <a:pt x="178136" y="287171"/>
                    </a:cubicBezTo>
                    <a:cubicBezTo>
                      <a:pt x="178136" y="279637"/>
                      <a:pt x="184232" y="273541"/>
                      <a:pt x="191765" y="273541"/>
                    </a:cubicBezTo>
                    <a:lnTo>
                      <a:pt x="219024" y="273541"/>
                    </a:lnTo>
                    <a:cubicBezTo>
                      <a:pt x="226544" y="273541"/>
                      <a:pt x="232654" y="267432"/>
                      <a:pt x="232654" y="259912"/>
                    </a:cubicBezTo>
                    <a:cubicBezTo>
                      <a:pt x="232654" y="252391"/>
                      <a:pt x="226544" y="246282"/>
                      <a:pt x="219024" y="246282"/>
                    </a:cubicBezTo>
                    <a:close/>
                    <a:moveTo>
                      <a:pt x="292813" y="589352"/>
                    </a:moveTo>
                    <a:lnTo>
                      <a:pt x="281527" y="600638"/>
                    </a:lnTo>
                    <a:lnTo>
                      <a:pt x="156523" y="600638"/>
                    </a:lnTo>
                    <a:lnTo>
                      <a:pt x="145237" y="589352"/>
                    </a:lnTo>
                    <a:cubicBezTo>
                      <a:pt x="140969" y="585085"/>
                      <a:pt x="138673" y="579341"/>
                      <a:pt x="137913" y="573381"/>
                    </a:cubicBezTo>
                    <a:lnTo>
                      <a:pt x="300138" y="573381"/>
                    </a:lnTo>
                    <a:cubicBezTo>
                      <a:pt x="299377" y="579341"/>
                      <a:pt x="297081" y="585085"/>
                      <a:pt x="292813" y="589352"/>
                    </a:cubicBezTo>
                    <a:close/>
                    <a:moveTo>
                      <a:pt x="300799" y="518864"/>
                    </a:moveTo>
                    <a:lnTo>
                      <a:pt x="137250" y="518864"/>
                    </a:lnTo>
                    <a:lnTo>
                      <a:pt x="137250" y="491606"/>
                    </a:lnTo>
                    <a:lnTo>
                      <a:pt x="300799" y="491606"/>
                    </a:lnTo>
                    <a:lnTo>
                      <a:pt x="300799" y="518864"/>
                    </a:lnTo>
                    <a:close/>
                  </a:path>
                </a:pathLst>
              </a:custGeom>
              <a:grpFill/>
              <a:ln w="47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MX"/>
              </a:p>
            </p:txBody>
          </p:sp>
        </p:grpSp>
        <p:sp>
          <p:nvSpPr>
            <p:cNvPr id="22" name="Forma libre 533">
              <a:extLst>
                <a:ext uri="{FF2B5EF4-FFF2-40B4-BE49-F238E27FC236}">
                  <a16:creationId xmlns:a16="http://schemas.microsoft.com/office/drawing/2014/main" id="{D0FD5383-8259-6E48-A6B8-F6D29BDA1F17}"/>
                </a:ext>
              </a:extLst>
            </p:cNvPr>
            <p:cNvSpPr/>
            <p:nvPr/>
          </p:nvSpPr>
          <p:spPr>
            <a:xfrm>
              <a:off x="10301101" y="2824246"/>
              <a:ext cx="656553" cy="656553"/>
            </a:xfrm>
            <a:custGeom>
              <a:avLst/>
              <a:gdLst>
                <a:gd name="connsiteX0" fmla="*/ 109317 w 108978"/>
                <a:gd name="connsiteY0" fmla="*/ 54712 h 108978"/>
                <a:gd name="connsiteX1" fmla="*/ 54651 w 108978"/>
                <a:gd name="connsiteY1" fmla="*/ 109317 h 108978"/>
                <a:gd name="connsiteX2" fmla="*/ 46 w 108978"/>
                <a:gd name="connsiteY2" fmla="*/ 54651 h 108978"/>
                <a:gd name="connsiteX3" fmla="*/ 54705 w 108978"/>
                <a:gd name="connsiteY3" fmla="*/ 46 h 108978"/>
                <a:gd name="connsiteX4" fmla="*/ 109340 w 108978"/>
                <a:gd name="connsiteY4" fmla="*/ 54666 h 108978"/>
                <a:gd name="connsiteX5" fmla="*/ 109340 w 108978"/>
                <a:gd name="connsiteY5" fmla="*/ 54682 h 108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8978" h="108978">
                  <a:moveTo>
                    <a:pt x="109317" y="54712"/>
                  </a:moveTo>
                  <a:cubicBezTo>
                    <a:pt x="109300" y="84887"/>
                    <a:pt x="84825" y="109334"/>
                    <a:pt x="54651" y="109317"/>
                  </a:cubicBezTo>
                  <a:cubicBezTo>
                    <a:pt x="24477" y="109300"/>
                    <a:pt x="29" y="84825"/>
                    <a:pt x="46" y="54651"/>
                  </a:cubicBezTo>
                  <a:cubicBezTo>
                    <a:pt x="63" y="24479"/>
                    <a:pt x="24533" y="34"/>
                    <a:pt x="54705" y="46"/>
                  </a:cubicBezTo>
                  <a:cubicBezTo>
                    <a:pt x="84875" y="42"/>
                    <a:pt x="109336" y="24496"/>
                    <a:pt x="109340" y="54666"/>
                  </a:cubicBezTo>
                  <a:cubicBezTo>
                    <a:pt x="109340" y="54671"/>
                    <a:pt x="109340" y="54676"/>
                    <a:pt x="109340" y="54682"/>
                  </a:cubicBezTo>
                </a:path>
              </a:pathLst>
            </a:custGeom>
            <a:solidFill>
              <a:srgbClr val="3B3E42"/>
            </a:solidFill>
            <a:ln w="38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s-MX" sz="2200" dirty="0">
                <a:solidFill>
                  <a:srgbClr val="FFFFFF"/>
                </a:solidFill>
                <a:latin typeface="Poppins" pitchFamily="2" charset="77"/>
                <a:cs typeface="Poppins Medium" pitchFamily="2" charset="77"/>
              </a:endParaRPr>
            </a:p>
          </p:txBody>
        </p:sp>
        <p:grpSp>
          <p:nvGrpSpPr>
            <p:cNvPr id="23" name="Gráfico 232">
              <a:extLst>
                <a:ext uri="{FF2B5EF4-FFF2-40B4-BE49-F238E27FC236}">
                  <a16:creationId xmlns:a16="http://schemas.microsoft.com/office/drawing/2014/main" id="{1A11C2C9-E539-3742-9238-4ACF075ABC3F}"/>
                </a:ext>
              </a:extLst>
            </p:cNvPr>
            <p:cNvGrpSpPr/>
            <p:nvPr/>
          </p:nvGrpSpPr>
          <p:grpSpPr>
            <a:xfrm>
              <a:off x="10507077" y="3003768"/>
              <a:ext cx="254349" cy="277471"/>
              <a:chOff x="2011656" y="1466154"/>
              <a:chExt cx="261631" cy="285415"/>
            </a:xfrm>
            <a:solidFill>
              <a:srgbClr val="FFFFFF"/>
            </a:solidFill>
          </p:grpSpPr>
          <p:sp>
            <p:nvSpPr>
              <p:cNvPr id="24" name="Forma libre 312">
                <a:extLst>
                  <a:ext uri="{FF2B5EF4-FFF2-40B4-BE49-F238E27FC236}">
                    <a16:creationId xmlns:a16="http://schemas.microsoft.com/office/drawing/2014/main" id="{2D279D9D-4FAB-0F42-A433-268D3AB83E90}"/>
                  </a:ext>
                </a:extLst>
              </p:cNvPr>
              <p:cNvSpPr/>
              <p:nvPr/>
            </p:nvSpPr>
            <p:spPr>
              <a:xfrm>
                <a:off x="2011656" y="1489938"/>
                <a:ext cx="261631" cy="202170"/>
              </a:xfrm>
              <a:custGeom>
                <a:avLst/>
                <a:gdLst>
                  <a:gd name="connsiteX0" fmla="*/ 484961 w 523262"/>
                  <a:gd name="connsiteY0" fmla="*/ 47570 h 404340"/>
                  <a:gd name="connsiteX1" fmla="*/ 461908 w 523262"/>
                  <a:gd name="connsiteY1" fmla="*/ 47570 h 404340"/>
                  <a:gd name="connsiteX2" fmla="*/ 452919 w 523262"/>
                  <a:gd name="connsiteY2" fmla="*/ 51669 h 404340"/>
                  <a:gd name="connsiteX3" fmla="*/ 450131 w 523262"/>
                  <a:gd name="connsiteY3" fmla="*/ 61146 h 404340"/>
                  <a:gd name="connsiteX4" fmla="*/ 451909 w 523262"/>
                  <a:gd name="connsiteY4" fmla="*/ 83247 h 404340"/>
                  <a:gd name="connsiteX5" fmla="*/ 297308 w 523262"/>
                  <a:gd name="connsiteY5" fmla="*/ 237847 h 404340"/>
                  <a:gd name="connsiteX6" fmla="*/ 142708 w 523262"/>
                  <a:gd name="connsiteY6" fmla="*/ 83247 h 404340"/>
                  <a:gd name="connsiteX7" fmla="*/ 144485 w 523262"/>
                  <a:gd name="connsiteY7" fmla="*/ 61146 h 404340"/>
                  <a:gd name="connsiteX8" fmla="*/ 141698 w 523262"/>
                  <a:gd name="connsiteY8" fmla="*/ 51669 h 404340"/>
                  <a:gd name="connsiteX9" fmla="*/ 132708 w 523262"/>
                  <a:gd name="connsiteY9" fmla="*/ 47570 h 404340"/>
                  <a:gd name="connsiteX10" fmla="*/ 105105 w 523262"/>
                  <a:gd name="connsiteY10" fmla="*/ 47570 h 404340"/>
                  <a:gd name="connsiteX11" fmla="*/ 95445 w 523262"/>
                  <a:gd name="connsiteY11" fmla="*/ 16689 h 404340"/>
                  <a:gd name="connsiteX12" fmla="*/ 72736 w 523262"/>
                  <a:gd name="connsiteY12" fmla="*/ 0 h 404340"/>
                  <a:gd name="connsiteX13" fmla="*/ 11893 w 523262"/>
                  <a:gd name="connsiteY13" fmla="*/ 0 h 404340"/>
                  <a:gd name="connsiteX14" fmla="*/ 0 w 523262"/>
                  <a:gd name="connsiteY14" fmla="*/ 11893 h 404340"/>
                  <a:gd name="connsiteX15" fmla="*/ 0 w 523262"/>
                  <a:gd name="connsiteY15" fmla="*/ 35677 h 404340"/>
                  <a:gd name="connsiteX16" fmla="*/ 11893 w 523262"/>
                  <a:gd name="connsiteY16" fmla="*/ 47570 h 404340"/>
                  <a:gd name="connsiteX17" fmla="*/ 55258 w 523262"/>
                  <a:gd name="connsiteY17" fmla="*/ 47570 h 404340"/>
                  <a:gd name="connsiteX18" fmla="*/ 130437 w 523262"/>
                  <a:gd name="connsiteY18" fmla="*/ 287839 h 404340"/>
                  <a:gd name="connsiteX19" fmla="*/ 95139 w 523262"/>
                  <a:gd name="connsiteY19" fmla="*/ 323137 h 404340"/>
                  <a:gd name="connsiteX20" fmla="*/ 84826 w 523262"/>
                  <a:gd name="connsiteY20" fmla="*/ 374969 h 404340"/>
                  <a:gd name="connsiteX21" fmla="*/ 128773 w 523262"/>
                  <a:gd name="connsiteY21" fmla="*/ 404340 h 404340"/>
                  <a:gd name="connsiteX22" fmla="*/ 463801 w 523262"/>
                  <a:gd name="connsiteY22" fmla="*/ 404340 h 404340"/>
                  <a:gd name="connsiteX23" fmla="*/ 475694 w 523262"/>
                  <a:gd name="connsiteY23" fmla="*/ 392447 h 404340"/>
                  <a:gd name="connsiteX24" fmla="*/ 475694 w 523262"/>
                  <a:gd name="connsiteY24" fmla="*/ 368663 h 404340"/>
                  <a:gd name="connsiteX25" fmla="*/ 463801 w 523262"/>
                  <a:gd name="connsiteY25" fmla="*/ 356770 h 404340"/>
                  <a:gd name="connsiteX26" fmla="*/ 128773 w 523262"/>
                  <a:gd name="connsiteY26" fmla="*/ 356770 h 404340"/>
                  <a:gd name="connsiteX27" fmla="*/ 176341 w 523262"/>
                  <a:gd name="connsiteY27" fmla="*/ 309201 h 404340"/>
                  <a:gd name="connsiteX28" fmla="*/ 393585 w 523262"/>
                  <a:gd name="connsiteY28" fmla="*/ 309201 h 404340"/>
                  <a:gd name="connsiteX29" fmla="*/ 436637 w 523262"/>
                  <a:gd name="connsiteY29" fmla="*/ 281886 h 404340"/>
                  <a:gd name="connsiteX30" fmla="*/ 519628 w 523262"/>
                  <a:gd name="connsiteY30" fmla="*/ 105533 h 404340"/>
                  <a:gd name="connsiteX31" fmla="*/ 523262 w 523262"/>
                  <a:gd name="connsiteY31" fmla="*/ 89239 h 404340"/>
                  <a:gd name="connsiteX32" fmla="*/ 523262 w 523262"/>
                  <a:gd name="connsiteY32" fmla="*/ 85871 h 404340"/>
                  <a:gd name="connsiteX33" fmla="*/ 484961 w 523262"/>
                  <a:gd name="connsiteY33" fmla="*/ 47570 h 404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523262" h="404340">
                    <a:moveTo>
                      <a:pt x="484961" y="47570"/>
                    </a:moveTo>
                    <a:lnTo>
                      <a:pt x="461908" y="47570"/>
                    </a:lnTo>
                    <a:cubicBezTo>
                      <a:pt x="458459" y="47570"/>
                      <a:pt x="455184" y="49068"/>
                      <a:pt x="452919" y="51669"/>
                    </a:cubicBezTo>
                    <a:cubicBezTo>
                      <a:pt x="450666" y="54270"/>
                      <a:pt x="449643" y="57732"/>
                      <a:pt x="450131" y="61146"/>
                    </a:cubicBezTo>
                    <a:cubicBezTo>
                      <a:pt x="451339" y="69600"/>
                      <a:pt x="451909" y="76626"/>
                      <a:pt x="451909" y="83247"/>
                    </a:cubicBezTo>
                    <a:cubicBezTo>
                      <a:pt x="451909" y="168491"/>
                      <a:pt x="382552" y="237847"/>
                      <a:pt x="297308" y="237847"/>
                    </a:cubicBezTo>
                    <a:cubicBezTo>
                      <a:pt x="212065" y="237847"/>
                      <a:pt x="142708" y="168491"/>
                      <a:pt x="142708" y="83247"/>
                    </a:cubicBezTo>
                    <a:cubicBezTo>
                      <a:pt x="142708" y="76626"/>
                      <a:pt x="143276" y="69600"/>
                      <a:pt x="144485" y="61146"/>
                    </a:cubicBezTo>
                    <a:cubicBezTo>
                      <a:pt x="144973" y="57731"/>
                      <a:pt x="143951" y="54270"/>
                      <a:pt x="141698" y="51669"/>
                    </a:cubicBezTo>
                    <a:cubicBezTo>
                      <a:pt x="139433" y="49068"/>
                      <a:pt x="136158" y="47570"/>
                      <a:pt x="132708" y="47570"/>
                    </a:cubicBezTo>
                    <a:lnTo>
                      <a:pt x="105105" y="47570"/>
                    </a:lnTo>
                    <a:lnTo>
                      <a:pt x="95445" y="16689"/>
                    </a:lnTo>
                    <a:cubicBezTo>
                      <a:pt x="92339" y="6760"/>
                      <a:pt x="83141" y="0"/>
                      <a:pt x="72736" y="0"/>
                    </a:cubicBezTo>
                    <a:lnTo>
                      <a:pt x="11893" y="0"/>
                    </a:lnTo>
                    <a:cubicBezTo>
                      <a:pt x="5325" y="0"/>
                      <a:pt x="0" y="5324"/>
                      <a:pt x="0" y="11893"/>
                    </a:cubicBezTo>
                    <a:lnTo>
                      <a:pt x="0" y="35677"/>
                    </a:lnTo>
                    <a:cubicBezTo>
                      <a:pt x="0" y="42245"/>
                      <a:pt x="5325" y="47570"/>
                      <a:pt x="11893" y="47570"/>
                    </a:cubicBezTo>
                    <a:lnTo>
                      <a:pt x="55258" y="47570"/>
                    </a:lnTo>
                    <a:lnTo>
                      <a:pt x="130437" y="287839"/>
                    </a:lnTo>
                    <a:lnTo>
                      <a:pt x="95139" y="323137"/>
                    </a:lnTo>
                    <a:cubicBezTo>
                      <a:pt x="81482" y="336784"/>
                      <a:pt x="77440" y="357131"/>
                      <a:pt x="84826" y="374969"/>
                    </a:cubicBezTo>
                    <a:cubicBezTo>
                      <a:pt x="92213" y="392808"/>
                      <a:pt x="109470" y="404340"/>
                      <a:pt x="128773" y="404340"/>
                    </a:cubicBezTo>
                    <a:lnTo>
                      <a:pt x="463801" y="404340"/>
                    </a:lnTo>
                    <a:cubicBezTo>
                      <a:pt x="470369" y="404340"/>
                      <a:pt x="475694" y="399015"/>
                      <a:pt x="475694" y="392447"/>
                    </a:cubicBezTo>
                    <a:lnTo>
                      <a:pt x="475694" y="368663"/>
                    </a:lnTo>
                    <a:cubicBezTo>
                      <a:pt x="475694" y="362094"/>
                      <a:pt x="470369" y="356770"/>
                      <a:pt x="463801" y="356770"/>
                    </a:cubicBezTo>
                    <a:lnTo>
                      <a:pt x="128773" y="356770"/>
                    </a:lnTo>
                    <a:lnTo>
                      <a:pt x="176341" y="309201"/>
                    </a:lnTo>
                    <a:lnTo>
                      <a:pt x="393585" y="309201"/>
                    </a:lnTo>
                    <a:cubicBezTo>
                      <a:pt x="411923" y="309201"/>
                      <a:pt x="428820" y="298481"/>
                      <a:pt x="436637" y="281886"/>
                    </a:cubicBezTo>
                    <a:lnTo>
                      <a:pt x="519628" y="105533"/>
                    </a:lnTo>
                    <a:cubicBezTo>
                      <a:pt x="522008" y="100458"/>
                      <a:pt x="523262" y="94826"/>
                      <a:pt x="523262" y="89239"/>
                    </a:cubicBezTo>
                    <a:lnTo>
                      <a:pt x="523262" y="85871"/>
                    </a:lnTo>
                    <a:cubicBezTo>
                      <a:pt x="523262" y="64747"/>
                      <a:pt x="506085" y="47570"/>
                      <a:pt x="484961" y="47570"/>
                    </a:cubicBezTo>
                    <a:close/>
                  </a:path>
                </a:pathLst>
              </a:custGeom>
              <a:grpFill/>
              <a:ln w="5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MX"/>
              </a:p>
            </p:txBody>
          </p:sp>
          <p:sp>
            <p:nvSpPr>
              <p:cNvPr id="25" name="Forma libre 313">
                <a:extLst>
                  <a:ext uri="{FF2B5EF4-FFF2-40B4-BE49-F238E27FC236}">
                    <a16:creationId xmlns:a16="http://schemas.microsoft.com/office/drawing/2014/main" id="{B8F279D5-CBED-F945-9D0F-A5EE1B41D45F}"/>
                  </a:ext>
                </a:extLst>
              </p:cNvPr>
              <p:cNvSpPr/>
              <p:nvPr/>
            </p:nvSpPr>
            <p:spPr>
              <a:xfrm>
                <a:off x="2059225" y="1704000"/>
                <a:ext cx="47569" cy="47569"/>
              </a:xfrm>
              <a:custGeom>
                <a:avLst/>
                <a:gdLst>
                  <a:gd name="connsiteX0" fmla="*/ 95139 w 95139"/>
                  <a:gd name="connsiteY0" fmla="*/ 47570 h 95139"/>
                  <a:gd name="connsiteX1" fmla="*/ 47570 w 95139"/>
                  <a:gd name="connsiteY1" fmla="*/ 95139 h 95139"/>
                  <a:gd name="connsiteX2" fmla="*/ 0 w 95139"/>
                  <a:gd name="connsiteY2" fmla="*/ 47570 h 95139"/>
                  <a:gd name="connsiteX3" fmla="*/ 47570 w 95139"/>
                  <a:gd name="connsiteY3" fmla="*/ 0 h 95139"/>
                  <a:gd name="connsiteX4" fmla="*/ 95139 w 95139"/>
                  <a:gd name="connsiteY4" fmla="*/ 47570 h 95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139" h="95139">
                    <a:moveTo>
                      <a:pt x="95139" y="47570"/>
                    </a:moveTo>
                    <a:cubicBezTo>
                      <a:pt x="95139" y="73842"/>
                      <a:pt x="73842" y="95139"/>
                      <a:pt x="47570" y="95139"/>
                    </a:cubicBezTo>
                    <a:cubicBezTo>
                      <a:pt x="21298" y="95139"/>
                      <a:pt x="0" y="73842"/>
                      <a:pt x="0" y="47570"/>
                    </a:cubicBezTo>
                    <a:cubicBezTo>
                      <a:pt x="0" y="21298"/>
                      <a:pt x="21298" y="0"/>
                      <a:pt x="47570" y="0"/>
                    </a:cubicBezTo>
                    <a:cubicBezTo>
                      <a:pt x="73842" y="0"/>
                      <a:pt x="95139" y="21298"/>
                      <a:pt x="95139" y="47570"/>
                    </a:cubicBezTo>
                    <a:close/>
                  </a:path>
                </a:pathLst>
              </a:custGeom>
              <a:grpFill/>
              <a:ln w="5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MX"/>
              </a:p>
            </p:txBody>
          </p:sp>
          <p:sp>
            <p:nvSpPr>
              <p:cNvPr id="26" name="Forma libre 314">
                <a:extLst>
                  <a:ext uri="{FF2B5EF4-FFF2-40B4-BE49-F238E27FC236}">
                    <a16:creationId xmlns:a16="http://schemas.microsoft.com/office/drawing/2014/main" id="{C8382121-E081-1940-9817-CE0481CFC6C2}"/>
                  </a:ext>
                </a:extLst>
              </p:cNvPr>
              <p:cNvSpPr/>
              <p:nvPr/>
            </p:nvSpPr>
            <p:spPr>
              <a:xfrm>
                <a:off x="2201933" y="1704000"/>
                <a:ext cx="47569" cy="47569"/>
              </a:xfrm>
              <a:custGeom>
                <a:avLst/>
                <a:gdLst>
                  <a:gd name="connsiteX0" fmla="*/ 95139 w 95139"/>
                  <a:gd name="connsiteY0" fmla="*/ 47570 h 95139"/>
                  <a:gd name="connsiteX1" fmla="*/ 47570 w 95139"/>
                  <a:gd name="connsiteY1" fmla="*/ 95139 h 95139"/>
                  <a:gd name="connsiteX2" fmla="*/ 0 w 95139"/>
                  <a:gd name="connsiteY2" fmla="*/ 47570 h 95139"/>
                  <a:gd name="connsiteX3" fmla="*/ 47570 w 95139"/>
                  <a:gd name="connsiteY3" fmla="*/ 0 h 95139"/>
                  <a:gd name="connsiteX4" fmla="*/ 95139 w 95139"/>
                  <a:gd name="connsiteY4" fmla="*/ 47570 h 95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139" h="95139">
                    <a:moveTo>
                      <a:pt x="95139" y="47570"/>
                    </a:moveTo>
                    <a:cubicBezTo>
                      <a:pt x="95139" y="73842"/>
                      <a:pt x="73842" y="95139"/>
                      <a:pt x="47570" y="95139"/>
                    </a:cubicBezTo>
                    <a:cubicBezTo>
                      <a:pt x="21298" y="95139"/>
                      <a:pt x="0" y="73842"/>
                      <a:pt x="0" y="47570"/>
                    </a:cubicBezTo>
                    <a:cubicBezTo>
                      <a:pt x="0" y="21298"/>
                      <a:pt x="21298" y="0"/>
                      <a:pt x="47570" y="0"/>
                    </a:cubicBezTo>
                    <a:cubicBezTo>
                      <a:pt x="73842" y="0"/>
                      <a:pt x="95139" y="21298"/>
                      <a:pt x="95139" y="47570"/>
                    </a:cubicBezTo>
                    <a:close/>
                  </a:path>
                </a:pathLst>
              </a:custGeom>
              <a:grpFill/>
              <a:ln w="5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MX"/>
              </a:p>
            </p:txBody>
          </p:sp>
          <p:sp>
            <p:nvSpPr>
              <p:cNvPr id="27" name="Forma libre 315">
                <a:extLst>
                  <a:ext uri="{FF2B5EF4-FFF2-40B4-BE49-F238E27FC236}">
                    <a16:creationId xmlns:a16="http://schemas.microsoft.com/office/drawing/2014/main" id="{10924976-6E0B-9B4A-AF01-B718B6F83AB3}"/>
                  </a:ext>
                </a:extLst>
              </p:cNvPr>
              <p:cNvSpPr/>
              <p:nvPr/>
            </p:nvSpPr>
            <p:spPr>
              <a:xfrm>
                <a:off x="2094903" y="1466154"/>
                <a:ext cx="130815" cy="130815"/>
              </a:xfrm>
              <a:custGeom>
                <a:avLst/>
                <a:gdLst>
                  <a:gd name="connsiteX0" fmla="*/ 130815 w 261630"/>
                  <a:gd name="connsiteY0" fmla="*/ 261631 h 261631"/>
                  <a:gd name="connsiteX1" fmla="*/ 261630 w 261630"/>
                  <a:gd name="connsiteY1" fmla="*/ 130816 h 261631"/>
                  <a:gd name="connsiteX2" fmla="*/ 130815 w 261630"/>
                  <a:gd name="connsiteY2" fmla="*/ 0 h 261631"/>
                  <a:gd name="connsiteX3" fmla="*/ 0 w 261630"/>
                  <a:gd name="connsiteY3" fmla="*/ 130815 h 261631"/>
                  <a:gd name="connsiteX4" fmla="*/ 130815 w 261630"/>
                  <a:gd name="connsiteY4" fmla="*/ 261631 h 261631"/>
                  <a:gd name="connsiteX5" fmla="*/ 62945 w 261630"/>
                  <a:gd name="connsiteY5" fmla="*/ 134299 h 261631"/>
                  <a:gd name="connsiteX6" fmla="*/ 79761 w 261630"/>
                  <a:gd name="connsiteY6" fmla="*/ 134299 h 261631"/>
                  <a:gd name="connsiteX7" fmla="*/ 107030 w 261630"/>
                  <a:gd name="connsiteY7" fmla="*/ 161567 h 261631"/>
                  <a:gd name="connsiteX8" fmla="*/ 181868 w 261630"/>
                  <a:gd name="connsiteY8" fmla="*/ 86730 h 261631"/>
                  <a:gd name="connsiteX9" fmla="*/ 198684 w 261630"/>
                  <a:gd name="connsiteY9" fmla="*/ 86730 h 261631"/>
                  <a:gd name="connsiteX10" fmla="*/ 198684 w 261630"/>
                  <a:gd name="connsiteY10" fmla="*/ 103546 h 261631"/>
                  <a:gd name="connsiteX11" fmla="*/ 115437 w 261630"/>
                  <a:gd name="connsiteY11" fmla="*/ 186792 h 261631"/>
                  <a:gd name="connsiteX12" fmla="*/ 107029 w 261630"/>
                  <a:gd name="connsiteY12" fmla="*/ 190276 h 261631"/>
                  <a:gd name="connsiteX13" fmla="*/ 98620 w 261630"/>
                  <a:gd name="connsiteY13" fmla="*/ 186792 h 261631"/>
                  <a:gd name="connsiteX14" fmla="*/ 62943 w 261630"/>
                  <a:gd name="connsiteY14" fmla="*/ 151115 h 261631"/>
                  <a:gd name="connsiteX15" fmla="*/ 62945 w 261630"/>
                  <a:gd name="connsiteY15" fmla="*/ 134299 h 26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61630" h="261631">
                    <a:moveTo>
                      <a:pt x="130815" y="261631"/>
                    </a:moveTo>
                    <a:cubicBezTo>
                      <a:pt x="202947" y="261631"/>
                      <a:pt x="261630" y="202948"/>
                      <a:pt x="261630" y="130816"/>
                    </a:cubicBezTo>
                    <a:cubicBezTo>
                      <a:pt x="261630" y="58684"/>
                      <a:pt x="202947" y="0"/>
                      <a:pt x="130815" y="0"/>
                    </a:cubicBezTo>
                    <a:cubicBezTo>
                      <a:pt x="58683" y="0"/>
                      <a:pt x="0" y="58683"/>
                      <a:pt x="0" y="130815"/>
                    </a:cubicBezTo>
                    <a:cubicBezTo>
                      <a:pt x="0" y="202947"/>
                      <a:pt x="58683" y="261631"/>
                      <a:pt x="130815" y="261631"/>
                    </a:cubicBezTo>
                    <a:close/>
                    <a:moveTo>
                      <a:pt x="62945" y="134299"/>
                    </a:moveTo>
                    <a:cubicBezTo>
                      <a:pt x="67591" y="129653"/>
                      <a:pt x="75117" y="129653"/>
                      <a:pt x="79761" y="134299"/>
                    </a:cubicBezTo>
                    <a:lnTo>
                      <a:pt x="107030" y="161567"/>
                    </a:lnTo>
                    <a:lnTo>
                      <a:pt x="181868" y="86730"/>
                    </a:lnTo>
                    <a:cubicBezTo>
                      <a:pt x="186513" y="82084"/>
                      <a:pt x="194039" y="82084"/>
                      <a:pt x="198684" y="86730"/>
                    </a:cubicBezTo>
                    <a:cubicBezTo>
                      <a:pt x="203330" y="91375"/>
                      <a:pt x="203330" y="98901"/>
                      <a:pt x="198684" y="103546"/>
                    </a:cubicBezTo>
                    <a:lnTo>
                      <a:pt x="115437" y="186792"/>
                    </a:lnTo>
                    <a:cubicBezTo>
                      <a:pt x="113115" y="189115"/>
                      <a:pt x="110071" y="190276"/>
                      <a:pt x="107029" y="190276"/>
                    </a:cubicBezTo>
                    <a:cubicBezTo>
                      <a:pt x="103986" y="190276"/>
                      <a:pt x="100943" y="189115"/>
                      <a:pt x="98620" y="186792"/>
                    </a:cubicBezTo>
                    <a:lnTo>
                      <a:pt x="62943" y="151115"/>
                    </a:lnTo>
                    <a:cubicBezTo>
                      <a:pt x="58299" y="146471"/>
                      <a:pt x="58299" y="138945"/>
                      <a:pt x="62945" y="134299"/>
                    </a:cubicBezTo>
                    <a:close/>
                  </a:path>
                </a:pathLst>
              </a:custGeom>
              <a:grpFill/>
              <a:ln w="5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MX"/>
              </a:p>
            </p:txBody>
          </p:sp>
        </p:grpSp>
        <p:sp>
          <p:nvSpPr>
            <p:cNvPr id="28" name="Forma libre 531">
              <a:extLst>
                <a:ext uri="{FF2B5EF4-FFF2-40B4-BE49-F238E27FC236}">
                  <a16:creationId xmlns:a16="http://schemas.microsoft.com/office/drawing/2014/main" id="{21F3358A-560D-0E45-8D9D-F323BCD59F62}"/>
                </a:ext>
              </a:extLst>
            </p:cNvPr>
            <p:cNvSpPr/>
            <p:nvPr/>
          </p:nvSpPr>
          <p:spPr>
            <a:xfrm>
              <a:off x="5766135" y="2822119"/>
              <a:ext cx="656553" cy="656553"/>
            </a:xfrm>
            <a:custGeom>
              <a:avLst/>
              <a:gdLst>
                <a:gd name="connsiteX0" fmla="*/ 109301 w 108978"/>
                <a:gd name="connsiteY0" fmla="*/ 54682 h 108978"/>
                <a:gd name="connsiteX1" fmla="*/ 54666 w 108978"/>
                <a:gd name="connsiteY1" fmla="*/ 109302 h 108978"/>
                <a:gd name="connsiteX2" fmla="*/ 46 w 108978"/>
                <a:gd name="connsiteY2" fmla="*/ 54666 h 108978"/>
                <a:gd name="connsiteX3" fmla="*/ 54674 w 108978"/>
                <a:gd name="connsiteY3" fmla="*/ 46 h 108978"/>
                <a:gd name="connsiteX4" fmla="*/ 109301 w 108978"/>
                <a:gd name="connsiteY4" fmla="*/ 54674 h 108978"/>
                <a:gd name="connsiteX5" fmla="*/ 109301 w 108978"/>
                <a:gd name="connsiteY5" fmla="*/ 54682 h 108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8978" h="108978">
                  <a:moveTo>
                    <a:pt x="109301" y="54682"/>
                  </a:moveTo>
                  <a:cubicBezTo>
                    <a:pt x="109297" y="84852"/>
                    <a:pt x="84836" y="109306"/>
                    <a:pt x="54666" y="109302"/>
                  </a:cubicBezTo>
                  <a:cubicBezTo>
                    <a:pt x="24496" y="109297"/>
                    <a:pt x="42" y="84836"/>
                    <a:pt x="46" y="54666"/>
                  </a:cubicBezTo>
                  <a:cubicBezTo>
                    <a:pt x="51" y="24499"/>
                    <a:pt x="24507" y="46"/>
                    <a:pt x="54674" y="46"/>
                  </a:cubicBezTo>
                  <a:cubicBezTo>
                    <a:pt x="84844" y="46"/>
                    <a:pt x="109301" y="24504"/>
                    <a:pt x="109301" y="54674"/>
                  </a:cubicBezTo>
                  <a:cubicBezTo>
                    <a:pt x="109301" y="54677"/>
                    <a:pt x="109301" y="54679"/>
                    <a:pt x="109301" y="54682"/>
                  </a:cubicBezTo>
                </a:path>
              </a:pathLst>
            </a:custGeom>
            <a:solidFill>
              <a:srgbClr val="747980"/>
            </a:solidFill>
            <a:ln w="38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s-MX" sz="2200" dirty="0">
                <a:solidFill>
                  <a:srgbClr val="FFFFFF"/>
                </a:solidFill>
                <a:latin typeface="Poppins" pitchFamily="2" charset="77"/>
                <a:cs typeface="Poppins Medium" pitchFamily="2" charset="77"/>
              </a:endParaRPr>
            </a:p>
          </p:txBody>
        </p:sp>
        <p:grpSp>
          <p:nvGrpSpPr>
            <p:cNvPr id="29" name="Gráfico 22">
              <a:extLst>
                <a:ext uri="{FF2B5EF4-FFF2-40B4-BE49-F238E27FC236}">
                  <a16:creationId xmlns:a16="http://schemas.microsoft.com/office/drawing/2014/main" id="{EC7F8A69-BCC2-C241-8123-94C0637DC939}"/>
                </a:ext>
              </a:extLst>
            </p:cNvPr>
            <p:cNvGrpSpPr/>
            <p:nvPr/>
          </p:nvGrpSpPr>
          <p:grpSpPr>
            <a:xfrm>
              <a:off x="5967986" y="2982205"/>
              <a:ext cx="267676" cy="267676"/>
              <a:chOff x="4305000" y="757081"/>
              <a:chExt cx="298988" cy="298988"/>
            </a:xfrm>
            <a:solidFill>
              <a:srgbClr val="FFFFFF"/>
            </a:solidFill>
          </p:grpSpPr>
          <p:sp>
            <p:nvSpPr>
              <p:cNvPr id="30" name="Forma libre 340">
                <a:extLst>
                  <a:ext uri="{FF2B5EF4-FFF2-40B4-BE49-F238E27FC236}">
                    <a16:creationId xmlns:a16="http://schemas.microsoft.com/office/drawing/2014/main" id="{A81F5F4E-85F6-EC4E-A985-3E4A42BDCD14}"/>
                  </a:ext>
                </a:extLst>
              </p:cNvPr>
              <p:cNvSpPr/>
              <p:nvPr/>
            </p:nvSpPr>
            <p:spPr>
              <a:xfrm>
                <a:off x="4420122" y="756603"/>
                <a:ext cx="68850" cy="68850"/>
              </a:xfrm>
              <a:custGeom>
                <a:avLst/>
                <a:gdLst>
                  <a:gd name="connsiteX0" fmla="*/ 136956 w 137700"/>
                  <a:gd name="connsiteY0" fmla="*/ 68956 h 137700"/>
                  <a:gd name="connsiteX1" fmla="*/ 68956 w 137700"/>
                  <a:gd name="connsiteY1" fmla="*/ 136956 h 137700"/>
                  <a:gd name="connsiteX2" fmla="*/ 956 w 137700"/>
                  <a:gd name="connsiteY2" fmla="*/ 68956 h 137700"/>
                  <a:gd name="connsiteX3" fmla="*/ 68956 w 137700"/>
                  <a:gd name="connsiteY3" fmla="*/ 956 h 137700"/>
                  <a:gd name="connsiteX4" fmla="*/ 136956 w 137700"/>
                  <a:gd name="connsiteY4" fmla="*/ 68956 h 137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7700" h="137700">
                    <a:moveTo>
                      <a:pt x="136956" y="68956"/>
                    </a:moveTo>
                    <a:cubicBezTo>
                      <a:pt x="136956" y="106511"/>
                      <a:pt x="106511" y="136956"/>
                      <a:pt x="68956" y="136956"/>
                    </a:cubicBezTo>
                    <a:cubicBezTo>
                      <a:pt x="31401" y="136956"/>
                      <a:pt x="956" y="106511"/>
                      <a:pt x="956" y="68956"/>
                    </a:cubicBezTo>
                    <a:cubicBezTo>
                      <a:pt x="956" y="31401"/>
                      <a:pt x="31401" y="956"/>
                      <a:pt x="68956" y="956"/>
                    </a:cubicBezTo>
                    <a:cubicBezTo>
                      <a:pt x="106511" y="956"/>
                      <a:pt x="136956" y="31401"/>
                      <a:pt x="136956" y="68956"/>
                    </a:cubicBezTo>
                    <a:close/>
                  </a:path>
                </a:pathLst>
              </a:custGeom>
              <a:grpFill/>
              <a:ln w="47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MX"/>
              </a:p>
            </p:txBody>
          </p:sp>
          <p:sp>
            <p:nvSpPr>
              <p:cNvPr id="31" name="Forma libre 341">
                <a:extLst>
                  <a:ext uri="{FF2B5EF4-FFF2-40B4-BE49-F238E27FC236}">
                    <a16:creationId xmlns:a16="http://schemas.microsoft.com/office/drawing/2014/main" id="{4A60122E-274A-F243-9113-CF8EC8835ED8}"/>
                  </a:ext>
                </a:extLst>
              </p:cNvPr>
              <p:cNvSpPr/>
              <p:nvPr/>
            </p:nvSpPr>
            <p:spPr>
              <a:xfrm>
                <a:off x="4392922" y="831403"/>
                <a:ext cx="123038" cy="61837"/>
              </a:xfrm>
              <a:custGeom>
                <a:avLst/>
                <a:gdLst>
                  <a:gd name="connsiteX0" fmla="*/ 30095 w 246075"/>
                  <a:gd name="connsiteY0" fmla="*/ 123357 h 123675"/>
                  <a:gd name="connsiteX1" fmla="*/ 216618 w 246075"/>
                  <a:gd name="connsiteY1" fmla="*/ 123357 h 123675"/>
                  <a:gd name="connsiteX2" fmla="*/ 245757 w 246075"/>
                  <a:gd name="connsiteY2" fmla="*/ 91906 h 123675"/>
                  <a:gd name="connsiteX3" fmla="*/ 245757 w 246075"/>
                  <a:gd name="connsiteY3" fmla="*/ 83194 h 123675"/>
                  <a:gd name="connsiteX4" fmla="*/ 216378 w 246075"/>
                  <a:gd name="connsiteY4" fmla="*/ 29019 h 123675"/>
                  <a:gd name="connsiteX5" fmla="*/ 123357 w 246075"/>
                  <a:gd name="connsiteY5" fmla="*/ 956 h 123675"/>
                  <a:gd name="connsiteX6" fmla="*/ 30335 w 246075"/>
                  <a:gd name="connsiteY6" fmla="*/ 29019 h 123675"/>
                  <a:gd name="connsiteX7" fmla="*/ 956 w 246075"/>
                  <a:gd name="connsiteY7" fmla="*/ 83194 h 123675"/>
                  <a:gd name="connsiteX8" fmla="*/ 956 w 246075"/>
                  <a:gd name="connsiteY8" fmla="*/ 91906 h 123675"/>
                  <a:gd name="connsiteX9" fmla="*/ 30095 w 246075"/>
                  <a:gd name="connsiteY9" fmla="*/ 123357 h 123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46075" h="123675">
                    <a:moveTo>
                      <a:pt x="30095" y="123357"/>
                    </a:moveTo>
                    <a:lnTo>
                      <a:pt x="216618" y="123357"/>
                    </a:lnTo>
                    <a:cubicBezTo>
                      <a:pt x="232688" y="123357"/>
                      <a:pt x="245757" y="109251"/>
                      <a:pt x="245757" y="91906"/>
                    </a:cubicBezTo>
                    <a:lnTo>
                      <a:pt x="245757" y="83194"/>
                    </a:lnTo>
                    <a:cubicBezTo>
                      <a:pt x="245757" y="60470"/>
                      <a:pt x="234508" y="39711"/>
                      <a:pt x="216378" y="29019"/>
                    </a:cubicBezTo>
                    <a:cubicBezTo>
                      <a:pt x="194664" y="16215"/>
                      <a:pt x="160903" y="956"/>
                      <a:pt x="123357" y="956"/>
                    </a:cubicBezTo>
                    <a:cubicBezTo>
                      <a:pt x="85810" y="956"/>
                      <a:pt x="52049" y="16217"/>
                      <a:pt x="30335" y="29019"/>
                    </a:cubicBezTo>
                    <a:cubicBezTo>
                      <a:pt x="12206" y="39710"/>
                      <a:pt x="956" y="60470"/>
                      <a:pt x="956" y="83194"/>
                    </a:cubicBezTo>
                    <a:lnTo>
                      <a:pt x="956" y="91906"/>
                    </a:lnTo>
                    <a:cubicBezTo>
                      <a:pt x="956" y="109253"/>
                      <a:pt x="14025" y="123357"/>
                      <a:pt x="30095" y="123357"/>
                    </a:cubicBezTo>
                    <a:close/>
                  </a:path>
                </a:pathLst>
              </a:custGeom>
              <a:grpFill/>
              <a:ln w="47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MX"/>
              </a:p>
            </p:txBody>
          </p:sp>
          <p:sp>
            <p:nvSpPr>
              <p:cNvPr id="32" name="Forma libre 342">
                <a:extLst>
                  <a:ext uri="{FF2B5EF4-FFF2-40B4-BE49-F238E27FC236}">
                    <a16:creationId xmlns:a16="http://schemas.microsoft.com/office/drawing/2014/main" id="{C94EEECC-C8CD-C048-AC6F-A2B84FED00CD}"/>
                  </a:ext>
                </a:extLst>
              </p:cNvPr>
              <p:cNvSpPr/>
              <p:nvPr/>
            </p:nvSpPr>
            <p:spPr>
              <a:xfrm>
                <a:off x="4331722" y="919804"/>
                <a:ext cx="68850" cy="68850"/>
              </a:xfrm>
              <a:custGeom>
                <a:avLst/>
                <a:gdLst>
                  <a:gd name="connsiteX0" fmla="*/ 136956 w 137700"/>
                  <a:gd name="connsiteY0" fmla="*/ 68956 h 137700"/>
                  <a:gd name="connsiteX1" fmla="*/ 68956 w 137700"/>
                  <a:gd name="connsiteY1" fmla="*/ 136956 h 137700"/>
                  <a:gd name="connsiteX2" fmla="*/ 956 w 137700"/>
                  <a:gd name="connsiteY2" fmla="*/ 68956 h 137700"/>
                  <a:gd name="connsiteX3" fmla="*/ 68956 w 137700"/>
                  <a:gd name="connsiteY3" fmla="*/ 956 h 137700"/>
                  <a:gd name="connsiteX4" fmla="*/ 136956 w 137700"/>
                  <a:gd name="connsiteY4" fmla="*/ 68956 h 137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7700" h="137700">
                    <a:moveTo>
                      <a:pt x="136956" y="68956"/>
                    </a:moveTo>
                    <a:cubicBezTo>
                      <a:pt x="136956" y="106511"/>
                      <a:pt x="106511" y="136956"/>
                      <a:pt x="68956" y="136956"/>
                    </a:cubicBezTo>
                    <a:cubicBezTo>
                      <a:pt x="31401" y="136956"/>
                      <a:pt x="956" y="106511"/>
                      <a:pt x="956" y="68956"/>
                    </a:cubicBezTo>
                    <a:cubicBezTo>
                      <a:pt x="956" y="31401"/>
                      <a:pt x="31401" y="956"/>
                      <a:pt x="68956" y="956"/>
                    </a:cubicBezTo>
                    <a:cubicBezTo>
                      <a:pt x="106511" y="956"/>
                      <a:pt x="136956" y="31401"/>
                      <a:pt x="136956" y="68956"/>
                    </a:cubicBezTo>
                    <a:close/>
                  </a:path>
                </a:pathLst>
              </a:custGeom>
              <a:grpFill/>
              <a:ln w="47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MX"/>
              </a:p>
            </p:txBody>
          </p:sp>
          <p:sp>
            <p:nvSpPr>
              <p:cNvPr id="33" name="Forma libre 343">
                <a:extLst>
                  <a:ext uri="{FF2B5EF4-FFF2-40B4-BE49-F238E27FC236}">
                    <a16:creationId xmlns:a16="http://schemas.microsoft.com/office/drawing/2014/main" id="{F41BD073-F37B-D344-9B7C-E44F7E8B1FBC}"/>
                  </a:ext>
                </a:extLst>
              </p:cNvPr>
              <p:cNvSpPr/>
              <p:nvPr/>
            </p:nvSpPr>
            <p:spPr>
              <a:xfrm>
                <a:off x="4304522" y="994604"/>
                <a:ext cx="123038" cy="61837"/>
              </a:xfrm>
              <a:custGeom>
                <a:avLst/>
                <a:gdLst>
                  <a:gd name="connsiteX0" fmla="*/ 216378 w 246075"/>
                  <a:gd name="connsiteY0" fmla="*/ 29019 h 123675"/>
                  <a:gd name="connsiteX1" fmla="*/ 123357 w 246075"/>
                  <a:gd name="connsiteY1" fmla="*/ 956 h 123675"/>
                  <a:gd name="connsiteX2" fmla="*/ 30335 w 246075"/>
                  <a:gd name="connsiteY2" fmla="*/ 29019 h 123675"/>
                  <a:gd name="connsiteX3" fmla="*/ 956 w 246075"/>
                  <a:gd name="connsiteY3" fmla="*/ 83193 h 123675"/>
                  <a:gd name="connsiteX4" fmla="*/ 956 w 246075"/>
                  <a:gd name="connsiteY4" fmla="*/ 91905 h 123675"/>
                  <a:gd name="connsiteX5" fmla="*/ 30095 w 246075"/>
                  <a:gd name="connsiteY5" fmla="*/ 123355 h 123675"/>
                  <a:gd name="connsiteX6" fmla="*/ 216618 w 246075"/>
                  <a:gd name="connsiteY6" fmla="*/ 123355 h 123675"/>
                  <a:gd name="connsiteX7" fmla="*/ 245757 w 246075"/>
                  <a:gd name="connsiteY7" fmla="*/ 91905 h 123675"/>
                  <a:gd name="connsiteX8" fmla="*/ 245757 w 246075"/>
                  <a:gd name="connsiteY8" fmla="*/ 83193 h 123675"/>
                  <a:gd name="connsiteX9" fmla="*/ 216378 w 246075"/>
                  <a:gd name="connsiteY9" fmla="*/ 29019 h 123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46075" h="123675">
                    <a:moveTo>
                      <a:pt x="216378" y="29019"/>
                    </a:moveTo>
                    <a:cubicBezTo>
                      <a:pt x="194664" y="16215"/>
                      <a:pt x="160903" y="956"/>
                      <a:pt x="123357" y="956"/>
                    </a:cubicBezTo>
                    <a:cubicBezTo>
                      <a:pt x="85810" y="956"/>
                      <a:pt x="52050" y="16217"/>
                      <a:pt x="30335" y="29019"/>
                    </a:cubicBezTo>
                    <a:cubicBezTo>
                      <a:pt x="12206" y="39710"/>
                      <a:pt x="956" y="60468"/>
                      <a:pt x="956" y="83193"/>
                    </a:cubicBezTo>
                    <a:lnTo>
                      <a:pt x="956" y="91905"/>
                    </a:lnTo>
                    <a:cubicBezTo>
                      <a:pt x="956" y="109250"/>
                      <a:pt x="14025" y="123355"/>
                      <a:pt x="30095" y="123355"/>
                    </a:cubicBezTo>
                    <a:lnTo>
                      <a:pt x="216618" y="123355"/>
                    </a:lnTo>
                    <a:cubicBezTo>
                      <a:pt x="232688" y="123355"/>
                      <a:pt x="245757" y="109250"/>
                      <a:pt x="245757" y="91905"/>
                    </a:cubicBezTo>
                    <a:lnTo>
                      <a:pt x="245757" y="83193"/>
                    </a:lnTo>
                    <a:cubicBezTo>
                      <a:pt x="245757" y="60468"/>
                      <a:pt x="234508" y="39710"/>
                      <a:pt x="216378" y="29019"/>
                    </a:cubicBezTo>
                    <a:close/>
                  </a:path>
                </a:pathLst>
              </a:custGeom>
              <a:grpFill/>
              <a:ln w="47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MX"/>
              </a:p>
            </p:txBody>
          </p:sp>
          <p:sp>
            <p:nvSpPr>
              <p:cNvPr id="34" name="Forma libre 344">
                <a:extLst>
                  <a:ext uri="{FF2B5EF4-FFF2-40B4-BE49-F238E27FC236}">
                    <a16:creationId xmlns:a16="http://schemas.microsoft.com/office/drawing/2014/main" id="{01845A85-AF72-F84D-87BC-CB506CA0E26B}"/>
                  </a:ext>
                </a:extLst>
              </p:cNvPr>
              <p:cNvSpPr/>
              <p:nvPr/>
            </p:nvSpPr>
            <p:spPr>
              <a:xfrm>
                <a:off x="4508522" y="919804"/>
                <a:ext cx="68850" cy="68850"/>
              </a:xfrm>
              <a:custGeom>
                <a:avLst/>
                <a:gdLst>
                  <a:gd name="connsiteX0" fmla="*/ 136956 w 137700"/>
                  <a:gd name="connsiteY0" fmla="*/ 68956 h 137700"/>
                  <a:gd name="connsiteX1" fmla="*/ 68956 w 137700"/>
                  <a:gd name="connsiteY1" fmla="*/ 136956 h 137700"/>
                  <a:gd name="connsiteX2" fmla="*/ 956 w 137700"/>
                  <a:gd name="connsiteY2" fmla="*/ 68956 h 137700"/>
                  <a:gd name="connsiteX3" fmla="*/ 68956 w 137700"/>
                  <a:gd name="connsiteY3" fmla="*/ 956 h 137700"/>
                  <a:gd name="connsiteX4" fmla="*/ 136956 w 137700"/>
                  <a:gd name="connsiteY4" fmla="*/ 68956 h 137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7700" h="137700">
                    <a:moveTo>
                      <a:pt x="136956" y="68956"/>
                    </a:moveTo>
                    <a:cubicBezTo>
                      <a:pt x="136956" y="106511"/>
                      <a:pt x="106511" y="136956"/>
                      <a:pt x="68956" y="136956"/>
                    </a:cubicBezTo>
                    <a:cubicBezTo>
                      <a:pt x="31401" y="136956"/>
                      <a:pt x="956" y="106511"/>
                      <a:pt x="956" y="68956"/>
                    </a:cubicBezTo>
                    <a:cubicBezTo>
                      <a:pt x="956" y="31401"/>
                      <a:pt x="31401" y="956"/>
                      <a:pt x="68956" y="956"/>
                    </a:cubicBezTo>
                    <a:cubicBezTo>
                      <a:pt x="106511" y="956"/>
                      <a:pt x="136956" y="31401"/>
                      <a:pt x="136956" y="68956"/>
                    </a:cubicBezTo>
                    <a:close/>
                  </a:path>
                </a:pathLst>
              </a:custGeom>
              <a:grpFill/>
              <a:ln w="47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MX"/>
              </a:p>
            </p:txBody>
          </p:sp>
          <p:sp>
            <p:nvSpPr>
              <p:cNvPr id="35" name="Forma libre 345">
                <a:extLst>
                  <a:ext uri="{FF2B5EF4-FFF2-40B4-BE49-F238E27FC236}">
                    <a16:creationId xmlns:a16="http://schemas.microsoft.com/office/drawing/2014/main" id="{EB31ED45-F071-3844-8BC3-C9ACF6BDD58A}"/>
                  </a:ext>
                </a:extLst>
              </p:cNvPr>
              <p:cNvSpPr/>
              <p:nvPr/>
            </p:nvSpPr>
            <p:spPr>
              <a:xfrm>
                <a:off x="4481323" y="994604"/>
                <a:ext cx="123038" cy="61837"/>
              </a:xfrm>
              <a:custGeom>
                <a:avLst/>
                <a:gdLst>
                  <a:gd name="connsiteX0" fmla="*/ 216378 w 246075"/>
                  <a:gd name="connsiteY0" fmla="*/ 29019 h 123675"/>
                  <a:gd name="connsiteX1" fmla="*/ 123357 w 246075"/>
                  <a:gd name="connsiteY1" fmla="*/ 956 h 123675"/>
                  <a:gd name="connsiteX2" fmla="*/ 30335 w 246075"/>
                  <a:gd name="connsiteY2" fmla="*/ 29019 h 123675"/>
                  <a:gd name="connsiteX3" fmla="*/ 956 w 246075"/>
                  <a:gd name="connsiteY3" fmla="*/ 83194 h 123675"/>
                  <a:gd name="connsiteX4" fmla="*/ 956 w 246075"/>
                  <a:gd name="connsiteY4" fmla="*/ 91906 h 123675"/>
                  <a:gd name="connsiteX5" fmla="*/ 30095 w 246075"/>
                  <a:gd name="connsiteY5" fmla="*/ 123357 h 123675"/>
                  <a:gd name="connsiteX6" fmla="*/ 216618 w 246075"/>
                  <a:gd name="connsiteY6" fmla="*/ 123357 h 123675"/>
                  <a:gd name="connsiteX7" fmla="*/ 245757 w 246075"/>
                  <a:gd name="connsiteY7" fmla="*/ 91906 h 123675"/>
                  <a:gd name="connsiteX8" fmla="*/ 245757 w 246075"/>
                  <a:gd name="connsiteY8" fmla="*/ 83194 h 123675"/>
                  <a:gd name="connsiteX9" fmla="*/ 216378 w 246075"/>
                  <a:gd name="connsiteY9" fmla="*/ 29019 h 123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46075" h="123675">
                    <a:moveTo>
                      <a:pt x="216378" y="29019"/>
                    </a:moveTo>
                    <a:cubicBezTo>
                      <a:pt x="194664" y="16215"/>
                      <a:pt x="160903" y="956"/>
                      <a:pt x="123357" y="956"/>
                    </a:cubicBezTo>
                    <a:cubicBezTo>
                      <a:pt x="85810" y="956"/>
                      <a:pt x="52049" y="16217"/>
                      <a:pt x="30335" y="29019"/>
                    </a:cubicBezTo>
                    <a:cubicBezTo>
                      <a:pt x="12206" y="39710"/>
                      <a:pt x="956" y="60470"/>
                      <a:pt x="956" y="83194"/>
                    </a:cubicBezTo>
                    <a:lnTo>
                      <a:pt x="956" y="91906"/>
                    </a:lnTo>
                    <a:cubicBezTo>
                      <a:pt x="956" y="109251"/>
                      <a:pt x="14025" y="123357"/>
                      <a:pt x="30095" y="123357"/>
                    </a:cubicBezTo>
                    <a:lnTo>
                      <a:pt x="216618" y="123357"/>
                    </a:lnTo>
                    <a:cubicBezTo>
                      <a:pt x="232688" y="123357"/>
                      <a:pt x="245757" y="109251"/>
                      <a:pt x="245757" y="91906"/>
                    </a:cubicBezTo>
                    <a:lnTo>
                      <a:pt x="245757" y="83194"/>
                    </a:lnTo>
                    <a:cubicBezTo>
                      <a:pt x="245756" y="60468"/>
                      <a:pt x="234506" y="39710"/>
                      <a:pt x="216378" y="29019"/>
                    </a:cubicBezTo>
                    <a:close/>
                  </a:path>
                </a:pathLst>
              </a:custGeom>
              <a:grpFill/>
              <a:ln w="47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MX"/>
              </a:p>
            </p:txBody>
          </p:sp>
          <p:sp>
            <p:nvSpPr>
              <p:cNvPr id="36" name="Forma libre 346">
                <a:extLst>
                  <a:ext uri="{FF2B5EF4-FFF2-40B4-BE49-F238E27FC236}">
                    <a16:creationId xmlns:a16="http://schemas.microsoft.com/office/drawing/2014/main" id="{D59F076A-6BBC-AA41-9381-66AD64A2BAE5}"/>
                  </a:ext>
                </a:extLst>
              </p:cNvPr>
              <p:cNvSpPr/>
              <p:nvPr/>
            </p:nvSpPr>
            <p:spPr>
              <a:xfrm>
                <a:off x="4413321" y="906204"/>
                <a:ext cx="82238" cy="82238"/>
              </a:xfrm>
              <a:custGeom>
                <a:avLst/>
                <a:gdLst>
                  <a:gd name="connsiteX0" fmla="*/ 150545 w 164475"/>
                  <a:gd name="connsiteY0" fmla="*/ 164157 h 164475"/>
                  <a:gd name="connsiteX1" fmla="*/ 161184 w 164475"/>
                  <a:gd name="connsiteY1" fmla="*/ 159057 h 164475"/>
                  <a:gd name="connsiteX2" fmla="*/ 159058 w 164475"/>
                  <a:gd name="connsiteY2" fmla="*/ 139932 h 164475"/>
                  <a:gd name="connsiteX3" fmla="*/ 96158 w 164475"/>
                  <a:gd name="connsiteY3" fmla="*/ 89612 h 164475"/>
                  <a:gd name="connsiteX4" fmla="*/ 96158 w 164475"/>
                  <a:gd name="connsiteY4" fmla="*/ 14557 h 164475"/>
                  <a:gd name="connsiteX5" fmla="*/ 82558 w 164475"/>
                  <a:gd name="connsiteY5" fmla="*/ 956 h 164475"/>
                  <a:gd name="connsiteX6" fmla="*/ 68957 w 164475"/>
                  <a:gd name="connsiteY6" fmla="*/ 14555 h 164475"/>
                  <a:gd name="connsiteX7" fmla="*/ 68957 w 164475"/>
                  <a:gd name="connsiteY7" fmla="*/ 89621 h 164475"/>
                  <a:gd name="connsiteX8" fmla="*/ 6058 w 164475"/>
                  <a:gd name="connsiteY8" fmla="*/ 139930 h 164475"/>
                  <a:gd name="connsiteX9" fmla="*/ 3932 w 164475"/>
                  <a:gd name="connsiteY9" fmla="*/ 159055 h 164475"/>
                  <a:gd name="connsiteX10" fmla="*/ 14571 w 164475"/>
                  <a:gd name="connsiteY10" fmla="*/ 164156 h 164475"/>
                  <a:gd name="connsiteX11" fmla="*/ 23057 w 164475"/>
                  <a:gd name="connsiteY11" fmla="*/ 161181 h 164475"/>
                  <a:gd name="connsiteX12" fmla="*/ 82558 w 164475"/>
                  <a:gd name="connsiteY12" fmla="*/ 113581 h 164475"/>
                  <a:gd name="connsiteX13" fmla="*/ 142057 w 164475"/>
                  <a:gd name="connsiteY13" fmla="*/ 161181 h 164475"/>
                  <a:gd name="connsiteX14" fmla="*/ 150545 w 164475"/>
                  <a:gd name="connsiteY14" fmla="*/ 164157 h 164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64475" h="164475">
                    <a:moveTo>
                      <a:pt x="150545" y="164157"/>
                    </a:moveTo>
                    <a:cubicBezTo>
                      <a:pt x="154542" y="164157"/>
                      <a:pt x="158487" y="162404"/>
                      <a:pt x="161184" y="159057"/>
                    </a:cubicBezTo>
                    <a:cubicBezTo>
                      <a:pt x="165872" y="153187"/>
                      <a:pt x="164916" y="144633"/>
                      <a:pt x="159058" y="139932"/>
                    </a:cubicBezTo>
                    <a:lnTo>
                      <a:pt x="96158" y="89612"/>
                    </a:lnTo>
                    <a:lnTo>
                      <a:pt x="96158" y="14557"/>
                    </a:lnTo>
                    <a:cubicBezTo>
                      <a:pt x="96158" y="7039"/>
                      <a:pt x="90075" y="956"/>
                      <a:pt x="82558" y="956"/>
                    </a:cubicBezTo>
                    <a:cubicBezTo>
                      <a:pt x="75041" y="956"/>
                      <a:pt x="68957" y="7038"/>
                      <a:pt x="68957" y="14555"/>
                    </a:cubicBezTo>
                    <a:lnTo>
                      <a:pt x="68957" y="89621"/>
                    </a:lnTo>
                    <a:lnTo>
                      <a:pt x="6058" y="139930"/>
                    </a:lnTo>
                    <a:cubicBezTo>
                      <a:pt x="200" y="144633"/>
                      <a:pt x="-756" y="153185"/>
                      <a:pt x="3932" y="159055"/>
                    </a:cubicBezTo>
                    <a:cubicBezTo>
                      <a:pt x="6629" y="162402"/>
                      <a:pt x="10572" y="164156"/>
                      <a:pt x="14571" y="164156"/>
                    </a:cubicBezTo>
                    <a:cubicBezTo>
                      <a:pt x="17545" y="164156"/>
                      <a:pt x="20548" y="163187"/>
                      <a:pt x="23057" y="161181"/>
                    </a:cubicBezTo>
                    <a:lnTo>
                      <a:pt x="82558" y="113581"/>
                    </a:lnTo>
                    <a:lnTo>
                      <a:pt x="142057" y="161181"/>
                    </a:lnTo>
                    <a:cubicBezTo>
                      <a:pt x="144568" y="163187"/>
                      <a:pt x="147569" y="164157"/>
                      <a:pt x="150545" y="164157"/>
                    </a:cubicBezTo>
                    <a:close/>
                  </a:path>
                </a:pathLst>
              </a:custGeom>
              <a:grpFill/>
              <a:ln w="47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MX"/>
              </a:p>
            </p:txBody>
          </p:sp>
        </p:grpSp>
        <p:sp>
          <p:nvSpPr>
            <p:cNvPr id="37" name="Forma libre 530">
              <a:extLst>
                <a:ext uri="{FF2B5EF4-FFF2-40B4-BE49-F238E27FC236}">
                  <a16:creationId xmlns:a16="http://schemas.microsoft.com/office/drawing/2014/main" id="{93CC4B07-E841-754B-B15F-8A89931A34A2}"/>
                </a:ext>
              </a:extLst>
            </p:cNvPr>
            <p:cNvSpPr/>
            <p:nvPr/>
          </p:nvSpPr>
          <p:spPr>
            <a:xfrm>
              <a:off x="3498652" y="2822119"/>
              <a:ext cx="656553" cy="656553"/>
            </a:xfrm>
            <a:custGeom>
              <a:avLst/>
              <a:gdLst>
                <a:gd name="connsiteX0" fmla="*/ 109317 w 108978"/>
                <a:gd name="connsiteY0" fmla="*/ 54682 h 108978"/>
                <a:gd name="connsiteX1" fmla="*/ 54682 w 108978"/>
                <a:gd name="connsiteY1" fmla="*/ 109317 h 108978"/>
                <a:gd name="connsiteX2" fmla="*/ 46 w 108978"/>
                <a:gd name="connsiteY2" fmla="*/ 54682 h 108978"/>
                <a:gd name="connsiteX3" fmla="*/ 54682 w 108978"/>
                <a:gd name="connsiteY3" fmla="*/ 46 h 108978"/>
                <a:gd name="connsiteX4" fmla="*/ 54689 w 108978"/>
                <a:gd name="connsiteY4" fmla="*/ 46 h 108978"/>
                <a:gd name="connsiteX5" fmla="*/ 109317 w 108978"/>
                <a:gd name="connsiteY5" fmla="*/ 54674 h 108978"/>
                <a:gd name="connsiteX6" fmla="*/ 109317 w 108978"/>
                <a:gd name="connsiteY6" fmla="*/ 54682 h 108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8978" h="108978">
                  <a:moveTo>
                    <a:pt x="109317" y="54682"/>
                  </a:moveTo>
                  <a:cubicBezTo>
                    <a:pt x="109317" y="84856"/>
                    <a:pt x="84856" y="109317"/>
                    <a:pt x="54682" y="109317"/>
                  </a:cubicBezTo>
                  <a:cubicBezTo>
                    <a:pt x="24507" y="109317"/>
                    <a:pt x="46" y="84856"/>
                    <a:pt x="46" y="54682"/>
                  </a:cubicBezTo>
                  <a:cubicBezTo>
                    <a:pt x="46" y="24507"/>
                    <a:pt x="24507" y="46"/>
                    <a:pt x="54682" y="46"/>
                  </a:cubicBezTo>
                  <a:cubicBezTo>
                    <a:pt x="54684" y="46"/>
                    <a:pt x="54687" y="46"/>
                    <a:pt x="54689" y="46"/>
                  </a:cubicBezTo>
                  <a:cubicBezTo>
                    <a:pt x="84859" y="46"/>
                    <a:pt x="109317" y="24504"/>
                    <a:pt x="109317" y="54674"/>
                  </a:cubicBezTo>
                  <a:cubicBezTo>
                    <a:pt x="109317" y="54677"/>
                    <a:pt x="109317" y="54679"/>
                    <a:pt x="109317" y="54682"/>
                  </a:cubicBezTo>
                </a:path>
              </a:pathLst>
            </a:custGeom>
            <a:solidFill>
              <a:srgbClr val="3898EC"/>
            </a:solidFill>
            <a:ln w="38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s-MX" sz="2200" dirty="0">
                <a:solidFill>
                  <a:srgbClr val="FFFFFF"/>
                </a:solidFill>
                <a:latin typeface="Poppins" pitchFamily="2" charset="77"/>
                <a:cs typeface="Poppins Medium" pitchFamily="2" charset="77"/>
              </a:endParaRPr>
            </a:p>
          </p:txBody>
        </p:sp>
        <p:sp>
          <p:nvSpPr>
            <p:cNvPr id="38" name="Gráfico 221">
              <a:extLst>
                <a:ext uri="{FF2B5EF4-FFF2-40B4-BE49-F238E27FC236}">
                  <a16:creationId xmlns:a16="http://schemas.microsoft.com/office/drawing/2014/main" id="{690DCC4C-95F1-B443-AB77-4FD91AA7C2E1}"/>
                </a:ext>
              </a:extLst>
            </p:cNvPr>
            <p:cNvSpPr/>
            <p:nvPr/>
          </p:nvSpPr>
          <p:spPr>
            <a:xfrm>
              <a:off x="3685796" y="3024342"/>
              <a:ext cx="277470" cy="231224"/>
            </a:xfrm>
            <a:custGeom>
              <a:avLst/>
              <a:gdLst>
                <a:gd name="connsiteX0" fmla="*/ 561819 w 570828"/>
                <a:gd name="connsiteY0" fmla="*/ 105009 h 475690"/>
                <a:gd name="connsiteX1" fmla="*/ 538278 w 570828"/>
                <a:gd name="connsiteY1" fmla="*/ 99122 h 475690"/>
                <a:gd name="connsiteX2" fmla="*/ 536850 w 570828"/>
                <a:gd name="connsiteY2" fmla="*/ 95614 h 475690"/>
                <a:gd name="connsiteX3" fmla="*/ 549323 w 570828"/>
                <a:gd name="connsiteY3" fmla="*/ 74826 h 475690"/>
                <a:gd name="connsiteX4" fmla="*/ 547535 w 570828"/>
                <a:gd name="connsiteY4" fmla="*/ 60297 h 475690"/>
                <a:gd name="connsiteX5" fmla="*/ 510534 w 570828"/>
                <a:gd name="connsiteY5" fmla="*/ 23297 h 475690"/>
                <a:gd name="connsiteX6" fmla="*/ 496005 w 570828"/>
                <a:gd name="connsiteY6" fmla="*/ 21509 h 475690"/>
                <a:gd name="connsiteX7" fmla="*/ 475217 w 570828"/>
                <a:gd name="connsiteY7" fmla="*/ 33981 h 475690"/>
                <a:gd name="connsiteX8" fmla="*/ 471709 w 570828"/>
                <a:gd name="connsiteY8" fmla="*/ 32553 h 475690"/>
                <a:gd name="connsiteX9" fmla="*/ 465822 w 570828"/>
                <a:gd name="connsiteY9" fmla="*/ 9012 h 475690"/>
                <a:gd name="connsiteX10" fmla="*/ 454289 w 570828"/>
                <a:gd name="connsiteY10" fmla="*/ 0 h 475690"/>
                <a:gd name="connsiteX11" fmla="*/ 401958 w 570828"/>
                <a:gd name="connsiteY11" fmla="*/ 0 h 475690"/>
                <a:gd name="connsiteX12" fmla="*/ 390425 w 570828"/>
                <a:gd name="connsiteY12" fmla="*/ 9012 h 475690"/>
                <a:gd name="connsiteX13" fmla="*/ 384537 w 570828"/>
                <a:gd name="connsiteY13" fmla="*/ 32553 h 475690"/>
                <a:gd name="connsiteX14" fmla="*/ 381030 w 570828"/>
                <a:gd name="connsiteY14" fmla="*/ 33981 h 475690"/>
                <a:gd name="connsiteX15" fmla="*/ 360241 w 570828"/>
                <a:gd name="connsiteY15" fmla="*/ 21509 h 475690"/>
                <a:gd name="connsiteX16" fmla="*/ 345713 w 570828"/>
                <a:gd name="connsiteY16" fmla="*/ 23297 h 475690"/>
                <a:gd name="connsiteX17" fmla="*/ 308713 w 570828"/>
                <a:gd name="connsiteY17" fmla="*/ 60297 h 475690"/>
                <a:gd name="connsiteX18" fmla="*/ 306924 w 570828"/>
                <a:gd name="connsiteY18" fmla="*/ 74826 h 475690"/>
                <a:gd name="connsiteX19" fmla="*/ 319398 w 570828"/>
                <a:gd name="connsiteY19" fmla="*/ 95614 h 475690"/>
                <a:gd name="connsiteX20" fmla="*/ 317970 w 570828"/>
                <a:gd name="connsiteY20" fmla="*/ 99122 h 475690"/>
                <a:gd name="connsiteX21" fmla="*/ 294428 w 570828"/>
                <a:gd name="connsiteY21" fmla="*/ 105009 h 475690"/>
                <a:gd name="connsiteX22" fmla="*/ 285417 w 570828"/>
                <a:gd name="connsiteY22" fmla="*/ 116542 h 475690"/>
                <a:gd name="connsiteX23" fmla="*/ 285417 w 570828"/>
                <a:gd name="connsiteY23" fmla="*/ 168873 h 475690"/>
                <a:gd name="connsiteX24" fmla="*/ 294428 w 570828"/>
                <a:gd name="connsiteY24" fmla="*/ 180406 h 475690"/>
                <a:gd name="connsiteX25" fmla="*/ 317970 w 570828"/>
                <a:gd name="connsiteY25" fmla="*/ 186294 h 475690"/>
                <a:gd name="connsiteX26" fmla="*/ 319398 w 570828"/>
                <a:gd name="connsiteY26" fmla="*/ 189801 h 475690"/>
                <a:gd name="connsiteX27" fmla="*/ 306924 w 570828"/>
                <a:gd name="connsiteY27" fmla="*/ 210590 h 475690"/>
                <a:gd name="connsiteX28" fmla="*/ 306264 w 570828"/>
                <a:gd name="connsiteY28" fmla="*/ 213704 h 475690"/>
                <a:gd name="connsiteX29" fmla="*/ 306088 w 570828"/>
                <a:gd name="connsiteY29" fmla="*/ 213343 h 475690"/>
                <a:gd name="connsiteX30" fmla="*/ 262351 w 570828"/>
                <a:gd name="connsiteY30" fmla="*/ 169606 h 475690"/>
                <a:gd name="connsiteX31" fmla="*/ 247823 w 570828"/>
                <a:gd name="connsiteY31" fmla="*/ 167818 h 475690"/>
                <a:gd name="connsiteX32" fmla="*/ 227326 w 570828"/>
                <a:gd name="connsiteY32" fmla="*/ 180128 h 475690"/>
                <a:gd name="connsiteX33" fmla="*/ 214748 w 570828"/>
                <a:gd name="connsiteY33" fmla="*/ 174902 h 475690"/>
                <a:gd name="connsiteX34" fmla="*/ 208942 w 570828"/>
                <a:gd name="connsiteY34" fmla="*/ 151709 h 475690"/>
                <a:gd name="connsiteX35" fmla="*/ 197409 w 570828"/>
                <a:gd name="connsiteY35" fmla="*/ 142709 h 475690"/>
                <a:gd name="connsiteX36" fmla="*/ 135579 w 570828"/>
                <a:gd name="connsiteY36" fmla="*/ 142709 h 475690"/>
                <a:gd name="connsiteX37" fmla="*/ 124046 w 570828"/>
                <a:gd name="connsiteY37" fmla="*/ 151709 h 475690"/>
                <a:gd name="connsiteX38" fmla="*/ 118240 w 570828"/>
                <a:gd name="connsiteY38" fmla="*/ 174902 h 475690"/>
                <a:gd name="connsiteX39" fmla="*/ 105663 w 570828"/>
                <a:gd name="connsiteY39" fmla="*/ 180128 h 475690"/>
                <a:gd name="connsiteX40" fmla="*/ 85165 w 570828"/>
                <a:gd name="connsiteY40" fmla="*/ 167818 h 475690"/>
                <a:gd name="connsiteX41" fmla="*/ 70637 w 570828"/>
                <a:gd name="connsiteY41" fmla="*/ 169606 h 475690"/>
                <a:gd name="connsiteX42" fmla="*/ 26900 w 570828"/>
                <a:gd name="connsiteY42" fmla="*/ 213343 h 475690"/>
                <a:gd name="connsiteX43" fmla="*/ 25112 w 570828"/>
                <a:gd name="connsiteY43" fmla="*/ 227871 h 475690"/>
                <a:gd name="connsiteX44" fmla="*/ 37423 w 570828"/>
                <a:gd name="connsiteY44" fmla="*/ 248368 h 475690"/>
                <a:gd name="connsiteX45" fmla="*/ 32196 w 570828"/>
                <a:gd name="connsiteY45" fmla="*/ 260946 h 475690"/>
                <a:gd name="connsiteX46" fmla="*/ 9004 w 570828"/>
                <a:gd name="connsiteY46" fmla="*/ 266752 h 475690"/>
                <a:gd name="connsiteX47" fmla="*/ 0 w 570828"/>
                <a:gd name="connsiteY47" fmla="*/ 278285 h 475690"/>
                <a:gd name="connsiteX48" fmla="*/ 0 w 570828"/>
                <a:gd name="connsiteY48" fmla="*/ 340115 h 475690"/>
                <a:gd name="connsiteX49" fmla="*/ 9001 w 570828"/>
                <a:gd name="connsiteY49" fmla="*/ 351648 h 475690"/>
                <a:gd name="connsiteX50" fmla="*/ 32193 w 570828"/>
                <a:gd name="connsiteY50" fmla="*/ 357454 h 475690"/>
                <a:gd name="connsiteX51" fmla="*/ 37420 w 570828"/>
                <a:gd name="connsiteY51" fmla="*/ 370031 h 475690"/>
                <a:gd name="connsiteX52" fmla="*/ 25109 w 570828"/>
                <a:gd name="connsiteY52" fmla="*/ 390529 h 475690"/>
                <a:gd name="connsiteX53" fmla="*/ 26897 w 570828"/>
                <a:gd name="connsiteY53" fmla="*/ 405057 h 475690"/>
                <a:gd name="connsiteX54" fmla="*/ 70634 w 570828"/>
                <a:gd name="connsiteY54" fmla="*/ 448794 h 475690"/>
                <a:gd name="connsiteX55" fmla="*/ 85162 w 570828"/>
                <a:gd name="connsiteY55" fmla="*/ 450582 h 475690"/>
                <a:gd name="connsiteX56" fmla="*/ 105659 w 570828"/>
                <a:gd name="connsiteY56" fmla="*/ 438271 h 475690"/>
                <a:gd name="connsiteX57" fmla="*/ 118237 w 570828"/>
                <a:gd name="connsiteY57" fmla="*/ 443498 h 475690"/>
                <a:gd name="connsiteX58" fmla="*/ 124043 w 570828"/>
                <a:gd name="connsiteY58" fmla="*/ 466690 h 475690"/>
                <a:gd name="connsiteX59" fmla="*/ 135576 w 570828"/>
                <a:gd name="connsiteY59" fmla="*/ 475691 h 475690"/>
                <a:gd name="connsiteX60" fmla="*/ 197406 w 570828"/>
                <a:gd name="connsiteY60" fmla="*/ 475691 h 475690"/>
                <a:gd name="connsiteX61" fmla="*/ 208939 w 570828"/>
                <a:gd name="connsiteY61" fmla="*/ 466690 h 475690"/>
                <a:gd name="connsiteX62" fmla="*/ 214745 w 570828"/>
                <a:gd name="connsiteY62" fmla="*/ 443498 h 475690"/>
                <a:gd name="connsiteX63" fmla="*/ 227322 w 570828"/>
                <a:gd name="connsiteY63" fmla="*/ 438271 h 475690"/>
                <a:gd name="connsiteX64" fmla="*/ 247820 w 570828"/>
                <a:gd name="connsiteY64" fmla="*/ 450582 h 475690"/>
                <a:gd name="connsiteX65" fmla="*/ 262348 w 570828"/>
                <a:gd name="connsiteY65" fmla="*/ 448794 h 475690"/>
                <a:gd name="connsiteX66" fmla="*/ 306085 w 570828"/>
                <a:gd name="connsiteY66" fmla="*/ 405057 h 475690"/>
                <a:gd name="connsiteX67" fmla="*/ 307873 w 570828"/>
                <a:gd name="connsiteY67" fmla="*/ 390529 h 475690"/>
                <a:gd name="connsiteX68" fmla="*/ 295562 w 570828"/>
                <a:gd name="connsiteY68" fmla="*/ 370031 h 475690"/>
                <a:gd name="connsiteX69" fmla="*/ 300789 w 570828"/>
                <a:gd name="connsiteY69" fmla="*/ 357454 h 475690"/>
                <a:gd name="connsiteX70" fmla="*/ 323981 w 570828"/>
                <a:gd name="connsiteY70" fmla="*/ 351648 h 475690"/>
                <a:gd name="connsiteX71" fmla="*/ 332982 w 570828"/>
                <a:gd name="connsiteY71" fmla="*/ 340115 h 475690"/>
                <a:gd name="connsiteX72" fmla="*/ 332982 w 570828"/>
                <a:gd name="connsiteY72" fmla="*/ 278285 h 475690"/>
                <a:gd name="connsiteX73" fmla="*/ 323981 w 570828"/>
                <a:gd name="connsiteY73" fmla="*/ 266752 h 475690"/>
                <a:gd name="connsiteX74" fmla="*/ 300789 w 570828"/>
                <a:gd name="connsiteY74" fmla="*/ 260946 h 475690"/>
                <a:gd name="connsiteX75" fmla="*/ 295562 w 570828"/>
                <a:gd name="connsiteY75" fmla="*/ 248368 h 475690"/>
                <a:gd name="connsiteX76" fmla="*/ 307873 w 570828"/>
                <a:gd name="connsiteY76" fmla="*/ 227871 h 475690"/>
                <a:gd name="connsiteX77" fmla="*/ 308533 w 570828"/>
                <a:gd name="connsiteY77" fmla="*/ 224757 h 475690"/>
                <a:gd name="connsiteX78" fmla="*/ 308709 w 570828"/>
                <a:gd name="connsiteY78" fmla="*/ 225118 h 475690"/>
                <a:gd name="connsiteX79" fmla="*/ 345711 w 570828"/>
                <a:gd name="connsiteY79" fmla="*/ 262120 h 475690"/>
                <a:gd name="connsiteX80" fmla="*/ 360239 w 570828"/>
                <a:gd name="connsiteY80" fmla="*/ 263908 h 475690"/>
                <a:gd name="connsiteX81" fmla="*/ 381027 w 570828"/>
                <a:gd name="connsiteY81" fmla="*/ 251434 h 475690"/>
                <a:gd name="connsiteX82" fmla="*/ 384535 w 570828"/>
                <a:gd name="connsiteY82" fmla="*/ 252863 h 475690"/>
                <a:gd name="connsiteX83" fmla="*/ 390423 w 570828"/>
                <a:gd name="connsiteY83" fmla="*/ 276404 h 475690"/>
                <a:gd name="connsiteX84" fmla="*/ 401955 w 570828"/>
                <a:gd name="connsiteY84" fmla="*/ 285416 h 475690"/>
                <a:gd name="connsiteX85" fmla="*/ 454287 w 570828"/>
                <a:gd name="connsiteY85" fmla="*/ 285416 h 475690"/>
                <a:gd name="connsiteX86" fmla="*/ 465819 w 570828"/>
                <a:gd name="connsiteY86" fmla="*/ 276404 h 475690"/>
                <a:gd name="connsiteX87" fmla="*/ 471707 w 570828"/>
                <a:gd name="connsiteY87" fmla="*/ 252863 h 475690"/>
                <a:gd name="connsiteX88" fmla="*/ 475215 w 570828"/>
                <a:gd name="connsiteY88" fmla="*/ 251434 h 475690"/>
                <a:gd name="connsiteX89" fmla="*/ 496003 w 570828"/>
                <a:gd name="connsiteY89" fmla="*/ 263908 h 475690"/>
                <a:gd name="connsiteX90" fmla="*/ 510531 w 570828"/>
                <a:gd name="connsiteY90" fmla="*/ 262120 h 475690"/>
                <a:gd name="connsiteX91" fmla="*/ 547533 w 570828"/>
                <a:gd name="connsiteY91" fmla="*/ 225118 h 475690"/>
                <a:gd name="connsiteX92" fmla="*/ 549321 w 570828"/>
                <a:gd name="connsiteY92" fmla="*/ 210590 h 475690"/>
                <a:gd name="connsiteX93" fmla="*/ 536848 w 570828"/>
                <a:gd name="connsiteY93" fmla="*/ 189801 h 475690"/>
                <a:gd name="connsiteX94" fmla="*/ 538276 w 570828"/>
                <a:gd name="connsiteY94" fmla="*/ 186294 h 475690"/>
                <a:gd name="connsiteX95" fmla="*/ 561817 w 570828"/>
                <a:gd name="connsiteY95" fmla="*/ 180406 h 475690"/>
                <a:gd name="connsiteX96" fmla="*/ 570829 w 570828"/>
                <a:gd name="connsiteY96" fmla="*/ 168873 h 475690"/>
                <a:gd name="connsiteX97" fmla="*/ 570829 w 570828"/>
                <a:gd name="connsiteY97" fmla="*/ 116542 h 475690"/>
                <a:gd name="connsiteX98" fmla="*/ 561819 w 570828"/>
                <a:gd name="connsiteY98" fmla="*/ 105009 h 475690"/>
                <a:gd name="connsiteX99" fmla="*/ 166492 w 570828"/>
                <a:gd name="connsiteY99" fmla="*/ 380554 h 475690"/>
                <a:gd name="connsiteX100" fmla="*/ 95138 w 570828"/>
                <a:gd name="connsiteY100" fmla="*/ 309200 h 475690"/>
                <a:gd name="connsiteX101" fmla="*/ 166492 w 570828"/>
                <a:gd name="connsiteY101" fmla="*/ 237846 h 475690"/>
                <a:gd name="connsiteX102" fmla="*/ 237846 w 570828"/>
                <a:gd name="connsiteY102" fmla="*/ 309200 h 475690"/>
                <a:gd name="connsiteX103" fmla="*/ 166492 w 570828"/>
                <a:gd name="connsiteY103" fmla="*/ 380554 h 475690"/>
                <a:gd name="connsiteX104" fmla="*/ 428123 w 570828"/>
                <a:gd name="connsiteY104" fmla="*/ 190276 h 475690"/>
                <a:gd name="connsiteX105" fmla="*/ 380554 w 570828"/>
                <a:gd name="connsiteY105" fmla="*/ 142707 h 475690"/>
                <a:gd name="connsiteX106" fmla="*/ 428123 w 570828"/>
                <a:gd name="connsiteY106" fmla="*/ 95138 h 475690"/>
                <a:gd name="connsiteX107" fmla="*/ 475693 w 570828"/>
                <a:gd name="connsiteY107" fmla="*/ 142708 h 475690"/>
                <a:gd name="connsiteX108" fmla="*/ 428123 w 570828"/>
                <a:gd name="connsiteY108" fmla="*/ 190276 h 475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</a:cxnLst>
              <a:rect l="l" t="t" r="r" b="b"/>
              <a:pathLst>
                <a:path w="570828" h="475690">
                  <a:moveTo>
                    <a:pt x="561819" y="105009"/>
                  </a:moveTo>
                  <a:lnTo>
                    <a:pt x="538278" y="99122"/>
                  </a:lnTo>
                  <a:cubicBezTo>
                    <a:pt x="537825" y="97937"/>
                    <a:pt x="537337" y="96776"/>
                    <a:pt x="536850" y="95614"/>
                  </a:cubicBezTo>
                  <a:lnTo>
                    <a:pt x="549323" y="74826"/>
                  </a:lnTo>
                  <a:cubicBezTo>
                    <a:pt x="552134" y="70145"/>
                    <a:pt x="551390" y="64153"/>
                    <a:pt x="547535" y="60297"/>
                  </a:cubicBezTo>
                  <a:lnTo>
                    <a:pt x="510534" y="23297"/>
                  </a:lnTo>
                  <a:cubicBezTo>
                    <a:pt x="506666" y="19406"/>
                    <a:pt x="500686" y="18698"/>
                    <a:pt x="496005" y="21509"/>
                  </a:cubicBezTo>
                  <a:lnTo>
                    <a:pt x="475217" y="33981"/>
                  </a:lnTo>
                  <a:cubicBezTo>
                    <a:pt x="474055" y="33482"/>
                    <a:pt x="472882" y="33006"/>
                    <a:pt x="471709" y="32553"/>
                  </a:cubicBezTo>
                  <a:lnTo>
                    <a:pt x="465822" y="9012"/>
                  </a:lnTo>
                  <a:cubicBezTo>
                    <a:pt x="464497" y="3716"/>
                    <a:pt x="459748" y="0"/>
                    <a:pt x="454289" y="0"/>
                  </a:cubicBezTo>
                  <a:lnTo>
                    <a:pt x="401958" y="0"/>
                  </a:lnTo>
                  <a:cubicBezTo>
                    <a:pt x="396499" y="0"/>
                    <a:pt x="391750" y="3716"/>
                    <a:pt x="390425" y="9012"/>
                  </a:cubicBezTo>
                  <a:lnTo>
                    <a:pt x="384537" y="32553"/>
                  </a:lnTo>
                  <a:cubicBezTo>
                    <a:pt x="383364" y="33006"/>
                    <a:pt x="382191" y="33482"/>
                    <a:pt x="381030" y="33981"/>
                  </a:cubicBezTo>
                  <a:lnTo>
                    <a:pt x="360241" y="21509"/>
                  </a:lnTo>
                  <a:cubicBezTo>
                    <a:pt x="355561" y="18721"/>
                    <a:pt x="349568" y="19429"/>
                    <a:pt x="345713" y="23297"/>
                  </a:cubicBezTo>
                  <a:lnTo>
                    <a:pt x="308713" y="60297"/>
                  </a:lnTo>
                  <a:cubicBezTo>
                    <a:pt x="304857" y="64153"/>
                    <a:pt x="304114" y="70145"/>
                    <a:pt x="306924" y="74826"/>
                  </a:cubicBezTo>
                  <a:lnTo>
                    <a:pt x="319398" y="95614"/>
                  </a:lnTo>
                  <a:cubicBezTo>
                    <a:pt x="318909" y="96776"/>
                    <a:pt x="318422" y="97937"/>
                    <a:pt x="317970" y="99122"/>
                  </a:cubicBezTo>
                  <a:lnTo>
                    <a:pt x="294428" y="105009"/>
                  </a:lnTo>
                  <a:cubicBezTo>
                    <a:pt x="289133" y="106334"/>
                    <a:pt x="285417" y="111083"/>
                    <a:pt x="285417" y="116542"/>
                  </a:cubicBezTo>
                  <a:lnTo>
                    <a:pt x="285417" y="168873"/>
                  </a:lnTo>
                  <a:cubicBezTo>
                    <a:pt x="285417" y="174332"/>
                    <a:pt x="289133" y="179082"/>
                    <a:pt x="294428" y="180406"/>
                  </a:cubicBezTo>
                  <a:lnTo>
                    <a:pt x="317970" y="186294"/>
                  </a:lnTo>
                  <a:cubicBezTo>
                    <a:pt x="318422" y="187479"/>
                    <a:pt x="318898" y="188640"/>
                    <a:pt x="319398" y="189801"/>
                  </a:cubicBezTo>
                  <a:lnTo>
                    <a:pt x="306924" y="210590"/>
                  </a:lnTo>
                  <a:cubicBezTo>
                    <a:pt x="306347" y="211552"/>
                    <a:pt x="306545" y="212661"/>
                    <a:pt x="306264" y="213704"/>
                  </a:cubicBezTo>
                  <a:cubicBezTo>
                    <a:pt x="306168" y="213601"/>
                    <a:pt x="306188" y="213443"/>
                    <a:pt x="306088" y="213343"/>
                  </a:cubicBezTo>
                  <a:lnTo>
                    <a:pt x="262351" y="169606"/>
                  </a:lnTo>
                  <a:cubicBezTo>
                    <a:pt x="258484" y="165738"/>
                    <a:pt x="252480" y="165007"/>
                    <a:pt x="247823" y="167818"/>
                  </a:cubicBezTo>
                  <a:lnTo>
                    <a:pt x="227326" y="180128"/>
                  </a:lnTo>
                  <a:cubicBezTo>
                    <a:pt x="223203" y="178177"/>
                    <a:pt x="218998" y="176435"/>
                    <a:pt x="214748" y="174902"/>
                  </a:cubicBezTo>
                  <a:lnTo>
                    <a:pt x="208942" y="151709"/>
                  </a:lnTo>
                  <a:cubicBezTo>
                    <a:pt x="207617" y="146425"/>
                    <a:pt x="202868" y="142709"/>
                    <a:pt x="197409" y="142709"/>
                  </a:cubicBezTo>
                  <a:lnTo>
                    <a:pt x="135579" y="142709"/>
                  </a:lnTo>
                  <a:cubicBezTo>
                    <a:pt x="130120" y="142709"/>
                    <a:pt x="125371" y="146425"/>
                    <a:pt x="124046" y="151709"/>
                  </a:cubicBezTo>
                  <a:lnTo>
                    <a:pt x="118240" y="174902"/>
                  </a:lnTo>
                  <a:cubicBezTo>
                    <a:pt x="113989" y="176435"/>
                    <a:pt x="109786" y="178177"/>
                    <a:pt x="105663" y="180128"/>
                  </a:cubicBezTo>
                  <a:lnTo>
                    <a:pt x="85165" y="167818"/>
                  </a:lnTo>
                  <a:cubicBezTo>
                    <a:pt x="80520" y="165019"/>
                    <a:pt x="74492" y="165738"/>
                    <a:pt x="70637" y="169606"/>
                  </a:cubicBezTo>
                  <a:lnTo>
                    <a:pt x="26900" y="213343"/>
                  </a:lnTo>
                  <a:cubicBezTo>
                    <a:pt x="23045" y="217198"/>
                    <a:pt x="22301" y="223190"/>
                    <a:pt x="25112" y="227871"/>
                  </a:cubicBezTo>
                  <a:lnTo>
                    <a:pt x="37423" y="248368"/>
                  </a:lnTo>
                  <a:cubicBezTo>
                    <a:pt x="35472" y="252491"/>
                    <a:pt x="33729" y="256696"/>
                    <a:pt x="32196" y="260946"/>
                  </a:cubicBezTo>
                  <a:lnTo>
                    <a:pt x="9004" y="266752"/>
                  </a:lnTo>
                  <a:cubicBezTo>
                    <a:pt x="3716" y="268077"/>
                    <a:pt x="0" y="272826"/>
                    <a:pt x="0" y="278285"/>
                  </a:cubicBezTo>
                  <a:lnTo>
                    <a:pt x="0" y="340115"/>
                  </a:lnTo>
                  <a:cubicBezTo>
                    <a:pt x="0" y="345574"/>
                    <a:pt x="3716" y="350323"/>
                    <a:pt x="9001" y="351648"/>
                  </a:cubicBezTo>
                  <a:lnTo>
                    <a:pt x="32193" y="357454"/>
                  </a:lnTo>
                  <a:cubicBezTo>
                    <a:pt x="33726" y="361705"/>
                    <a:pt x="35468" y="365908"/>
                    <a:pt x="37420" y="370031"/>
                  </a:cubicBezTo>
                  <a:lnTo>
                    <a:pt x="25109" y="390529"/>
                  </a:lnTo>
                  <a:cubicBezTo>
                    <a:pt x="22298" y="395209"/>
                    <a:pt x="23042" y="401202"/>
                    <a:pt x="26897" y="405057"/>
                  </a:cubicBezTo>
                  <a:lnTo>
                    <a:pt x="70634" y="448794"/>
                  </a:lnTo>
                  <a:cubicBezTo>
                    <a:pt x="74489" y="452638"/>
                    <a:pt x="80505" y="453358"/>
                    <a:pt x="85162" y="450582"/>
                  </a:cubicBezTo>
                  <a:lnTo>
                    <a:pt x="105659" y="438271"/>
                  </a:lnTo>
                  <a:cubicBezTo>
                    <a:pt x="109782" y="440222"/>
                    <a:pt x="113987" y="441965"/>
                    <a:pt x="118237" y="443498"/>
                  </a:cubicBezTo>
                  <a:lnTo>
                    <a:pt x="124043" y="466690"/>
                  </a:lnTo>
                  <a:cubicBezTo>
                    <a:pt x="125368" y="471975"/>
                    <a:pt x="130117" y="475691"/>
                    <a:pt x="135576" y="475691"/>
                  </a:cubicBezTo>
                  <a:lnTo>
                    <a:pt x="197406" y="475691"/>
                  </a:lnTo>
                  <a:cubicBezTo>
                    <a:pt x="202865" y="475691"/>
                    <a:pt x="207614" y="471975"/>
                    <a:pt x="208939" y="466690"/>
                  </a:cubicBezTo>
                  <a:lnTo>
                    <a:pt x="214745" y="443498"/>
                  </a:lnTo>
                  <a:cubicBezTo>
                    <a:pt x="218996" y="441965"/>
                    <a:pt x="223199" y="440222"/>
                    <a:pt x="227322" y="438271"/>
                  </a:cubicBezTo>
                  <a:lnTo>
                    <a:pt x="247820" y="450582"/>
                  </a:lnTo>
                  <a:cubicBezTo>
                    <a:pt x="252489" y="453369"/>
                    <a:pt x="258504" y="452638"/>
                    <a:pt x="262348" y="448794"/>
                  </a:cubicBezTo>
                  <a:lnTo>
                    <a:pt x="306085" y="405057"/>
                  </a:lnTo>
                  <a:cubicBezTo>
                    <a:pt x="309940" y="401202"/>
                    <a:pt x="310684" y="395209"/>
                    <a:pt x="307873" y="390529"/>
                  </a:cubicBezTo>
                  <a:lnTo>
                    <a:pt x="295562" y="370031"/>
                  </a:lnTo>
                  <a:cubicBezTo>
                    <a:pt x="297513" y="365908"/>
                    <a:pt x="299256" y="361704"/>
                    <a:pt x="300789" y="357454"/>
                  </a:cubicBezTo>
                  <a:lnTo>
                    <a:pt x="323981" y="351648"/>
                  </a:lnTo>
                  <a:cubicBezTo>
                    <a:pt x="329266" y="350323"/>
                    <a:pt x="332982" y="345574"/>
                    <a:pt x="332982" y="340115"/>
                  </a:cubicBezTo>
                  <a:lnTo>
                    <a:pt x="332982" y="278285"/>
                  </a:lnTo>
                  <a:cubicBezTo>
                    <a:pt x="332982" y="272826"/>
                    <a:pt x="329266" y="268077"/>
                    <a:pt x="323981" y="266752"/>
                  </a:cubicBezTo>
                  <a:lnTo>
                    <a:pt x="300789" y="260946"/>
                  </a:lnTo>
                  <a:cubicBezTo>
                    <a:pt x="299256" y="256694"/>
                    <a:pt x="297513" y="252491"/>
                    <a:pt x="295562" y="248368"/>
                  </a:cubicBezTo>
                  <a:lnTo>
                    <a:pt x="307873" y="227871"/>
                  </a:lnTo>
                  <a:cubicBezTo>
                    <a:pt x="308451" y="226909"/>
                    <a:pt x="308252" y="225799"/>
                    <a:pt x="308533" y="224757"/>
                  </a:cubicBezTo>
                  <a:cubicBezTo>
                    <a:pt x="308629" y="224859"/>
                    <a:pt x="308609" y="225018"/>
                    <a:pt x="308709" y="225118"/>
                  </a:cubicBezTo>
                  <a:lnTo>
                    <a:pt x="345711" y="262120"/>
                  </a:lnTo>
                  <a:cubicBezTo>
                    <a:pt x="349566" y="265987"/>
                    <a:pt x="355547" y="266684"/>
                    <a:pt x="360239" y="263908"/>
                  </a:cubicBezTo>
                  <a:lnTo>
                    <a:pt x="381027" y="251434"/>
                  </a:lnTo>
                  <a:cubicBezTo>
                    <a:pt x="382189" y="251934"/>
                    <a:pt x="383350" y="252410"/>
                    <a:pt x="384535" y="252863"/>
                  </a:cubicBezTo>
                  <a:lnTo>
                    <a:pt x="390423" y="276404"/>
                  </a:lnTo>
                  <a:cubicBezTo>
                    <a:pt x="391747" y="281700"/>
                    <a:pt x="396497" y="285416"/>
                    <a:pt x="401955" y="285416"/>
                  </a:cubicBezTo>
                  <a:lnTo>
                    <a:pt x="454287" y="285416"/>
                  </a:lnTo>
                  <a:cubicBezTo>
                    <a:pt x="459745" y="285416"/>
                    <a:pt x="464495" y="281700"/>
                    <a:pt x="465819" y="276404"/>
                  </a:cubicBezTo>
                  <a:lnTo>
                    <a:pt x="471707" y="252863"/>
                  </a:lnTo>
                  <a:cubicBezTo>
                    <a:pt x="472892" y="252410"/>
                    <a:pt x="474053" y="251934"/>
                    <a:pt x="475215" y="251434"/>
                  </a:cubicBezTo>
                  <a:lnTo>
                    <a:pt x="496003" y="263908"/>
                  </a:lnTo>
                  <a:cubicBezTo>
                    <a:pt x="500695" y="266695"/>
                    <a:pt x="506687" y="265964"/>
                    <a:pt x="510531" y="262120"/>
                  </a:cubicBezTo>
                  <a:lnTo>
                    <a:pt x="547533" y="225118"/>
                  </a:lnTo>
                  <a:cubicBezTo>
                    <a:pt x="551388" y="221263"/>
                    <a:pt x="552132" y="215270"/>
                    <a:pt x="549321" y="210590"/>
                  </a:cubicBezTo>
                  <a:lnTo>
                    <a:pt x="536848" y="189801"/>
                  </a:lnTo>
                  <a:cubicBezTo>
                    <a:pt x="537347" y="188640"/>
                    <a:pt x="537823" y="187479"/>
                    <a:pt x="538276" y="186294"/>
                  </a:cubicBezTo>
                  <a:lnTo>
                    <a:pt x="561817" y="180406"/>
                  </a:lnTo>
                  <a:cubicBezTo>
                    <a:pt x="567113" y="179082"/>
                    <a:pt x="570829" y="174332"/>
                    <a:pt x="570829" y="168873"/>
                  </a:cubicBezTo>
                  <a:lnTo>
                    <a:pt x="570829" y="116542"/>
                  </a:lnTo>
                  <a:cubicBezTo>
                    <a:pt x="570831" y="111083"/>
                    <a:pt x="567115" y="106334"/>
                    <a:pt x="561819" y="105009"/>
                  </a:cubicBezTo>
                  <a:close/>
                  <a:moveTo>
                    <a:pt x="166492" y="380554"/>
                  </a:moveTo>
                  <a:cubicBezTo>
                    <a:pt x="127145" y="380554"/>
                    <a:pt x="95138" y="348547"/>
                    <a:pt x="95138" y="309200"/>
                  </a:cubicBezTo>
                  <a:cubicBezTo>
                    <a:pt x="95138" y="269853"/>
                    <a:pt x="127145" y="237846"/>
                    <a:pt x="166492" y="237846"/>
                  </a:cubicBezTo>
                  <a:cubicBezTo>
                    <a:pt x="205839" y="237846"/>
                    <a:pt x="237846" y="269853"/>
                    <a:pt x="237846" y="309200"/>
                  </a:cubicBezTo>
                  <a:cubicBezTo>
                    <a:pt x="237846" y="348547"/>
                    <a:pt x="205839" y="380554"/>
                    <a:pt x="166492" y="380554"/>
                  </a:cubicBezTo>
                  <a:close/>
                  <a:moveTo>
                    <a:pt x="428123" y="190276"/>
                  </a:moveTo>
                  <a:cubicBezTo>
                    <a:pt x="401888" y="190276"/>
                    <a:pt x="380554" y="168943"/>
                    <a:pt x="380554" y="142707"/>
                  </a:cubicBezTo>
                  <a:cubicBezTo>
                    <a:pt x="380554" y="116471"/>
                    <a:pt x="401888" y="95138"/>
                    <a:pt x="428123" y="95138"/>
                  </a:cubicBezTo>
                  <a:cubicBezTo>
                    <a:pt x="454358" y="95138"/>
                    <a:pt x="475693" y="116472"/>
                    <a:pt x="475693" y="142708"/>
                  </a:cubicBezTo>
                  <a:cubicBezTo>
                    <a:pt x="475693" y="168944"/>
                    <a:pt x="454358" y="190276"/>
                    <a:pt x="428123" y="190276"/>
                  </a:cubicBezTo>
                  <a:close/>
                </a:path>
              </a:pathLst>
            </a:custGeom>
            <a:solidFill>
              <a:srgbClr val="FFFFFF"/>
            </a:solidFill>
            <a:ln w="5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39" name="Forma libre 532">
              <a:extLst>
                <a:ext uri="{FF2B5EF4-FFF2-40B4-BE49-F238E27FC236}">
                  <a16:creationId xmlns:a16="http://schemas.microsoft.com/office/drawing/2014/main" id="{7E943AD3-4F20-D24B-8766-850A8BEEE927}"/>
                </a:ext>
              </a:extLst>
            </p:cNvPr>
            <p:cNvSpPr/>
            <p:nvPr/>
          </p:nvSpPr>
          <p:spPr>
            <a:xfrm>
              <a:off x="8033618" y="2822119"/>
              <a:ext cx="656553" cy="656553"/>
            </a:xfrm>
            <a:custGeom>
              <a:avLst/>
              <a:gdLst>
                <a:gd name="connsiteX0" fmla="*/ 109317 w 108978"/>
                <a:gd name="connsiteY0" fmla="*/ 54682 h 108978"/>
                <a:gd name="connsiteX1" fmla="*/ 54682 w 108978"/>
                <a:gd name="connsiteY1" fmla="*/ 109317 h 108978"/>
                <a:gd name="connsiteX2" fmla="*/ 46 w 108978"/>
                <a:gd name="connsiteY2" fmla="*/ 54682 h 108978"/>
                <a:gd name="connsiteX3" fmla="*/ 54682 w 108978"/>
                <a:gd name="connsiteY3" fmla="*/ 46 h 108978"/>
                <a:gd name="connsiteX4" fmla="*/ 54689 w 108978"/>
                <a:gd name="connsiteY4" fmla="*/ 46 h 108978"/>
                <a:gd name="connsiteX5" fmla="*/ 109317 w 108978"/>
                <a:gd name="connsiteY5" fmla="*/ 54674 h 108978"/>
                <a:gd name="connsiteX6" fmla="*/ 109317 w 108978"/>
                <a:gd name="connsiteY6" fmla="*/ 54682 h 108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8978" h="108978">
                  <a:moveTo>
                    <a:pt x="109317" y="54682"/>
                  </a:moveTo>
                  <a:cubicBezTo>
                    <a:pt x="109317" y="84856"/>
                    <a:pt x="84856" y="109317"/>
                    <a:pt x="54682" y="109317"/>
                  </a:cubicBezTo>
                  <a:cubicBezTo>
                    <a:pt x="24507" y="109317"/>
                    <a:pt x="46" y="84856"/>
                    <a:pt x="46" y="54682"/>
                  </a:cubicBezTo>
                  <a:cubicBezTo>
                    <a:pt x="46" y="24507"/>
                    <a:pt x="24507" y="46"/>
                    <a:pt x="54682" y="46"/>
                  </a:cubicBezTo>
                  <a:cubicBezTo>
                    <a:pt x="54684" y="46"/>
                    <a:pt x="54687" y="46"/>
                    <a:pt x="54689" y="46"/>
                  </a:cubicBezTo>
                  <a:cubicBezTo>
                    <a:pt x="84859" y="46"/>
                    <a:pt x="109317" y="24504"/>
                    <a:pt x="109317" y="54674"/>
                  </a:cubicBezTo>
                  <a:cubicBezTo>
                    <a:pt x="109317" y="54677"/>
                    <a:pt x="109317" y="54679"/>
                    <a:pt x="109317" y="54682"/>
                  </a:cubicBezTo>
                </a:path>
              </a:pathLst>
            </a:custGeom>
            <a:solidFill>
              <a:srgbClr val="0E0E12"/>
            </a:solidFill>
            <a:ln w="38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s-MX" sz="2200" dirty="0">
                <a:solidFill>
                  <a:srgbClr val="FFFFFF"/>
                </a:solidFill>
                <a:latin typeface="Poppins" pitchFamily="2" charset="77"/>
                <a:cs typeface="Poppins Medium" pitchFamily="2" charset="77"/>
              </a:endParaRPr>
            </a:p>
          </p:txBody>
        </p:sp>
        <p:grpSp>
          <p:nvGrpSpPr>
            <p:cNvPr id="40" name="Gráfico 233">
              <a:extLst>
                <a:ext uri="{FF2B5EF4-FFF2-40B4-BE49-F238E27FC236}">
                  <a16:creationId xmlns:a16="http://schemas.microsoft.com/office/drawing/2014/main" id="{704E7515-C811-4649-A25A-BA9CD81AED16}"/>
                </a:ext>
              </a:extLst>
            </p:cNvPr>
            <p:cNvGrpSpPr/>
            <p:nvPr/>
          </p:nvGrpSpPr>
          <p:grpSpPr>
            <a:xfrm>
              <a:off x="8241526" y="3010750"/>
              <a:ext cx="254349" cy="254348"/>
              <a:chOff x="2585506" y="1468405"/>
              <a:chExt cx="285415" cy="285415"/>
            </a:xfrm>
            <a:solidFill>
              <a:srgbClr val="FFFFFF"/>
            </a:solidFill>
          </p:grpSpPr>
          <p:sp>
            <p:nvSpPr>
              <p:cNvPr id="41" name="Forma libre 317">
                <a:extLst>
                  <a:ext uri="{FF2B5EF4-FFF2-40B4-BE49-F238E27FC236}">
                    <a16:creationId xmlns:a16="http://schemas.microsoft.com/office/drawing/2014/main" id="{4A08F18B-411F-1943-A921-9E490E45DD57}"/>
                  </a:ext>
                </a:extLst>
              </p:cNvPr>
              <p:cNvSpPr/>
              <p:nvPr/>
            </p:nvSpPr>
            <p:spPr>
              <a:xfrm>
                <a:off x="2585506" y="1468405"/>
                <a:ext cx="285415" cy="218898"/>
              </a:xfrm>
              <a:custGeom>
                <a:avLst/>
                <a:gdLst>
                  <a:gd name="connsiteX0" fmla="*/ 558938 w 570831"/>
                  <a:gd name="connsiteY0" fmla="*/ 190278 h 437797"/>
                  <a:gd name="connsiteX1" fmla="*/ 463072 w 570831"/>
                  <a:gd name="connsiteY1" fmla="*/ 190278 h 437797"/>
                  <a:gd name="connsiteX2" fmla="*/ 328838 w 570831"/>
                  <a:gd name="connsiteY2" fmla="*/ 4981 h 437797"/>
                  <a:gd name="connsiteX3" fmla="*/ 312248 w 570831"/>
                  <a:gd name="connsiteY3" fmla="*/ 2217 h 437797"/>
                  <a:gd name="connsiteX4" fmla="*/ 292894 w 570831"/>
                  <a:gd name="connsiteY4" fmla="*/ 16043 h 437797"/>
                  <a:gd name="connsiteX5" fmla="*/ 290130 w 570831"/>
                  <a:gd name="connsiteY5" fmla="*/ 32632 h 437797"/>
                  <a:gd name="connsiteX6" fmla="*/ 404335 w 570831"/>
                  <a:gd name="connsiteY6" fmla="*/ 190277 h 437797"/>
                  <a:gd name="connsiteX7" fmla="*/ 157105 w 570831"/>
                  <a:gd name="connsiteY7" fmla="*/ 190277 h 437797"/>
                  <a:gd name="connsiteX8" fmla="*/ 271306 w 570831"/>
                  <a:gd name="connsiteY8" fmla="*/ 32632 h 437797"/>
                  <a:gd name="connsiteX9" fmla="*/ 268543 w 570831"/>
                  <a:gd name="connsiteY9" fmla="*/ 16043 h 437797"/>
                  <a:gd name="connsiteX10" fmla="*/ 249189 w 570831"/>
                  <a:gd name="connsiteY10" fmla="*/ 2217 h 437797"/>
                  <a:gd name="connsiteX11" fmla="*/ 232599 w 570831"/>
                  <a:gd name="connsiteY11" fmla="*/ 4981 h 437797"/>
                  <a:gd name="connsiteX12" fmla="*/ 98362 w 570831"/>
                  <a:gd name="connsiteY12" fmla="*/ 190278 h 437797"/>
                  <a:gd name="connsiteX13" fmla="*/ 11893 w 570831"/>
                  <a:gd name="connsiteY13" fmla="*/ 190278 h 437797"/>
                  <a:gd name="connsiteX14" fmla="*/ 0 w 570831"/>
                  <a:gd name="connsiteY14" fmla="*/ 202169 h 437797"/>
                  <a:gd name="connsiteX15" fmla="*/ 0 w 570831"/>
                  <a:gd name="connsiteY15" fmla="*/ 225954 h 437797"/>
                  <a:gd name="connsiteX16" fmla="*/ 11893 w 570831"/>
                  <a:gd name="connsiteY16" fmla="*/ 237846 h 437797"/>
                  <a:gd name="connsiteX17" fmla="*/ 35570 w 570831"/>
                  <a:gd name="connsiteY17" fmla="*/ 237846 h 437797"/>
                  <a:gd name="connsiteX18" fmla="*/ 96556 w 570831"/>
                  <a:gd name="connsiteY18" fmla="*/ 412108 h 437797"/>
                  <a:gd name="connsiteX19" fmla="*/ 111305 w 570831"/>
                  <a:gd name="connsiteY19" fmla="*/ 434383 h 437797"/>
                  <a:gd name="connsiteX20" fmla="*/ 123779 w 570831"/>
                  <a:gd name="connsiteY20" fmla="*/ 437054 h 437797"/>
                  <a:gd name="connsiteX21" fmla="*/ 131491 w 570831"/>
                  <a:gd name="connsiteY21" fmla="*/ 426904 h 437797"/>
                  <a:gd name="connsiteX22" fmla="*/ 285416 w 570831"/>
                  <a:gd name="connsiteY22" fmla="*/ 285416 h 437797"/>
                  <a:gd name="connsiteX23" fmla="*/ 439343 w 570831"/>
                  <a:gd name="connsiteY23" fmla="*/ 426904 h 437797"/>
                  <a:gd name="connsiteX24" fmla="*/ 447054 w 570831"/>
                  <a:gd name="connsiteY24" fmla="*/ 437054 h 437797"/>
                  <a:gd name="connsiteX25" fmla="*/ 451188 w 570831"/>
                  <a:gd name="connsiteY25" fmla="*/ 437798 h 437797"/>
                  <a:gd name="connsiteX26" fmla="*/ 459527 w 570831"/>
                  <a:gd name="connsiteY26" fmla="*/ 434383 h 437797"/>
                  <a:gd name="connsiteX27" fmla="*/ 474276 w 570831"/>
                  <a:gd name="connsiteY27" fmla="*/ 412085 h 437797"/>
                  <a:gd name="connsiteX28" fmla="*/ 535260 w 570831"/>
                  <a:gd name="connsiteY28" fmla="*/ 237846 h 437797"/>
                  <a:gd name="connsiteX29" fmla="*/ 558938 w 570831"/>
                  <a:gd name="connsiteY29" fmla="*/ 237846 h 437797"/>
                  <a:gd name="connsiteX30" fmla="*/ 570831 w 570831"/>
                  <a:gd name="connsiteY30" fmla="*/ 225954 h 437797"/>
                  <a:gd name="connsiteX31" fmla="*/ 570831 w 570831"/>
                  <a:gd name="connsiteY31" fmla="*/ 202169 h 437797"/>
                  <a:gd name="connsiteX32" fmla="*/ 558938 w 570831"/>
                  <a:gd name="connsiteY32" fmla="*/ 190278 h 4377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570831" h="437797">
                    <a:moveTo>
                      <a:pt x="558938" y="190278"/>
                    </a:moveTo>
                    <a:lnTo>
                      <a:pt x="463072" y="190278"/>
                    </a:lnTo>
                    <a:lnTo>
                      <a:pt x="328838" y="4981"/>
                    </a:lnTo>
                    <a:cubicBezTo>
                      <a:pt x="325020" y="-364"/>
                      <a:pt x="317593" y="-1602"/>
                      <a:pt x="312248" y="2217"/>
                    </a:cubicBezTo>
                    <a:lnTo>
                      <a:pt x="292894" y="16043"/>
                    </a:lnTo>
                    <a:cubicBezTo>
                      <a:pt x="287549" y="19860"/>
                      <a:pt x="286312" y="27288"/>
                      <a:pt x="290130" y="32632"/>
                    </a:cubicBezTo>
                    <a:lnTo>
                      <a:pt x="404335" y="190277"/>
                    </a:lnTo>
                    <a:lnTo>
                      <a:pt x="157105" y="190277"/>
                    </a:lnTo>
                    <a:lnTo>
                      <a:pt x="271306" y="32632"/>
                    </a:lnTo>
                    <a:cubicBezTo>
                      <a:pt x="275124" y="27288"/>
                      <a:pt x="273887" y="19861"/>
                      <a:pt x="268543" y="16043"/>
                    </a:cubicBezTo>
                    <a:lnTo>
                      <a:pt x="249189" y="2217"/>
                    </a:lnTo>
                    <a:cubicBezTo>
                      <a:pt x="243844" y="-1600"/>
                      <a:pt x="236417" y="-364"/>
                      <a:pt x="232599" y="4981"/>
                    </a:cubicBezTo>
                    <a:lnTo>
                      <a:pt x="98362" y="190278"/>
                    </a:lnTo>
                    <a:lnTo>
                      <a:pt x="11893" y="190278"/>
                    </a:lnTo>
                    <a:cubicBezTo>
                      <a:pt x="5319" y="190278"/>
                      <a:pt x="0" y="195597"/>
                      <a:pt x="0" y="202169"/>
                    </a:cubicBezTo>
                    <a:lnTo>
                      <a:pt x="0" y="225954"/>
                    </a:lnTo>
                    <a:cubicBezTo>
                      <a:pt x="0" y="232527"/>
                      <a:pt x="5319" y="237846"/>
                      <a:pt x="11893" y="237846"/>
                    </a:cubicBezTo>
                    <a:lnTo>
                      <a:pt x="35570" y="237846"/>
                    </a:lnTo>
                    <a:lnTo>
                      <a:pt x="96556" y="412108"/>
                    </a:lnTo>
                    <a:cubicBezTo>
                      <a:pt x="99367" y="420099"/>
                      <a:pt x="104198" y="427380"/>
                      <a:pt x="111305" y="434383"/>
                    </a:cubicBezTo>
                    <a:cubicBezTo>
                      <a:pt x="114581" y="437612"/>
                      <a:pt x="119481" y="438645"/>
                      <a:pt x="123779" y="437054"/>
                    </a:cubicBezTo>
                    <a:cubicBezTo>
                      <a:pt x="128099" y="435451"/>
                      <a:pt x="131118" y="431491"/>
                      <a:pt x="131491" y="426904"/>
                    </a:cubicBezTo>
                    <a:cubicBezTo>
                      <a:pt x="138179" y="347561"/>
                      <a:pt x="205770" y="285416"/>
                      <a:pt x="285416" y="285416"/>
                    </a:cubicBezTo>
                    <a:cubicBezTo>
                      <a:pt x="365061" y="285416"/>
                      <a:pt x="432653" y="347561"/>
                      <a:pt x="439343" y="426904"/>
                    </a:cubicBezTo>
                    <a:cubicBezTo>
                      <a:pt x="439714" y="431492"/>
                      <a:pt x="442734" y="435452"/>
                      <a:pt x="447054" y="437054"/>
                    </a:cubicBezTo>
                    <a:cubicBezTo>
                      <a:pt x="448401" y="437554"/>
                      <a:pt x="449795" y="437798"/>
                      <a:pt x="451188" y="437798"/>
                    </a:cubicBezTo>
                    <a:cubicBezTo>
                      <a:pt x="454254" y="437798"/>
                      <a:pt x="457274" y="436613"/>
                      <a:pt x="459527" y="434383"/>
                    </a:cubicBezTo>
                    <a:cubicBezTo>
                      <a:pt x="466634" y="427380"/>
                      <a:pt x="471465" y="420098"/>
                      <a:pt x="474276" y="412085"/>
                    </a:cubicBezTo>
                    <a:lnTo>
                      <a:pt x="535260" y="237846"/>
                    </a:lnTo>
                    <a:lnTo>
                      <a:pt x="558938" y="237846"/>
                    </a:lnTo>
                    <a:cubicBezTo>
                      <a:pt x="565512" y="237846"/>
                      <a:pt x="570831" y="232527"/>
                      <a:pt x="570831" y="225954"/>
                    </a:cubicBezTo>
                    <a:lnTo>
                      <a:pt x="570831" y="202169"/>
                    </a:lnTo>
                    <a:cubicBezTo>
                      <a:pt x="570831" y="195597"/>
                      <a:pt x="565512" y="190278"/>
                      <a:pt x="558938" y="190278"/>
                    </a:cubicBezTo>
                    <a:close/>
                  </a:path>
                </a:pathLst>
              </a:custGeom>
              <a:grpFill/>
              <a:ln w="5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MX"/>
              </a:p>
            </p:txBody>
          </p:sp>
          <p:sp>
            <p:nvSpPr>
              <p:cNvPr id="42" name="Forma libre 318">
                <a:extLst>
                  <a:ext uri="{FF2B5EF4-FFF2-40B4-BE49-F238E27FC236}">
                    <a16:creationId xmlns:a16="http://schemas.microsoft.com/office/drawing/2014/main" id="{8B9905AC-3835-8140-8610-AEF72C313962}"/>
                  </a:ext>
                </a:extLst>
              </p:cNvPr>
              <p:cNvSpPr/>
              <p:nvPr/>
            </p:nvSpPr>
            <p:spPr>
              <a:xfrm>
                <a:off x="2662806" y="1623005"/>
                <a:ext cx="130815" cy="130815"/>
              </a:xfrm>
              <a:custGeom>
                <a:avLst/>
                <a:gdLst>
                  <a:gd name="connsiteX0" fmla="*/ 130815 w 261630"/>
                  <a:gd name="connsiteY0" fmla="*/ 0 h 261631"/>
                  <a:gd name="connsiteX1" fmla="*/ 0 w 261630"/>
                  <a:gd name="connsiteY1" fmla="*/ 130815 h 261631"/>
                  <a:gd name="connsiteX2" fmla="*/ 130815 w 261630"/>
                  <a:gd name="connsiteY2" fmla="*/ 261631 h 261631"/>
                  <a:gd name="connsiteX3" fmla="*/ 261630 w 261630"/>
                  <a:gd name="connsiteY3" fmla="*/ 130816 h 261631"/>
                  <a:gd name="connsiteX4" fmla="*/ 130815 w 261630"/>
                  <a:gd name="connsiteY4" fmla="*/ 0 h 261631"/>
                  <a:gd name="connsiteX5" fmla="*/ 198685 w 261630"/>
                  <a:gd name="connsiteY5" fmla="*/ 103547 h 261631"/>
                  <a:gd name="connsiteX6" fmla="*/ 115438 w 261630"/>
                  <a:gd name="connsiteY6" fmla="*/ 186793 h 261631"/>
                  <a:gd name="connsiteX7" fmla="*/ 107030 w 261630"/>
                  <a:gd name="connsiteY7" fmla="*/ 190277 h 261631"/>
                  <a:gd name="connsiteX8" fmla="*/ 98621 w 261630"/>
                  <a:gd name="connsiteY8" fmla="*/ 186793 h 261631"/>
                  <a:gd name="connsiteX9" fmla="*/ 62944 w 261630"/>
                  <a:gd name="connsiteY9" fmla="*/ 151116 h 261631"/>
                  <a:gd name="connsiteX10" fmla="*/ 62944 w 261630"/>
                  <a:gd name="connsiteY10" fmla="*/ 134300 h 261631"/>
                  <a:gd name="connsiteX11" fmla="*/ 79760 w 261630"/>
                  <a:gd name="connsiteY11" fmla="*/ 134300 h 261631"/>
                  <a:gd name="connsiteX12" fmla="*/ 107029 w 261630"/>
                  <a:gd name="connsiteY12" fmla="*/ 161569 h 261631"/>
                  <a:gd name="connsiteX13" fmla="*/ 181867 w 261630"/>
                  <a:gd name="connsiteY13" fmla="*/ 86731 h 261631"/>
                  <a:gd name="connsiteX14" fmla="*/ 198683 w 261630"/>
                  <a:gd name="connsiteY14" fmla="*/ 86731 h 261631"/>
                  <a:gd name="connsiteX15" fmla="*/ 198685 w 261630"/>
                  <a:gd name="connsiteY15" fmla="*/ 103547 h 26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61630" h="261631">
                    <a:moveTo>
                      <a:pt x="130815" y="0"/>
                    </a:moveTo>
                    <a:cubicBezTo>
                      <a:pt x="58694" y="0"/>
                      <a:pt x="0" y="58683"/>
                      <a:pt x="0" y="130815"/>
                    </a:cubicBezTo>
                    <a:cubicBezTo>
                      <a:pt x="0" y="202947"/>
                      <a:pt x="58695" y="261631"/>
                      <a:pt x="130815" y="261631"/>
                    </a:cubicBezTo>
                    <a:cubicBezTo>
                      <a:pt x="202935" y="261631"/>
                      <a:pt x="261630" y="202948"/>
                      <a:pt x="261630" y="130816"/>
                    </a:cubicBezTo>
                    <a:cubicBezTo>
                      <a:pt x="261630" y="58684"/>
                      <a:pt x="202936" y="0"/>
                      <a:pt x="130815" y="0"/>
                    </a:cubicBezTo>
                    <a:close/>
                    <a:moveTo>
                      <a:pt x="198685" y="103547"/>
                    </a:moveTo>
                    <a:lnTo>
                      <a:pt x="115438" y="186793"/>
                    </a:lnTo>
                    <a:cubicBezTo>
                      <a:pt x="113116" y="189116"/>
                      <a:pt x="110072" y="190277"/>
                      <a:pt x="107030" y="190277"/>
                    </a:cubicBezTo>
                    <a:cubicBezTo>
                      <a:pt x="103987" y="190277"/>
                      <a:pt x="100945" y="189116"/>
                      <a:pt x="98621" y="186793"/>
                    </a:cubicBezTo>
                    <a:lnTo>
                      <a:pt x="62944" y="151116"/>
                    </a:lnTo>
                    <a:cubicBezTo>
                      <a:pt x="58298" y="146471"/>
                      <a:pt x="58298" y="138945"/>
                      <a:pt x="62944" y="134300"/>
                    </a:cubicBezTo>
                    <a:cubicBezTo>
                      <a:pt x="67590" y="129656"/>
                      <a:pt x="75116" y="129654"/>
                      <a:pt x="79760" y="134300"/>
                    </a:cubicBezTo>
                    <a:lnTo>
                      <a:pt x="107029" y="161569"/>
                    </a:lnTo>
                    <a:lnTo>
                      <a:pt x="181867" y="86731"/>
                    </a:lnTo>
                    <a:cubicBezTo>
                      <a:pt x="186512" y="82085"/>
                      <a:pt x="194038" y="82085"/>
                      <a:pt x="198683" y="86731"/>
                    </a:cubicBezTo>
                    <a:cubicBezTo>
                      <a:pt x="203331" y="91376"/>
                      <a:pt x="203331" y="98902"/>
                      <a:pt x="198685" y="103547"/>
                    </a:cubicBezTo>
                    <a:close/>
                  </a:path>
                </a:pathLst>
              </a:custGeom>
              <a:grpFill/>
              <a:ln w="5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MX"/>
              </a:p>
            </p:txBody>
          </p:sp>
        </p:grpSp>
        <p:sp>
          <p:nvSpPr>
            <p:cNvPr id="43" name="CuadroTexto 395">
              <a:extLst>
                <a:ext uri="{FF2B5EF4-FFF2-40B4-BE49-F238E27FC236}">
                  <a16:creationId xmlns:a16="http://schemas.microsoft.com/office/drawing/2014/main" id="{3C956464-9DEA-A14A-9F3A-1C41F94C2B0C}"/>
                </a:ext>
              </a:extLst>
            </p:cNvPr>
            <p:cNvSpPr txBox="1"/>
            <p:nvPr/>
          </p:nvSpPr>
          <p:spPr>
            <a:xfrm rot="16200000">
              <a:off x="1108419" y="3740125"/>
              <a:ext cx="977166" cy="3847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>
                  <a:solidFill>
                    <a:srgbClr val="131414"/>
                  </a:solidFill>
                  <a:latin typeface="Poppins" pitchFamily="2" charset="77"/>
                  <a:ea typeface="Lato Semibold" panose="020F0502020204030203" pitchFamily="34" charset="0"/>
                  <a:cs typeface="Poppins Medium" pitchFamily="2" charset="77"/>
                </a:rPr>
                <a:t>2022</a:t>
              </a:r>
            </a:p>
          </p:txBody>
        </p:sp>
        <p:sp>
          <p:nvSpPr>
            <p:cNvPr id="44" name="CuadroTexto 395">
              <a:extLst>
                <a:ext uri="{FF2B5EF4-FFF2-40B4-BE49-F238E27FC236}">
                  <a16:creationId xmlns:a16="http://schemas.microsoft.com/office/drawing/2014/main" id="{6F1FB36E-4A12-7345-A137-87DE5DE7A0D5}"/>
                </a:ext>
              </a:extLst>
            </p:cNvPr>
            <p:cNvSpPr txBox="1"/>
            <p:nvPr/>
          </p:nvSpPr>
          <p:spPr>
            <a:xfrm rot="16200000">
              <a:off x="10152407" y="3740125"/>
              <a:ext cx="977166" cy="3847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>
                  <a:solidFill>
                    <a:srgbClr val="131414"/>
                  </a:solidFill>
                  <a:latin typeface="Poppins" pitchFamily="2" charset="77"/>
                  <a:ea typeface="Lato Semibold" panose="020F0502020204030203" pitchFamily="34" charset="0"/>
                  <a:cs typeface="Poppins Medium" pitchFamily="2" charset="77"/>
                </a:rPr>
                <a:t>2026</a:t>
              </a:r>
            </a:p>
          </p:txBody>
        </p:sp>
        <p:sp>
          <p:nvSpPr>
            <p:cNvPr id="45" name="CuadroTexto 395">
              <a:extLst>
                <a:ext uri="{FF2B5EF4-FFF2-40B4-BE49-F238E27FC236}">
                  <a16:creationId xmlns:a16="http://schemas.microsoft.com/office/drawing/2014/main" id="{DBFF11DE-1100-634E-B4DD-4BEDE5DA453B}"/>
                </a:ext>
              </a:extLst>
            </p:cNvPr>
            <p:cNvSpPr txBox="1"/>
            <p:nvPr/>
          </p:nvSpPr>
          <p:spPr>
            <a:xfrm rot="16200000">
              <a:off x="7894982" y="3740125"/>
              <a:ext cx="977166" cy="3847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>
                  <a:solidFill>
                    <a:srgbClr val="131414"/>
                  </a:solidFill>
                  <a:latin typeface="Poppins" pitchFamily="2" charset="77"/>
                  <a:ea typeface="Lato Semibold" panose="020F0502020204030203" pitchFamily="34" charset="0"/>
                  <a:cs typeface="Poppins Medium" pitchFamily="2" charset="77"/>
                </a:rPr>
                <a:t>2025</a:t>
              </a:r>
            </a:p>
          </p:txBody>
        </p:sp>
        <p:sp>
          <p:nvSpPr>
            <p:cNvPr id="46" name="CuadroTexto 395">
              <a:extLst>
                <a:ext uri="{FF2B5EF4-FFF2-40B4-BE49-F238E27FC236}">
                  <a16:creationId xmlns:a16="http://schemas.microsoft.com/office/drawing/2014/main" id="{80F739A8-E24B-AA47-8C46-5BEE11A12D48}"/>
                </a:ext>
              </a:extLst>
            </p:cNvPr>
            <p:cNvSpPr txBox="1"/>
            <p:nvPr/>
          </p:nvSpPr>
          <p:spPr>
            <a:xfrm rot="16200000">
              <a:off x="5623269" y="3740125"/>
              <a:ext cx="977166" cy="3847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>
                  <a:solidFill>
                    <a:srgbClr val="131414"/>
                  </a:solidFill>
                  <a:latin typeface="Poppins" pitchFamily="2" charset="77"/>
                  <a:ea typeface="Lato Semibold" panose="020F0502020204030203" pitchFamily="34" charset="0"/>
                  <a:cs typeface="Poppins Medium" pitchFamily="2" charset="77"/>
                </a:rPr>
                <a:t>2024</a:t>
              </a:r>
            </a:p>
          </p:txBody>
        </p:sp>
        <p:sp>
          <p:nvSpPr>
            <p:cNvPr id="47" name="CuadroTexto 395">
              <a:extLst>
                <a:ext uri="{FF2B5EF4-FFF2-40B4-BE49-F238E27FC236}">
                  <a16:creationId xmlns:a16="http://schemas.microsoft.com/office/drawing/2014/main" id="{EE46F12F-3193-6D42-A9EF-1B56F346CCE2}"/>
                </a:ext>
              </a:extLst>
            </p:cNvPr>
            <p:cNvSpPr txBox="1"/>
            <p:nvPr/>
          </p:nvSpPr>
          <p:spPr>
            <a:xfrm rot="16200000">
              <a:off x="3365844" y="3740125"/>
              <a:ext cx="977166" cy="3847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>
                  <a:solidFill>
                    <a:srgbClr val="131414"/>
                  </a:solidFill>
                  <a:latin typeface="Poppins" pitchFamily="2" charset="77"/>
                  <a:ea typeface="Lato Semibold" panose="020F0502020204030203" pitchFamily="34" charset="0"/>
                  <a:cs typeface="Poppins Medium" pitchFamily="2" charset="77"/>
                </a:rPr>
                <a:t>2023</a:t>
              </a:r>
            </a:p>
          </p:txBody>
        </p:sp>
        <p:grpSp>
          <p:nvGrpSpPr>
            <p:cNvPr id="48" name="Group 70">
              <a:extLst>
                <a:ext uri="{FF2B5EF4-FFF2-40B4-BE49-F238E27FC236}">
                  <a16:creationId xmlns:a16="http://schemas.microsoft.com/office/drawing/2014/main" id="{E313C9C9-6036-F74B-B4F3-6EFA376CAB1E}"/>
                </a:ext>
              </a:extLst>
            </p:cNvPr>
            <p:cNvGrpSpPr/>
            <p:nvPr/>
          </p:nvGrpSpPr>
          <p:grpSpPr>
            <a:xfrm>
              <a:off x="740787" y="4650681"/>
              <a:ext cx="1663570" cy="1015663"/>
              <a:chOff x="4910436" y="2972096"/>
              <a:chExt cx="1663570" cy="1015663"/>
            </a:xfrm>
          </p:grpSpPr>
          <p:sp>
            <p:nvSpPr>
              <p:cNvPr id="49" name="CuadroTexto 395">
                <a:extLst>
                  <a:ext uri="{FF2B5EF4-FFF2-40B4-BE49-F238E27FC236}">
                    <a16:creationId xmlns:a16="http://schemas.microsoft.com/office/drawing/2014/main" id="{CE7BCC73-333E-7C41-AD4A-F3E89D5BAEBC}"/>
                  </a:ext>
                </a:extLst>
              </p:cNvPr>
              <p:cNvSpPr txBox="1"/>
              <p:nvPr/>
            </p:nvSpPr>
            <p:spPr>
              <a:xfrm>
                <a:off x="4910436" y="2972096"/>
                <a:ext cx="1663570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131414"/>
                    </a:solidFill>
                    <a:latin typeface="Poppins" pitchFamily="2" charset="77"/>
                    <a:ea typeface="Lato Semibold" panose="020F0502020204030203" pitchFamily="34" charset="0"/>
                    <a:cs typeface="Poppins Medium" pitchFamily="2" charset="77"/>
                  </a:rPr>
                  <a:t>Milestone</a:t>
                </a:r>
              </a:p>
            </p:txBody>
          </p:sp>
          <p:sp>
            <p:nvSpPr>
              <p:cNvPr id="50" name="Rectangle 56">
                <a:extLst>
                  <a:ext uri="{FF2B5EF4-FFF2-40B4-BE49-F238E27FC236}">
                    <a16:creationId xmlns:a16="http://schemas.microsoft.com/office/drawing/2014/main" id="{9D40A457-A80C-7B4E-9234-05D3D1E83093}"/>
                  </a:ext>
                </a:extLst>
              </p:cNvPr>
              <p:cNvSpPr/>
              <p:nvPr/>
            </p:nvSpPr>
            <p:spPr>
              <a:xfrm>
                <a:off x="4910436" y="3295262"/>
                <a:ext cx="1663570" cy="6924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400" dirty="0">
                    <a:latin typeface="Poppins" panose="020F0502020204030203" pitchFamily="34" charset="0"/>
                    <a:ea typeface="Lato Light" panose="020F0502020204030203" pitchFamily="34" charset="0"/>
                    <a:cs typeface="Lato Light" panose="020F0502020204030203" pitchFamily="34" charset="0"/>
                  </a:rPr>
                  <a:t>Add a short description of this milestone here.</a:t>
                </a:r>
              </a:p>
            </p:txBody>
          </p:sp>
        </p:grpSp>
        <p:grpSp>
          <p:nvGrpSpPr>
            <p:cNvPr id="51" name="Group 73">
              <a:extLst>
                <a:ext uri="{FF2B5EF4-FFF2-40B4-BE49-F238E27FC236}">
                  <a16:creationId xmlns:a16="http://schemas.microsoft.com/office/drawing/2014/main" id="{3B6A848F-20F9-0A46-B272-5B758B960D86}"/>
                </a:ext>
              </a:extLst>
            </p:cNvPr>
            <p:cNvGrpSpPr/>
            <p:nvPr/>
          </p:nvGrpSpPr>
          <p:grpSpPr>
            <a:xfrm>
              <a:off x="2992746" y="4650681"/>
              <a:ext cx="1663570" cy="1015663"/>
              <a:chOff x="4910436" y="2972096"/>
              <a:chExt cx="1663570" cy="1015663"/>
            </a:xfrm>
          </p:grpSpPr>
          <p:sp>
            <p:nvSpPr>
              <p:cNvPr id="52" name="CuadroTexto 395">
                <a:extLst>
                  <a:ext uri="{FF2B5EF4-FFF2-40B4-BE49-F238E27FC236}">
                    <a16:creationId xmlns:a16="http://schemas.microsoft.com/office/drawing/2014/main" id="{55AE46B3-7E79-BE4C-B3D2-32B5E6762154}"/>
                  </a:ext>
                </a:extLst>
              </p:cNvPr>
              <p:cNvSpPr txBox="1"/>
              <p:nvPr/>
            </p:nvSpPr>
            <p:spPr>
              <a:xfrm>
                <a:off x="4910436" y="2972096"/>
                <a:ext cx="1663570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131414"/>
                    </a:solidFill>
                    <a:latin typeface="Poppins" pitchFamily="2" charset="77"/>
                    <a:ea typeface="Lato Semibold" panose="020F0502020204030203" pitchFamily="34" charset="0"/>
                    <a:cs typeface="Poppins Medium" pitchFamily="2" charset="77"/>
                  </a:rPr>
                  <a:t>Milestone</a:t>
                </a:r>
              </a:p>
            </p:txBody>
          </p:sp>
          <p:sp>
            <p:nvSpPr>
              <p:cNvPr id="53" name="Rectangle 56">
                <a:extLst>
                  <a:ext uri="{FF2B5EF4-FFF2-40B4-BE49-F238E27FC236}">
                    <a16:creationId xmlns:a16="http://schemas.microsoft.com/office/drawing/2014/main" id="{7FCCF8CF-79B0-F345-890D-8422903212CD}"/>
                  </a:ext>
                </a:extLst>
              </p:cNvPr>
              <p:cNvSpPr/>
              <p:nvPr/>
            </p:nvSpPr>
            <p:spPr>
              <a:xfrm>
                <a:off x="4910436" y="3295262"/>
                <a:ext cx="1663570" cy="6924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400" dirty="0">
                    <a:latin typeface="Poppins" panose="020F0502020204030203" pitchFamily="34" charset="0"/>
                    <a:ea typeface="Lato Light" panose="020F0502020204030203" pitchFamily="34" charset="0"/>
                    <a:cs typeface="Lato Light" panose="020F0502020204030203" pitchFamily="34" charset="0"/>
                  </a:rPr>
                  <a:t>Add a short description of this milestone here.</a:t>
                </a:r>
              </a:p>
            </p:txBody>
          </p:sp>
        </p:grpSp>
        <p:grpSp>
          <p:nvGrpSpPr>
            <p:cNvPr id="54" name="Group 76">
              <a:extLst>
                <a:ext uri="{FF2B5EF4-FFF2-40B4-BE49-F238E27FC236}">
                  <a16:creationId xmlns:a16="http://schemas.microsoft.com/office/drawing/2014/main" id="{7D6BA446-8001-2043-AA65-6F8C1DBCC4C2}"/>
                </a:ext>
              </a:extLst>
            </p:cNvPr>
            <p:cNvGrpSpPr/>
            <p:nvPr/>
          </p:nvGrpSpPr>
          <p:grpSpPr>
            <a:xfrm>
              <a:off x="5245925" y="4650681"/>
              <a:ext cx="1663570" cy="1015663"/>
              <a:chOff x="4910436" y="2972096"/>
              <a:chExt cx="1663570" cy="1015663"/>
            </a:xfrm>
          </p:grpSpPr>
          <p:sp>
            <p:nvSpPr>
              <p:cNvPr id="55" name="CuadroTexto 395">
                <a:extLst>
                  <a:ext uri="{FF2B5EF4-FFF2-40B4-BE49-F238E27FC236}">
                    <a16:creationId xmlns:a16="http://schemas.microsoft.com/office/drawing/2014/main" id="{33A7437F-5AC1-3547-A483-D1DE03B7C19F}"/>
                  </a:ext>
                </a:extLst>
              </p:cNvPr>
              <p:cNvSpPr txBox="1"/>
              <p:nvPr/>
            </p:nvSpPr>
            <p:spPr>
              <a:xfrm>
                <a:off x="4910436" y="2972096"/>
                <a:ext cx="1663570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131414"/>
                    </a:solidFill>
                    <a:latin typeface="Poppins" pitchFamily="2" charset="77"/>
                    <a:ea typeface="Lato Semibold" panose="020F0502020204030203" pitchFamily="34" charset="0"/>
                    <a:cs typeface="Poppins Medium" pitchFamily="2" charset="77"/>
                  </a:rPr>
                  <a:t>Community</a:t>
                </a:r>
              </a:p>
            </p:txBody>
          </p:sp>
          <p:sp>
            <p:nvSpPr>
              <p:cNvPr id="56" name="Rectangle 56">
                <a:extLst>
                  <a:ext uri="{FF2B5EF4-FFF2-40B4-BE49-F238E27FC236}">
                    <a16:creationId xmlns:a16="http://schemas.microsoft.com/office/drawing/2014/main" id="{9B0D41DA-6347-4B48-83C5-56D640C215B8}"/>
                  </a:ext>
                </a:extLst>
              </p:cNvPr>
              <p:cNvSpPr/>
              <p:nvPr/>
            </p:nvSpPr>
            <p:spPr>
              <a:xfrm>
                <a:off x="4910436" y="3295262"/>
                <a:ext cx="1663570" cy="6924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400" dirty="0">
                    <a:latin typeface="Poppins" panose="020F0502020204030203" pitchFamily="34" charset="0"/>
                    <a:ea typeface="Lato Light" panose="020F0502020204030203" pitchFamily="34" charset="0"/>
                    <a:cs typeface="Lato Light" panose="020F0502020204030203" pitchFamily="34" charset="0"/>
                  </a:rPr>
                  <a:t>Add a short description of this milestone here.</a:t>
                </a:r>
              </a:p>
            </p:txBody>
          </p:sp>
        </p:grpSp>
        <p:grpSp>
          <p:nvGrpSpPr>
            <p:cNvPr id="57" name="Group 79">
              <a:extLst>
                <a:ext uri="{FF2B5EF4-FFF2-40B4-BE49-F238E27FC236}">
                  <a16:creationId xmlns:a16="http://schemas.microsoft.com/office/drawing/2014/main" id="{67DF6BE0-45E0-A845-9F18-189E846C8731}"/>
                </a:ext>
              </a:extLst>
            </p:cNvPr>
            <p:cNvGrpSpPr/>
            <p:nvPr/>
          </p:nvGrpSpPr>
          <p:grpSpPr>
            <a:xfrm>
              <a:off x="7532509" y="4650681"/>
              <a:ext cx="1663570" cy="1015663"/>
              <a:chOff x="4910436" y="2972096"/>
              <a:chExt cx="1663570" cy="1015663"/>
            </a:xfrm>
          </p:grpSpPr>
          <p:sp>
            <p:nvSpPr>
              <p:cNvPr id="58" name="CuadroTexto 395">
                <a:extLst>
                  <a:ext uri="{FF2B5EF4-FFF2-40B4-BE49-F238E27FC236}">
                    <a16:creationId xmlns:a16="http://schemas.microsoft.com/office/drawing/2014/main" id="{BAECC7C4-18CF-6941-85D9-325AA9BF9FD3}"/>
                  </a:ext>
                </a:extLst>
              </p:cNvPr>
              <p:cNvSpPr txBox="1"/>
              <p:nvPr/>
            </p:nvSpPr>
            <p:spPr>
              <a:xfrm>
                <a:off x="4910436" y="2972096"/>
                <a:ext cx="1663570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131414"/>
                    </a:solidFill>
                    <a:latin typeface="Poppins" pitchFamily="2" charset="77"/>
                    <a:ea typeface="Lato Semibold" panose="020F0502020204030203" pitchFamily="34" charset="0"/>
                    <a:cs typeface="Poppins Medium" pitchFamily="2" charset="77"/>
                  </a:rPr>
                  <a:t>Milestone</a:t>
                </a:r>
              </a:p>
            </p:txBody>
          </p:sp>
          <p:sp>
            <p:nvSpPr>
              <p:cNvPr id="59" name="Rectangle 56">
                <a:extLst>
                  <a:ext uri="{FF2B5EF4-FFF2-40B4-BE49-F238E27FC236}">
                    <a16:creationId xmlns:a16="http://schemas.microsoft.com/office/drawing/2014/main" id="{8877A491-35AE-6042-8F86-73BF54A55560}"/>
                  </a:ext>
                </a:extLst>
              </p:cNvPr>
              <p:cNvSpPr/>
              <p:nvPr/>
            </p:nvSpPr>
            <p:spPr>
              <a:xfrm>
                <a:off x="4910436" y="3295262"/>
                <a:ext cx="1663570" cy="6924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400" dirty="0">
                    <a:latin typeface="Poppins" panose="020F0502020204030203" pitchFamily="34" charset="0"/>
                    <a:ea typeface="Lato Light" panose="020F0502020204030203" pitchFamily="34" charset="0"/>
                    <a:cs typeface="Lato Light" panose="020F0502020204030203" pitchFamily="34" charset="0"/>
                  </a:rPr>
                  <a:t>Add a short description of this milestone here.</a:t>
                </a:r>
              </a:p>
            </p:txBody>
          </p:sp>
        </p:grpSp>
        <p:grpSp>
          <p:nvGrpSpPr>
            <p:cNvPr id="60" name="Group 82">
              <a:extLst>
                <a:ext uri="{FF2B5EF4-FFF2-40B4-BE49-F238E27FC236}">
                  <a16:creationId xmlns:a16="http://schemas.microsoft.com/office/drawing/2014/main" id="{E1E3670E-115E-304D-B371-DB789DD5D6E6}"/>
                </a:ext>
              </a:extLst>
            </p:cNvPr>
            <p:cNvGrpSpPr/>
            <p:nvPr/>
          </p:nvGrpSpPr>
          <p:grpSpPr>
            <a:xfrm>
              <a:off x="9767783" y="4650681"/>
              <a:ext cx="1663570" cy="1015663"/>
              <a:chOff x="4910436" y="2972096"/>
              <a:chExt cx="1663570" cy="1015663"/>
            </a:xfrm>
          </p:grpSpPr>
          <p:sp>
            <p:nvSpPr>
              <p:cNvPr id="61" name="CuadroTexto 395">
                <a:extLst>
                  <a:ext uri="{FF2B5EF4-FFF2-40B4-BE49-F238E27FC236}">
                    <a16:creationId xmlns:a16="http://schemas.microsoft.com/office/drawing/2014/main" id="{9CBE7812-1775-654D-9E2E-6EC463E08123}"/>
                  </a:ext>
                </a:extLst>
              </p:cNvPr>
              <p:cNvSpPr txBox="1"/>
              <p:nvPr/>
            </p:nvSpPr>
            <p:spPr>
              <a:xfrm>
                <a:off x="4910436" y="2972096"/>
                <a:ext cx="1663570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131414"/>
                    </a:solidFill>
                    <a:latin typeface="Poppins" pitchFamily="2" charset="77"/>
                    <a:ea typeface="Lato Semibold" panose="020F0502020204030203" pitchFamily="34" charset="0"/>
                    <a:cs typeface="Poppins Medium" pitchFamily="2" charset="77"/>
                  </a:rPr>
                  <a:t>Milestone</a:t>
                </a:r>
              </a:p>
            </p:txBody>
          </p:sp>
          <p:sp>
            <p:nvSpPr>
              <p:cNvPr id="62" name="Rectangle 56">
                <a:extLst>
                  <a:ext uri="{FF2B5EF4-FFF2-40B4-BE49-F238E27FC236}">
                    <a16:creationId xmlns:a16="http://schemas.microsoft.com/office/drawing/2014/main" id="{DC50DD6F-42CF-614F-B005-BF51D0BCE077}"/>
                  </a:ext>
                </a:extLst>
              </p:cNvPr>
              <p:cNvSpPr/>
              <p:nvPr/>
            </p:nvSpPr>
            <p:spPr>
              <a:xfrm>
                <a:off x="4910436" y="3295262"/>
                <a:ext cx="1663570" cy="6924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400" dirty="0">
                    <a:latin typeface="Poppins" panose="020F0502020204030203" pitchFamily="34" charset="0"/>
                    <a:ea typeface="Lato Light" panose="020F0502020204030203" pitchFamily="34" charset="0"/>
                    <a:cs typeface="Lato Light" panose="020F0502020204030203" pitchFamily="34" charset="0"/>
                  </a:rPr>
                  <a:t>Add a short description of this milestone here.</a:t>
                </a:r>
              </a:p>
            </p:txBody>
          </p:sp>
        </p:grp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350">
            <a:extLst>
              <a:ext uri="{FF2B5EF4-FFF2-40B4-BE49-F238E27FC236}">
                <a16:creationId xmlns:a16="http://schemas.microsoft.com/office/drawing/2014/main" id="{EB85846B-B4DD-D346-BE0C-37F878C3F360}"/>
              </a:ext>
            </a:extLst>
          </p:cNvPr>
          <p:cNvSpPr txBox="1"/>
          <p:nvPr/>
        </p:nvSpPr>
        <p:spPr>
          <a:xfrm>
            <a:off x="4909366" y="511095"/>
            <a:ext cx="2370200" cy="661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srgbClr val="131414"/>
                </a:solidFill>
                <a:latin typeface="Funnel Display" pitchFamily="2" charset="77"/>
                <a:ea typeface="Lato Heavy" charset="0"/>
                <a:cs typeface="Poppins" pitchFamily="2" charset="77"/>
              </a:rPr>
              <a:t>Timeline</a:t>
            </a:r>
          </a:p>
        </p:txBody>
      </p:sp>
      <p:sp>
        <p:nvSpPr>
          <p:cNvPr id="12" name="CuadroTexto 351">
            <a:extLst>
              <a:ext uri="{FF2B5EF4-FFF2-40B4-BE49-F238E27FC236}">
                <a16:creationId xmlns:a16="http://schemas.microsoft.com/office/drawing/2014/main" id="{14CCF53B-4E8A-804A-9EAC-C1FF6A3EC7E9}"/>
              </a:ext>
            </a:extLst>
          </p:cNvPr>
          <p:cNvSpPr txBox="1"/>
          <p:nvPr/>
        </p:nvSpPr>
        <p:spPr>
          <a:xfrm>
            <a:off x="1334154" y="1191655"/>
            <a:ext cx="952051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Poppins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Optional subtitle. Replace with your own or delete this line.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7AEF18F-DEBF-D6AA-6966-4D9938B0FFF7}"/>
              </a:ext>
            </a:extLst>
          </p:cNvPr>
          <p:cNvGrpSpPr/>
          <p:nvPr/>
        </p:nvGrpSpPr>
        <p:grpSpPr>
          <a:xfrm>
            <a:off x="1260488" y="2621582"/>
            <a:ext cx="9667848" cy="1950259"/>
            <a:chOff x="1260488" y="3281458"/>
            <a:chExt cx="9667848" cy="1950259"/>
          </a:xfrm>
        </p:grpSpPr>
        <p:grpSp>
          <p:nvGrpSpPr>
            <p:cNvPr id="13" name="Group 10">
              <a:extLst>
                <a:ext uri="{FF2B5EF4-FFF2-40B4-BE49-F238E27FC236}">
                  <a16:creationId xmlns:a16="http://schemas.microsoft.com/office/drawing/2014/main" id="{256A96B7-4162-7E41-8FC9-66504BBE6629}"/>
                </a:ext>
              </a:extLst>
            </p:cNvPr>
            <p:cNvGrpSpPr/>
            <p:nvPr/>
          </p:nvGrpSpPr>
          <p:grpSpPr>
            <a:xfrm>
              <a:off x="1680067" y="3854668"/>
              <a:ext cx="8828690" cy="0"/>
              <a:chOff x="1087820" y="3846786"/>
              <a:chExt cx="8828690" cy="0"/>
            </a:xfrm>
          </p:grpSpPr>
          <p:cxnSp>
            <p:nvCxnSpPr>
              <p:cNvPr id="14" name="Straight Connector 9">
                <a:extLst>
                  <a:ext uri="{FF2B5EF4-FFF2-40B4-BE49-F238E27FC236}">
                    <a16:creationId xmlns:a16="http://schemas.microsoft.com/office/drawing/2014/main" id="{0292683E-4D6C-6C4A-ADC6-FFE3B23C5828}"/>
                  </a:ext>
                </a:extLst>
              </p:cNvPr>
              <p:cNvCxnSpPr/>
              <p:nvPr/>
            </p:nvCxnSpPr>
            <p:spPr>
              <a:xfrm>
                <a:off x="1087820" y="3846786"/>
                <a:ext cx="1765738" cy="0"/>
              </a:xfrm>
              <a:prstGeom prst="line">
                <a:avLst/>
              </a:prstGeom>
              <a:ln w="95250">
                <a:headEnd type="oval"/>
                <a:tailEnd type="oval"/>
              </a:ln>
            </p:spPr>
            <p:style>
              <a:lnRef idx="1">
                <a:srgbClr val="E86222"/>
              </a:lnRef>
              <a:fillRef idx="0">
                <a:srgbClr val="E86222"/>
              </a:fillRef>
              <a:effectRef idx="0">
                <a:srgbClr val="E86222"/>
              </a:effectRef>
              <a:fontRef idx="minor">
                <a:srgbClr val="181919"/>
              </a:fontRef>
            </p:style>
          </p:cxnSp>
          <p:cxnSp>
            <p:nvCxnSpPr>
              <p:cNvPr id="15" name="Straight Connector 85">
                <a:extLst>
                  <a:ext uri="{FF2B5EF4-FFF2-40B4-BE49-F238E27FC236}">
                    <a16:creationId xmlns:a16="http://schemas.microsoft.com/office/drawing/2014/main" id="{374C4D63-8531-7046-99C3-8B303CC7DA46}"/>
                  </a:ext>
                </a:extLst>
              </p:cNvPr>
              <p:cNvCxnSpPr/>
              <p:nvPr/>
            </p:nvCxnSpPr>
            <p:spPr>
              <a:xfrm>
                <a:off x="2853558" y="3846786"/>
                <a:ext cx="1765738" cy="0"/>
              </a:xfrm>
              <a:prstGeom prst="line">
                <a:avLst/>
              </a:prstGeom>
              <a:ln w="95250">
                <a:solidFill>
                  <a:srgbClr val="3898EC"/>
                </a:solidFill>
                <a:headEnd type="oval"/>
                <a:tailEnd type="oval"/>
              </a:ln>
            </p:spPr>
            <p:style>
              <a:lnRef idx="1">
                <a:srgbClr val="E86222"/>
              </a:lnRef>
              <a:fillRef idx="0">
                <a:srgbClr val="E86222"/>
              </a:fillRef>
              <a:effectRef idx="0">
                <a:srgbClr val="E86222"/>
              </a:effectRef>
              <a:fontRef idx="minor">
                <a:srgbClr val="181919"/>
              </a:fontRef>
            </p:style>
          </p:cxnSp>
          <p:cxnSp>
            <p:nvCxnSpPr>
              <p:cNvPr id="16" name="Straight Connector 86">
                <a:extLst>
                  <a:ext uri="{FF2B5EF4-FFF2-40B4-BE49-F238E27FC236}">
                    <a16:creationId xmlns:a16="http://schemas.microsoft.com/office/drawing/2014/main" id="{0DA193C3-22BC-7445-9F66-8853EF425BFE}"/>
                  </a:ext>
                </a:extLst>
              </p:cNvPr>
              <p:cNvCxnSpPr/>
              <p:nvPr/>
            </p:nvCxnSpPr>
            <p:spPr>
              <a:xfrm>
                <a:off x="4619296" y="3846786"/>
                <a:ext cx="1765738" cy="0"/>
              </a:xfrm>
              <a:prstGeom prst="line">
                <a:avLst/>
              </a:prstGeom>
              <a:ln w="95250">
                <a:solidFill>
                  <a:srgbClr val="747980"/>
                </a:solidFill>
                <a:headEnd type="oval"/>
                <a:tailEnd type="oval"/>
              </a:ln>
            </p:spPr>
            <p:style>
              <a:lnRef idx="1">
                <a:srgbClr val="E86222"/>
              </a:lnRef>
              <a:fillRef idx="0">
                <a:srgbClr val="E86222"/>
              </a:fillRef>
              <a:effectRef idx="0">
                <a:srgbClr val="E86222"/>
              </a:effectRef>
              <a:fontRef idx="minor">
                <a:srgbClr val="181919"/>
              </a:fontRef>
            </p:style>
          </p:cxnSp>
          <p:cxnSp>
            <p:nvCxnSpPr>
              <p:cNvPr id="17" name="Straight Connector 87">
                <a:extLst>
                  <a:ext uri="{FF2B5EF4-FFF2-40B4-BE49-F238E27FC236}">
                    <a16:creationId xmlns:a16="http://schemas.microsoft.com/office/drawing/2014/main" id="{210D1D7A-B146-C44C-87AF-C6364DAD7FEB}"/>
                  </a:ext>
                </a:extLst>
              </p:cNvPr>
              <p:cNvCxnSpPr/>
              <p:nvPr/>
            </p:nvCxnSpPr>
            <p:spPr>
              <a:xfrm>
                <a:off x="6385034" y="3846786"/>
                <a:ext cx="1765738" cy="0"/>
              </a:xfrm>
              <a:prstGeom prst="line">
                <a:avLst/>
              </a:prstGeom>
              <a:ln w="95250">
                <a:solidFill>
                  <a:srgbClr val="0E0E12"/>
                </a:solidFill>
                <a:headEnd type="oval"/>
                <a:tailEnd type="oval"/>
              </a:ln>
            </p:spPr>
            <p:style>
              <a:lnRef idx="1">
                <a:srgbClr val="E86222"/>
              </a:lnRef>
              <a:fillRef idx="0">
                <a:srgbClr val="E86222"/>
              </a:fillRef>
              <a:effectRef idx="0">
                <a:srgbClr val="E86222"/>
              </a:effectRef>
              <a:fontRef idx="minor">
                <a:srgbClr val="181919"/>
              </a:fontRef>
            </p:style>
          </p:cxnSp>
          <p:cxnSp>
            <p:nvCxnSpPr>
              <p:cNvPr id="18" name="Straight Connector 88">
                <a:extLst>
                  <a:ext uri="{FF2B5EF4-FFF2-40B4-BE49-F238E27FC236}">
                    <a16:creationId xmlns:a16="http://schemas.microsoft.com/office/drawing/2014/main" id="{14B09375-8838-C841-BEDD-E773AE3887B9}"/>
                  </a:ext>
                </a:extLst>
              </p:cNvPr>
              <p:cNvCxnSpPr/>
              <p:nvPr/>
            </p:nvCxnSpPr>
            <p:spPr>
              <a:xfrm>
                <a:off x="8150772" y="3846786"/>
                <a:ext cx="1765738" cy="0"/>
              </a:xfrm>
              <a:prstGeom prst="line">
                <a:avLst/>
              </a:prstGeom>
              <a:ln w="95250">
                <a:solidFill>
                  <a:srgbClr val="3B3E42"/>
                </a:solidFill>
                <a:headEnd type="oval"/>
                <a:tailEnd type="oval"/>
              </a:ln>
            </p:spPr>
            <p:style>
              <a:lnRef idx="1">
                <a:srgbClr val="E86222"/>
              </a:lnRef>
              <a:fillRef idx="0">
                <a:srgbClr val="E86222"/>
              </a:fillRef>
              <a:effectRef idx="0">
                <a:srgbClr val="E86222"/>
              </a:effectRef>
              <a:fontRef idx="minor">
                <a:srgbClr val="181919"/>
              </a:fontRef>
            </p:style>
          </p:cxnSp>
        </p:grpSp>
        <p:sp>
          <p:nvSpPr>
            <p:cNvPr id="19" name="2020">
              <a:extLst>
                <a:ext uri="{FF2B5EF4-FFF2-40B4-BE49-F238E27FC236}">
                  <a16:creationId xmlns:a16="http://schemas.microsoft.com/office/drawing/2014/main" id="{B4312F37-FA88-7F44-83C4-D9C6F8DE6B89}"/>
                </a:ext>
              </a:extLst>
            </p:cNvPr>
            <p:cNvSpPr txBox="1"/>
            <p:nvPr/>
          </p:nvSpPr>
          <p:spPr>
            <a:xfrm>
              <a:off x="1260488" y="3281458"/>
              <a:ext cx="839157" cy="389850"/>
            </a:xfrm>
            <a:prstGeom prst="rect">
              <a:avLst/>
            </a:prstGeom>
            <a:noFill/>
            <a:ln w="635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>
              <a:lvl1pPr algn="l">
                <a:defRPr sz="1400" b="0">
                  <a:solidFill>
                    <a:srgbClr val="2D3640"/>
                  </a:solidFill>
                  <a:latin typeface="Funnel Display"/>
                  <a:ea typeface="Barlow SemiBold"/>
                  <a:cs typeface="Barlow SemiBold"/>
                  <a:sym typeface="Barlow SemiBold"/>
                </a:defRPr>
              </a:lvl1pPr>
            </a:lstStyle>
            <a:p>
              <a:pPr algn="ctr"/>
              <a:r>
                <a:rPr sz="2200" b="1" dirty="0">
                  <a:solidFill>
                    <a:srgbClr val="E86222"/>
                  </a:solidFill>
                  <a:latin typeface="Funnel Display" pitchFamily="2" charset="77"/>
                  <a:cs typeface="Poppins SemiBold" pitchFamily="2" charset="77"/>
                </a:rPr>
                <a:t>2021</a:t>
              </a:r>
            </a:p>
          </p:txBody>
        </p:sp>
        <p:sp>
          <p:nvSpPr>
            <p:cNvPr id="20" name="CuadroTexto 395">
              <a:extLst>
                <a:ext uri="{FF2B5EF4-FFF2-40B4-BE49-F238E27FC236}">
                  <a16:creationId xmlns:a16="http://schemas.microsoft.com/office/drawing/2014/main" id="{25139C4A-41AD-EE49-A846-C9ABF73DF964}"/>
                </a:ext>
              </a:extLst>
            </p:cNvPr>
            <p:cNvSpPr txBox="1"/>
            <p:nvPr/>
          </p:nvSpPr>
          <p:spPr>
            <a:xfrm>
              <a:off x="1838455" y="4216055"/>
              <a:ext cx="1663570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E86222"/>
                  </a:solidFill>
                  <a:latin typeface="Poppins" pitchFamily="2" charset="77"/>
                  <a:ea typeface="Lato Semibold" panose="020F0502020204030203" pitchFamily="34" charset="0"/>
                  <a:cs typeface="Poppins Medium" pitchFamily="2" charset="77"/>
                </a:rPr>
                <a:t>Milestone</a:t>
              </a:r>
            </a:p>
          </p:txBody>
        </p:sp>
        <p:sp>
          <p:nvSpPr>
            <p:cNvPr id="21" name="Rectangle 56">
              <a:extLst>
                <a:ext uri="{FF2B5EF4-FFF2-40B4-BE49-F238E27FC236}">
                  <a16:creationId xmlns:a16="http://schemas.microsoft.com/office/drawing/2014/main" id="{CD448FFE-D133-9845-8FD4-C6AA917C20B5}"/>
                </a:ext>
              </a:extLst>
            </p:cNvPr>
            <p:cNvSpPr/>
            <p:nvPr/>
          </p:nvSpPr>
          <p:spPr>
            <a:xfrm>
              <a:off x="1838455" y="4539220"/>
              <a:ext cx="1663570" cy="6924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>
                  <a:latin typeface="Poppins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Add a short description of this milestone here.</a:t>
              </a:r>
            </a:p>
          </p:txBody>
        </p:sp>
        <p:sp>
          <p:nvSpPr>
            <p:cNvPr id="22" name="CuadroTexto 395">
              <a:extLst>
                <a:ext uri="{FF2B5EF4-FFF2-40B4-BE49-F238E27FC236}">
                  <a16:creationId xmlns:a16="http://schemas.microsoft.com/office/drawing/2014/main" id="{5BF8D93D-379F-C34A-9E1D-894BC88D9BF2}"/>
                </a:ext>
              </a:extLst>
            </p:cNvPr>
            <p:cNvSpPr txBox="1"/>
            <p:nvPr/>
          </p:nvSpPr>
          <p:spPr>
            <a:xfrm>
              <a:off x="3642566" y="4216055"/>
              <a:ext cx="1663570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3898EC"/>
                  </a:solidFill>
                  <a:latin typeface="Poppins" pitchFamily="2" charset="77"/>
                  <a:ea typeface="Lato Semibold" panose="020F0502020204030203" pitchFamily="34" charset="0"/>
                  <a:cs typeface="Poppins Medium" pitchFamily="2" charset="77"/>
                </a:rPr>
                <a:t>Milestone</a:t>
              </a:r>
            </a:p>
          </p:txBody>
        </p:sp>
        <p:sp>
          <p:nvSpPr>
            <p:cNvPr id="23" name="Rectangle 56">
              <a:extLst>
                <a:ext uri="{FF2B5EF4-FFF2-40B4-BE49-F238E27FC236}">
                  <a16:creationId xmlns:a16="http://schemas.microsoft.com/office/drawing/2014/main" id="{523698F0-CD0E-3743-8448-68BF225F751B}"/>
                </a:ext>
              </a:extLst>
            </p:cNvPr>
            <p:cNvSpPr/>
            <p:nvPr/>
          </p:nvSpPr>
          <p:spPr>
            <a:xfrm>
              <a:off x="3642566" y="4539220"/>
              <a:ext cx="1663570" cy="6924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>
                  <a:latin typeface="Poppins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Add a short description of this milestone here.</a:t>
              </a:r>
            </a:p>
          </p:txBody>
        </p:sp>
        <p:sp>
          <p:nvSpPr>
            <p:cNvPr id="24" name="CuadroTexto 395">
              <a:extLst>
                <a:ext uri="{FF2B5EF4-FFF2-40B4-BE49-F238E27FC236}">
                  <a16:creationId xmlns:a16="http://schemas.microsoft.com/office/drawing/2014/main" id="{79CC36DF-4F65-1546-8BE7-B9F4797952C4}"/>
                </a:ext>
              </a:extLst>
            </p:cNvPr>
            <p:cNvSpPr txBox="1"/>
            <p:nvPr/>
          </p:nvSpPr>
          <p:spPr>
            <a:xfrm>
              <a:off x="5446678" y="4216055"/>
              <a:ext cx="1663570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747980"/>
                  </a:solidFill>
                  <a:latin typeface="Poppins" pitchFamily="2" charset="77"/>
                  <a:ea typeface="Lato Semibold" panose="020F0502020204030203" pitchFamily="34" charset="0"/>
                  <a:cs typeface="Poppins Medium" pitchFamily="2" charset="77"/>
                </a:rPr>
                <a:t>Milestone</a:t>
              </a:r>
            </a:p>
          </p:txBody>
        </p:sp>
        <p:sp>
          <p:nvSpPr>
            <p:cNvPr id="25" name="Rectangle 56">
              <a:extLst>
                <a:ext uri="{FF2B5EF4-FFF2-40B4-BE49-F238E27FC236}">
                  <a16:creationId xmlns:a16="http://schemas.microsoft.com/office/drawing/2014/main" id="{28E0C323-C6A4-D041-95E5-88970EBAFF93}"/>
                </a:ext>
              </a:extLst>
            </p:cNvPr>
            <p:cNvSpPr/>
            <p:nvPr/>
          </p:nvSpPr>
          <p:spPr>
            <a:xfrm>
              <a:off x="5446678" y="4539220"/>
              <a:ext cx="1663570" cy="6924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>
                  <a:latin typeface="Poppins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Add a short description of this milestone here.</a:t>
              </a:r>
            </a:p>
          </p:txBody>
        </p:sp>
        <p:sp>
          <p:nvSpPr>
            <p:cNvPr id="26" name="CuadroTexto 395">
              <a:extLst>
                <a:ext uri="{FF2B5EF4-FFF2-40B4-BE49-F238E27FC236}">
                  <a16:creationId xmlns:a16="http://schemas.microsoft.com/office/drawing/2014/main" id="{8724CC43-0EFA-A548-A0B9-6D74CF555790}"/>
                </a:ext>
              </a:extLst>
            </p:cNvPr>
            <p:cNvSpPr txBox="1"/>
            <p:nvPr/>
          </p:nvSpPr>
          <p:spPr>
            <a:xfrm>
              <a:off x="7250789" y="4216055"/>
              <a:ext cx="1663570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E0E12"/>
                  </a:solidFill>
                  <a:latin typeface="Poppins" pitchFamily="2" charset="77"/>
                  <a:ea typeface="Lato Semibold" panose="020F0502020204030203" pitchFamily="34" charset="0"/>
                  <a:cs typeface="Poppins Medium" pitchFamily="2" charset="77"/>
                </a:rPr>
                <a:t>Milestone</a:t>
              </a:r>
            </a:p>
          </p:txBody>
        </p:sp>
        <p:sp>
          <p:nvSpPr>
            <p:cNvPr id="27" name="Rectangle 56">
              <a:extLst>
                <a:ext uri="{FF2B5EF4-FFF2-40B4-BE49-F238E27FC236}">
                  <a16:creationId xmlns:a16="http://schemas.microsoft.com/office/drawing/2014/main" id="{D07804EF-460F-A744-865A-7CFAF8166EF9}"/>
                </a:ext>
              </a:extLst>
            </p:cNvPr>
            <p:cNvSpPr/>
            <p:nvPr/>
          </p:nvSpPr>
          <p:spPr>
            <a:xfrm>
              <a:off x="7250789" y="4539220"/>
              <a:ext cx="1663570" cy="6924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>
                  <a:latin typeface="Poppins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Add a short description of this milestone here.</a:t>
              </a:r>
            </a:p>
          </p:txBody>
        </p:sp>
        <p:sp>
          <p:nvSpPr>
            <p:cNvPr id="28" name="CuadroTexto 395">
              <a:extLst>
                <a:ext uri="{FF2B5EF4-FFF2-40B4-BE49-F238E27FC236}">
                  <a16:creationId xmlns:a16="http://schemas.microsoft.com/office/drawing/2014/main" id="{AB3404AB-6E2E-174D-850E-D3FB90B449CD}"/>
                </a:ext>
              </a:extLst>
            </p:cNvPr>
            <p:cNvSpPr txBox="1"/>
            <p:nvPr/>
          </p:nvSpPr>
          <p:spPr>
            <a:xfrm>
              <a:off x="9054901" y="4216055"/>
              <a:ext cx="1663570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3B3E42"/>
                  </a:solidFill>
                  <a:latin typeface="Poppins" pitchFamily="2" charset="77"/>
                  <a:ea typeface="Lato Semibold" panose="020F0502020204030203" pitchFamily="34" charset="0"/>
                  <a:cs typeface="Poppins Medium" pitchFamily="2" charset="77"/>
                </a:rPr>
                <a:t>Milestone</a:t>
              </a:r>
            </a:p>
          </p:txBody>
        </p:sp>
        <p:sp>
          <p:nvSpPr>
            <p:cNvPr id="29" name="Rectangle 56">
              <a:extLst>
                <a:ext uri="{FF2B5EF4-FFF2-40B4-BE49-F238E27FC236}">
                  <a16:creationId xmlns:a16="http://schemas.microsoft.com/office/drawing/2014/main" id="{93D8C991-B8F7-4A4F-BD26-B3A8B1DDBA5A}"/>
                </a:ext>
              </a:extLst>
            </p:cNvPr>
            <p:cNvSpPr/>
            <p:nvPr/>
          </p:nvSpPr>
          <p:spPr>
            <a:xfrm>
              <a:off x="9054901" y="4539220"/>
              <a:ext cx="1663570" cy="6924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>
                  <a:latin typeface="Poppins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Add a short description of this milestone here.</a:t>
              </a:r>
            </a:p>
          </p:txBody>
        </p:sp>
        <p:sp>
          <p:nvSpPr>
            <p:cNvPr id="30" name="2020">
              <a:extLst>
                <a:ext uri="{FF2B5EF4-FFF2-40B4-BE49-F238E27FC236}">
                  <a16:creationId xmlns:a16="http://schemas.microsoft.com/office/drawing/2014/main" id="{FD0AB373-21B4-2B4A-9CF2-FD96012243D4}"/>
                </a:ext>
              </a:extLst>
            </p:cNvPr>
            <p:cNvSpPr txBox="1"/>
            <p:nvPr/>
          </p:nvSpPr>
          <p:spPr>
            <a:xfrm>
              <a:off x="3026226" y="3281458"/>
              <a:ext cx="839157" cy="389850"/>
            </a:xfrm>
            <a:prstGeom prst="rect">
              <a:avLst/>
            </a:prstGeom>
            <a:noFill/>
            <a:ln w="635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>
              <a:lvl1pPr algn="l">
                <a:defRPr sz="1400" b="0">
                  <a:solidFill>
                    <a:srgbClr val="2D3640"/>
                  </a:solidFill>
                  <a:latin typeface="Funnel Display"/>
                  <a:ea typeface="Barlow SemiBold"/>
                  <a:cs typeface="Barlow SemiBold"/>
                  <a:sym typeface="Barlow SemiBold"/>
                </a:defRPr>
              </a:lvl1pPr>
            </a:lstStyle>
            <a:p>
              <a:pPr algn="ctr"/>
              <a:r>
                <a:rPr sz="2200" b="1" dirty="0">
                  <a:solidFill>
                    <a:srgbClr val="3898EC"/>
                  </a:solidFill>
                  <a:latin typeface="Funnel Display" pitchFamily="2" charset="77"/>
                  <a:cs typeface="Poppins SemiBold" pitchFamily="2" charset="77"/>
                </a:rPr>
                <a:t>2022</a:t>
              </a:r>
            </a:p>
          </p:txBody>
        </p:sp>
        <p:sp>
          <p:nvSpPr>
            <p:cNvPr id="31" name="2020">
              <a:extLst>
                <a:ext uri="{FF2B5EF4-FFF2-40B4-BE49-F238E27FC236}">
                  <a16:creationId xmlns:a16="http://schemas.microsoft.com/office/drawing/2014/main" id="{6BEFDA33-810A-5B4F-B9FB-89CAE6E9CAFA}"/>
                </a:ext>
              </a:extLst>
            </p:cNvPr>
            <p:cNvSpPr txBox="1"/>
            <p:nvPr/>
          </p:nvSpPr>
          <p:spPr>
            <a:xfrm>
              <a:off x="4791964" y="3281458"/>
              <a:ext cx="839157" cy="389850"/>
            </a:xfrm>
            <a:prstGeom prst="rect">
              <a:avLst/>
            </a:prstGeom>
            <a:noFill/>
            <a:ln w="635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>
              <a:lvl1pPr algn="l">
                <a:defRPr sz="1400" b="0">
                  <a:solidFill>
                    <a:srgbClr val="2D3640"/>
                  </a:solidFill>
                  <a:latin typeface="Funnel Display"/>
                  <a:ea typeface="Barlow SemiBold"/>
                  <a:cs typeface="Barlow SemiBold"/>
                  <a:sym typeface="Barlow SemiBold"/>
                </a:defRPr>
              </a:lvl1pPr>
            </a:lstStyle>
            <a:p>
              <a:pPr algn="ctr"/>
              <a:r>
                <a:rPr sz="2200" b="1" dirty="0">
                  <a:solidFill>
                    <a:srgbClr val="747980"/>
                  </a:solidFill>
                  <a:latin typeface="Funnel Display" pitchFamily="2" charset="77"/>
                  <a:cs typeface="Poppins SemiBold" pitchFamily="2" charset="77"/>
                </a:rPr>
                <a:t>2023</a:t>
              </a:r>
            </a:p>
          </p:txBody>
        </p:sp>
        <p:sp>
          <p:nvSpPr>
            <p:cNvPr id="32" name="2020">
              <a:extLst>
                <a:ext uri="{FF2B5EF4-FFF2-40B4-BE49-F238E27FC236}">
                  <a16:creationId xmlns:a16="http://schemas.microsoft.com/office/drawing/2014/main" id="{FDF964AE-E493-7447-BA0C-E1885E5AB918}"/>
                </a:ext>
              </a:extLst>
            </p:cNvPr>
            <p:cNvSpPr txBox="1"/>
            <p:nvPr/>
          </p:nvSpPr>
          <p:spPr>
            <a:xfrm>
              <a:off x="6557702" y="3281458"/>
              <a:ext cx="839157" cy="389850"/>
            </a:xfrm>
            <a:prstGeom prst="rect">
              <a:avLst/>
            </a:prstGeom>
            <a:noFill/>
            <a:ln w="635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>
              <a:lvl1pPr algn="l">
                <a:defRPr sz="1400" b="0">
                  <a:solidFill>
                    <a:srgbClr val="2D3640"/>
                  </a:solidFill>
                  <a:latin typeface="Funnel Display"/>
                  <a:ea typeface="Barlow SemiBold"/>
                  <a:cs typeface="Barlow SemiBold"/>
                  <a:sym typeface="Barlow SemiBold"/>
                </a:defRPr>
              </a:lvl1pPr>
            </a:lstStyle>
            <a:p>
              <a:pPr algn="ctr"/>
              <a:r>
                <a:rPr sz="2200" b="1" dirty="0">
                  <a:solidFill>
                    <a:srgbClr val="0E0E12"/>
                  </a:solidFill>
                  <a:latin typeface="Funnel Display" pitchFamily="2" charset="77"/>
                  <a:cs typeface="Poppins SemiBold" pitchFamily="2" charset="77"/>
                </a:rPr>
                <a:t>2024</a:t>
              </a:r>
            </a:p>
          </p:txBody>
        </p:sp>
        <p:sp>
          <p:nvSpPr>
            <p:cNvPr id="33" name="2020">
              <a:extLst>
                <a:ext uri="{FF2B5EF4-FFF2-40B4-BE49-F238E27FC236}">
                  <a16:creationId xmlns:a16="http://schemas.microsoft.com/office/drawing/2014/main" id="{D7F38555-7F96-294A-8165-1C31CA92EC35}"/>
                </a:ext>
              </a:extLst>
            </p:cNvPr>
            <p:cNvSpPr txBox="1"/>
            <p:nvPr/>
          </p:nvSpPr>
          <p:spPr>
            <a:xfrm>
              <a:off x="8323440" y="3281458"/>
              <a:ext cx="839157" cy="389850"/>
            </a:xfrm>
            <a:prstGeom prst="rect">
              <a:avLst/>
            </a:prstGeom>
            <a:noFill/>
            <a:ln w="635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>
              <a:lvl1pPr algn="l">
                <a:defRPr sz="1400" b="0">
                  <a:solidFill>
                    <a:srgbClr val="2D3640"/>
                  </a:solidFill>
                  <a:latin typeface="Funnel Display"/>
                  <a:ea typeface="Barlow SemiBold"/>
                  <a:cs typeface="Barlow SemiBold"/>
                  <a:sym typeface="Barlow SemiBold"/>
                </a:defRPr>
              </a:lvl1pPr>
            </a:lstStyle>
            <a:p>
              <a:pPr algn="ctr"/>
              <a:r>
                <a:rPr sz="2200" b="1" dirty="0">
                  <a:solidFill>
                    <a:srgbClr val="3B3E42"/>
                  </a:solidFill>
                  <a:latin typeface="Funnel Display" pitchFamily="2" charset="77"/>
                  <a:cs typeface="Poppins SemiBold" pitchFamily="2" charset="77"/>
                </a:rPr>
                <a:t>2025</a:t>
              </a:r>
            </a:p>
          </p:txBody>
        </p:sp>
        <p:sp>
          <p:nvSpPr>
            <p:cNvPr id="34" name="2020">
              <a:extLst>
                <a:ext uri="{FF2B5EF4-FFF2-40B4-BE49-F238E27FC236}">
                  <a16:creationId xmlns:a16="http://schemas.microsoft.com/office/drawing/2014/main" id="{6709AD4E-E276-FF4F-B14C-1DB174728EFB}"/>
                </a:ext>
              </a:extLst>
            </p:cNvPr>
            <p:cNvSpPr txBox="1"/>
            <p:nvPr/>
          </p:nvSpPr>
          <p:spPr>
            <a:xfrm>
              <a:off x="10089179" y="3281458"/>
              <a:ext cx="839157" cy="389850"/>
            </a:xfrm>
            <a:prstGeom prst="rect">
              <a:avLst/>
            </a:prstGeom>
            <a:noFill/>
            <a:ln w="635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>
              <a:lvl1pPr algn="l">
                <a:defRPr sz="1400" b="0">
                  <a:solidFill>
                    <a:srgbClr val="2D3640"/>
                  </a:solidFill>
                  <a:latin typeface="Funnel Display"/>
                  <a:ea typeface="Barlow SemiBold"/>
                  <a:cs typeface="Barlow SemiBold"/>
                  <a:sym typeface="Barlow SemiBold"/>
                </a:defRPr>
              </a:lvl1pPr>
            </a:lstStyle>
            <a:p>
              <a:pPr algn="ctr"/>
              <a:r>
                <a:rPr sz="2200" b="1" dirty="0">
                  <a:solidFill>
                    <a:srgbClr val="E86222"/>
                  </a:solidFill>
                  <a:latin typeface="Funnel Display" pitchFamily="2" charset="77"/>
                  <a:cs typeface="Poppins SemiBold" pitchFamily="2" charset="77"/>
                </a:rPr>
                <a:t>2026</a:t>
              </a:r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350">
            <a:extLst>
              <a:ext uri="{FF2B5EF4-FFF2-40B4-BE49-F238E27FC236}">
                <a16:creationId xmlns:a16="http://schemas.microsoft.com/office/drawing/2014/main" id="{EB85846B-B4DD-D346-BE0C-37F878C3F360}"/>
              </a:ext>
            </a:extLst>
          </p:cNvPr>
          <p:cNvSpPr txBox="1"/>
          <p:nvPr/>
        </p:nvSpPr>
        <p:spPr>
          <a:xfrm>
            <a:off x="4909366" y="511095"/>
            <a:ext cx="2370200" cy="661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srgbClr val="131414"/>
                </a:solidFill>
                <a:latin typeface="Funnel Display" pitchFamily="2" charset="77"/>
                <a:ea typeface="Lato Heavy" charset="0"/>
                <a:cs typeface="Poppins" pitchFamily="2" charset="77"/>
              </a:rPr>
              <a:t>Timeline</a:t>
            </a:r>
          </a:p>
        </p:txBody>
      </p:sp>
      <p:sp>
        <p:nvSpPr>
          <p:cNvPr id="12" name="CuadroTexto 351">
            <a:extLst>
              <a:ext uri="{FF2B5EF4-FFF2-40B4-BE49-F238E27FC236}">
                <a16:creationId xmlns:a16="http://schemas.microsoft.com/office/drawing/2014/main" id="{14CCF53B-4E8A-804A-9EAC-C1FF6A3EC7E9}"/>
              </a:ext>
            </a:extLst>
          </p:cNvPr>
          <p:cNvSpPr txBox="1"/>
          <p:nvPr/>
        </p:nvSpPr>
        <p:spPr>
          <a:xfrm>
            <a:off x="1334154" y="1191655"/>
            <a:ext cx="952051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Poppins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Optional subtitle. Replace with your own or delete this line.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AECE0A1-5E5E-FE76-CF87-BA81F1C0F5E1}"/>
              </a:ext>
            </a:extLst>
          </p:cNvPr>
          <p:cNvGrpSpPr/>
          <p:nvPr/>
        </p:nvGrpSpPr>
        <p:grpSpPr>
          <a:xfrm>
            <a:off x="433452" y="2076766"/>
            <a:ext cx="11321920" cy="3276913"/>
            <a:chOff x="433452" y="2076766"/>
            <a:chExt cx="11321920" cy="3276913"/>
          </a:xfrm>
        </p:grpSpPr>
        <p:cxnSp>
          <p:nvCxnSpPr>
            <p:cNvPr id="13" name="Straight Arrow Connector 113">
              <a:extLst>
                <a:ext uri="{FF2B5EF4-FFF2-40B4-BE49-F238E27FC236}">
                  <a16:creationId xmlns:a16="http://schemas.microsoft.com/office/drawing/2014/main" id="{C26914EE-428C-FD43-90E0-859B80045AD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237141" y="2076766"/>
              <a:ext cx="0" cy="1719072"/>
            </a:xfrm>
            <a:prstGeom prst="straightConnector1">
              <a:avLst/>
            </a:prstGeom>
            <a:ln w="44450">
              <a:solidFill>
                <a:srgbClr val="E86222"/>
              </a:solidFill>
              <a:tailEnd type="oval"/>
            </a:ln>
          </p:spPr>
          <p:style>
            <a:lnRef idx="1">
              <a:srgbClr val="E86222"/>
            </a:lnRef>
            <a:fillRef idx="0">
              <a:srgbClr val="E86222"/>
            </a:fillRef>
            <a:effectRef idx="0">
              <a:srgbClr val="E86222"/>
            </a:effectRef>
            <a:fontRef idx="minor">
              <a:srgbClr val="181919"/>
            </a:fontRef>
          </p:style>
        </p:cxnSp>
        <p:grpSp>
          <p:nvGrpSpPr>
            <p:cNvPr id="14" name="Group 114">
              <a:extLst>
                <a:ext uri="{FF2B5EF4-FFF2-40B4-BE49-F238E27FC236}">
                  <a16:creationId xmlns:a16="http://schemas.microsoft.com/office/drawing/2014/main" id="{761BAFDB-F26A-AC45-A871-42E82CD0D7AF}"/>
                </a:ext>
              </a:extLst>
            </p:cNvPr>
            <p:cNvGrpSpPr/>
            <p:nvPr/>
          </p:nvGrpSpPr>
          <p:grpSpPr>
            <a:xfrm>
              <a:off x="10240960" y="2151174"/>
              <a:ext cx="1206708" cy="600164"/>
              <a:chOff x="1723869" y="2625135"/>
              <a:chExt cx="1206708" cy="600164"/>
            </a:xfrm>
            <a:solidFill>
              <a:srgbClr val="E86222"/>
            </a:solidFill>
          </p:grpSpPr>
          <p:sp>
            <p:nvSpPr>
              <p:cNvPr id="15" name="Chevron 115">
                <a:extLst>
                  <a:ext uri="{FF2B5EF4-FFF2-40B4-BE49-F238E27FC236}">
                    <a16:creationId xmlns:a16="http://schemas.microsoft.com/office/drawing/2014/main" id="{45EC8736-551D-8149-97E6-465451EA0D91}"/>
                  </a:ext>
                </a:extLst>
              </p:cNvPr>
              <p:cNvSpPr/>
              <p:nvPr/>
            </p:nvSpPr>
            <p:spPr>
              <a:xfrm flipH="1">
                <a:off x="1761344" y="2625135"/>
                <a:ext cx="1169233" cy="600164"/>
              </a:xfrm>
              <a:prstGeom prst="chevron">
                <a:avLst>
                  <a:gd name="adj" fmla="val 30018"/>
                </a:avLst>
              </a:prstGeom>
              <a:grpFill/>
              <a:ln>
                <a:noFill/>
              </a:ln>
            </p:spPr>
            <p:style>
              <a:lnRef idx="2">
                <a:srgbClr val="E86222">
                  <a:shade val="50000"/>
                </a:srgbClr>
              </a:lnRef>
              <a:fillRef idx="1">
                <a:srgbClr val="E86222"/>
              </a:fillRef>
              <a:effectRef idx="0">
                <a:srgbClr val="E86222"/>
              </a:effectRef>
              <a:fontRef idx="minor">
                <a:srgbClr val="FFFFFF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181919"/>
                  </a:solidFill>
                </a:endParaRPr>
              </a:p>
            </p:txBody>
          </p:sp>
          <p:sp>
            <p:nvSpPr>
              <p:cNvPr id="16" name="Rectangle 116">
                <a:extLst>
                  <a:ext uri="{FF2B5EF4-FFF2-40B4-BE49-F238E27FC236}">
                    <a16:creationId xmlns:a16="http://schemas.microsoft.com/office/drawing/2014/main" id="{E11879D2-C645-FA47-A4E0-E8E1D09629AC}"/>
                  </a:ext>
                </a:extLst>
              </p:cNvPr>
              <p:cNvSpPr/>
              <p:nvPr/>
            </p:nvSpPr>
            <p:spPr>
              <a:xfrm>
                <a:off x="1723869" y="2625135"/>
                <a:ext cx="584616" cy="6001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rgbClr val="E86222">
                  <a:shade val="50000"/>
                </a:srgbClr>
              </a:lnRef>
              <a:fillRef idx="1">
                <a:srgbClr val="E86222"/>
              </a:fillRef>
              <a:effectRef idx="0">
                <a:srgbClr val="E86222"/>
              </a:effectRef>
              <a:fontRef idx="minor">
                <a:srgbClr val="FFFFFF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" name="Line 2">
              <a:extLst>
                <a:ext uri="{FF2B5EF4-FFF2-40B4-BE49-F238E27FC236}">
                  <a16:creationId xmlns:a16="http://schemas.microsoft.com/office/drawing/2014/main" id="{EC6F8998-9BCE-3C46-A66F-5B9DE8AE709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3452" y="3975670"/>
              <a:ext cx="10619581" cy="0"/>
            </a:xfrm>
            <a:prstGeom prst="line">
              <a:avLst/>
            </a:prstGeom>
            <a:noFill/>
            <a:ln w="25400" cap="flat" cmpd="sng">
              <a:solidFill>
                <a:srgbClr val="FFFFFF">
                  <a:lumMod val="85000"/>
                </a:srgbClr>
              </a:solidFill>
              <a:prstDash val="dash"/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50800" tIns="50800" rIns="50800" bIns="50800" anchor="ctr"/>
            <a:lstStyle/>
            <a:p>
              <a:pPr algn="ctr" eaLnBrk="1">
                <a:defRPr/>
              </a:pPr>
              <a:endParaRPr lang="x-none" altLang="x-none" sz="1600">
                <a:latin typeface="Poppins" charset="0"/>
                <a:ea typeface="Helvetica Light" charset="0"/>
                <a:cs typeface="Helvetica Light" charset="0"/>
                <a:sym typeface="Helvetica Light" charset="0"/>
              </a:endParaRPr>
            </a:p>
          </p:txBody>
        </p:sp>
        <p:sp>
          <p:nvSpPr>
            <p:cNvPr id="18" name="Oval 3">
              <a:extLst>
                <a:ext uri="{FF2B5EF4-FFF2-40B4-BE49-F238E27FC236}">
                  <a16:creationId xmlns:a16="http://schemas.microsoft.com/office/drawing/2014/main" id="{9647F942-24DB-7349-ACCF-5F7F7E5A6DF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2102" y="3799458"/>
              <a:ext cx="351631" cy="352425"/>
            </a:xfrm>
            <a:prstGeom prst="ellipse">
              <a:avLst/>
            </a:prstGeom>
            <a:solidFill>
              <a:srgbClr val="E86222"/>
            </a:solidFill>
            <a:ln>
              <a:noFill/>
            </a:ln>
            <a:effectLst/>
          </p:spPr>
          <p:txBody>
            <a:bodyPr lIns="50800" tIns="50800" rIns="50800" bIns="50800" anchor="ctr"/>
            <a:lstStyle>
              <a:lvl1pPr>
                <a:defRPr sz="2500">
                  <a:solidFill>
                    <a:srgbClr val="000000"/>
                  </a:solidFill>
                  <a:latin typeface="Poppins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 sz="2500">
                  <a:solidFill>
                    <a:srgbClr val="000000"/>
                  </a:solidFill>
                  <a:latin typeface="Poppins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 sz="2500">
                  <a:solidFill>
                    <a:srgbClr val="000000"/>
                  </a:solidFill>
                  <a:latin typeface="Poppins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 sz="2500">
                  <a:solidFill>
                    <a:srgbClr val="000000"/>
                  </a:solidFill>
                  <a:latin typeface="Poppins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 sz="2500">
                  <a:solidFill>
                    <a:srgbClr val="000000"/>
                  </a:solidFill>
                  <a:latin typeface="Poppins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defTabSz="41275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000000"/>
                  </a:solidFill>
                  <a:latin typeface="Poppins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defTabSz="41275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000000"/>
                  </a:solidFill>
                  <a:latin typeface="Poppins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defTabSz="41275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000000"/>
                  </a:solidFill>
                  <a:latin typeface="Poppins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defTabSz="41275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000000"/>
                  </a:solidFill>
                  <a:latin typeface="Poppins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 eaLnBrk="1"/>
              <a:endParaRPr lang="en-US" altLang="en-US" sz="1600">
                <a:solidFill>
                  <a:srgbClr val="FFFFFF"/>
                </a:solidFill>
                <a:latin typeface="Poppins" panose="020B0403020202020204" pitchFamily="34" charset="0"/>
                <a:sym typeface="Helvetica Light" panose="020B0403020202020204" pitchFamily="34" charset="0"/>
              </a:endParaRPr>
            </a:p>
          </p:txBody>
        </p:sp>
        <p:sp>
          <p:nvSpPr>
            <p:cNvPr id="19" name="Oval 4">
              <a:extLst>
                <a:ext uri="{FF2B5EF4-FFF2-40B4-BE49-F238E27FC236}">
                  <a16:creationId xmlns:a16="http://schemas.microsoft.com/office/drawing/2014/main" id="{A22CDE1B-B18F-A14F-B474-06276B5CD0B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4357" y="3799458"/>
              <a:ext cx="351631" cy="352425"/>
            </a:xfrm>
            <a:prstGeom prst="ellipse">
              <a:avLst/>
            </a:prstGeom>
            <a:solidFill>
              <a:srgbClr val="3898EC"/>
            </a:solidFill>
            <a:ln>
              <a:noFill/>
            </a:ln>
            <a:effectLst/>
          </p:spPr>
          <p:txBody>
            <a:bodyPr lIns="50800" tIns="50800" rIns="50800" bIns="50800" anchor="ctr"/>
            <a:lstStyle>
              <a:lvl1pPr>
                <a:defRPr sz="2500">
                  <a:solidFill>
                    <a:srgbClr val="000000"/>
                  </a:solidFill>
                  <a:latin typeface="Poppins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 sz="2500">
                  <a:solidFill>
                    <a:srgbClr val="000000"/>
                  </a:solidFill>
                  <a:latin typeface="Poppins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 sz="2500">
                  <a:solidFill>
                    <a:srgbClr val="000000"/>
                  </a:solidFill>
                  <a:latin typeface="Poppins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 sz="2500">
                  <a:solidFill>
                    <a:srgbClr val="000000"/>
                  </a:solidFill>
                  <a:latin typeface="Poppins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 sz="2500">
                  <a:solidFill>
                    <a:srgbClr val="000000"/>
                  </a:solidFill>
                  <a:latin typeface="Poppins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defTabSz="41275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000000"/>
                  </a:solidFill>
                  <a:latin typeface="Poppins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defTabSz="41275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000000"/>
                  </a:solidFill>
                  <a:latin typeface="Poppins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defTabSz="41275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000000"/>
                  </a:solidFill>
                  <a:latin typeface="Poppins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defTabSz="41275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000000"/>
                  </a:solidFill>
                  <a:latin typeface="Poppins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 eaLnBrk="1"/>
              <a:endParaRPr lang="en-US" altLang="en-US" sz="1600">
                <a:solidFill>
                  <a:srgbClr val="FFFFFF"/>
                </a:solidFill>
                <a:latin typeface="Poppins" panose="020B0403020202020204" pitchFamily="34" charset="0"/>
                <a:sym typeface="Helvetica Light" panose="020B0403020202020204" pitchFamily="34" charset="0"/>
              </a:endParaRPr>
            </a:p>
          </p:txBody>
        </p:sp>
        <p:sp>
          <p:nvSpPr>
            <p:cNvPr id="20" name="Oval 5">
              <a:extLst>
                <a:ext uri="{FF2B5EF4-FFF2-40B4-BE49-F238E27FC236}">
                  <a16:creationId xmlns:a16="http://schemas.microsoft.com/office/drawing/2014/main" id="{E87B902B-2053-2C4A-9F59-8CD68D0E6DA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0212" y="3799458"/>
              <a:ext cx="351631" cy="352425"/>
            </a:xfrm>
            <a:prstGeom prst="ellipse">
              <a:avLst/>
            </a:prstGeom>
            <a:solidFill>
              <a:srgbClr val="747980"/>
            </a:solidFill>
            <a:ln>
              <a:noFill/>
            </a:ln>
            <a:effectLst/>
          </p:spPr>
          <p:txBody>
            <a:bodyPr lIns="50800" tIns="50800" rIns="50800" bIns="50800" anchor="ctr"/>
            <a:lstStyle>
              <a:lvl1pPr>
                <a:defRPr sz="2500">
                  <a:solidFill>
                    <a:srgbClr val="000000"/>
                  </a:solidFill>
                  <a:latin typeface="Poppins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 sz="2500">
                  <a:solidFill>
                    <a:srgbClr val="000000"/>
                  </a:solidFill>
                  <a:latin typeface="Poppins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 sz="2500">
                  <a:solidFill>
                    <a:srgbClr val="000000"/>
                  </a:solidFill>
                  <a:latin typeface="Poppins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 sz="2500">
                  <a:solidFill>
                    <a:srgbClr val="000000"/>
                  </a:solidFill>
                  <a:latin typeface="Poppins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 sz="2500">
                  <a:solidFill>
                    <a:srgbClr val="000000"/>
                  </a:solidFill>
                  <a:latin typeface="Poppins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defTabSz="41275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000000"/>
                  </a:solidFill>
                  <a:latin typeface="Poppins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defTabSz="41275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000000"/>
                  </a:solidFill>
                  <a:latin typeface="Poppins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defTabSz="41275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000000"/>
                  </a:solidFill>
                  <a:latin typeface="Poppins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defTabSz="41275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000000"/>
                  </a:solidFill>
                  <a:latin typeface="Poppins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 eaLnBrk="1"/>
              <a:endParaRPr lang="en-US" altLang="en-US" sz="1600">
                <a:solidFill>
                  <a:srgbClr val="FFFFFF"/>
                </a:solidFill>
                <a:latin typeface="Poppins" panose="020B0403020202020204" pitchFamily="34" charset="0"/>
                <a:sym typeface="Helvetica Light" panose="020B0403020202020204" pitchFamily="34" charset="0"/>
              </a:endParaRPr>
            </a:p>
          </p:txBody>
        </p:sp>
        <p:sp>
          <p:nvSpPr>
            <p:cNvPr id="21" name="Oval 6">
              <a:extLst>
                <a:ext uri="{FF2B5EF4-FFF2-40B4-BE49-F238E27FC236}">
                  <a16:creationId xmlns:a16="http://schemas.microsoft.com/office/drawing/2014/main" id="{BA40097A-0D3E-664C-B1D4-E736783DE3A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1101" y="3799458"/>
              <a:ext cx="351631" cy="352425"/>
            </a:xfrm>
            <a:prstGeom prst="ellipse">
              <a:avLst/>
            </a:prstGeom>
            <a:solidFill>
              <a:srgbClr val="0E0E12"/>
            </a:solidFill>
            <a:ln>
              <a:noFill/>
            </a:ln>
            <a:effectLst/>
          </p:spPr>
          <p:txBody>
            <a:bodyPr lIns="50800" tIns="50800" rIns="50800" bIns="50800" anchor="ctr"/>
            <a:lstStyle>
              <a:lvl1pPr>
                <a:defRPr sz="2500">
                  <a:solidFill>
                    <a:srgbClr val="000000"/>
                  </a:solidFill>
                  <a:latin typeface="Poppins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 sz="2500">
                  <a:solidFill>
                    <a:srgbClr val="000000"/>
                  </a:solidFill>
                  <a:latin typeface="Poppins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 sz="2500">
                  <a:solidFill>
                    <a:srgbClr val="000000"/>
                  </a:solidFill>
                  <a:latin typeface="Poppins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 sz="2500">
                  <a:solidFill>
                    <a:srgbClr val="000000"/>
                  </a:solidFill>
                  <a:latin typeface="Poppins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 sz="2500">
                  <a:solidFill>
                    <a:srgbClr val="000000"/>
                  </a:solidFill>
                  <a:latin typeface="Poppins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defTabSz="41275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000000"/>
                  </a:solidFill>
                  <a:latin typeface="Poppins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defTabSz="41275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000000"/>
                  </a:solidFill>
                  <a:latin typeface="Poppins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defTabSz="41275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000000"/>
                  </a:solidFill>
                  <a:latin typeface="Poppins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defTabSz="41275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000000"/>
                  </a:solidFill>
                  <a:latin typeface="Poppins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 eaLnBrk="1"/>
              <a:endParaRPr lang="en-US" altLang="en-US" sz="1600">
                <a:solidFill>
                  <a:srgbClr val="FFFFFF"/>
                </a:solidFill>
                <a:latin typeface="Poppins" panose="020B0403020202020204" pitchFamily="34" charset="0"/>
                <a:sym typeface="Helvetica Light" panose="020B0403020202020204" pitchFamily="34" charset="0"/>
              </a:endParaRPr>
            </a:p>
          </p:txBody>
        </p:sp>
        <p:sp>
          <p:nvSpPr>
            <p:cNvPr id="22" name="Oval 7">
              <a:extLst>
                <a:ext uri="{FF2B5EF4-FFF2-40B4-BE49-F238E27FC236}">
                  <a16:creationId xmlns:a16="http://schemas.microsoft.com/office/drawing/2014/main" id="{A45805A5-9FEA-504F-86D7-CC311411E79D}"/>
                </a:ext>
              </a:extLst>
            </p:cNvPr>
            <p:cNvSpPr>
              <a:spLocks/>
            </p:cNvSpPr>
            <p:nvPr/>
          </p:nvSpPr>
          <p:spPr bwMode="auto">
            <a:xfrm>
              <a:off x="8260219" y="3799458"/>
              <a:ext cx="351631" cy="352425"/>
            </a:xfrm>
            <a:prstGeom prst="ellipse">
              <a:avLst/>
            </a:prstGeom>
            <a:solidFill>
              <a:srgbClr val="3B3E42"/>
            </a:solidFill>
            <a:ln>
              <a:noFill/>
            </a:ln>
            <a:effectLst/>
          </p:spPr>
          <p:txBody>
            <a:bodyPr lIns="50800" tIns="50800" rIns="50800" bIns="50800" anchor="ctr"/>
            <a:lstStyle>
              <a:lvl1pPr>
                <a:defRPr sz="2500">
                  <a:solidFill>
                    <a:srgbClr val="000000"/>
                  </a:solidFill>
                  <a:latin typeface="Poppins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 sz="2500">
                  <a:solidFill>
                    <a:srgbClr val="000000"/>
                  </a:solidFill>
                  <a:latin typeface="Poppins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 sz="2500">
                  <a:solidFill>
                    <a:srgbClr val="000000"/>
                  </a:solidFill>
                  <a:latin typeface="Poppins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 sz="2500">
                  <a:solidFill>
                    <a:srgbClr val="000000"/>
                  </a:solidFill>
                  <a:latin typeface="Poppins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 sz="2500">
                  <a:solidFill>
                    <a:srgbClr val="000000"/>
                  </a:solidFill>
                  <a:latin typeface="Poppins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defTabSz="41275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000000"/>
                  </a:solidFill>
                  <a:latin typeface="Poppins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defTabSz="41275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000000"/>
                  </a:solidFill>
                  <a:latin typeface="Poppins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defTabSz="41275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000000"/>
                  </a:solidFill>
                  <a:latin typeface="Poppins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defTabSz="41275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000000"/>
                  </a:solidFill>
                  <a:latin typeface="Poppins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 eaLnBrk="1"/>
              <a:endParaRPr lang="en-US" altLang="en-US" sz="1600">
                <a:solidFill>
                  <a:srgbClr val="FFFFFF"/>
                </a:solidFill>
                <a:latin typeface="Poppins" panose="020B0403020202020204" pitchFamily="34" charset="0"/>
                <a:sym typeface="Helvetica Light" panose="020B0403020202020204" pitchFamily="34" charset="0"/>
              </a:endParaRPr>
            </a:p>
          </p:txBody>
        </p:sp>
        <p:sp>
          <p:nvSpPr>
            <p:cNvPr id="23" name="Oval 8">
              <a:extLst>
                <a:ext uri="{FF2B5EF4-FFF2-40B4-BE49-F238E27FC236}">
                  <a16:creationId xmlns:a16="http://schemas.microsoft.com/office/drawing/2014/main" id="{2D4EF9D0-41C2-3448-9AB2-44F04ECAF9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84111" y="3799458"/>
              <a:ext cx="351631" cy="352425"/>
            </a:xfrm>
            <a:prstGeom prst="ellipse">
              <a:avLst/>
            </a:prstGeom>
            <a:solidFill>
              <a:srgbClr val="E86222"/>
            </a:solidFill>
            <a:ln>
              <a:noFill/>
            </a:ln>
            <a:effectLst/>
          </p:spPr>
          <p:txBody>
            <a:bodyPr lIns="50800" tIns="50800" rIns="50800" bIns="50800" anchor="ctr"/>
            <a:lstStyle>
              <a:lvl1pPr>
                <a:defRPr sz="2500">
                  <a:solidFill>
                    <a:srgbClr val="000000"/>
                  </a:solidFill>
                  <a:latin typeface="Poppins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 sz="2500">
                  <a:solidFill>
                    <a:srgbClr val="000000"/>
                  </a:solidFill>
                  <a:latin typeface="Poppins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 sz="2500">
                  <a:solidFill>
                    <a:srgbClr val="000000"/>
                  </a:solidFill>
                  <a:latin typeface="Poppins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 sz="2500">
                  <a:solidFill>
                    <a:srgbClr val="000000"/>
                  </a:solidFill>
                  <a:latin typeface="Poppins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 sz="2500">
                  <a:solidFill>
                    <a:srgbClr val="000000"/>
                  </a:solidFill>
                  <a:latin typeface="Poppins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defTabSz="41275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000000"/>
                  </a:solidFill>
                  <a:latin typeface="Poppins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defTabSz="41275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000000"/>
                  </a:solidFill>
                  <a:latin typeface="Poppins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defTabSz="41275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000000"/>
                  </a:solidFill>
                  <a:latin typeface="Poppins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defTabSz="41275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000000"/>
                  </a:solidFill>
                  <a:latin typeface="Poppins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 eaLnBrk="1"/>
              <a:endParaRPr lang="en-US" altLang="en-US" sz="1600">
                <a:solidFill>
                  <a:srgbClr val="FFFFFF"/>
                </a:solidFill>
                <a:latin typeface="Poppins" panose="020B0403020202020204" pitchFamily="34" charset="0"/>
                <a:sym typeface="Helvetica Light" panose="020B0403020202020204" pitchFamily="34" charset="0"/>
              </a:endParaRPr>
            </a:p>
          </p:txBody>
        </p:sp>
        <p:sp>
          <p:nvSpPr>
            <p:cNvPr id="24" name="Oval 31">
              <a:extLst>
                <a:ext uri="{FF2B5EF4-FFF2-40B4-BE49-F238E27FC236}">
                  <a16:creationId xmlns:a16="http://schemas.microsoft.com/office/drawing/2014/main" id="{BC433735-EED2-E443-AA32-E4DD81886E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3071" y="3931220"/>
              <a:ext cx="88900" cy="889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50800" tIns="50800" rIns="50800" bIns="50800" anchor="ctr"/>
            <a:lstStyle>
              <a:lvl1pPr>
                <a:defRPr sz="2500">
                  <a:solidFill>
                    <a:srgbClr val="000000"/>
                  </a:solidFill>
                  <a:latin typeface="Poppins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 sz="2500">
                  <a:solidFill>
                    <a:srgbClr val="000000"/>
                  </a:solidFill>
                  <a:latin typeface="Poppins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 sz="2500">
                  <a:solidFill>
                    <a:srgbClr val="000000"/>
                  </a:solidFill>
                  <a:latin typeface="Poppins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 sz="2500">
                  <a:solidFill>
                    <a:srgbClr val="000000"/>
                  </a:solidFill>
                  <a:latin typeface="Poppins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 sz="2500">
                  <a:solidFill>
                    <a:srgbClr val="000000"/>
                  </a:solidFill>
                  <a:latin typeface="Poppins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defTabSz="41275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000000"/>
                  </a:solidFill>
                  <a:latin typeface="Poppins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defTabSz="41275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000000"/>
                  </a:solidFill>
                  <a:latin typeface="Poppins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defTabSz="41275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000000"/>
                  </a:solidFill>
                  <a:latin typeface="Poppins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defTabSz="41275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000000"/>
                  </a:solidFill>
                  <a:latin typeface="Poppins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 eaLnBrk="1"/>
              <a:endParaRPr lang="en-US" altLang="en-US" sz="1600">
                <a:solidFill>
                  <a:srgbClr val="FFFFFF"/>
                </a:solidFill>
                <a:latin typeface="Poppins" panose="020B0403020202020204" pitchFamily="34" charset="0"/>
                <a:sym typeface="Helvetica Light" panose="020B0403020202020204" pitchFamily="34" charset="0"/>
              </a:endParaRPr>
            </a:p>
          </p:txBody>
        </p:sp>
        <p:sp>
          <p:nvSpPr>
            <p:cNvPr id="25" name="Oval 32">
              <a:extLst>
                <a:ext uri="{FF2B5EF4-FFF2-40B4-BE49-F238E27FC236}">
                  <a16:creationId xmlns:a16="http://schemas.microsoft.com/office/drawing/2014/main" id="{BC4DA592-6F46-024A-A760-D0C36ABE538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5326" y="3931220"/>
              <a:ext cx="88900" cy="889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50800" tIns="50800" rIns="50800" bIns="50800" anchor="ctr"/>
            <a:lstStyle>
              <a:lvl1pPr>
                <a:defRPr sz="2500">
                  <a:solidFill>
                    <a:srgbClr val="000000"/>
                  </a:solidFill>
                  <a:latin typeface="Poppins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 sz="2500">
                  <a:solidFill>
                    <a:srgbClr val="000000"/>
                  </a:solidFill>
                  <a:latin typeface="Poppins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 sz="2500">
                  <a:solidFill>
                    <a:srgbClr val="000000"/>
                  </a:solidFill>
                  <a:latin typeface="Poppins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 sz="2500">
                  <a:solidFill>
                    <a:srgbClr val="000000"/>
                  </a:solidFill>
                  <a:latin typeface="Poppins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 sz="2500">
                  <a:solidFill>
                    <a:srgbClr val="000000"/>
                  </a:solidFill>
                  <a:latin typeface="Poppins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defTabSz="41275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000000"/>
                  </a:solidFill>
                  <a:latin typeface="Poppins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defTabSz="41275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000000"/>
                  </a:solidFill>
                  <a:latin typeface="Poppins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defTabSz="41275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000000"/>
                  </a:solidFill>
                  <a:latin typeface="Poppins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defTabSz="41275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000000"/>
                  </a:solidFill>
                  <a:latin typeface="Poppins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 eaLnBrk="1"/>
              <a:endParaRPr lang="en-US" altLang="en-US" sz="1600">
                <a:solidFill>
                  <a:srgbClr val="FFFFFF"/>
                </a:solidFill>
                <a:latin typeface="Poppins" panose="020B0403020202020204" pitchFamily="34" charset="0"/>
                <a:sym typeface="Helvetica Light" panose="020B0403020202020204" pitchFamily="34" charset="0"/>
              </a:endParaRPr>
            </a:p>
          </p:txBody>
        </p:sp>
        <p:sp>
          <p:nvSpPr>
            <p:cNvPr id="26" name="Oval 33">
              <a:extLst>
                <a:ext uri="{FF2B5EF4-FFF2-40B4-BE49-F238E27FC236}">
                  <a16:creationId xmlns:a16="http://schemas.microsoft.com/office/drawing/2014/main" id="{5F10689E-E4A8-2D4C-8738-89C33BFA527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7531" y="3931220"/>
              <a:ext cx="88900" cy="889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50800" tIns="50800" rIns="50800" bIns="50800" anchor="ctr"/>
            <a:lstStyle>
              <a:lvl1pPr>
                <a:defRPr sz="2500">
                  <a:solidFill>
                    <a:srgbClr val="000000"/>
                  </a:solidFill>
                  <a:latin typeface="Poppins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 sz="2500">
                  <a:solidFill>
                    <a:srgbClr val="000000"/>
                  </a:solidFill>
                  <a:latin typeface="Poppins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 sz="2500">
                  <a:solidFill>
                    <a:srgbClr val="000000"/>
                  </a:solidFill>
                  <a:latin typeface="Poppins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 sz="2500">
                  <a:solidFill>
                    <a:srgbClr val="000000"/>
                  </a:solidFill>
                  <a:latin typeface="Poppins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 sz="2500">
                  <a:solidFill>
                    <a:srgbClr val="000000"/>
                  </a:solidFill>
                  <a:latin typeface="Poppins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defTabSz="41275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000000"/>
                  </a:solidFill>
                  <a:latin typeface="Poppins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defTabSz="41275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000000"/>
                  </a:solidFill>
                  <a:latin typeface="Poppins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defTabSz="41275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000000"/>
                  </a:solidFill>
                  <a:latin typeface="Poppins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defTabSz="41275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000000"/>
                  </a:solidFill>
                  <a:latin typeface="Poppins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 eaLnBrk="1"/>
              <a:endParaRPr lang="en-US" altLang="en-US" sz="1600">
                <a:solidFill>
                  <a:srgbClr val="FFFFFF"/>
                </a:solidFill>
                <a:latin typeface="Poppins" panose="020B0403020202020204" pitchFamily="34" charset="0"/>
                <a:sym typeface="Helvetica Light" panose="020B0403020202020204" pitchFamily="34" charset="0"/>
              </a:endParaRPr>
            </a:p>
          </p:txBody>
        </p:sp>
        <p:sp>
          <p:nvSpPr>
            <p:cNvPr id="27" name="Oval 34">
              <a:extLst>
                <a:ext uri="{FF2B5EF4-FFF2-40B4-BE49-F238E27FC236}">
                  <a16:creationId xmlns:a16="http://schemas.microsoft.com/office/drawing/2014/main" id="{6AF5648A-C852-7945-AFF3-7BD2326021D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3657" y="3931220"/>
              <a:ext cx="88900" cy="889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50800" tIns="50800" rIns="50800" bIns="50800" anchor="ctr"/>
            <a:lstStyle>
              <a:lvl1pPr>
                <a:defRPr sz="2500">
                  <a:solidFill>
                    <a:srgbClr val="000000"/>
                  </a:solidFill>
                  <a:latin typeface="Poppins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 sz="2500">
                  <a:solidFill>
                    <a:srgbClr val="000000"/>
                  </a:solidFill>
                  <a:latin typeface="Poppins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 sz="2500">
                  <a:solidFill>
                    <a:srgbClr val="000000"/>
                  </a:solidFill>
                  <a:latin typeface="Poppins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 sz="2500">
                  <a:solidFill>
                    <a:srgbClr val="000000"/>
                  </a:solidFill>
                  <a:latin typeface="Poppins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 sz="2500">
                  <a:solidFill>
                    <a:srgbClr val="000000"/>
                  </a:solidFill>
                  <a:latin typeface="Poppins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defTabSz="41275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000000"/>
                  </a:solidFill>
                  <a:latin typeface="Poppins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defTabSz="41275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000000"/>
                  </a:solidFill>
                  <a:latin typeface="Poppins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defTabSz="41275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000000"/>
                  </a:solidFill>
                  <a:latin typeface="Poppins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defTabSz="41275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000000"/>
                  </a:solidFill>
                  <a:latin typeface="Poppins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 eaLnBrk="1"/>
              <a:endParaRPr lang="en-US" altLang="en-US" sz="1600">
                <a:solidFill>
                  <a:srgbClr val="FFFFFF"/>
                </a:solidFill>
                <a:latin typeface="Poppins" panose="020B0403020202020204" pitchFamily="34" charset="0"/>
                <a:sym typeface="Helvetica Light" panose="020B0403020202020204" pitchFamily="34" charset="0"/>
              </a:endParaRPr>
            </a:p>
          </p:txBody>
        </p:sp>
        <p:sp>
          <p:nvSpPr>
            <p:cNvPr id="28" name="Oval 35">
              <a:extLst>
                <a:ext uri="{FF2B5EF4-FFF2-40B4-BE49-F238E27FC236}">
                  <a16:creationId xmlns:a16="http://schemas.microsoft.com/office/drawing/2014/main" id="{99766924-ED42-C343-BB79-D275BECA8AE1}"/>
                </a:ext>
              </a:extLst>
            </p:cNvPr>
            <p:cNvSpPr>
              <a:spLocks/>
            </p:cNvSpPr>
            <p:nvPr/>
          </p:nvSpPr>
          <p:spPr bwMode="auto">
            <a:xfrm>
              <a:off x="8392776" y="3931220"/>
              <a:ext cx="88900" cy="889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50800" tIns="50800" rIns="50800" bIns="50800" anchor="ctr"/>
            <a:lstStyle>
              <a:lvl1pPr>
                <a:defRPr sz="2500">
                  <a:solidFill>
                    <a:srgbClr val="000000"/>
                  </a:solidFill>
                  <a:latin typeface="Poppins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 sz="2500">
                  <a:solidFill>
                    <a:srgbClr val="000000"/>
                  </a:solidFill>
                  <a:latin typeface="Poppins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 sz="2500">
                  <a:solidFill>
                    <a:srgbClr val="000000"/>
                  </a:solidFill>
                  <a:latin typeface="Poppins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 sz="2500">
                  <a:solidFill>
                    <a:srgbClr val="000000"/>
                  </a:solidFill>
                  <a:latin typeface="Poppins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 sz="2500">
                  <a:solidFill>
                    <a:srgbClr val="000000"/>
                  </a:solidFill>
                  <a:latin typeface="Poppins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defTabSz="41275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000000"/>
                  </a:solidFill>
                  <a:latin typeface="Poppins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defTabSz="41275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000000"/>
                  </a:solidFill>
                  <a:latin typeface="Poppins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defTabSz="41275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000000"/>
                  </a:solidFill>
                  <a:latin typeface="Poppins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defTabSz="41275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000000"/>
                  </a:solidFill>
                  <a:latin typeface="Poppins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 eaLnBrk="1"/>
              <a:endParaRPr lang="en-US" altLang="en-US" sz="1600">
                <a:solidFill>
                  <a:srgbClr val="FFFFFF"/>
                </a:solidFill>
                <a:latin typeface="Poppins" panose="020B0403020202020204" pitchFamily="34" charset="0"/>
                <a:sym typeface="Helvetica Light" panose="020B0403020202020204" pitchFamily="34" charset="0"/>
              </a:endParaRPr>
            </a:p>
          </p:txBody>
        </p:sp>
        <p:sp>
          <p:nvSpPr>
            <p:cNvPr id="29" name="Oval 36">
              <a:extLst>
                <a:ext uri="{FF2B5EF4-FFF2-40B4-BE49-F238E27FC236}">
                  <a16:creationId xmlns:a16="http://schemas.microsoft.com/office/drawing/2014/main" id="{6C0DFDD9-2B40-FC45-9D16-0748ABCA61E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15873" y="3931220"/>
              <a:ext cx="88900" cy="889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50800" tIns="50800" rIns="50800" bIns="50800" anchor="ctr"/>
            <a:lstStyle>
              <a:lvl1pPr>
                <a:defRPr sz="2500">
                  <a:solidFill>
                    <a:srgbClr val="000000"/>
                  </a:solidFill>
                  <a:latin typeface="Poppins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 sz="2500">
                  <a:solidFill>
                    <a:srgbClr val="000000"/>
                  </a:solidFill>
                  <a:latin typeface="Poppins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 sz="2500">
                  <a:solidFill>
                    <a:srgbClr val="000000"/>
                  </a:solidFill>
                  <a:latin typeface="Poppins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 sz="2500">
                  <a:solidFill>
                    <a:srgbClr val="000000"/>
                  </a:solidFill>
                  <a:latin typeface="Poppins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 sz="2500">
                  <a:solidFill>
                    <a:srgbClr val="000000"/>
                  </a:solidFill>
                  <a:latin typeface="Poppins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defTabSz="41275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000000"/>
                  </a:solidFill>
                  <a:latin typeface="Poppins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defTabSz="41275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000000"/>
                  </a:solidFill>
                  <a:latin typeface="Poppins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defTabSz="41275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000000"/>
                  </a:solidFill>
                  <a:latin typeface="Poppins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defTabSz="412750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rgbClr val="000000"/>
                  </a:solidFill>
                  <a:latin typeface="Poppins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 eaLnBrk="1"/>
              <a:endParaRPr lang="en-US" altLang="en-US" sz="1600">
                <a:solidFill>
                  <a:srgbClr val="FFFFFF"/>
                </a:solidFill>
                <a:latin typeface="Poppins" panose="020B0403020202020204" pitchFamily="34" charset="0"/>
                <a:sym typeface="Helvetica Light" panose="020B0403020202020204" pitchFamily="34" charset="0"/>
              </a:endParaRPr>
            </a:p>
          </p:txBody>
        </p:sp>
        <p:cxnSp>
          <p:nvCxnSpPr>
            <p:cNvPr id="30" name="Straight Arrow Connector 39">
              <a:extLst>
                <a:ext uri="{FF2B5EF4-FFF2-40B4-BE49-F238E27FC236}">
                  <a16:creationId xmlns:a16="http://schemas.microsoft.com/office/drawing/2014/main" id="{14A528FB-002F-904E-86B8-81CFA1A410C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55809" y="2076766"/>
              <a:ext cx="0" cy="1719072"/>
            </a:xfrm>
            <a:prstGeom prst="straightConnector1">
              <a:avLst/>
            </a:prstGeom>
            <a:ln w="44450">
              <a:tailEnd type="oval"/>
            </a:ln>
          </p:spPr>
          <p:style>
            <a:lnRef idx="1">
              <a:srgbClr val="E86222"/>
            </a:lnRef>
            <a:fillRef idx="0">
              <a:srgbClr val="E86222"/>
            </a:fillRef>
            <a:effectRef idx="0">
              <a:srgbClr val="E86222"/>
            </a:effectRef>
            <a:fontRef idx="minor">
              <a:srgbClr val="181919"/>
            </a:fontRef>
          </p:style>
        </p:cxnSp>
        <p:cxnSp>
          <p:nvCxnSpPr>
            <p:cNvPr id="31" name="Straight Arrow Connector 40">
              <a:extLst>
                <a:ext uri="{FF2B5EF4-FFF2-40B4-BE49-F238E27FC236}">
                  <a16:creationId xmlns:a16="http://schemas.microsoft.com/office/drawing/2014/main" id="{58114ABA-0742-4849-A33E-BAFCB95A684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59776" y="2076766"/>
              <a:ext cx="0" cy="1719072"/>
            </a:xfrm>
            <a:prstGeom prst="straightConnector1">
              <a:avLst/>
            </a:prstGeom>
            <a:ln w="44450">
              <a:solidFill>
                <a:srgbClr val="3898EC"/>
              </a:solidFill>
              <a:tailEnd type="oval"/>
            </a:ln>
          </p:spPr>
          <p:style>
            <a:lnRef idx="1">
              <a:srgbClr val="E86222"/>
            </a:lnRef>
            <a:fillRef idx="0">
              <a:srgbClr val="E86222"/>
            </a:fillRef>
            <a:effectRef idx="0">
              <a:srgbClr val="E86222"/>
            </a:effectRef>
            <a:fontRef idx="minor">
              <a:srgbClr val="181919"/>
            </a:fontRef>
          </p:style>
        </p:cxnSp>
        <p:cxnSp>
          <p:nvCxnSpPr>
            <p:cNvPr id="32" name="Straight Arrow Connector 41">
              <a:extLst>
                <a:ext uri="{FF2B5EF4-FFF2-40B4-BE49-F238E27FC236}">
                  <a16:creationId xmlns:a16="http://schemas.microsoft.com/office/drawing/2014/main" id="{007BA51C-2B05-564F-B6DC-FBD127D9CEF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49140" y="2076766"/>
              <a:ext cx="0" cy="1719072"/>
            </a:xfrm>
            <a:prstGeom prst="straightConnector1">
              <a:avLst/>
            </a:prstGeom>
            <a:ln w="44450">
              <a:solidFill>
                <a:srgbClr val="747980"/>
              </a:solidFill>
              <a:tailEnd type="oval"/>
            </a:ln>
          </p:spPr>
          <p:style>
            <a:lnRef idx="1">
              <a:srgbClr val="E86222"/>
            </a:lnRef>
            <a:fillRef idx="0">
              <a:srgbClr val="E86222"/>
            </a:fillRef>
            <a:effectRef idx="0">
              <a:srgbClr val="E86222"/>
            </a:effectRef>
            <a:fontRef idx="minor">
              <a:srgbClr val="181919"/>
            </a:fontRef>
          </p:style>
        </p:cxnSp>
        <p:cxnSp>
          <p:nvCxnSpPr>
            <p:cNvPr id="33" name="Straight Arrow Connector 42">
              <a:extLst>
                <a:ext uri="{FF2B5EF4-FFF2-40B4-BE49-F238E27FC236}">
                  <a16:creationId xmlns:a16="http://schemas.microsoft.com/office/drawing/2014/main" id="{515AB05F-D31E-604E-8AFB-0A2852705FA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636916" y="2076766"/>
              <a:ext cx="0" cy="1719072"/>
            </a:xfrm>
            <a:prstGeom prst="straightConnector1">
              <a:avLst/>
            </a:prstGeom>
            <a:ln w="44450">
              <a:solidFill>
                <a:srgbClr val="0E0E12"/>
              </a:solidFill>
              <a:tailEnd type="oval"/>
            </a:ln>
          </p:spPr>
          <p:style>
            <a:lnRef idx="1">
              <a:srgbClr val="E86222"/>
            </a:lnRef>
            <a:fillRef idx="0">
              <a:srgbClr val="E86222"/>
            </a:fillRef>
            <a:effectRef idx="0">
              <a:srgbClr val="E86222"/>
            </a:effectRef>
            <a:fontRef idx="minor">
              <a:srgbClr val="181919"/>
            </a:fontRef>
          </p:style>
        </p:cxnSp>
        <p:cxnSp>
          <p:nvCxnSpPr>
            <p:cNvPr id="34" name="Straight Arrow Connector 45">
              <a:extLst>
                <a:ext uri="{FF2B5EF4-FFF2-40B4-BE49-F238E27FC236}">
                  <a16:creationId xmlns:a16="http://schemas.microsoft.com/office/drawing/2014/main" id="{66F584AD-4DE0-A745-BBE7-5B8D686C406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53164" y="2076766"/>
              <a:ext cx="0" cy="1719072"/>
            </a:xfrm>
            <a:prstGeom prst="straightConnector1">
              <a:avLst/>
            </a:prstGeom>
            <a:ln w="44450">
              <a:solidFill>
                <a:srgbClr val="3B3E42"/>
              </a:solidFill>
              <a:tailEnd type="oval"/>
            </a:ln>
          </p:spPr>
          <p:style>
            <a:lnRef idx="1">
              <a:srgbClr val="E86222"/>
            </a:lnRef>
            <a:fillRef idx="0">
              <a:srgbClr val="E86222"/>
            </a:fillRef>
            <a:effectRef idx="0">
              <a:srgbClr val="E86222"/>
            </a:effectRef>
            <a:fontRef idx="minor">
              <a:srgbClr val="181919"/>
            </a:fontRef>
          </p:style>
        </p:cxnSp>
        <p:grpSp>
          <p:nvGrpSpPr>
            <p:cNvPr id="35" name="Group 11">
              <a:extLst>
                <a:ext uri="{FF2B5EF4-FFF2-40B4-BE49-F238E27FC236}">
                  <a16:creationId xmlns:a16="http://schemas.microsoft.com/office/drawing/2014/main" id="{0A46C152-6D1B-AC42-B7A1-6333E4F6E631}"/>
                </a:ext>
              </a:extLst>
            </p:cNvPr>
            <p:cNvGrpSpPr/>
            <p:nvPr/>
          </p:nvGrpSpPr>
          <p:grpSpPr>
            <a:xfrm>
              <a:off x="1255809" y="2151175"/>
              <a:ext cx="1206708" cy="600164"/>
              <a:chOff x="1723869" y="2625135"/>
              <a:chExt cx="1206708" cy="600164"/>
            </a:xfrm>
          </p:grpSpPr>
          <p:sp>
            <p:nvSpPr>
              <p:cNvPr id="36" name="Chevron 7">
                <a:extLst>
                  <a:ext uri="{FF2B5EF4-FFF2-40B4-BE49-F238E27FC236}">
                    <a16:creationId xmlns:a16="http://schemas.microsoft.com/office/drawing/2014/main" id="{02F46CC7-DCD9-D44A-9F54-C781C9A4EF7A}"/>
                  </a:ext>
                </a:extLst>
              </p:cNvPr>
              <p:cNvSpPr/>
              <p:nvPr/>
            </p:nvSpPr>
            <p:spPr>
              <a:xfrm flipH="1">
                <a:off x="1761344" y="2625135"/>
                <a:ext cx="1169233" cy="600164"/>
              </a:xfrm>
              <a:prstGeom prst="chevron">
                <a:avLst>
                  <a:gd name="adj" fmla="val 30018"/>
                </a:avLst>
              </a:prstGeom>
              <a:ln>
                <a:noFill/>
              </a:ln>
            </p:spPr>
            <p:style>
              <a:lnRef idx="2">
                <a:srgbClr val="E86222">
                  <a:shade val="50000"/>
                </a:srgbClr>
              </a:lnRef>
              <a:fillRef idx="1">
                <a:srgbClr val="E86222"/>
              </a:fillRef>
              <a:effectRef idx="0">
                <a:srgbClr val="E86222"/>
              </a:effectRef>
              <a:fontRef idx="minor">
                <a:srgbClr val="FFFFFF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181919"/>
                  </a:solidFill>
                </a:endParaRPr>
              </a:p>
            </p:txBody>
          </p:sp>
          <p:sp>
            <p:nvSpPr>
              <p:cNvPr id="37" name="Rectangle 8">
                <a:extLst>
                  <a:ext uri="{FF2B5EF4-FFF2-40B4-BE49-F238E27FC236}">
                    <a16:creationId xmlns:a16="http://schemas.microsoft.com/office/drawing/2014/main" id="{26287AC1-B600-4D41-9B84-1BD133DF0BB0}"/>
                  </a:ext>
                </a:extLst>
              </p:cNvPr>
              <p:cNvSpPr/>
              <p:nvPr/>
            </p:nvSpPr>
            <p:spPr>
              <a:xfrm>
                <a:off x="1723869" y="2625135"/>
                <a:ext cx="584616" cy="600164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rgbClr val="E86222">
                  <a:shade val="50000"/>
                </a:srgbClr>
              </a:lnRef>
              <a:fillRef idx="1">
                <a:srgbClr val="E86222"/>
              </a:fillRef>
              <a:effectRef idx="0">
                <a:srgbClr val="E86222"/>
              </a:effectRef>
              <a:fontRef idx="minor">
                <a:srgbClr val="FFFFFF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8" name="Group 78">
              <a:extLst>
                <a:ext uri="{FF2B5EF4-FFF2-40B4-BE49-F238E27FC236}">
                  <a16:creationId xmlns:a16="http://schemas.microsoft.com/office/drawing/2014/main" id="{CB486DCD-9B03-754D-9F03-A0CDF8580636}"/>
                </a:ext>
              </a:extLst>
            </p:cNvPr>
            <p:cNvGrpSpPr/>
            <p:nvPr/>
          </p:nvGrpSpPr>
          <p:grpSpPr>
            <a:xfrm>
              <a:off x="3059776" y="2151174"/>
              <a:ext cx="1206708" cy="600164"/>
              <a:chOff x="1723869" y="2625135"/>
              <a:chExt cx="1206708" cy="600164"/>
            </a:xfrm>
            <a:solidFill>
              <a:srgbClr val="3898EC"/>
            </a:solidFill>
          </p:grpSpPr>
          <p:sp>
            <p:nvSpPr>
              <p:cNvPr id="39" name="Chevron 79">
                <a:extLst>
                  <a:ext uri="{FF2B5EF4-FFF2-40B4-BE49-F238E27FC236}">
                    <a16:creationId xmlns:a16="http://schemas.microsoft.com/office/drawing/2014/main" id="{8E1A7E1D-96B4-6249-B8C4-90C1961F21BA}"/>
                  </a:ext>
                </a:extLst>
              </p:cNvPr>
              <p:cNvSpPr/>
              <p:nvPr/>
            </p:nvSpPr>
            <p:spPr>
              <a:xfrm flipH="1">
                <a:off x="1761344" y="2625135"/>
                <a:ext cx="1169233" cy="600164"/>
              </a:xfrm>
              <a:prstGeom prst="chevron">
                <a:avLst>
                  <a:gd name="adj" fmla="val 30018"/>
                </a:avLst>
              </a:prstGeom>
              <a:grpFill/>
              <a:ln>
                <a:noFill/>
              </a:ln>
            </p:spPr>
            <p:style>
              <a:lnRef idx="2">
                <a:srgbClr val="E86222">
                  <a:shade val="50000"/>
                </a:srgbClr>
              </a:lnRef>
              <a:fillRef idx="1">
                <a:srgbClr val="E86222"/>
              </a:fillRef>
              <a:effectRef idx="0">
                <a:srgbClr val="E86222"/>
              </a:effectRef>
              <a:fontRef idx="minor">
                <a:srgbClr val="FFFFFF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181919"/>
                  </a:solidFill>
                </a:endParaRPr>
              </a:p>
            </p:txBody>
          </p:sp>
          <p:sp>
            <p:nvSpPr>
              <p:cNvPr id="40" name="Rectangle 80">
                <a:extLst>
                  <a:ext uri="{FF2B5EF4-FFF2-40B4-BE49-F238E27FC236}">
                    <a16:creationId xmlns:a16="http://schemas.microsoft.com/office/drawing/2014/main" id="{16B58900-14F6-A840-9BC3-9D1E3467A467}"/>
                  </a:ext>
                </a:extLst>
              </p:cNvPr>
              <p:cNvSpPr/>
              <p:nvPr/>
            </p:nvSpPr>
            <p:spPr>
              <a:xfrm>
                <a:off x="1723869" y="2625135"/>
                <a:ext cx="584616" cy="6001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rgbClr val="E86222">
                  <a:shade val="50000"/>
                </a:srgbClr>
              </a:lnRef>
              <a:fillRef idx="1">
                <a:srgbClr val="E86222"/>
              </a:fillRef>
              <a:effectRef idx="0">
                <a:srgbClr val="E86222"/>
              </a:effectRef>
              <a:fontRef idx="minor">
                <a:srgbClr val="FFFFFF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1" name="Group 81">
              <a:extLst>
                <a:ext uri="{FF2B5EF4-FFF2-40B4-BE49-F238E27FC236}">
                  <a16:creationId xmlns:a16="http://schemas.microsoft.com/office/drawing/2014/main" id="{3AACF2E2-2D68-C44D-AB5C-A0B3FC3E5C4B}"/>
                </a:ext>
              </a:extLst>
            </p:cNvPr>
            <p:cNvGrpSpPr/>
            <p:nvPr/>
          </p:nvGrpSpPr>
          <p:grpSpPr>
            <a:xfrm>
              <a:off x="4844238" y="2151174"/>
              <a:ext cx="1206708" cy="600164"/>
              <a:chOff x="1723869" y="2625135"/>
              <a:chExt cx="1206708" cy="600164"/>
            </a:xfrm>
            <a:solidFill>
              <a:srgbClr val="747980"/>
            </a:solidFill>
          </p:grpSpPr>
          <p:sp>
            <p:nvSpPr>
              <p:cNvPr id="42" name="Chevron 82">
                <a:extLst>
                  <a:ext uri="{FF2B5EF4-FFF2-40B4-BE49-F238E27FC236}">
                    <a16:creationId xmlns:a16="http://schemas.microsoft.com/office/drawing/2014/main" id="{A632E4E7-6BC0-624F-8B29-4390C44DE620}"/>
                  </a:ext>
                </a:extLst>
              </p:cNvPr>
              <p:cNvSpPr/>
              <p:nvPr/>
            </p:nvSpPr>
            <p:spPr>
              <a:xfrm flipH="1">
                <a:off x="1761344" y="2625135"/>
                <a:ext cx="1169233" cy="600164"/>
              </a:xfrm>
              <a:prstGeom prst="chevron">
                <a:avLst>
                  <a:gd name="adj" fmla="val 30018"/>
                </a:avLst>
              </a:prstGeom>
              <a:grpFill/>
              <a:ln>
                <a:noFill/>
              </a:ln>
            </p:spPr>
            <p:style>
              <a:lnRef idx="2">
                <a:srgbClr val="E86222">
                  <a:shade val="50000"/>
                </a:srgbClr>
              </a:lnRef>
              <a:fillRef idx="1">
                <a:srgbClr val="E86222"/>
              </a:fillRef>
              <a:effectRef idx="0">
                <a:srgbClr val="E86222"/>
              </a:effectRef>
              <a:fontRef idx="minor">
                <a:srgbClr val="FFFFFF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181919"/>
                  </a:solidFill>
                </a:endParaRPr>
              </a:p>
            </p:txBody>
          </p:sp>
          <p:sp>
            <p:nvSpPr>
              <p:cNvPr id="43" name="Rectangle 83">
                <a:extLst>
                  <a:ext uri="{FF2B5EF4-FFF2-40B4-BE49-F238E27FC236}">
                    <a16:creationId xmlns:a16="http://schemas.microsoft.com/office/drawing/2014/main" id="{AD87B9D7-0342-F948-99CC-FD27EACD6871}"/>
                  </a:ext>
                </a:extLst>
              </p:cNvPr>
              <p:cNvSpPr/>
              <p:nvPr/>
            </p:nvSpPr>
            <p:spPr>
              <a:xfrm>
                <a:off x="1723869" y="2625135"/>
                <a:ext cx="584616" cy="6001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rgbClr val="E86222">
                  <a:shade val="50000"/>
                </a:srgbClr>
              </a:lnRef>
              <a:fillRef idx="1">
                <a:srgbClr val="E86222"/>
              </a:fillRef>
              <a:effectRef idx="0">
                <a:srgbClr val="E86222"/>
              </a:effectRef>
              <a:fontRef idx="minor">
                <a:srgbClr val="FFFFFF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4" name="Group 84">
              <a:extLst>
                <a:ext uri="{FF2B5EF4-FFF2-40B4-BE49-F238E27FC236}">
                  <a16:creationId xmlns:a16="http://schemas.microsoft.com/office/drawing/2014/main" id="{E79CDCFF-066C-5349-B6FE-ED7381829318}"/>
                </a:ext>
              </a:extLst>
            </p:cNvPr>
            <p:cNvGrpSpPr/>
            <p:nvPr/>
          </p:nvGrpSpPr>
          <p:grpSpPr>
            <a:xfrm>
              <a:off x="6636916" y="2151174"/>
              <a:ext cx="1206708" cy="600164"/>
              <a:chOff x="1723869" y="2625135"/>
              <a:chExt cx="1206708" cy="600164"/>
            </a:xfrm>
            <a:solidFill>
              <a:srgbClr val="0E0E12"/>
            </a:solidFill>
          </p:grpSpPr>
          <p:sp>
            <p:nvSpPr>
              <p:cNvPr id="45" name="Chevron 90">
                <a:extLst>
                  <a:ext uri="{FF2B5EF4-FFF2-40B4-BE49-F238E27FC236}">
                    <a16:creationId xmlns:a16="http://schemas.microsoft.com/office/drawing/2014/main" id="{D1D16E8D-B6A7-784A-920A-710D26256BED}"/>
                  </a:ext>
                </a:extLst>
              </p:cNvPr>
              <p:cNvSpPr/>
              <p:nvPr/>
            </p:nvSpPr>
            <p:spPr>
              <a:xfrm flipH="1">
                <a:off x="1761344" y="2625135"/>
                <a:ext cx="1169233" cy="600164"/>
              </a:xfrm>
              <a:prstGeom prst="chevron">
                <a:avLst>
                  <a:gd name="adj" fmla="val 30018"/>
                </a:avLst>
              </a:prstGeom>
              <a:grpFill/>
              <a:ln>
                <a:noFill/>
              </a:ln>
            </p:spPr>
            <p:style>
              <a:lnRef idx="2">
                <a:srgbClr val="E86222">
                  <a:shade val="50000"/>
                </a:srgbClr>
              </a:lnRef>
              <a:fillRef idx="1">
                <a:srgbClr val="E86222"/>
              </a:fillRef>
              <a:effectRef idx="0">
                <a:srgbClr val="E86222"/>
              </a:effectRef>
              <a:fontRef idx="minor">
                <a:srgbClr val="FFFFFF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181919"/>
                  </a:solidFill>
                </a:endParaRPr>
              </a:p>
            </p:txBody>
          </p:sp>
          <p:sp>
            <p:nvSpPr>
              <p:cNvPr id="46" name="Rectangle 91">
                <a:extLst>
                  <a:ext uri="{FF2B5EF4-FFF2-40B4-BE49-F238E27FC236}">
                    <a16:creationId xmlns:a16="http://schemas.microsoft.com/office/drawing/2014/main" id="{E7776247-179D-C049-824A-F08A9D606644}"/>
                  </a:ext>
                </a:extLst>
              </p:cNvPr>
              <p:cNvSpPr/>
              <p:nvPr/>
            </p:nvSpPr>
            <p:spPr>
              <a:xfrm>
                <a:off x="1723869" y="2625135"/>
                <a:ext cx="584616" cy="6001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rgbClr val="E86222">
                  <a:shade val="50000"/>
                </a:srgbClr>
              </a:lnRef>
              <a:fillRef idx="1">
                <a:srgbClr val="E86222"/>
              </a:fillRef>
              <a:effectRef idx="0">
                <a:srgbClr val="E86222"/>
              </a:effectRef>
              <a:fontRef idx="minor">
                <a:srgbClr val="FFFFFF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7" name="Group 94">
              <a:extLst>
                <a:ext uri="{FF2B5EF4-FFF2-40B4-BE49-F238E27FC236}">
                  <a16:creationId xmlns:a16="http://schemas.microsoft.com/office/drawing/2014/main" id="{4CDB9F9C-28B2-324B-A4A7-53A182CF1B19}"/>
                </a:ext>
              </a:extLst>
            </p:cNvPr>
            <p:cNvGrpSpPr/>
            <p:nvPr/>
          </p:nvGrpSpPr>
          <p:grpSpPr>
            <a:xfrm>
              <a:off x="8456983" y="2151174"/>
              <a:ext cx="1206708" cy="600164"/>
              <a:chOff x="1723869" y="2625135"/>
              <a:chExt cx="1206708" cy="600164"/>
            </a:xfrm>
            <a:solidFill>
              <a:srgbClr val="3B3E42"/>
            </a:solidFill>
          </p:grpSpPr>
          <p:sp>
            <p:nvSpPr>
              <p:cNvPr id="48" name="Chevron 97">
                <a:extLst>
                  <a:ext uri="{FF2B5EF4-FFF2-40B4-BE49-F238E27FC236}">
                    <a16:creationId xmlns:a16="http://schemas.microsoft.com/office/drawing/2014/main" id="{A3A63AF8-E12D-2F4D-A082-D98E46A2C0A1}"/>
                  </a:ext>
                </a:extLst>
              </p:cNvPr>
              <p:cNvSpPr/>
              <p:nvPr/>
            </p:nvSpPr>
            <p:spPr>
              <a:xfrm flipH="1">
                <a:off x="1761344" y="2625135"/>
                <a:ext cx="1169233" cy="600164"/>
              </a:xfrm>
              <a:prstGeom prst="chevron">
                <a:avLst>
                  <a:gd name="adj" fmla="val 30018"/>
                </a:avLst>
              </a:prstGeom>
              <a:grpFill/>
              <a:ln>
                <a:noFill/>
              </a:ln>
            </p:spPr>
            <p:style>
              <a:lnRef idx="2">
                <a:srgbClr val="E86222">
                  <a:shade val="50000"/>
                </a:srgbClr>
              </a:lnRef>
              <a:fillRef idx="1">
                <a:srgbClr val="E86222"/>
              </a:fillRef>
              <a:effectRef idx="0">
                <a:srgbClr val="E86222"/>
              </a:effectRef>
              <a:fontRef idx="minor">
                <a:srgbClr val="FFFFFF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181919"/>
                  </a:solidFill>
                </a:endParaRPr>
              </a:p>
            </p:txBody>
          </p:sp>
          <p:sp>
            <p:nvSpPr>
              <p:cNvPr id="49" name="Rectangle 100">
                <a:extLst>
                  <a:ext uri="{FF2B5EF4-FFF2-40B4-BE49-F238E27FC236}">
                    <a16:creationId xmlns:a16="http://schemas.microsoft.com/office/drawing/2014/main" id="{ACC9E66C-86AE-FB4B-867E-38B976D67A53}"/>
                  </a:ext>
                </a:extLst>
              </p:cNvPr>
              <p:cNvSpPr/>
              <p:nvPr/>
            </p:nvSpPr>
            <p:spPr>
              <a:xfrm>
                <a:off x="1723869" y="2625135"/>
                <a:ext cx="584616" cy="6001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rgbClr val="E86222">
                  <a:shade val="50000"/>
                </a:srgbClr>
              </a:lnRef>
              <a:fillRef idx="1">
                <a:srgbClr val="E86222"/>
              </a:fillRef>
              <a:effectRef idx="0">
                <a:srgbClr val="E86222"/>
              </a:effectRef>
              <a:fontRef idx="minor">
                <a:srgbClr val="FFFFFF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0" name="CuadroTexto 395">
              <a:extLst>
                <a:ext uri="{FF2B5EF4-FFF2-40B4-BE49-F238E27FC236}">
                  <a16:creationId xmlns:a16="http://schemas.microsoft.com/office/drawing/2014/main" id="{98AA8078-72AD-5646-A40C-0ED5930645E2}"/>
                </a:ext>
              </a:extLst>
            </p:cNvPr>
            <p:cNvSpPr txBox="1"/>
            <p:nvPr/>
          </p:nvSpPr>
          <p:spPr>
            <a:xfrm>
              <a:off x="1335038" y="2268598"/>
              <a:ext cx="977166" cy="3847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>
                  <a:solidFill>
                    <a:srgbClr val="FFFFFF"/>
                  </a:solidFill>
                  <a:latin typeface="Poppins" pitchFamily="2" charset="77"/>
                  <a:ea typeface="Lato Semibold" panose="020F0502020204030203" pitchFamily="34" charset="0"/>
                  <a:cs typeface="Poppins Medium" pitchFamily="2" charset="77"/>
                </a:rPr>
                <a:t>2021</a:t>
              </a:r>
            </a:p>
          </p:txBody>
        </p:sp>
        <p:sp>
          <p:nvSpPr>
            <p:cNvPr id="51" name="CuadroTexto 395">
              <a:extLst>
                <a:ext uri="{FF2B5EF4-FFF2-40B4-BE49-F238E27FC236}">
                  <a16:creationId xmlns:a16="http://schemas.microsoft.com/office/drawing/2014/main" id="{FD42F2CD-3F70-A046-BD22-A93CD7182902}"/>
                </a:ext>
              </a:extLst>
            </p:cNvPr>
            <p:cNvSpPr txBox="1"/>
            <p:nvPr/>
          </p:nvSpPr>
          <p:spPr>
            <a:xfrm>
              <a:off x="3157293" y="2268598"/>
              <a:ext cx="977166" cy="3847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>
                  <a:solidFill>
                    <a:srgbClr val="FFFFFF"/>
                  </a:solidFill>
                  <a:latin typeface="Poppins" pitchFamily="2" charset="77"/>
                  <a:ea typeface="Lato Semibold" panose="020F0502020204030203" pitchFamily="34" charset="0"/>
                  <a:cs typeface="Poppins Medium" pitchFamily="2" charset="77"/>
                </a:rPr>
                <a:t>2022</a:t>
              </a:r>
            </a:p>
          </p:txBody>
        </p:sp>
        <p:sp>
          <p:nvSpPr>
            <p:cNvPr id="52" name="CuadroTexto 395">
              <a:extLst>
                <a:ext uri="{FF2B5EF4-FFF2-40B4-BE49-F238E27FC236}">
                  <a16:creationId xmlns:a16="http://schemas.microsoft.com/office/drawing/2014/main" id="{A249205E-E9EF-8D42-8F4E-8723263170ED}"/>
                </a:ext>
              </a:extLst>
            </p:cNvPr>
            <p:cNvSpPr txBox="1"/>
            <p:nvPr/>
          </p:nvSpPr>
          <p:spPr>
            <a:xfrm>
              <a:off x="4944511" y="2268598"/>
              <a:ext cx="977166" cy="3847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>
                  <a:solidFill>
                    <a:srgbClr val="FFFFFF"/>
                  </a:solidFill>
                  <a:latin typeface="Poppins" pitchFamily="2" charset="77"/>
                  <a:ea typeface="Lato Semibold" panose="020F0502020204030203" pitchFamily="34" charset="0"/>
                  <a:cs typeface="Poppins Medium" pitchFamily="2" charset="77"/>
                </a:rPr>
                <a:t>2023</a:t>
              </a:r>
            </a:p>
          </p:txBody>
        </p:sp>
        <p:sp>
          <p:nvSpPr>
            <p:cNvPr id="53" name="CuadroTexto 395">
              <a:extLst>
                <a:ext uri="{FF2B5EF4-FFF2-40B4-BE49-F238E27FC236}">
                  <a16:creationId xmlns:a16="http://schemas.microsoft.com/office/drawing/2014/main" id="{9ED70F61-D581-054D-B531-D86DA455C474}"/>
                </a:ext>
              </a:extLst>
            </p:cNvPr>
            <p:cNvSpPr txBox="1"/>
            <p:nvPr/>
          </p:nvSpPr>
          <p:spPr>
            <a:xfrm>
              <a:off x="6766766" y="2268598"/>
              <a:ext cx="977166" cy="3847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>
                  <a:solidFill>
                    <a:srgbClr val="FFFFFF"/>
                  </a:solidFill>
                  <a:latin typeface="Poppins" pitchFamily="2" charset="77"/>
                  <a:ea typeface="Lato Semibold" panose="020F0502020204030203" pitchFamily="34" charset="0"/>
                  <a:cs typeface="Poppins Medium" pitchFamily="2" charset="77"/>
                </a:rPr>
                <a:t>2024</a:t>
              </a:r>
            </a:p>
          </p:txBody>
        </p:sp>
        <p:sp>
          <p:nvSpPr>
            <p:cNvPr id="54" name="CuadroTexto 395">
              <a:extLst>
                <a:ext uri="{FF2B5EF4-FFF2-40B4-BE49-F238E27FC236}">
                  <a16:creationId xmlns:a16="http://schemas.microsoft.com/office/drawing/2014/main" id="{935C1051-36B6-5642-9B0F-205D994552F4}"/>
                </a:ext>
              </a:extLst>
            </p:cNvPr>
            <p:cNvSpPr txBox="1"/>
            <p:nvPr/>
          </p:nvSpPr>
          <p:spPr>
            <a:xfrm>
              <a:off x="8537943" y="2268598"/>
              <a:ext cx="977166" cy="3847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>
                  <a:solidFill>
                    <a:srgbClr val="FFFFFF"/>
                  </a:solidFill>
                  <a:latin typeface="Poppins" pitchFamily="2" charset="77"/>
                  <a:ea typeface="Lato Semibold" panose="020F0502020204030203" pitchFamily="34" charset="0"/>
                  <a:cs typeface="Poppins Medium" pitchFamily="2" charset="77"/>
                </a:rPr>
                <a:t>2025</a:t>
              </a:r>
            </a:p>
          </p:txBody>
        </p:sp>
        <p:sp>
          <p:nvSpPr>
            <p:cNvPr id="55" name="CuadroTexto 395">
              <a:extLst>
                <a:ext uri="{FF2B5EF4-FFF2-40B4-BE49-F238E27FC236}">
                  <a16:creationId xmlns:a16="http://schemas.microsoft.com/office/drawing/2014/main" id="{71A703B1-097A-0747-B345-34C92325186D}"/>
                </a:ext>
              </a:extLst>
            </p:cNvPr>
            <p:cNvSpPr txBox="1"/>
            <p:nvPr/>
          </p:nvSpPr>
          <p:spPr>
            <a:xfrm>
              <a:off x="10309397" y="2268598"/>
              <a:ext cx="977166" cy="3847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>
                  <a:solidFill>
                    <a:srgbClr val="FFFFFF"/>
                  </a:solidFill>
                  <a:latin typeface="Poppins" pitchFamily="2" charset="77"/>
                  <a:ea typeface="Lato Semibold" panose="020F0502020204030203" pitchFamily="34" charset="0"/>
                  <a:cs typeface="Poppins Medium" pitchFamily="2" charset="77"/>
                </a:rPr>
                <a:t>2026</a:t>
              </a:r>
            </a:p>
          </p:txBody>
        </p:sp>
        <p:grpSp>
          <p:nvGrpSpPr>
            <p:cNvPr id="56" name="Group 15">
              <a:extLst>
                <a:ext uri="{FF2B5EF4-FFF2-40B4-BE49-F238E27FC236}">
                  <a16:creationId xmlns:a16="http://schemas.microsoft.com/office/drawing/2014/main" id="{57A1C2CE-0CE5-4740-9FB2-5DCC17179A3A}"/>
                </a:ext>
              </a:extLst>
            </p:cNvPr>
            <p:cNvGrpSpPr/>
            <p:nvPr/>
          </p:nvGrpSpPr>
          <p:grpSpPr>
            <a:xfrm>
              <a:off x="1062102" y="4338016"/>
              <a:ext cx="1663570" cy="1015663"/>
              <a:chOff x="1215954" y="5030739"/>
              <a:chExt cx="1663570" cy="1015663"/>
            </a:xfrm>
          </p:grpSpPr>
          <p:sp>
            <p:nvSpPr>
              <p:cNvPr id="57" name="CuadroTexto 395">
                <a:extLst>
                  <a:ext uri="{FF2B5EF4-FFF2-40B4-BE49-F238E27FC236}">
                    <a16:creationId xmlns:a16="http://schemas.microsoft.com/office/drawing/2014/main" id="{6F9793B2-5F02-3C4A-ADBA-6A8D702F0E74}"/>
                  </a:ext>
                </a:extLst>
              </p:cNvPr>
              <p:cNvSpPr txBox="1"/>
              <p:nvPr/>
            </p:nvSpPr>
            <p:spPr>
              <a:xfrm>
                <a:off x="1215954" y="5030739"/>
                <a:ext cx="1663570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131414"/>
                    </a:solidFill>
                    <a:latin typeface="Poppins" pitchFamily="2" charset="77"/>
                    <a:ea typeface="Lato Semibold" panose="020F0502020204030203" pitchFamily="34" charset="0"/>
                    <a:cs typeface="Poppins Medium" pitchFamily="2" charset="77"/>
                  </a:rPr>
                  <a:t>Milestone</a:t>
                </a:r>
              </a:p>
            </p:txBody>
          </p:sp>
          <p:sp>
            <p:nvSpPr>
              <p:cNvPr id="58" name="Rectangle 56">
                <a:extLst>
                  <a:ext uri="{FF2B5EF4-FFF2-40B4-BE49-F238E27FC236}">
                    <a16:creationId xmlns:a16="http://schemas.microsoft.com/office/drawing/2014/main" id="{BFFFFD38-803B-F345-8BCB-1719F9B6C233}"/>
                  </a:ext>
                </a:extLst>
              </p:cNvPr>
              <p:cNvSpPr/>
              <p:nvPr/>
            </p:nvSpPr>
            <p:spPr>
              <a:xfrm>
                <a:off x="1215954" y="5353904"/>
                <a:ext cx="1663570" cy="6924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400" dirty="0">
                    <a:latin typeface="Poppins" panose="020F0502020204030203" pitchFamily="34" charset="0"/>
                    <a:ea typeface="Lato Light" panose="020F0502020204030203" pitchFamily="34" charset="0"/>
                    <a:cs typeface="Lato Light" panose="020F0502020204030203" pitchFamily="34" charset="0"/>
                  </a:rPr>
                  <a:t>Add a short description of this milestone here.</a:t>
                </a:r>
              </a:p>
            </p:txBody>
          </p:sp>
        </p:grpSp>
        <p:grpSp>
          <p:nvGrpSpPr>
            <p:cNvPr id="59" name="Group 119">
              <a:extLst>
                <a:ext uri="{FF2B5EF4-FFF2-40B4-BE49-F238E27FC236}">
                  <a16:creationId xmlns:a16="http://schemas.microsoft.com/office/drawing/2014/main" id="{CB0833DA-300C-C741-81F1-8BB35809E3C8}"/>
                </a:ext>
              </a:extLst>
            </p:cNvPr>
            <p:cNvGrpSpPr/>
            <p:nvPr/>
          </p:nvGrpSpPr>
          <p:grpSpPr>
            <a:xfrm>
              <a:off x="2876615" y="4338016"/>
              <a:ext cx="1663570" cy="1015663"/>
              <a:chOff x="1215954" y="5030739"/>
              <a:chExt cx="1663570" cy="1015663"/>
            </a:xfrm>
          </p:grpSpPr>
          <p:sp>
            <p:nvSpPr>
              <p:cNvPr id="60" name="CuadroTexto 395">
                <a:extLst>
                  <a:ext uri="{FF2B5EF4-FFF2-40B4-BE49-F238E27FC236}">
                    <a16:creationId xmlns:a16="http://schemas.microsoft.com/office/drawing/2014/main" id="{96166568-146A-2F45-9568-FC36D14A318C}"/>
                  </a:ext>
                </a:extLst>
              </p:cNvPr>
              <p:cNvSpPr txBox="1"/>
              <p:nvPr/>
            </p:nvSpPr>
            <p:spPr>
              <a:xfrm>
                <a:off x="1215954" y="5030739"/>
                <a:ext cx="1663570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131414"/>
                    </a:solidFill>
                    <a:latin typeface="Poppins" pitchFamily="2" charset="77"/>
                    <a:ea typeface="Lato Semibold" panose="020F0502020204030203" pitchFamily="34" charset="0"/>
                    <a:cs typeface="Poppins Medium" pitchFamily="2" charset="77"/>
                  </a:rPr>
                  <a:t>Milestone</a:t>
                </a:r>
              </a:p>
            </p:txBody>
          </p:sp>
          <p:sp>
            <p:nvSpPr>
              <p:cNvPr id="61" name="Rectangle 56">
                <a:extLst>
                  <a:ext uri="{FF2B5EF4-FFF2-40B4-BE49-F238E27FC236}">
                    <a16:creationId xmlns:a16="http://schemas.microsoft.com/office/drawing/2014/main" id="{315C0DAD-5638-6D42-808C-87AF462A69EC}"/>
                  </a:ext>
                </a:extLst>
              </p:cNvPr>
              <p:cNvSpPr/>
              <p:nvPr/>
            </p:nvSpPr>
            <p:spPr>
              <a:xfrm>
                <a:off x="1215954" y="5353904"/>
                <a:ext cx="1663570" cy="6924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400" dirty="0">
                    <a:latin typeface="Poppins" panose="020F0502020204030203" pitchFamily="34" charset="0"/>
                    <a:ea typeface="Lato Light" panose="020F0502020204030203" pitchFamily="34" charset="0"/>
                    <a:cs typeface="Lato Light" panose="020F0502020204030203" pitchFamily="34" charset="0"/>
                  </a:rPr>
                  <a:t>Add a short description of this milestone here.</a:t>
                </a:r>
              </a:p>
            </p:txBody>
          </p:sp>
        </p:grpSp>
        <p:grpSp>
          <p:nvGrpSpPr>
            <p:cNvPr id="62" name="Group 122">
              <a:extLst>
                <a:ext uri="{FF2B5EF4-FFF2-40B4-BE49-F238E27FC236}">
                  <a16:creationId xmlns:a16="http://schemas.microsoft.com/office/drawing/2014/main" id="{84A61782-7304-5C43-891E-52197341F7EB}"/>
                </a:ext>
              </a:extLst>
            </p:cNvPr>
            <p:cNvGrpSpPr/>
            <p:nvPr/>
          </p:nvGrpSpPr>
          <p:grpSpPr>
            <a:xfrm>
              <a:off x="4662552" y="4338016"/>
              <a:ext cx="1663570" cy="1015663"/>
              <a:chOff x="1215954" y="5030739"/>
              <a:chExt cx="1663570" cy="1015663"/>
            </a:xfrm>
          </p:grpSpPr>
          <p:sp>
            <p:nvSpPr>
              <p:cNvPr id="63" name="CuadroTexto 395">
                <a:extLst>
                  <a:ext uri="{FF2B5EF4-FFF2-40B4-BE49-F238E27FC236}">
                    <a16:creationId xmlns:a16="http://schemas.microsoft.com/office/drawing/2014/main" id="{034FAA76-7E5D-904B-AE71-C8CBDA52E846}"/>
                  </a:ext>
                </a:extLst>
              </p:cNvPr>
              <p:cNvSpPr txBox="1"/>
              <p:nvPr/>
            </p:nvSpPr>
            <p:spPr>
              <a:xfrm>
                <a:off x="1215954" y="5030739"/>
                <a:ext cx="1663570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131414"/>
                    </a:solidFill>
                    <a:latin typeface="Poppins" pitchFamily="2" charset="77"/>
                    <a:ea typeface="Lato Semibold" panose="020F0502020204030203" pitchFamily="34" charset="0"/>
                    <a:cs typeface="Poppins Medium" pitchFamily="2" charset="77"/>
                  </a:rPr>
                  <a:t>Competitors</a:t>
                </a:r>
              </a:p>
            </p:txBody>
          </p:sp>
          <p:sp>
            <p:nvSpPr>
              <p:cNvPr id="64" name="Rectangle 56">
                <a:extLst>
                  <a:ext uri="{FF2B5EF4-FFF2-40B4-BE49-F238E27FC236}">
                    <a16:creationId xmlns:a16="http://schemas.microsoft.com/office/drawing/2014/main" id="{CBDB8035-DF0B-DD48-B971-E91FBD2DB542}"/>
                  </a:ext>
                </a:extLst>
              </p:cNvPr>
              <p:cNvSpPr/>
              <p:nvPr/>
            </p:nvSpPr>
            <p:spPr>
              <a:xfrm>
                <a:off x="1215954" y="5353904"/>
                <a:ext cx="1663570" cy="6924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400" dirty="0">
                    <a:latin typeface="Poppins" panose="020F0502020204030203" pitchFamily="34" charset="0"/>
                    <a:ea typeface="Lato Light" panose="020F0502020204030203" pitchFamily="34" charset="0"/>
                    <a:cs typeface="Lato Light" panose="020F0502020204030203" pitchFamily="34" charset="0"/>
                  </a:rPr>
                  <a:t>Add a short description of this milestone here.</a:t>
                </a:r>
              </a:p>
            </p:txBody>
          </p:sp>
        </p:grpSp>
        <p:grpSp>
          <p:nvGrpSpPr>
            <p:cNvPr id="65" name="Group 125">
              <a:extLst>
                <a:ext uri="{FF2B5EF4-FFF2-40B4-BE49-F238E27FC236}">
                  <a16:creationId xmlns:a16="http://schemas.microsoft.com/office/drawing/2014/main" id="{FE506573-4A91-244D-BE06-CDBAF1EC0A01}"/>
                </a:ext>
              </a:extLst>
            </p:cNvPr>
            <p:cNvGrpSpPr/>
            <p:nvPr/>
          </p:nvGrpSpPr>
          <p:grpSpPr>
            <a:xfrm>
              <a:off x="6477065" y="4338016"/>
              <a:ext cx="1663570" cy="1015663"/>
              <a:chOff x="1215954" y="5030739"/>
              <a:chExt cx="1663570" cy="1015663"/>
            </a:xfrm>
          </p:grpSpPr>
          <p:sp>
            <p:nvSpPr>
              <p:cNvPr id="66" name="CuadroTexto 395">
                <a:extLst>
                  <a:ext uri="{FF2B5EF4-FFF2-40B4-BE49-F238E27FC236}">
                    <a16:creationId xmlns:a16="http://schemas.microsoft.com/office/drawing/2014/main" id="{B1216A18-ED7F-B047-9339-CA920A13E1D9}"/>
                  </a:ext>
                </a:extLst>
              </p:cNvPr>
              <p:cNvSpPr txBox="1"/>
              <p:nvPr/>
            </p:nvSpPr>
            <p:spPr>
              <a:xfrm>
                <a:off x="1215954" y="5030739"/>
                <a:ext cx="1663570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131414"/>
                    </a:solidFill>
                    <a:latin typeface="Poppins" pitchFamily="2" charset="77"/>
                    <a:ea typeface="Lato Semibold" panose="020F0502020204030203" pitchFamily="34" charset="0"/>
                    <a:cs typeface="Poppins Medium" pitchFamily="2" charset="77"/>
                  </a:rPr>
                  <a:t>Milestone</a:t>
                </a:r>
              </a:p>
            </p:txBody>
          </p:sp>
          <p:sp>
            <p:nvSpPr>
              <p:cNvPr id="67" name="Rectangle 56">
                <a:extLst>
                  <a:ext uri="{FF2B5EF4-FFF2-40B4-BE49-F238E27FC236}">
                    <a16:creationId xmlns:a16="http://schemas.microsoft.com/office/drawing/2014/main" id="{334753FB-DAE1-6C46-8071-D73549422E97}"/>
                  </a:ext>
                </a:extLst>
              </p:cNvPr>
              <p:cNvSpPr/>
              <p:nvPr/>
            </p:nvSpPr>
            <p:spPr>
              <a:xfrm>
                <a:off x="1215954" y="5353904"/>
                <a:ext cx="1663570" cy="6924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400" dirty="0">
                    <a:latin typeface="Poppins" panose="020F0502020204030203" pitchFamily="34" charset="0"/>
                    <a:ea typeface="Lato Light" panose="020F0502020204030203" pitchFamily="34" charset="0"/>
                    <a:cs typeface="Lato Light" panose="020F0502020204030203" pitchFamily="34" charset="0"/>
                  </a:rPr>
                  <a:t>Add a short description of this milestone here.</a:t>
                </a:r>
              </a:p>
            </p:txBody>
          </p:sp>
        </p:grpSp>
        <p:grpSp>
          <p:nvGrpSpPr>
            <p:cNvPr id="68" name="Group 128">
              <a:extLst>
                <a:ext uri="{FF2B5EF4-FFF2-40B4-BE49-F238E27FC236}">
                  <a16:creationId xmlns:a16="http://schemas.microsoft.com/office/drawing/2014/main" id="{C25A3483-4F04-9649-A431-477C7662E432}"/>
                </a:ext>
              </a:extLst>
            </p:cNvPr>
            <p:cNvGrpSpPr/>
            <p:nvPr/>
          </p:nvGrpSpPr>
          <p:grpSpPr>
            <a:xfrm>
              <a:off x="8277290" y="4338016"/>
              <a:ext cx="1663570" cy="1015663"/>
              <a:chOff x="1215954" y="5030739"/>
              <a:chExt cx="1663570" cy="1015663"/>
            </a:xfrm>
          </p:grpSpPr>
          <p:sp>
            <p:nvSpPr>
              <p:cNvPr id="69" name="CuadroTexto 395">
                <a:extLst>
                  <a:ext uri="{FF2B5EF4-FFF2-40B4-BE49-F238E27FC236}">
                    <a16:creationId xmlns:a16="http://schemas.microsoft.com/office/drawing/2014/main" id="{5FC12D55-084C-6140-81B5-5A94E9AB333A}"/>
                  </a:ext>
                </a:extLst>
              </p:cNvPr>
              <p:cNvSpPr txBox="1"/>
              <p:nvPr/>
            </p:nvSpPr>
            <p:spPr>
              <a:xfrm>
                <a:off x="1215954" y="5030739"/>
                <a:ext cx="1663570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131414"/>
                    </a:solidFill>
                    <a:latin typeface="Poppins" pitchFamily="2" charset="77"/>
                    <a:ea typeface="Lato Semibold" panose="020F0502020204030203" pitchFamily="34" charset="0"/>
                    <a:cs typeface="Poppins Medium" pitchFamily="2" charset="77"/>
                  </a:rPr>
                  <a:t>Milestone</a:t>
                </a:r>
              </a:p>
            </p:txBody>
          </p:sp>
          <p:sp>
            <p:nvSpPr>
              <p:cNvPr id="70" name="Rectangle 56">
                <a:extLst>
                  <a:ext uri="{FF2B5EF4-FFF2-40B4-BE49-F238E27FC236}">
                    <a16:creationId xmlns:a16="http://schemas.microsoft.com/office/drawing/2014/main" id="{88E824F8-F1D7-EB4B-847D-FA762284E21D}"/>
                  </a:ext>
                </a:extLst>
              </p:cNvPr>
              <p:cNvSpPr/>
              <p:nvPr/>
            </p:nvSpPr>
            <p:spPr>
              <a:xfrm>
                <a:off x="1215954" y="5353904"/>
                <a:ext cx="1663570" cy="6924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400" dirty="0">
                    <a:latin typeface="Poppins" panose="020F0502020204030203" pitchFamily="34" charset="0"/>
                    <a:ea typeface="Lato Light" panose="020F0502020204030203" pitchFamily="34" charset="0"/>
                    <a:cs typeface="Lato Light" panose="020F0502020204030203" pitchFamily="34" charset="0"/>
                  </a:rPr>
                  <a:t>Add a short description of this milestone here.</a:t>
                </a:r>
              </a:p>
            </p:txBody>
          </p:sp>
        </p:grpSp>
        <p:grpSp>
          <p:nvGrpSpPr>
            <p:cNvPr id="71" name="Group 131">
              <a:extLst>
                <a:ext uri="{FF2B5EF4-FFF2-40B4-BE49-F238E27FC236}">
                  <a16:creationId xmlns:a16="http://schemas.microsoft.com/office/drawing/2014/main" id="{AA514EFE-ADC1-1F4B-BF46-2DA0917C02C6}"/>
                </a:ext>
              </a:extLst>
            </p:cNvPr>
            <p:cNvGrpSpPr/>
            <p:nvPr/>
          </p:nvGrpSpPr>
          <p:grpSpPr>
            <a:xfrm>
              <a:off x="10091802" y="4338016"/>
              <a:ext cx="1663570" cy="1015663"/>
              <a:chOff x="1215954" y="5030739"/>
              <a:chExt cx="1663570" cy="1015663"/>
            </a:xfrm>
          </p:grpSpPr>
          <p:sp>
            <p:nvSpPr>
              <p:cNvPr id="72" name="CuadroTexto 395">
                <a:extLst>
                  <a:ext uri="{FF2B5EF4-FFF2-40B4-BE49-F238E27FC236}">
                    <a16:creationId xmlns:a16="http://schemas.microsoft.com/office/drawing/2014/main" id="{CD191758-00A9-EE46-825D-9E6DD5C751F2}"/>
                  </a:ext>
                </a:extLst>
              </p:cNvPr>
              <p:cNvSpPr txBox="1"/>
              <p:nvPr/>
            </p:nvSpPr>
            <p:spPr>
              <a:xfrm>
                <a:off x="1215954" y="5030739"/>
                <a:ext cx="1663570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131414"/>
                    </a:solidFill>
                    <a:latin typeface="Poppins" pitchFamily="2" charset="77"/>
                    <a:ea typeface="Lato Semibold" panose="020F0502020204030203" pitchFamily="34" charset="0"/>
                    <a:cs typeface="Poppins Medium" pitchFamily="2" charset="77"/>
                  </a:rPr>
                  <a:t>Milestone</a:t>
                </a:r>
              </a:p>
            </p:txBody>
          </p:sp>
          <p:sp>
            <p:nvSpPr>
              <p:cNvPr id="73" name="Rectangle 56">
                <a:extLst>
                  <a:ext uri="{FF2B5EF4-FFF2-40B4-BE49-F238E27FC236}">
                    <a16:creationId xmlns:a16="http://schemas.microsoft.com/office/drawing/2014/main" id="{02D4A0EC-88C3-7D49-87D2-0B7B9417AFFE}"/>
                  </a:ext>
                </a:extLst>
              </p:cNvPr>
              <p:cNvSpPr/>
              <p:nvPr/>
            </p:nvSpPr>
            <p:spPr>
              <a:xfrm>
                <a:off x="1215954" y="5353904"/>
                <a:ext cx="1663570" cy="6924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400" dirty="0">
                    <a:latin typeface="Poppins" panose="020F0502020204030203" pitchFamily="34" charset="0"/>
                    <a:ea typeface="Lato Light" panose="020F0502020204030203" pitchFamily="34" charset="0"/>
                    <a:cs typeface="Lato Light" panose="020F0502020204030203" pitchFamily="34" charset="0"/>
                  </a:rPr>
                  <a:t>Add a short description of this milestone here.</a:t>
                </a:r>
              </a:p>
            </p:txBody>
          </p:sp>
        </p:grp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adroTexto 350">
            <a:extLst>
              <a:ext uri="{FF2B5EF4-FFF2-40B4-BE49-F238E27FC236}">
                <a16:creationId xmlns:a16="http://schemas.microsoft.com/office/drawing/2014/main" id="{EB85846B-B4DD-D346-BE0C-37F878C3F360}"/>
              </a:ext>
            </a:extLst>
          </p:cNvPr>
          <p:cNvSpPr txBox="1"/>
          <p:nvPr/>
        </p:nvSpPr>
        <p:spPr>
          <a:xfrm>
            <a:off x="4909366" y="511095"/>
            <a:ext cx="2370200" cy="661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srgbClr val="131414"/>
                </a:solidFill>
                <a:latin typeface="Funnel Display" pitchFamily="2" charset="77"/>
                <a:ea typeface="Lato Heavy" charset="0"/>
                <a:cs typeface="Poppins" pitchFamily="2" charset="77"/>
              </a:rPr>
              <a:t>Timeline</a:t>
            </a:r>
          </a:p>
        </p:txBody>
      </p:sp>
      <p:sp>
        <p:nvSpPr>
          <p:cNvPr id="13" name="CuadroTexto 351">
            <a:extLst>
              <a:ext uri="{FF2B5EF4-FFF2-40B4-BE49-F238E27FC236}">
                <a16:creationId xmlns:a16="http://schemas.microsoft.com/office/drawing/2014/main" id="{14CCF53B-4E8A-804A-9EAC-C1FF6A3EC7E9}"/>
              </a:ext>
            </a:extLst>
          </p:cNvPr>
          <p:cNvSpPr txBox="1"/>
          <p:nvPr/>
        </p:nvSpPr>
        <p:spPr>
          <a:xfrm>
            <a:off x="1334154" y="1191655"/>
            <a:ext cx="952051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Poppins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Optional subtitle. Replace with your own or delete this line.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A583E25-439C-F80B-9329-BA8948AE89FA}"/>
              </a:ext>
            </a:extLst>
          </p:cNvPr>
          <p:cNvGrpSpPr/>
          <p:nvPr/>
        </p:nvGrpSpPr>
        <p:grpSpPr>
          <a:xfrm>
            <a:off x="0" y="2258141"/>
            <a:ext cx="12188825" cy="2673418"/>
            <a:chOff x="0" y="2258141"/>
            <a:chExt cx="12188825" cy="2673418"/>
          </a:xfrm>
        </p:grpSpPr>
        <p:sp>
          <p:nvSpPr>
            <p:cNvPr id="11" name="Rectangle 5">
              <a:extLst>
                <a:ext uri="{FF2B5EF4-FFF2-40B4-BE49-F238E27FC236}">
                  <a16:creationId xmlns:a16="http://schemas.microsoft.com/office/drawing/2014/main" id="{DD017327-257E-6C4C-AE48-54D62B98E100}"/>
                </a:ext>
              </a:extLst>
            </p:cNvPr>
            <p:cNvSpPr/>
            <p:nvPr/>
          </p:nvSpPr>
          <p:spPr>
            <a:xfrm>
              <a:off x="0" y="2481943"/>
              <a:ext cx="12188825" cy="947057"/>
            </a:xfrm>
            <a:prstGeom prst="rect">
              <a:avLst/>
            </a:prstGeom>
            <a:solidFill>
              <a:srgbClr val="FFFFFF">
                <a:lumMod val="95000"/>
              </a:srgbClr>
            </a:solidFill>
            <a:ln>
              <a:noFill/>
            </a:ln>
          </p:spPr>
          <p:style>
            <a:lnRef idx="2">
              <a:srgbClr val="E86222">
                <a:shade val="50000"/>
              </a:srgbClr>
            </a:lnRef>
            <a:fillRef idx="1">
              <a:srgbClr val="E86222"/>
            </a:fillRef>
            <a:effectRef idx="0">
              <a:srgbClr val="E86222"/>
            </a:effectRef>
            <a:fontRef idx="minor">
              <a:srgbClr val="FFFFFF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4">
              <a:extLst>
                <a:ext uri="{FF2B5EF4-FFF2-40B4-BE49-F238E27FC236}">
                  <a16:creationId xmlns:a16="http://schemas.microsoft.com/office/drawing/2014/main" id="{A804C793-BCBE-194A-94FE-06377EC140A4}"/>
                </a:ext>
              </a:extLst>
            </p:cNvPr>
            <p:cNvGrpSpPr/>
            <p:nvPr/>
          </p:nvGrpSpPr>
          <p:grpSpPr>
            <a:xfrm>
              <a:off x="1278309" y="2258141"/>
              <a:ext cx="9632205" cy="2673418"/>
              <a:chOff x="1270145" y="2717800"/>
              <a:chExt cx="9632205" cy="2673418"/>
            </a:xfrm>
          </p:grpSpPr>
          <p:sp>
            <p:nvSpPr>
              <p:cNvPr id="15" name="CuadroTexto 395">
                <a:extLst>
                  <a:ext uri="{FF2B5EF4-FFF2-40B4-BE49-F238E27FC236}">
                    <a16:creationId xmlns:a16="http://schemas.microsoft.com/office/drawing/2014/main" id="{D77A301A-3995-7147-8817-E39851FF16E0}"/>
                  </a:ext>
                </a:extLst>
              </p:cNvPr>
              <p:cNvSpPr txBox="1"/>
              <p:nvPr/>
            </p:nvSpPr>
            <p:spPr>
              <a:xfrm>
                <a:off x="1270145" y="3252968"/>
                <a:ext cx="977166" cy="3847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>
                    <a:solidFill>
                      <a:srgbClr val="131414"/>
                    </a:solidFill>
                    <a:latin typeface="Poppins" pitchFamily="2" charset="77"/>
                    <a:ea typeface="Lato Semibold" panose="020F0502020204030203" pitchFamily="34" charset="0"/>
                    <a:cs typeface="Poppins Medium" pitchFamily="2" charset="77"/>
                  </a:rPr>
                  <a:t>2023</a:t>
                </a:r>
              </a:p>
            </p:txBody>
          </p:sp>
          <p:sp>
            <p:nvSpPr>
              <p:cNvPr id="16" name="CuadroTexto 395">
                <a:extLst>
                  <a:ext uri="{FF2B5EF4-FFF2-40B4-BE49-F238E27FC236}">
                    <a16:creationId xmlns:a16="http://schemas.microsoft.com/office/drawing/2014/main" id="{86F8A9D1-722A-2340-A609-5F154F3D3DAC}"/>
                  </a:ext>
                </a:extLst>
              </p:cNvPr>
              <p:cNvSpPr txBox="1"/>
              <p:nvPr/>
            </p:nvSpPr>
            <p:spPr>
              <a:xfrm>
                <a:off x="3879451" y="3252968"/>
                <a:ext cx="977166" cy="3847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>
                    <a:solidFill>
                      <a:srgbClr val="131414"/>
                    </a:solidFill>
                    <a:latin typeface="Poppins" pitchFamily="2" charset="77"/>
                    <a:ea typeface="Lato Semibold" panose="020F0502020204030203" pitchFamily="34" charset="0"/>
                    <a:cs typeface="Poppins Medium" pitchFamily="2" charset="77"/>
                  </a:rPr>
                  <a:t>2024</a:t>
                </a:r>
              </a:p>
            </p:txBody>
          </p:sp>
          <p:sp>
            <p:nvSpPr>
              <p:cNvPr id="17" name="CuadroTexto 395">
                <a:extLst>
                  <a:ext uri="{FF2B5EF4-FFF2-40B4-BE49-F238E27FC236}">
                    <a16:creationId xmlns:a16="http://schemas.microsoft.com/office/drawing/2014/main" id="{528FE1F0-137E-5041-82F0-3EC75B76DF29}"/>
                  </a:ext>
                </a:extLst>
              </p:cNvPr>
              <p:cNvSpPr txBox="1"/>
              <p:nvPr/>
            </p:nvSpPr>
            <p:spPr>
              <a:xfrm>
                <a:off x="6498553" y="3252968"/>
                <a:ext cx="977166" cy="3847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>
                    <a:solidFill>
                      <a:srgbClr val="131414"/>
                    </a:solidFill>
                    <a:latin typeface="Poppins" pitchFamily="2" charset="77"/>
                    <a:ea typeface="Lato Semibold" panose="020F0502020204030203" pitchFamily="34" charset="0"/>
                    <a:cs typeface="Poppins Medium" pitchFamily="2" charset="77"/>
                  </a:rPr>
                  <a:t>2025</a:t>
                </a:r>
              </a:p>
            </p:txBody>
          </p:sp>
          <p:sp>
            <p:nvSpPr>
              <p:cNvPr id="18" name="CuadroTexto 395">
                <a:extLst>
                  <a:ext uri="{FF2B5EF4-FFF2-40B4-BE49-F238E27FC236}">
                    <a16:creationId xmlns:a16="http://schemas.microsoft.com/office/drawing/2014/main" id="{395E31C7-F63E-E64B-B085-F5445478EF3D}"/>
                  </a:ext>
                </a:extLst>
              </p:cNvPr>
              <p:cNvSpPr txBox="1"/>
              <p:nvPr/>
            </p:nvSpPr>
            <p:spPr>
              <a:xfrm>
                <a:off x="9155211" y="3252968"/>
                <a:ext cx="977166" cy="3847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>
                    <a:solidFill>
                      <a:srgbClr val="131414"/>
                    </a:solidFill>
                    <a:latin typeface="Poppins" pitchFamily="2" charset="77"/>
                    <a:ea typeface="Lato Semibold" panose="020F0502020204030203" pitchFamily="34" charset="0"/>
                    <a:cs typeface="Poppins Medium" pitchFamily="2" charset="77"/>
                  </a:rPr>
                  <a:t>2026</a:t>
                </a:r>
              </a:p>
            </p:txBody>
          </p:sp>
          <p:grpSp>
            <p:nvGrpSpPr>
              <p:cNvPr id="19" name="Group 3">
                <a:extLst>
                  <a:ext uri="{FF2B5EF4-FFF2-40B4-BE49-F238E27FC236}">
                    <a16:creationId xmlns:a16="http://schemas.microsoft.com/office/drawing/2014/main" id="{0B2E883F-C0DA-794D-B45B-2574EF81E80A}"/>
                  </a:ext>
                </a:extLst>
              </p:cNvPr>
              <p:cNvGrpSpPr/>
              <p:nvPr/>
            </p:nvGrpSpPr>
            <p:grpSpPr>
              <a:xfrm>
                <a:off x="1334154" y="2717800"/>
                <a:ext cx="9568197" cy="1422400"/>
                <a:chOff x="1437745" y="2895600"/>
                <a:chExt cx="9568197" cy="1422400"/>
              </a:xfrm>
            </p:grpSpPr>
            <p:sp>
              <p:nvSpPr>
                <p:cNvPr id="20" name="Chevron 1">
                  <a:extLst>
                    <a:ext uri="{FF2B5EF4-FFF2-40B4-BE49-F238E27FC236}">
                      <a16:creationId xmlns:a16="http://schemas.microsoft.com/office/drawing/2014/main" id="{44F67A98-FFB1-3546-8F98-1F9A4BAE75A4}"/>
                    </a:ext>
                  </a:extLst>
                </p:cNvPr>
                <p:cNvSpPr/>
                <p:nvPr/>
              </p:nvSpPr>
              <p:spPr>
                <a:xfrm>
                  <a:off x="1437745" y="2895600"/>
                  <a:ext cx="1693333" cy="1422400"/>
                </a:xfrm>
                <a:prstGeom prst="chevron">
                  <a:avLst>
                    <a:gd name="adj" fmla="val 62438"/>
                  </a:avLst>
                </a:prstGeom>
                <a:ln>
                  <a:noFill/>
                </a:ln>
              </p:spPr>
              <p:style>
                <a:lnRef idx="2">
                  <a:srgbClr val="E86222">
                    <a:shade val="50000"/>
                  </a:srgbClr>
                </a:lnRef>
                <a:fillRef idx="1">
                  <a:srgbClr val="E86222"/>
                </a:fillRef>
                <a:effectRef idx="0">
                  <a:srgbClr val="E86222"/>
                </a:effectRef>
                <a:fontRef idx="minor">
                  <a:srgbClr val="FFFFFF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181919"/>
                    </a:solidFill>
                  </a:endParaRPr>
                </a:p>
              </p:txBody>
            </p:sp>
            <p:sp>
              <p:nvSpPr>
                <p:cNvPr id="21" name="Chevron 85">
                  <a:extLst>
                    <a:ext uri="{FF2B5EF4-FFF2-40B4-BE49-F238E27FC236}">
                      <a16:creationId xmlns:a16="http://schemas.microsoft.com/office/drawing/2014/main" id="{38839BA7-8F4A-2048-B911-1F4DEC36BB0C}"/>
                    </a:ext>
                  </a:extLst>
                </p:cNvPr>
                <p:cNvSpPr/>
                <p:nvPr/>
              </p:nvSpPr>
              <p:spPr>
                <a:xfrm>
                  <a:off x="4062699" y="2895600"/>
                  <a:ext cx="1693333" cy="1422400"/>
                </a:xfrm>
                <a:prstGeom prst="chevron">
                  <a:avLst>
                    <a:gd name="adj" fmla="val 62438"/>
                  </a:avLst>
                </a:prstGeom>
                <a:solidFill>
                  <a:srgbClr val="3898EC"/>
                </a:solidFill>
                <a:ln>
                  <a:noFill/>
                </a:ln>
              </p:spPr>
              <p:style>
                <a:lnRef idx="2">
                  <a:srgbClr val="E86222">
                    <a:shade val="50000"/>
                  </a:srgbClr>
                </a:lnRef>
                <a:fillRef idx="1">
                  <a:srgbClr val="E86222"/>
                </a:fillRef>
                <a:effectRef idx="0">
                  <a:srgbClr val="E86222"/>
                </a:effectRef>
                <a:fontRef idx="minor">
                  <a:srgbClr val="FFFFFF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181919"/>
                    </a:solidFill>
                  </a:endParaRPr>
                </a:p>
              </p:txBody>
            </p:sp>
            <p:sp>
              <p:nvSpPr>
                <p:cNvPr id="22" name="Chevron 86">
                  <a:extLst>
                    <a:ext uri="{FF2B5EF4-FFF2-40B4-BE49-F238E27FC236}">
                      <a16:creationId xmlns:a16="http://schemas.microsoft.com/office/drawing/2014/main" id="{1A4620D6-A4C0-8B47-9EFD-AA12FF50CDA7}"/>
                    </a:ext>
                  </a:extLst>
                </p:cNvPr>
                <p:cNvSpPr/>
                <p:nvPr/>
              </p:nvSpPr>
              <p:spPr>
                <a:xfrm>
                  <a:off x="6687654" y="2895600"/>
                  <a:ext cx="1693333" cy="1422400"/>
                </a:xfrm>
                <a:prstGeom prst="chevron">
                  <a:avLst>
                    <a:gd name="adj" fmla="val 62438"/>
                  </a:avLst>
                </a:prstGeom>
                <a:solidFill>
                  <a:srgbClr val="747980"/>
                </a:solidFill>
                <a:ln>
                  <a:noFill/>
                </a:ln>
              </p:spPr>
              <p:style>
                <a:lnRef idx="2">
                  <a:srgbClr val="E86222">
                    <a:shade val="50000"/>
                  </a:srgbClr>
                </a:lnRef>
                <a:fillRef idx="1">
                  <a:srgbClr val="E86222"/>
                </a:fillRef>
                <a:effectRef idx="0">
                  <a:srgbClr val="E86222"/>
                </a:effectRef>
                <a:fontRef idx="minor">
                  <a:srgbClr val="FFFFFF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181919"/>
                    </a:solidFill>
                  </a:endParaRPr>
                </a:p>
              </p:txBody>
            </p:sp>
            <p:sp>
              <p:nvSpPr>
                <p:cNvPr id="23" name="Chevron 87">
                  <a:extLst>
                    <a:ext uri="{FF2B5EF4-FFF2-40B4-BE49-F238E27FC236}">
                      <a16:creationId xmlns:a16="http://schemas.microsoft.com/office/drawing/2014/main" id="{4BF8BA6A-6912-CA4B-B72E-9E81AA6B5839}"/>
                    </a:ext>
                  </a:extLst>
                </p:cNvPr>
                <p:cNvSpPr/>
                <p:nvPr/>
              </p:nvSpPr>
              <p:spPr>
                <a:xfrm>
                  <a:off x="9312608" y="2895600"/>
                  <a:ext cx="1693333" cy="1422400"/>
                </a:xfrm>
                <a:prstGeom prst="chevron">
                  <a:avLst>
                    <a:gd name="adj" fmla="val 62438"/>
                  </a:avLst>
                </a:prstGeom>
                <a:solidFill>
                  <a:srgbClr val="0E0E12"/>
                </a:solidFill>
                <a:ln>
                  <a:noFill/>
                </a:ln>
              </p:spPr>
              <p:style>
                <a:lnRef idx="2">
                  <a:srgbClr val="E86222">
                    <a:shade val="50000"/>
                  </a:srgbClr>
                </a:lnRef>
                <a:fillRef idx="1">
                  <a:srgbClr val="E86222"/>
                </a:fillRef>
                <a:effectRef idx="0">
                  <a:srgbClr val="E86222"/>
                </a:effectRef>
                <a:fontRef idx="minor">
                  <a:srgbClr val="FFFFFF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rgbClr val="181919"/>
                    </a:solidFill>
                  </a:endParaRPr>
                </a:p>
              </p:txBody>
            </p:sp>
          </p:grpSp>
          <p:grpSp>
            <p:nvGrpSpPr>
              <p:cNvPr id="24" name="Group 88">
                <a:extLst>
                  <a:ext uri="{FF2B5EF4-FFF2-40B4-BE49-F238E27FC236}">
                    <a16:creationId xmlns:a16="http://schemas.microsoft.com/office/drawing/2014/main" id="{98D84CE2-C061-8A46-BAB1-12FA9269E420}"/>
                  </a:ext>
                </a:extLst>
              </p:cNvPr>
              <p:cNvGrpSpPr/>
              <p:nvPr/>
            </p:nvGrpSpPr>
            <p:grpSpPr>
              <a:xfrm>
                <a:off x="1270145" y="4375555"/>
                <a:ext cx="1663570" cy="1015663"/>
                <a:chOff x="1215954" y="5030739"/>
                <a:chExt cx="1663570" cy="1015663"/>
              </a:xfrm>
            </p:grpSpPr>
            <p:sp>
              <p:nvSpPr>
                <p:cNvPr id="25" name="CuadroTexto 395">
                  <a:extLst>
                    <a:ext uri="{FF2B5EF4-FFF2-40B4-BE49-F238E27FC236}">
                      <a16:creationId xmlns:a16="http://schemas.microsoft.com/office/drawing/2014/main" id="{715402B3-6651-1E4F-AE71-A906D4D51E00}"/>
                    </a:ext>
                  </a:extLst>
                </p:cNvPr>
                <p:cNvSpPr txBox="1"/>
                <p:nvPr/>
              </p:nvSpPr>
              <p:spPr>
                <a:xfrm>
                  <a:off x="1215954" y="5030739"/>
                  <a:ext cx="1663570" cy="3231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>
                      <a:solidFill>
                        <a:srgbClr val="131414"/>
                      </a:solidFill>
                      <a:latin typeface="Poppins" pitchFamily="2" charset="77"/>
                      <a:ea typeface="Lato Semibold" panose="020F0502020204030203" pitchFamily="34" charset="0"/>
                      <a:cs typeface="Poppins Medium" pitchFamily="2" charset="77"/>
                    </a:rPr>
                    <a:t>Milestone</a:t>
                  </a:r>
                </a:p>
              </p:txBody>
            </p:sp>
            <p:sp>
              <p:nvSpPr>
                <p:cNvPr id="26" name="Rectangle 56">
                  <a:extLst>
                    <a:ext uri="{FF2B5EF4-FFF2-40B4-BE49-F238E27FC236}">
                      <a16:creationId xmlns:a16="http://schemas.microsoft.com/office/drawing/2014/main" id="{319146F3-808E-D546-8F3D-997172D3433E}"/>
                    </a:ext>
                  </a:extLst>
                </p:cNvPr>
                <p:cNvSpPr/>
                <p:nvPr/>
              </p:nvSpPr>
              <p:spPr>
                <a:xfrm>
                  <a:off x="1215954" y="5353904"/>
                  <a:ext cx="1663570" cy="69249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1400" dirty="0">
                      <a:latin typeface="Poppins" panose="020F0502020204030203" pitchFamily="34" charset="0"/>
                      <a:ea typeface="Lato Light" panose="020F0502020204030203" pitchFamily="34" charset="0"/>
                      <a:cs typeface="Lato Light" panose="020F0502020204030203" pitchFamily="34" charset="0"/>
                    </a:rPr>
                    <a:t>Add a short description of this milestone here.</a:t>
                  </a:r>
                </a:p>
              </p:txBody>
            </p:sp>
          </p:grpSp>
          <p:grpSp>
            <p:nvGrpSpPr>
              <p:cNvPr id="27" name="Group 93">
                <a:extLst>
                  <a:ext uri="{FF2B5EF4-FFF2-40B4-BE49-F238E27FC236}">
                    <a16:creationId xmlns:a16="http://schemas.microsoft.com/office/drawing/2014/main" id="{A56B30B0-7886-5244-87B4-2BF60D6381B3}"/>
                  </a:ext>
                </a:extLst>
              </p:cNvPr>
              <p:cNvGrpSpPr/>
              <p:nvPr/>
            </p:nvGrpSpPr>
            <p:grpSpPr>
              <a:xfrm>
                <a:off x="3879451" y="4375555"/>
                <a:ext cx="1663570" cy="1015663"/>
                <a:chOff x="1215954" y="5030739"/>
                <a:chExt cx="1663570" cy="1015663"/>
              </a:xfrm>
            </p:grpSpPr>
            <p:sp>
              <p:nvSpPr>
                <p:cNvPr id="28" name="CuadroTexto 395">
                  <a:extLst>
                    <a:ext uri="{FF2B5EF4-FFF2-40B4-BE49-F238E27FC236}">
                      <a16:creationId xmlns:a16="http://schemas.microsoft.com/office/drawing/2014/main" id="{BCAD7322-F38B-2A4C-874F-02458568677C}"/>
                    </a:ext>
                  </a:extLst>
                </p:cNvPr>
                <p:cNvSpPr txBox="1"/>
                <p:nvPr/>
              </p:nvSpPr>
              <p:spPr>
                <a:xfrm>
                  <a:off x="1215954" y="5030739"/>
                  <a:ext cx="1663570" cy="3231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>
                      <a:solidFill>
                        <a:srgbClr val="131414"/>
                      </a:solidFill>
                      <a:latin typeface="Poppins" pitchFamily="2" charset="77"/>
                      <a:ea typeface="Lato Semibold" panose="020F0502020204030203" pitchFamily="34" charset="0"/>
                      <a:cs typeface="Poppins Medium" pitchFamily="2" charset="77"/>
                    </a:rPr>
                    <a:t>Milestone</a:t>
                  </a:r>
                </a:p>
              </p:txBody>
            </p:sp>
            <p:sp>
              <p:nvSpPr>
                <p:cNvPr id="29" name="Rectangle 56">
                  <a:extLst>
                    <a:ext uri="{FF2B5EF4-FFF2-40B4-BE49-F238E27FC236}">
                      <a16:creationId xmlns:a16="http://schemas.microsoft.com/office/drawing/2014/main" id="{A9BF0444-AA83-0443-B317-F963DD46E683}"/>
                    </a:ext>
                  </a:extLst>
                </p:cNvPr>
                <p:cNvSpPr/>
                <p:nvPr/>
              </p:nvSpPr>
              <p:spPr>
                <a:xfrm>
                  <a:off x="1215954" y="5353904"/>
                  <a:ext cx="1663570" cy="69249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1400" dirty="0">
                      <a:latin typeface="Poppins" panose="020F0502020204030203" pitchFamily="34" charset="0"/>
                      <a:ea typeface="Lato Light" panose="020F0502020204030203" pitchFamily="34" charset="0"/>
                      <a:cs typeface="Lato Light" panose="020F0502020204030203" pitchFamily="34" charset="0"/>
                    </a:rPr>
                    <a:t>Add a short description of this milestone here.</a:t>
                  </a:r>
                </a:p>
              </p:txBody>
            </p:sp>
          </p:grpSp>
          <p:grpSp>
            <p:nvGrpSpPr>
              <p:cNvPr id="30" name="Group 98">
                <a:extLst>
                  <a:ext uri="{FF2B5EF4-FFF2-40B4-BE49-F238E27FC236}">
                    <a16:creationId xmlns:a16="http://schemas.microsoft.com/office/drawing/2014/main" id="{9AE3B567-36E3-7249-A74C-16A943BD49F1}"/>
                  </a:ext>
                </a:extLst>
              </p:cNvPr>
              <p:cNvGrpSpPr/>
              <p:nvPr/>
            </p:nvGrpSpPr>
            <p:grpSpPr>
              <a:xfrm>
                <a:off x="6498553" y="4375555"/>
                <a:ext cx="1663570" cy="1015663"/>
                <a:chOff x="1215954" y="5030739"/>
                <a:chExt cx="1663570" cy="1015663"/>
              </a:xfrm>
            </p:grpSpPr>
            <p:sp>
              <p:nvSpPr>
                <p:cNvPr id="31" name="CuadroTexto 395">
                  <a:extLst>
                    <a:ext uri="{FF2B5EF4-FFF2-40B4-BE49-F238E27FC236}">
                      <a16:creationId xmlns:a16="http://schemas.microsoft.com/office/drawing/2014/main" id="{E711C89F-E4FE-8E4B-AC2E-F6C06EDA8DD2}"/>
                    </a:ext>
                  </a:extLst>
                </p:cNvPr>
                <p:cNvSpPr txBox="1"/>
                <p:nvPr/>
              </p:nvSpPr>
              <p:spPr>
                <a:xfrm>
                  <a:off x="1215954" y="5030739"/>
                  <a:ext cx="1663570" cy="3231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>
                      <a:solidFill>
                        <a:srgbClr val="131414"/>
                      </a:solidFill>
                      <a:latin typeface="Poppins" pitchFamily="2" charset="77"/>
                      <a:ea typeface="Lato Semibold" panose="020F0502020204030203" pitchFamily="34" charset="0"/>
                      <a:cs typeface="Poppins Medium" pitchFamily="2" charset="77"/>
                    </a:rPr>
                    <a:t>Community</a:t>
                  </a:r>
                </a:p>
              </p:txBody>
            </p:sp>
            <p:sp>
              <p:nvSpPr>
                <p:cNvPr id="32" name="Rectangle 56">
                  <a:extLst>
                    <a:ext uri="{FF2B5EF4-FFF2-40B4-BE49-F238E27FC236}">
                      <a16:creationId xmlns:a16="http://schemas.microsoft.com/office/drawing/2014/main" id="{F57206E7-58D8-D344-A602-102C58EBD91A}"/>
                    </a:ext>
                  </a:extLst>
                </p:cNvPr>
                <p:cNvSpPr/>
                <p:nvPr/>
              </p:nvSpPr>
              <p:spPr>
                <a:xfrm>
                  <a:off x="1215954" y="5353904"/>
                  <a:ext cx="1663570" cy="69249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1400" dirty="0">
                      <a:latin typeface="Poppins" panose="020F0502020204030203" pitchFamily="34" charset="0"/>
                      <a:ea typeface="Lato Light" panose="020F0502020204030203" pitchFamily="34" charset="0"/>
                      <a:cs typeface="Lato Light" panose="020F0502020204030203" pitchFamily="34" charset="0"/>
                    </a:rPr>
                    <a:t>Add a short description of this milestone here.</a:t>
                  </a:r>
                </a:p>
              </p:txBody>
            </p:sp>
          </p:grpSp>
          <p:grpSp>
            <p:nvGrpSpPr>
              <p:cNvPr id="33" name="Group 102">
                <a:extLst>
                  <a:ext uri="{FF2B5EF4-FFF2-40B4-BE49-F238E27FC236}">
                    <a16:creationId xmlns:a16="http://schemas.microsoft.com/office/drawing/2014/main" id="{2A9DEC17-B4D4-814F-A3C9-7993D5475B15}"/>
                  </a:ext>
                </a:extLst>
              </p:cNvPr>
              <p:cNvGrpSpPr/>
              <p:nvPr/>
            </p:nvGrpSpPr>
            <p:grpSpPr>
              <a:xfrm>
                <a:off x="9156841" y="4375555"/>
                <a:ext cx="1663570" cy="1015663"/>
                <a:chOff x="1215954" y="5030739"/>
                <a:chExt cx="1663570" cy="1015663"/>
              </a:xfrm>
            </p:grpSpPr>
            <p:sp>
              <p:nvSpPr>
                <p:cNvPr id="34" name="CuadroTexto 395">
                  <a:extLst>
                    <a:ext uri="{FF2B5EF4-FFF2-40B4-BE49-F238E27FC236}">
                      <a16:creationId xmlns:a16="http://schemas.microsoft.com/office/drawing/2014/main" id="{F99A537D-8FE9-D044-B7FC-5126C4A34BDD}"/>
                    </a:ext>
                  </a:extLst>
                </p:cNvPr>
                <p:cNvSpPr txBox="1"/>
                <p:nvPr/>
              </p:nvSpPr>
              <p:spPr>
                <a:xfrm>
                  <a:off x="1215954" y="5030739"/>
                  <a:ext cx="1663570" cy="3231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>
                      <a:solidFill>
                        <a:srgbClr val="131414"/>
                      </a:solidFill>
                      <a:latin typeface="Poppins" pitchFamily="2" charset="77"/>
                      <a:ea typeface="Lato Semibold" panose="020F0502020204030203" pitchFamily="34" charset="0"/>
                      <a:cs typeface="Poppins Medium" pitchFamily="2" charset="77"/>
                    </a:rPr>
                    <a:t>Milestone</a:t>
                  </a:r>
                </a:p>
              </p:txBody>
            </p:sp>
            <p:sp>
              <p:nvSpPr>
                <p:cNvPr id="35" name="Rectangle 56">
                  <a:extLst>
                    <a:ext uri="{FF2B5EF4-FFF2-40B4-BE49-F238E27FC236}">
                      <a16:creationId xmlns:a16="http://schemas.microsoft.com/office/drawing/2014/main" id="{7060E47C-AC4E-2049-9AD3-9D2D18953058}"/>
                    </a:ext>
                  </a:extLst>
                </p:cNvPr>
                <p:cNvSpPr/>
                <p:nvPr/>
              </p:nvSpPr>
              <p:spPr>
                <a:xfrm>
                  <a:off x="1215954" y="5353904"/>
                  <a:ext cx="1663570" cy="69249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1400" dirty="0">
                      <a:latin typeface="Poppins" panose="020F0502020204030203" pitchFamily="34" charset="0"/>
                      <a:ea typeface="Lato Light" panose="020F0502020204030203" pitchFamily="34" charset="0"/>
                      <a:cs typeface="Lato Light" panose="020F0502020204030203" pitchFamily="34" charset="0"/>
                    </a:rPr>
                    <a:t>Add a short description of this milestone here.</a:t>
                  </a:r>
                </a:p>
              </p:txBody>
            </p:sp>
          </p:grpSp>
        </p:grp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350">
            <a:extLst>
              <a:ext uri="{FF2B5EF4-FFF2-40B4-BE49-F238E27FC236}">
                <a16:creationId xmlns:a16="http://schemas.microsoft.com/office/drawing/2014/main" id="{EB85846B-B4DD-D346-BE0C-37F878C3F360}"/>
              </a:ext>
            </a:extLst>
          </p:cNvPr>
          <p:cNvSpPr txBox="1"/>
          <p:nvPr/>
        </p:nvSpPr>
        <p:spPr>
          <a:xfrm>
            <a:off x="4909366" y="511095"/>
            <a:ext cx="2370200" cy="661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srgbClr val="131414"/>
                </a:solidFill>
                <a:latin typeface="Funnel Display" pitchFamily="2" charset="77"/>
                <a:ea typeface="Lato Heavy" charset="0"/>
                <a:cs typeface="Poppins" pitchFamily="2" charset="77"/>
              </a:rPr>
              <a:t>Timeline</a:t>
            </a:r>
          </a:p>
        </p:txBody>
      </p:sp>
      <p:sp>
        <p:nvSpPr>
          <p:cNvPr id="12" name="CuadroTexto 351">
            <a:extLst>
              <a:ext uri="{FF2B5EF4-FFF2-40B4-BE49-F238E27FC236}">
                <a16:creationId xmlns:a16="http://schemas.microsoft.com/office/drawing/2014/main" id="{14CCF53B-4E8A-804A-9EAC-C1FF6A3EC7E9}"/>
              </a:ext>
            </a:extLst>
          </p:cNvPr>
          <p:cNvSpPr txBox="1"/>
          <p:nvPr/>
        </p:nvSpPr>
        <p:spPr>
          <a:xfrm>
            <a:off x="1334154" y="1191655"/>
            <a:ext cx="952051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Poppins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Optional subtitle. Replace with your own or delete this line.</a:t>
            </a:r>
          </a:p>
        </p:txBody>
      </p:sp>
      <p:grpSp>
        <p:nvGrpSpPr>
          <p:cNvPr id="13" name="Group 5">
            <a:extLst>
              <a:ext uri="{FF2B5EF4-FFF2-40B4-BE49-F238E27FC236}">
                <a16:creationId xmlns:a16="http://schemas.microsoft.com/office/drawing/2014/main" id="{07CF3A5F-BE5C-4242-925A-FE8C102DC55F}"/>
              </a:ext>
            </a:extLst>
          </p:cNvPr>
          <p:cNvGrpSpPr/>
          <p:nvPr/>
        </p:nvGrpSpPr>
        <p:grpSpPr>
          <a:xfrm>
            <a:off x="869534" y="2252233"/>
            <a:ext cx="10449756" cy="2813949"/>
            <a:chOff x="1180485" y="2783776"/>
            <a:chExt cx="10449756" cy="2813949"/>
          </a:xfrm>
        </p:grpSpPr>
        <p:cxnSp>
          <p:nvCxnSpPr>
            <p:cNvPr id="14" name="Straight Arrow Connector 35">
              <a:extLst>
                <a:ext uri="{FF2B5EF4-FFF2-40B4-BE49-F238E27FC236}">
                  <a16:creationId xmlns:a16="http://schemas.microsoft.com/office/drawing/2014/main" id="{FCE9F5BE-CC89-714B-808C-4592DD1F4D3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55809" y="2783776"/>
              <a:ext cx="0" cy="1719072"/>
            </a:xfrm>
            <a:prstGeom prst="straightConnector1">
              <a:avLst/>
            </a:prstGeom>
            <a:ln w="44450">
              <a:tailEnd type="oval"/>
            </a:ln>
          </p:spPr>
          <p:style>
            <a:lnRef idx="1">
              <a:srgbClr val="E86222"/>
            </a:lnRef>
            <a:fillRef idx="0">
              <a:srgbClr val="E86222"/>
            </a:fillRef>
            <a:effectRef idx="0">
              <a:srgbClr val="E86222"/>
            </a:effectRef>
            <a:fontRef idx="minor">
              <a:srgbClr val="181919"/>
            </a:fontRef>
          </p:style>
        </p:cxnSp>
        <p:cxnSp>
          <p:nvCxnSpPr>
            <p:cNvPr id="15" name="Straight Arrow Connector 36">
              <a:extLst>
                <a:ext uri="{FF2B5EF4-FFF2-40B4-BE49-F238E27FC236}">
                  <a16:creationId xmlns:a16="http://schemas.microsoft.com/office/drawing/2014/main" id="{C56CCE20-4D51-C14F-A440-F99A26C86CE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21033" y="2783776"/>
              <a:ext cx="0" cy="1719072"/>
            </a:xfrm>
            <a:prstGeom prst="straightConnector1">
              <a:avLst/>
            </a:prstGeom>
            <a:ln w="44450">
              <a:solidFill>
                <a:srgbClr val="3898EC"/>
              </a:solidFill>
              <a:tailEnd type="oval"/>
            </a:ln>
          </p:spPr>
          <p:style>
            <a:lnRef idx="1">
              <a:srgbClr val="E86222"/>
            </a:lnRef>
            <a:fillRef idx="0">
              <a:srgbClr val="E86222"/>
            </a:fillRef>
            <a:effectRef idx="0">
              <a:srgbClr val="E86222"/>
            </a:effectRef>
            <a:fontRef idx="minor">
              <a:srgbClr val="181919"/>
            </a:fontRef>
          </p:style>
        </p:cxnSp>
        <p:cxnSp>
          <p:nvCxnSpPr>
            <p:cNvPr id="16" name="Straight Arrow Connector 37">
              <a:extLst>
                <a:ext uri="{FF2B5EF4-FFF2-40B4-BE49-F238E27FC236}">
                  <a16:creationId xmlns:a16="http://schemas.microsoft.com/office/drawing/2014/main" id="{C1004CB3-06D4-5E4E-8489-D2E0087E139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495961" y="2783776"/>
              <a:ext cx="0" cy="1719072"/>
            </a:xfrm>
            <a:prstGeom prst="straightConnector1">
              <a:avLst/>
            </a:prstGeom>
            <a:ln w="44450">
              <a:solidFill>
                <a:srgbClr val="747980"/>
              </a:solidFill>
              <a:tailEnd type="oval"/>
            </a:ln>
          </p:spPr>
          <p:style>
            <a:lnRef idx="1">
              <a:srgbClr val="E86222"/>
            </a:lnRef>
            <a:fillRef idx="0">
              <a:srgbClr val="E86222"/>
            </a:fillRef>
            <a:effectRef idx="0">
              <a:srgbClr val="E86222"/>
            </a:effectRef>
            <a:fontRef idx="minor">
              <a:srgbClr val="181919"/>
            </a:fontRef>
          </p:style>
        </p:cxnSp>
        <p:cxnSp>
          <p:nvCxnSpPr>
            <p:cNvPr id="17" name="Straight Arrow Connector 38">
              <a:extLst>
                <a:ext uri="{FF2B5EF4-FFF2-40B4-BE49-F238E27FC236}">
                  <a16:creationId xmlns:a16="http://schemas.microsoft.com/office/drawing/2014/main" id="{ECEE9995-F912-1348-8142-9C90555104F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47247" y="2783776"/>
              <a:ext cx="0" cy="1719072"/>
            </a:xfrm>
            <a:prstGeom prst="straightConnector1">
              <a:avLst/>
            </a:prstGeom>
            <a:ln w="44450">
              <a:solidFill>
                <a:srgbClr val="0E0E12"/>
              </a:solidFill>
              <a:tailEnd type="oval"/>
            </a:ln>
          </p:spPr>
          <p:style>
            <a:lnRef idx="1">
              <a:srgbClr val="E86222"/>
            </a:lnRef>
            <a:fillRef idx="0">
              <a:srgbClr val="E86222"/>
            </a:fillRef>
            <a:effectRef idx="0">
              <a:srgbClr val="E86222"/>
            </a:effectRef>
            <a:fontRef idx="minor">
              <a:srgbClr val="181919"/>
            </a:fontRef>
          </p:style>
        </p:cxnSp>
        <p:cxnSp>
          <p:nvCxnSpPr>
            <p:cNvPr id="18" name="Straight Arrow Connector 39">
              <a:extLst>
                <a:ext uri="{FF2B5EF4-FFF2-40B4-BE49-F238E27FC236}">
                  <a16:creationId xmlns:a16="http://schemas.microsoft.com/office/drawing/2014/main" id="{4582E345-A1C9-2F4B-AD31-5BF61F52558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916195" y="2783776"/>
              <a:ext cx="0" cy="1719072"/>
            </a:xfrm>
            <a:prstGeom prst="straightConnector1">
              <a:avLst/>
            </a:prstGeom>
            <a:ln w="44450">
              <a:solidFill>
                <a:srgbClr val="3B3E42"/>
              </a:solidFill>
              <a:tailEnd type="oval"/>
            </a:ln>
          </p:spPr>
          <p:style>
            <a:lnRef idx="1">
              <a:srgbClr val="E86222"/>
            </a:lnRef>
            <a:fillRef idx="0">
              <a:srgbClr val="E86222"/>
            </a:fillRef>
            <a:effectRef idx="0">
              <a:srgbClr val="E86222"/>
            </a:effectRef>
            <a:fontRef idx="minor">
              <a:srgbClr val="181919"/>
            </a:fontRef>
          </p:style>
        </p:cxnSp>
        <p:grpSp>
          <p:nvGrpSpPr>
            <p:cNvPr id="19" name="Group 40">
              <a:extLst>
                <a:ext uri="{FF2B5EF4-FFF2-40B4-BE49-F238E27FC236}">
                  <a16:creationId xmlns:a16="http://schemas.microsoft.com/office/drawing/2014/main" id="{259F9EE2-EE25-3947-A79F-E375C0E3FBA1}"/>
                </a:ext>
              </a:extLst>
            </p:cNvPr>
            <p:cNvGrpSpPr/>
            <p:nvPr/>
          </p:nvGrpSpPr>
          <p:grpSpPr>
            <a:xfrm>
              <a:off x="1255809" y="2858185"/>
              <a:ext cx="1206708" cy="600164"/>
              <a:chOff x="1723869" y="2625135"/>
              <a:chExt cx="1206708" cy="600164"/>
            </a:xfrm>
          </p:grpSpPr>
          <p:sp>
            <p:nvSpPr>
              <p:cNvPr id="20" name="Chevron 41">
                <a:extLst>
                  <a:ext uri="{FF2B5EF4-FFF2-40B4-BE49-F238E27FC236}">
                    <a16:creationId xmlns:a16="http://schemas.microsoft.com/office/drawing/2014/main" id="{8D5E1C34-BC5F-924C-8309-30EC2B7870FB}"/>
                  </a:ext>
                </a:extLst>
              </p:cNvPr>
              <p:cNvSpPr/>
              <p:nvPr/>
            </p:nvSpPr>
            <p:spPr>
              <a:xfrm flipH="1">
                <a:off x="1761344" y="2625135"/>
                <a:ext cx="1169233" cy="600164"/>
              </a:xfrm>
              <a:prstGeom prst="chevron">
                <a:avLst>
                  <a:gd name="adj" fmla="val 30018"/>
                </a:avLst>
              </a:prstGeom>
              <a:ln>
                <a:noFill/>
              </a:ln>
            </p:spPr>
            <p:style>
              <a:lnRef idx="2">
                <a:srgbClr val="E86222">
                  <a:shade val="50000"/>
                </a:srgbClr>
              </a:lnRef>
              <a:fillRef idx="1">
                <a:srgbClr val="E86222"/>
              </a:fillRef>
              <a:effectRef idx="0">
                <a:srgbClr val="E86222"/>
              </a:effectRef>
              <a:fontRef idx="minor">
                <a:srgbClr val="FFFFFF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181919"/>
                  </a:solidFill>
                </a:endParaRPr>
              </a:p>
            </p:txBody>
          </p:sp>
          <p:sp>
            <p:nvSpPr>
              <p:cNvPr id="21" name="Rectangle 42">
                <a:extLst>
                  <a:ext uri="{FF2B5EF4-FFF2-40B4-BE49-F238E27FC236}">
                    <a16:creationId xmlns:a16="http://schemas.microsoft.com/office/drawing/2014/main" id="{F5BFA309-EA6F-EE40-BC74-34D523546991}"/>
                  </a:ext>
                </a:extLst>
              </p:cNvPr>
              <p:cNvSpPr/>
              <p:nvPr/>
            </p:nvSpPr>
            <p:spPr>
              <a:xfrm>
                <a:off x="1723869" y="2625135"/>
                <a:ext cx="584616" cy="600164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rgbClr val="E86222">
                  <a:shade val="50000"/>
                </a:srgbClr>
              </a:lnRef>
              <a:fillRef idx="1">
                <a:srgbClr val="E86222"/>
              </a:fillRef>
              <a:effectRef idx="0">
                <a:srgbClr val="E86222"/>
              </a:effectRef>
              <a:fontRef idx="minor">
                <a:srgbClr val="FFFFFF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" name="Group 45">
              <a:extLst>
                <a:ext uri="{FF2B5EF4-FFF2-40B4-BE49-F238E27FC236}">
                  <a16:creationId xmlns:a16="http://schemas.microsoft.com/office/drawing/2014/main" id="{80D689FC-820E-F140-ABB5-11D04931FEF6}"/>
                </a:ext>
              </a:extLst>
            </p:cNvPr>
            <p:cNvGrpSpPr/>
            <p:nvPr/>
          </p:nvGrpSpPr>
          <p:grpSpPr>
            <a:xfrm>
              <a:off x="3321033" y="2858184"/>
              <a:ext cx="1206708" cy="600164"/>
              <a:chOff x="1723869" y="2625135"/>
              <a:chExt cx="1206708" cy="600164"/>
            </a:xfrm>
            <a:solidFill>
              <a:srgbClr val="3898EC"/>
            </a:solidFill>
          </p:grpSpPr>
          <p:sp>
            <p:nvSpPr>
              <p:cNvPr id="23" name="Chevron 46">
                <a:extLst>
                  <a:ext uri="{FF2B5EF4-FFF2-40B4-BE49-F238E27FC236}">
                    <a16:creationId xmlns:a16="http://schemas.microsoft.com/office/drawing/2014/main" id="{75B7F81C-7561-5548-9F86-34FDDF803ADA}"/>
                  </a:ext>
                </a:extLst>
              </p:cNvPr>
              <p:cNvSpPr/>
              <p:nvPr/>
            </p:nvSpPr>
            <p:spPr>
              <a:xfrm flipH="1">
                <a:off x="1761344" y="2625135"/>
                <a:ext cx="1169233" cy="600164"/>
              </a:xfrm>
              <a:prstGeom prst="chevron">
                <a:avLst>
                  <a:gd name="adj" fmla="val 30018"/>
                </a:avLst>
              </a:prstGeom>
              <a:grpFill/>
              <a:ln>
                <a:noFill/>
              </a:ln>
            </p:spPr>
            <p:style>
              <a:lnRef idx="2">
                <a:srgbClr val="E86222">
                  <a:shade val="50000"/>
                </a:srgbClr>
              </a:lnRef>
              <a:fillRef idx="1">
                <a:srgbClr val="E86222"/>
              </a:fillRef>
              <a:effectRef idx="0">
                <a:srgbClr val="E86222"/>
              </a:effectRef>
              <a:fontRef idx="minor">
                <a:srgbClr val="FFFFFF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181919"/>
                  </a:solidFill>
                </a:endParaRPr>
              </a:p>
            </p:txBody>
          </p:sp>
          <p:sp>
            <p:nvSpPr>
              <p:cNvPr id="24" name="Rectangle 47">
                <a:extLst>
                  <a:ext uri="{FF2B5EF4-FFF2-40B4-BE49-F238E27FC236}">
                    <a16:creationId xmlns:a16="http://schemas.microsoft.com/office/drawing/2014/main" id="{E081B9AC-BCD4-EC4C-B817-35BCF699858E}"/>
                  </a:ext>
                </a:extLst>
              </p:cNvPr>
              <p:cNvSpPr/>
              <p:nvPr/>
            </p:nvSpPr>
            <p:spPr>
              <a:xfrm>
                <a:off x="1723869" y="2625135"/>
                <a:ext cx="584616" cy="6001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rgbClr val="E86222">
                  <a:shade val="50000"/>
                </a:srgbClr>
              </a:lnRef>
              <a:fillRef idx="1">
                <a:srgbClr val="E86222"/>
              </a:fillRef>
              <a:effectRef idx="0">
                <a:srgbClr val="E86222"/>
              </a:effectRef>
              <a:fontRef idx="minor">
                <a:srgbClr val="FFFFFF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5" name="Group 48">
              <a:extLst>
                <a:ext uri="{FF2B5EF4-FFF2-40B4-BE49-F238E27FC236}">
                  <a16:creationId xmlns:a16="http://schemas.microsoft.com/office/drawing/2014/main" id="{8C311FA8-DC9A-DD4A-A0D8-81254DB76ACF}"/>
                </a:ext>
              </a:extLst>
            </p:cNvPr>
            <p:cNvGrpSpPr/>
            <p:nvPr/>
          </p:nvGrpSpPr>
          <p:grpSpPr>
            <a:xfrm>
              <a:off x="5491058" y="2858184"/>
              <a:ext cx="1206708" cy="600164"/>
              <a:chOff x="1723869" y="2625135"/>
              <a:chExt cx="1206708" cy="600164"/>
            </a:xfrm>
            <a:solidFill>
              <a:srgbClr val="747980"/>
            </a:solidFill>
          </p:grpSpPr>
          <p:sp>
            <p:nvSpPr>
              <p:cNvPr id="26" name="Chevron 49">
                <a:extLst>
                  <a:ext uri="{FF2B5EF4-FFF2-40B4-BE49-F238E27FC236}">
                    <a16:creationId xmlns:a16="http://schemas.microsoft.com/office/drawing/2014/main" id="{6F5E3589-9782-C14F-BE7C-98691D79EAFF}"/>
                  </a:ext>
                </a:extLst>
              </p:cNvPr>
              <p:cNvSpPr/>
              <p:nvPr/>
            </p:nvSpPr>
            <p:spPr>
              <a:xfrm flipH="1">
                <a:off x="1761344" y="2625135"/>
                <a:ext cx="1169233" cy="600164"/>
              </a:xfrm>
              <a:prstGeom prst="chevron">
                <a:avLst>
                  <a:gd name="adj" fmla="val 30018"/>
                </a:avLst>
              </a:prstGeom>
              <a:grpFill/>
              <a:ln>
                <a:noFill/>
              </a:ln>
            </p:spPr>
            <p:style>
              <a:lnRef idx="2">
                <a:srgbClr val="E86222">
                  <a:shade val="50000"/>
                </a:srgbClr>
              </a:lnRef>
              <a:fillRef idx="1">
                <a:srgbClr val="E86222"/>
              </a:fillRef>
              <a:effectRef idx="0">
                <a:srgbClr val="E86222"/>
              </a:effectRef>
              <a:fontRef idx="minor">
                <a:srgbClr val="FFFFFF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181919"/>
                  </a:solidFill>
                </a:endParaRPr>
              </a:p>
            </p:txBody>
          </p:sp>
          <p:sp>
            <p:nvSpPr>
              <p:cNvPr id="27" name="Rectangle 50">
                <a:extLst>
                  <a:ext uri="{FF2B5EF4-FFF2-40B4-BE49-F238E27FC236}">
                    <a16:creationId xmlns:a16="http://schemas.microsoft.com/office/drawing/2014/main" id="{78F1262A-DFAE-7845-99C0-5CFDB3AEC61E}"/>
                  </a:ext>
                </a:extLst>
              </p:cNvPr>
              <p:cNvSpPr/>
              <p:nvPr/>
            </p:nvSpPr>
            <p:spPr>
              <a:xfrm>
                <a:off x="1723869" y="2625135"/>
                <a:ext cx="584616" cy="6001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rgbClr val="E86222">
                  <a:shade val="50000"/>
                </a:srgbClr>
              </a:lnRef>
              <a:fillRef idx="1">
                <a:srgbClr val="E86222"/>
              </a:fillRef>
              <a:effectRef idx="0">
                <a:srgbClr val="E86222"/>
              </a:effectRef>
              <a:fontRef idx="minor">
                <a:srgbClr val="FFFFFF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8" name="Group 51">
              <a:extLst>
                <a:ext uri="{FF2B5EF4-FFF2-40B4-BE49-F238E27FC236}">
                  <a16:creationId xmlns:a16="http://schemas.microsoft.com/office/drawing/2014/main" id="{BB26AF29-CBF3-1743-A22B-93ABB7698CE2}"/>
                </a:ext>
              </a:extLst>
            </p:cNvPr>
            <p:cNvGrpSpPr/>
            <p:nvPr/>
          </p:nvGrpSpPr>
          <p:grpSpPr>
            <a:xfrm>
              <a:off x="7647247" y="2858184"/>
              <a:ext cx="1206708" cy="600164"/>
              <a:chOff x="1723869" y="2625135"/>
              <a:chExt cx="1206708" cy="600164"/>
            </a:xfrm>
            <a:solidFill>
              <a:srgbClr val="0E0E12"/>
            </a:solidFill>
          </p:grpSpPr>
          <p:sp>
            <p:nvSpPr>
              <p:cNvPr id="29" name="Chevron 52">
                <a:extLst>
                  <a:ext uri="{FF2B5EF4-FFF2-40B4-BE49-F238E27FC236}">
                    <a16:creationId xmlns:a16="http://schemas.microsoft.com/office/drawing/2014/main" id="{87AE0518-02C3-A647-BE26-018025B652AE}"/>
                  </a:ext>
                </a:extLst>
              </p:cNvPr>
              <p:cNvSpPr/>
              <p:nvPr/>
            </p:nvSpPr>
            <p:spPr>
              <a:xfrm flipH="1">
                <a:off x="1761344" y="2625135"/>
                <a:ext cx="1169233" cy="600164"/>
              </a:xfrm>
              <a:prstGeom prst="chevron">
                <a:avLst>
                  <a:gd name="adj" fmla="val 30018"/>
                </a:avLst>
              </a:prstGeom>
              <a:grpFill/>
              <a:ln>
                <a:noFill/>
              </a:ln>
            </p:spPr>
            <p:style>
              <a:lnRef idx="2">
                <a:srgbClr val="E86222">
                  <a:shade val="50000"/>
                </a:srgbClr>
              </a:lnRef>
              <a:fillRef idx="1">
                <a:srgbClr val="E86222"/>
              </a:fillRef>
              <a:effectRef idx="0">
                <a:srgbClr val="E86222"/>
              </a:effectRef>
              <a:fontRef idx="minor">
                <a:srgbClr val="FFFFFF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181919"/>
                  </a:solidFill>
                </a:endParaRPr>
              </a:p>
            </p:txBody>
          </p:sp>
          <p:sp>
            <p:nvSpPr>
              <p:cNvPr id="30" name="Rectangle 53">
                <a:extLst>
                  <a:ext uri="{FF2B5EF4-FFF2-40B4-BE49-F238E27FC236}">
                    <a16:creationId xmlns:a16="http://schemas.microsoft.com/office/drawing/2014/main" id="{B620C925-EE71-1D47-BF86-861242B1E11C}"/>
                  </a:ext>
                </a:extLst>
              </p:cNvPr>
              <p:cNvSpPr/>
              <p:nvPr/>
            </p:nvSpPr>
            <p:spPr>
              <a:xfrm>
                <a:off x="1723869" y="2625135"/>
                <a:ext cx="584616" cy="6001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rgbClr val="E86222">
                  <a:shade val="50000"/>
                </a:srgbClr>
              </a:lnRef>
              <a:fillRef idx="1">
                <a:srgbClr val="E86222"/>
              </a:fillRef>
              <a:effectRef idx="0">
                <a:srgbClr val="E86222"/>
              </a:effectRef>
              <a:fontRef idx="minor">
                <a:srgbClr val="FFFFFF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1" name="Group 54">
              <a:extLst>
                <a:ext uri="{FF2B5EF4-FFF2-40B4-BE49-F238E27FC236}">
                  <a16:creationId xmlns:a16="http://schemas.microsoft.com/office/drawing/2014/main" id="{4A237AFF-6AC7-144E-AEE1-D8AEB3C5DE43}"/>
                </a:ext>
              </a:extLst>
            </p:cNvPr>
            <p:cNvGrpSpPr/>
            <p:nvPr/>
          </p:nvGrpSpPr>
          <p:grpSpPr>
            <a:xfrm>
              <a:off x="9920014" y="2858184"/>
              <a:ext cx="1206708" cy="600164"/>
              <a:chOff x="1723869" y="2625135"/>
              <a:chExt cx="1206708" cy="600164"/>
            </a:xfrm>
            <a:solidFill>
              <a:srgbClr val="3B3E42"/>
            </a:solidFill>
          </p:grpSpPr>
          <p:sp>
            <p:nvSpPr>
              <p:cNvPr id="32" name="Chevron 55">
                <a:extLst>
                  <a:ext uri="{FF2B5EF4-FFF2-40B4-BE49-F238E27FC236}">
                    <a16:creationId xmlns:a16="http://schemas.microsoft.com/office/drawing/2014/main" id="{641B5E80-7FF6-C241-952A-F747548DA456}"/>
                  </a:ext>
                </a:extLst>
              </p:cNvPr>
              <p:cNvSpPr/>
              <p:nvPr/>
            </p:nvSpPr>
            <p:spPr>
              <a:xfrm flipH="1">
                <a:off x="1761344" y="2625135"/>
                <a:ext cx="1169233" cy="600164"/>
              </a:xfrm>
              <a:prstGeom prst="chevron">
                <a:avLst>
                  <a:gd name="adj" fmla="val 30018"/>
                </a:avLst>
              </a:prstGeom>
              <a:grpFill/>
              <a:ln>
                <a:noFill/>
              </a:ln>
            </p:spPr>
            <p:style>
              <a:lnRef idx="2">
                <a:srgbClr val="E86222">
                  <a:shade val="50000"/>
                </a:srgbClr>
              </a:lnRef>
              <a:fillRef idx="1">
                <a:srgbClr val="E86222"/>
              </a:fillRef>
              <a:effectRef idx="0">
                <a:srgbClr val="E86222"/>
              </a:effectRef>
              <a:fontRef idx="minor">
                <a:srgbClr val="FFFFFF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181919"/>
                  </a:solidFill>
                </a:endParaRPr>
              </a:p>
            </p:txBody>
          </p:sp>
          <p:sp>
            <p:nvSpPr>
              <p:cNvPr id="33" name="Rectangle 56">
                <a:extLst>
                  <a:ext uri="{FF2B5EF4-FFF2-40B4-BE49-F238E27FC236}">
                    <a16:creationId xmlns:a16="http://schemas.microsoft.com/office/drawing/2014/main" id="{E96DC599-05BF-C143-9490-EA43D3FA66CC}"/>
                  </a:ext>
                </a:extLst>
              </p:cNvPr>
              <p:cNvSpPr/>
              <p:nvPr/>
            </p:nvSpPr>
            <p:spPr>
              <a:xfrm>
                <a:off x="1723869" y="2625135"/>
                <a:ext cx="584616" cy="6001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rgbClr val="E86222">
                  <a:shade val="50000"/>
                </a:srgbClr>
              </a:lnRef>
              <a:fillRef idx="1">
                <a:srgbClr val="E86222"/>
              </a:fillRef>
              <a:effectRef idx="0">
                <a:srgbClr val="E86222"/>
              </a:effectRef>
              <a:fontRef idx="minor">
                <a:srgbClr val="FFFFFF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4" name="CuadroTexto 395">
              <a:extLst>
                <a:ext uri="{FF2B5EF4-FFF2-40B4-BE49-F238E27FC236}">
                  <a16:creationId xmlns:a16="http://schemas.microsoft.com/office/drawing/2014/main" id="{76E6A6F4-59B3-6A47-B3EF-DCAF79068A74}"/>
                </a:ext>
              </a:extLst>
            </p:cNvPr>
            <p:cNvSpPr txBox="1"/>
            <p:nvPr/>
          </p:nvSpPr>
          <p:spPr>
            <a:xfrm>
              <a:off x="1335038" y="2975608"/>
              <a:ext cx="977166" cy="3847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>
                  <a:solidFill>
                    <a:srgbClr val="FFFFFF"/>
                  </a:solidFill>
                  <a:latin typeface="Poppins" pitchFamily="2" charset="77"/>
                  <a:ea typeface="Lato Semibold" panose="020F0502020204030203" pitchFamily="34" charset="0"/>
                  <a:cs typeface="Poppins Medium" pitchFamily="2" charset="77"/>
                </a:rPr>
                <a:t>2022</a:t>
              </a:r>
            </a:p>
          </p:txBody>
        </p:sp>
        <p:sp>
          <p:nvSpPr>
            <p:cNvPr id="35" name="CuadroTexto 395">
              <a:extLst>
                <a:ext uri="{FF2B5EF4-FFF2-40B4-BE49-F238E27FC236}">
                  <a16:creationId xmlns:a16="http://schemas.microsoft.com/office/drawing/2014/main" id="{911CA4D4-128E-3043-BD6D-8A7766E54CF5}"/>
                </a:ext>
              </a:extLst>
            </p:cNvPr>
            <p:cNvSpPr txBox="1"/>
            <p:nvPr/>
          </p:nvSpPr>
          <p:spPr>
            <a:xfrm>
              <a:off x="3418550" y="2975608"/>
              <a:ext cx="977166" cy="3847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>
                  <a:solidFill>
                    <a:srgbClr val="FFFFFF"/>
                  </a:solidFill>
                  <a:latin typeface="Poppins" pitchFamily="2" charset="77"/>
                  <a:ea typeface="Lato Semibold" panose="020F0502020204030203" pitchFamily="34" charset="0"/>
                  <a:cs typeface="Poppins Medium" pitchFamily="2" charset="77"/>
                </a:rPr>
                <a:t>2023</a:t>
              </a:r>
            </a:p>
          </p:txBody>
        </p:sp>
        <p:sp>
          <p:nvSpPr>
            <p:cNvPr id="36" name="CuadroTexto 395">
              <a:extLst>
                <a:ext uri="{FF2B5EF4-FFF2-40B4-BE49-F238E27FC236}">
                  <a16:creationId xmlns:a16="http://schemas.microsoft.com/office/drawing/2014/main" id="{BAAC5B81-EA93-7340-9D8D-36CEAC2412D2}"/>
                </a:ext>
              </a:extLst>
            </p:cNvPr>
            <p:cNvSpPr txBox="1"/>
            <p:nvPr/>
          </p:nvSpPr>
          <p:spPr>
            <a:xfrm>
              <a:off x="5591332" y="2975608"/>
              <a:ext cx="977166" cy="3847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>
                  <a:solidFill>
                    <a:srgbClr val="FFFFFF"/>
                  </a:solidFill>
                  <a:latin typeface="Poppins" pitchFamily="2" charset="77"/>
                  <a:ea typeface="Lato Semibold" panose="020F0502020204030203" pitchFamily="34" charset="0"/>
                  <a:cs typeface="Poppins Medium" pitchFamily="2" charset="77"/>
                </a:rPr>
                <a:t>2024</a:t>
              </a:r>
            </a:p>
          </p:txBody>
        </p:sp>
        <p:sp>
          <p:nvSpPr>
            <p:cNvPr id="37" name="CuadroTexto 395">
              <a:extLst>
                <a:ext uri="{FF2B5EF4-FFF2-40B4-BE49-F238E27FC236}">
                  <a16:creationId xmlns:a16="http://schemas.microsoft.com/office/drawing/2014/main" id="{CBD0A6A7-7162-5C4D-9937-36B434957388}"/>
                </a:ext>
              </a:extLst>
            </p:cNvPr>
            <p:cNvSpPr txBox="1"/>
            <p:nvPr/>
          </p:nvSpPr>
          <p:spPr>
            <a:xfrm>
              <a:off x="7777097" y="2975608"/>
              <a:ext cx="977166" cy="3847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>
                  <a:solidFill>
                    <a:srgbClr val="FFFFFF"/>
                  </a:solidFill>
                  <a:latin typeface="Poppins" pitchFamily="2" charset="77"/>
                  <a:ea typeface="Lato Semibold" panose="020F0502020204030203" pitchFamily="34" charset="0"/>
                  <a:cs typeface="Poppins Medium" pitchFamily="2" charset="77"/>
                </a:rPr>
                <a:t>2025</a:t>
              </a:r>
            </a:p>
          </p:txBody>
        </p:sp>
        <p:sp>
          <p:nvSpPr>
            <p:cNvPr id="38" name="CuadroTexto 395">
              <a:extLst>
                <a:ext uri="{FF2B5EF4-FFF2-40B4-BE49-F238E27FC236}">
                  <a16:creationId xmlns:a16="http://schemas.microsoft.com/office/drawing/2014/main" id="{90A0457F-023A-3041-8028-2F148F0E90AC}"/>
                </a:ext>
              </a:extLst>
            </p:cNvPr>
            <p:cNvSpPr txBox="1"/>
            <p:nvPr/>
          </p:nvSpPr>
          <p:spPr>
            <a:xfrm>
              <a:off x="10000974" y="2975608"/>
              <a:ext cx="977166" cy="3847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>
                  <a:solidFill>
                    <a:srgbClr val="FFFFFF"/>
                  </a:solidFill>
                  <a:latin typeface="Poppins" pitchFamily="2" charset="77"/>
                  <a:ea typeface="Lato Semibold" panose="020F0502020204030203" pitchFamily="34" charset="0"/>
                  <a:cs typeface="Poppins Medium" pitchFamily="2" charset="77"/>
                </a:rPr>
                <a:t>2026</a:t>
              </a:r>
            </a:p>
          </p:txBody>
        </p:sp>
        <p:sp>
          <p:nvSpPr>
            <p:cNvPr id="39" name="Rectangle 56">
              <a:extLst>
                <a:ext uri="{FF2B5EF4-FFF2-40B4-BE49-F238E27FC236}">
                  <a16:creationId xmlns:a16="http://schemas.microsoft.com/office/drawing/2014/main" id="{8A17C347-8B49-EC4E-8B42-146B6A1B14ED}"/>
                </a:ext>
              </a:extLst>
            </p:cNvPr>
            <p:cNvSpPr/>
            <p:nvPr/>
          </p:nvSpPr>
          <p:spPr>
            <a:xfrm>
              <a:off x="1180485" y="4905228"/>
              <a:ext cx="1663570" cy="6924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>
                  <a:latin typeface="Poppins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Add a short description of this milestone here.</a:t>
              </a:r>
            </a:p>
          </p:txBody>
        </p:sp>
        <p:sp>
          <p:nvSpPr>
            <p:cNvPr id="40" name="Rectangle 56">
              <a:extLst>
                <a:ext uri="{FF2B5EF4-FFF2-40B4-BE49-F238E27FC236}">
                  <a16:creationId xmlns:a16="http://schemas.microsoft.com/office/drawing/2014/main" id="{B9A1D8AE-43E2-5949-93FF-1C6408B36BF1}"/>
                </a:ext>
              </a:extLst>
            </p:cNvPr>
            <p:cNvSpPr/>
            <p:nvPr/>
          </p:nvSpPr>
          <p:spPr>
            <a:xfrm>
              <a:off x="3324641" y="4905228"/>
              <a:ext cx="1663570" cy="6924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>
                  <a:latin typeface="Poppins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Add a short description of this milestone here.</a:t>
              </a:r>
            </a:p>
          </p:txBody>
        </p:sp>
        <p:sp>
          <p:nvSpPr>
            <p:cNvPr id="41" name="Rectangle 56">
              <a:extLst>
                <a:ext uri="{FF2B5EF4-FFF2-40B4-BE49-F238E27FC236}">
                  <a16:creationId xmlns:a16="http://schemas.microsoft.com/office/drawing/2014/main" id="{10D1BB4C-7578-A442-9AA5-711AFEB0FFC8}"/>
                </a:ext>
              </a:extLst>
            </p:cNvPr>
            <p:cNvSpPr/>
            <p:nvPr/>
          </p:nvSpPr>
          <p:spPr>
            <a:xfrm>
              <a:off x="5502664" y="4905228"/>
              <a:ext cx="1663570" cy="6924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>
                  <a:latin typeface="Poppins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Add a short description of this milestone here.</a:t>
              </a:r>
            </a:p>
          </p:txBody>
        </p:sp>
        <p:sp>
          <p:nvSpPr>
            <p:cNvPr id="42" name="Rectangle 56">
              <a:extLst>
                <a:ext uri="{FF2B5EF4-FFF2-40B4-BE49-F238E27FC236}">
                  <a16:creationId xmlns:a16="http://schemas.microsoft.com/office/drawing/2014/main" id="{D73B94DF-58CF-B14D-A04E-E87A46E4E5C3}"/>
                </a:ext>
              </a:extLst>
            </p:cNvPr>
            <p:cNvSpPr/>
            <p:nvPr/>
          </p:nvSpPr>
          <p:spPr>
            <a:xfrm>
              <a:off x="7680687" y="4905228"/>
              <a:ext cx="1663570" cy="6924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>
                  <a:latin typeface="Poppins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Add a short description of this milestone here.</a:t>
              </a:r>
            </a:p>
          </p:txBody>
        </p:sp>
        <p:sp>
          <p:nvSpPr>
            <p:cNvPr id="43" name="Rectangle 56">
              <a:extLst>
                <a:ext uri="{FF2B5EF4-FFF2-40B4-BE49-F238E27FC236}">
                  <a16:creationId xmlns:a16="http://schemas.microsoft.com/office/drawing/2014/main" id="{A014C64D-047D-C444-BF81-A743CD4DAD71}"/>
                </a:ext>
              </a:extLst>
            </p:cNvPr>
            <p:cNvSpPr/>
            <p:nvPr/>
          </p:nvSpPr>
          <p:spPr>
            <a:xfrm>
              <a:off x="9966671" y="4905228"/>
              <a:ext cx="1663570" cy="6924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>
                  <a:latin typeface="Poppins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Add a short description of this milestone here.</a:t>
              </a:r>
            </a:p>
          </p:txBody>
        </p:sp>
        <p:sp>
          <p:nvSpPr>
            <p:cNvPr id="44" name="Rectangle 2">
              <a:extLst>
                <a:ext uri="{FF2B5EF4-FFF2-40B4-BE49-F238E27FC236}">
                  <a16:creationId xmlns:a16="http://schemas.microsoft.com/office/drawing/2014/main" id="{17DE960B-FE86-2248-B91B-A4900370CB33}"/>
                </a:ext>
              </a:extLst>
            </p:cNvPr>
            <p:cNvSpPr/>
            <p:nvPr/>
          </p:nvSpPr>
          <p:spPr>
            <a:xfrm>
              <a:off x="1235274" y="4240845"/>
              <a:ext cx="1663570" cy="542178"/>
            </a:xfrm>
            <a:prstGeom prst="rect">
              <a:avLst/>
            </a:prstGeom>
            <a:ln>
              <a:noFill/>
            </a:ln>
          </p:spPr>
          <p:style>
            <a:lnRef idx="2">
              <a:srgbClr val="E86222">
                <a:shade val="50000"/>
              </a:srgbClr>
            </a:lnRef>
            <a:fillRef idx="1">
              <a:srgbClr val="E86222"/>
            </a:fillRef>
            <a:effectRef idx="0">
              <a:srgbClr val="E86222"/>
            </a:effectRef>
            <a:fontRef idx="minor">
              <a:srgbClr val="FFFFFF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81">
              <a:extLst>
                <a:ext uri="{FF2B5EF4-FFF2-40B4-BE49-F238E27FC236}">
                  <a16:creationId xmlns:a16="http://schemas.microsoft.com/office/drawing/2014/main" id="{64B8939A-48BB-964E-8A5E-68512701EB55}"/>
                </a:ext>
              </a:extLst>
            </p:cNvPr>
            <p:cNvSpPr/>
            <p:nvPr/>
          </p:nvSpPr>
          <p:spPr>
            <a:xfrm>
              <a:off x="3301983" y="4240845"/>
              <a:ext cx="1663570" cy="542178"/>
            </a:xfrm>
            <a:prstGeom prst="rect">
              <a:avLst/>
            </a:prstGeom>
            <a:solidFill>
              <a:srgbClr val="3898EC"/>
            </a:solidFill>
            <a:ln>
              <a:noFill/>
            </a:ln>
          </p:spPr>
          <p:style>
            <a:lnRef idx="2">
              <a:srgbClr val="E86222">
                <a:shade val="50000"/>
              </a:srgbClr>
            </a:lnRef>
            <a:fillRef idx="1">
              <a:srgbClr val="E86222"/>
            </a:fillRef>
            <a:effectRef idx="0">
              <a:srgbClr val="E86222"/>
            </a:effectRef>
            <a:fontRef idx="minor">
              <a:srgbClr val="FFFFFF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82">
              <a:extLst>
                <a:ext uri="{FF2B5EF4-FFF2-40B4-BE49-F238E27FC236}">
                  <a16:creationId xmlns:a16="http://schemas.microsoft.com/office/drawing/2014/main" id="{7F7C307D-CA82-014B-A654-B575EFF2C1BD}"/>
                </a:ext>
              </a:extLst>
            </p:cNvPr>
            <p:cNvSpPr/>
            <p:nvPr/>
          </p:nvSpPr>
          <p:spPr>
            <a:xfrm>
              <a:off x="5478701" y="4240845"/>
              <a:ext cx="1663570" cy="542178"/>
            </a:xfrm>
            <a:prstGeom prst="rect">
              <a:avLst/>
            </a:prstGeom>
            <a:solidFill>
              <a:srgbClr val="747980"/>
            </a:solidFill>
            <a:ln>
              <a:noFill/>
            </a:ln>
          </p:spPr>
          <p:style>
            <a:lnRef idx="2">
              <a:srgbClr val="E86222">
                <a:shade val="50000"/>
              </a:srgbClr>
            </a:lnRef>
            <a:fillRef idx="1">
              <a:srgbClr val="E86222"/>
            </a:fillRef>
            <a:effectRef idx="0">
              <a:srgbClr val="E86222"/>
            </a:effectRef>
            <a:fontRef idx="minor">
              <a:srgbClr val="FFFFFF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83">
              <a:extLst>
                <a:ext uri="{FF2B5EF4-FFF2-40B4-BE49-F238E27FC236}">
                  <a16:creationId xmlns:a16="http://schemas.microsoft.com/office/drawing/2014/main" id="{9A61F30B-84E2-0C41-8D3B-C4693622A47E}"/>
                </a:ext>
              </a:extLst>
            </p:cNvPr>
            <p:cNvSpPr/>
            <p:nvPr/>
          </p:nvSpPr>
          <p:spPr>
            <a:xfrm>
              <a:off x="7623114" y="4240845"/>
              <a:ext cx="1663570" cy="542178"/>
            </a:xfrm>
            <a:prstGeom prst="rect">
              <a:avLst/>
            </a:prstGeom>
            <a:solidFill>
              <a:srgbClr val="0E0E12"/>
            </a:solidFill>
            <a:ln>
              <a:noFill/>
            </a:ln>
          </p:spPr>
          <p:style>
            <a:lnRef idx="2">
              <a:srgbClr val="E86222">
                <a:shade val="50000"/>
              </a:srgbClr>
            </a:lnRef>
            <a:fillRef idx="1">
              <a:srgbClr val="E86222"/>
            </a:fillRef>
            <a:effectRef idx="0">
              <a:srgbClr val="E86222"/>
            </a:effectRef>
            <a:fontRef idx="minor">
              <a:srgbClr val="FFFFFF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84">
              <a:extLst>
                <a:ext uri="{FF2B5EF4-FFF2-40B4-BE49-F238E27FC236}">
                  <a16:creationId xmlns:a16="http://schemas.microsoft.com/office/drawing/2014/main" id="{D2D628BC-BB90-EA42-8D66-9F5A953B9DFF}"/>
                </a:ext>
              </a:extLst>
            </p:cNvPr>
            <p:cNvSpPr/>
            <p:nvPr/>
          </p:nvSpPr>
          <p:spPr>
            <a:xfrm>
              <a:off x="9896262" y="4240845"/>
              <a:ext cx="1663570" cy="542178"/>
            </a:xfrm>
            <a:prstGeom prst="rect">
              <a:avLst/>
            </a:prstGeom>
            <a:solidFill>
              <a:srgbClr val="3B3E42"/>
            </a:solidFill>
            <a:ln>
              <a:noFill/>
            </a:ln>
          </p:spPr>
          <p:style>
            <a:lnRef idx="2">
              <a:srgbClr val="E86222">
                <a:shade val="50000"/>
              </a:srgbClr>
            </a:lnRef>
            <a:fillRef idx="1">
              <a:srgbClr val="E86222"/>
            </a:fillRef>
            <a:effectRef idx="0">
              <a:srgbClr val="E86222"/>
            </a:effectRef>
            <a:fontRef idx="minor">
              <a:srgbClr val="FFFFFF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CuadroTexto 395">
              <a:extLst>
                <a:ext uri="{FF2B5EF4-FFF2-40B4-BE49-F238E27FC236}">
                  <a16:creationId xmlns:a16="http://schemas.microsoft.com/office/drawing/2014/main" id="{8DC79E1C-3B6A-3B46-B3EF-68038586102E}"/>
                </a:ext>
              </a:extLst>
            </p:cNvPr>
            <p:cNvSpPr txBox="1"/>
            <p:nvPr/>
          </p:nvSpPr>
          <p:spPr>
            <a:xfrm>
              <a:off x="1239750" y="4366665"/>
              <a:ext cx="1663570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FFFFFF"/>
                  </a:solidFill>
                  <a:latin typeface="Poppins" pitchFamily="2" charset="77"/>
                  <a:ea typeface="Lato Semibold" panose="020F0502020204030203" pitchFamily="34" charset="0"/>
                  <a:cs typeface="Poppins Medium" pitchFamily="2" charset="77"/>
                </a:rPr>
                <a:t>Milestone</a:t>
              </a:r>
            </a:p>
          </p:txBody>
        </p:sp>
        <p:sp>
          <p:nvSpPr>
            <p:cNvPr id="50" name="CuadroTexto 395">
              <a:extLst>
                <a:ext uri="{FF2B5EF4-FFF2-40B4-BE49-F238E27FC236}">
                  <a16:creationId xmlns:a16="http://schemas.microsoft.com/office/drawing/2014/main" id="{C8109468-4D0A-8D4B-B0DC-2CCC477B7527}"/>
                </a:ext>
              </a:extLst>
            </p:cNvPr>
            <p:cNvSpPr txBox="1"/>
            <p:nvPr/>
          </p:nvSpPr>
          <p:spPr>
            <a:xfrm>
              <a:off x="3299240" y="4366665"/>
              <a:ext cx="1663570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FFFFFF"/>
                  </a:solidFill>
                  <a:latin typeface="Poppins" pitchFamily="2" charset="77"/>
                  <a:ea typeface="Lato Semibold" panose="020F0502020204030203" pitchFamily="34" charset="0"/>
                  <a:cs typeface="Poppins Medium" pitchFamily="2" charset="77"/>
                </a:rPr>
                <a:t>Milestone</a:t>
              </a:r>
            </a:p>
          </p:txBody>
        </p:sp>
        <p:sp>
          <p:nvSpPr>
            <p:cNvPr id="51" name="CuadroTexto 395">
              <a:extLst>
                <a:ext uri="{FF2B5EF4-FFF2-40B4-BE49-F238E27FC236}">
                  <a16:creationId xmlns:a16="http://schemas.microsoft.com/office/drawing/2014/main" id="{E3CDCA4C-D03C-6A45-805E-1D8EC6376695}"/>
                </a:ext>
              </a:extLst>
            </p:cNvPr>
            <p:cNvSpPr txBox="1"/>
            <p:nvPr/>
          </p:nvSpPr>
          <p:spPr>
            <a:xfrm>
              <a:off x="5477263" y="4366665"/>
              <a:ext cx="1663570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FFFFFF"/>
                  </a:solidFill>
                  <a:latin typeface="Poppins" pitchFamily="2" charset="77"/>
                  <a:ea typeface="Lato Semibold" panose="020F0502020204030203" pitchFamily="34" charset="0"/>
                  <a:cs typeface="Poppins Medium" pitchFamily="2" charset="77"/>
                </a:rPr>
                <a:t>Competitors</a:t>
              </a:r>
            </a:p>
          </p:txBody>
        </p:sp>
        <p:sp>
          <p:nvSpPr>
            <p:cNvPr id="52" name="CuadroTexto 395">
              <a:extLst>
                <a:ext uri="{FF2B5EF4-FFF2-40B4-BE49-F238E27FC236}">
                  <a16:creationId xmlns:a16="http://schemas.microsoft.com/office/drawing/2014/main" id="{9CD172D6-F701-454C-BC8C-6C25C5258E81}"/>
                </a:ext>
              </a:extLst>
            </p:cNvPr>
            <p:cNvSpPr txBox="1"/>
            <p:nvPr/>
          </p:nvSpPr>
          <p:spPr>
            <a:xfrm>
              <a:off x="7629886" y="4366665"/>
              <a:ext cx="1663570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FFFFFF"/>
                  </a:solidFill>
                  <a:latin typeface="Poppins" pitchFamily="2" charset="77"/>
                  <a:ea typeface="Lato Semibold" panose="020F0502020204030203" pitchFamily="34" charset="0"/>
                  <a:cs typeface="Poppins Medium" pitchFamily="2" charset="77"/>
                </a:rPr>
                <a:t>Milestone</a:t>
              </a:r>
            </a:p>
          </p:txBody>
        </p:sp>
        <p:sp>
          <p:nvSpPr>
            <p:cNvPr id="53" name="CuadroTexto 395">
              <a:extLst>
                <a:ext uri="{FF2B5EF4-FFF2-40B4-BE49-F238E27FC236}">
                  <a16:creationId xmlns:a16="http://schemas.microsoft.com/office/drawing/2014/main" id="{14968DE6-1B94-ED42-B3FB-3240C1411C8D}"/>
                </a:ext>
              </a:extLst>
            </p:cNvPr>
            <p:cNvSpPr txBox="1"/>
            <p:nvPr/>
          </p:nvSpPr>
          <p:spPr>
            <a:xfrm>
              <a:off x="9890469" y="4366665"/>
              <a:ext cx="1663570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FFFFFF"/>
                  </a:solidFill>
                  <a:latin typeface="Poppins" pitchFamily="2" charset="77"/>
                  <a:ea typeface="Lato Semibold" panose="020F0502020204030203" pitchFamily="34" charset="0"/>
                  <a:cs typeface="Poppins Medium" pitchFamily="2" charset="77"/>
                </a:rPr>
                <a:t>Milestone</a:t>
              </a:r>
            </a:p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350">
            <a:extLst>
              <a:ext uri="{FF2B5EF4-FFF2-40B4-BE49-F238E27FC236}">
                <a16:creationId xmlns:a16="http://schemas.microsoft.com/office/drawing/2014/main" id="{EB85846B-B4DD-D346-BE0C-37F878C3F360}"/>
              </a:ext>
            </a:extLst>
          </p:cNvPr>
          <p:cNvSpPr txBox="1"/>
          <p:nvPr/>
        </p:nvSpPr>
        <p:spPr>
          <a:xfrm>
            <a:off x="4909366" y="511095"/>
            <a:ext cx="2370200" cy="661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srgbClr val="131414"/>
                </a:solidFill>
                <a:latin typeface="Funnel Display" pitchFamily="2" charset="77"/>
                <a:ea typeface="Lato Heavy" charset="0"/>
                <a:cs typeface="Poppins" pitchFamily="2" charset="77"/>
              </a:rPr>
              <a:t>Timeline</a:t>
            </a:r>
          </a:p>
        </p:txBody>
      </p:sp>
      <p:sp>
        <p:nvSpPr>
          <p:cNvPr id="12" name="CuadroTexto 351">
            <a:extLst>
              <a:ext uri="{FF2B5EF4-FFF2-40B4-BE49-F238E27FC236}">
                <a16:creationId xmlns:a16="http://schemas.microsoft.com/office/drawing/2014/main" id="{14CCF53B-4E8A-804A-9EAC-C1FF6A3EC7E9}"/>
              </a:ext>
            </a:extLst>
          </p:cNvPr>
          <p:cNvSpPr txBox="1"/>
          <p:nvPr/>
        </p:nvSpPr>
        <p:spPr>
          <a:xfrm>
            <a:off x="1334154" y="1191655"/>
            <a:ext cx="952051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Poppins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Optional subtitle. Replace with your own or delete this line.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768713E-F18D-50B9-92CF-6905DD1DF002}"/>
              </a:ext>
            </a:extLst>
          </p:cNvPr>
          <p:cNvGrpSpPr/>
          <p:nvPr/>
        </p:nvGrpSpPr>
        <p:grpSpPr>
          <a:xfrm>
            <a:off x="784621" y="2379543"/>
            <a:ext cx="10619581" cy="2539571"/>
            <a:chOff x="784621" y="3001712"/>
            <a:chExt cx="10619581" cy="2539571"/>
          </a:xfrm>
        </p:grpSpPr>
        <p:cxnSp>
          <p:nvCxnSpPr>
            <p:cNvPr id="13" name="Straight Connector 97">
              <a:extLst>
                <a:ext uri="{FF2B5EF4-FFF2-40B4-BE49-F238E27FC236}">
                  <a16:creationId xmlns:a16="http://schemas.microsoft.com/office/drawing/2014/main" id="{4F76A105-235B-1741-8CDD-B2F8E398651C}"/>
                </a:ext>
              </a:extLst>
            </p:cNvPr>
            <p:cNvCxnSpPr>
              <a:cxnSpLocks/>
            </p:cNvCxnSpPr>
            <p:nvPr/>
          </p:nvCxnSpPr>
          <p:spPr>
            <a:xfrm>
              <a:off x="2639780" y="3680382"/>
              <a:ext cx="0" cy="646875"/>
            </a:xfrm>
            <a:prstGeom prst="line">
              <a:avLst/>
            </a:prstGeom>
            <a:ln w="25400">
              <a:solidFill>
                <a:srgbClr val="FFFFFF">
                  <a:lumMod val="85000"/>
                </a:srgbClr>
              </a:solidFill>
              <a:prstDash val="sysDash"/>
              <a:headEnd type="none"/>
              <a:tailEnd type="oval"/>
            </a:ln>
          </p:spPr>
          <p:style>
            <a:lnRef idx="1">
              <a:srgbClr val="E86222"/>
            </a:lnRef>
            <a:fillRef idx="0">
              <a:srgbClr val="E86222"/>
            </a:fillRef>
            <a:effectRef idx="0">
              <a:srgbClr val="E86222"/>
            </a:effectRef>
            <a:fontRef idx="minor">
              <a:srgbClr val="181919"/>
            </a:fontRef>
          </p:style>
        </p:cxnSp>
        <p:cxnSp>
          <p:nvCxnSpPr>
            <p:cNvPr id="14" name="Straight Connector 98">
              <a:extLst>
                <a:ext uri="{FF2B5EF4-FFF2-40B4-BE49-F238E27FC236}">
                  <a16:creationId xmlns:a16="http://schemas.microsoft.com/office/drawing/2014/main" id="{D9255DE4-2825-9442-9EEE-32432B765AD9}"/>
                </a:ext>
              </a:extLst>
            </p:cNvPr>
            <p:cNvCxnSpPr>
              <a:cxnSpLocks/>
            </p:cNvCxnSpPr>
            <p:nvPr/>
          </p:nvCxnSpPr>
          <p:spPr>
            <a:xfrm>
              <a:off x="4925521" y="3680382"/>
              <a:ext cx="0" cy="646875"/>
            </a:xfrm>
            <a:prstGeom prst="line">
              <a:avLst/>
            </a:prstGeom>
            <a:ln w="25400">
              <a:solidFill>
                <a:srgbClr val="FFFFFF">
                  <a:lumMod val="85000"/>
                </a:srgbClr>
              </a:solidFill>
              <a:prstDash val="sysDash"/>
              <a:headEnd type="none"/>
              <a:tailEnd type="oval"/>
            </a:ln>
          </p:spPr>
          <p:style>
            <a:lnRef idx="1">
              <a:srgbClr val="E86222"/>
            </a:lnRef>
            <a:fillRef idx="0">
              <a:srgbClr val="E86222"/>
            </a:fillRef>
            <a:effectRef idx="0">
              <a:srgbClr val="E86222"/>
            </a:effectRef>
            <a:fontRef idx="minor">
              <a:srgbClr val="181919"/>
            </a:fontRef>
          </p:style>
        </p:cxnSp>
        <p:cxnSp>
          <p:nvCxnSpPr>
            <p:cNvPr id="15" name="Straight Connector 99">
              <a:extLst>
                <a:ext uri="{FF2B5EF4-FFF2-40B4-BE49-F238E27FC236}">
                  <a16:creationId xmlns:a16="http://schemas.microsoft.com/office/drawing/2014/main" id="{49DE4272-B2B7-A646-B94C-6E03B90AF67B}"/>
                </a:ext>
              </a:extLst>
            </p:cNvPr>
            <p:cNvCxnSpPr>
              <a:cxnSpLocks/>
            </p:cNvCxnSpPr>
            <p:nvPr/>
          </p:nvCxnSpPr>
          <p:spPr>
            <a:xfrm>
              <a:off x="7253260" y="3680382"/>
              <a:ext cx="0" cy="646875"/>
            </a:xfrm>
            <a:prstGeom prst="line">
              <a:avLst/>
            </a:prstGeom>
            <a:ln w="25400">
              <a:solidFill>
                <a:srgbClr val="FFFFFF">
                  <a:lumMod val="85000"/>
                </a:srgbClr>
              </a:solidFill>
              <a:prstDash val="sysDash"/>
              <a:headEnd type="none"/>
              <a:tailEnd type="oval"/>
            </a:ln>
          </p:spPr>
          <p:style>
            <a:lnRef idx="1">
              <a:srgbClr val="E86222"/>
            </a:lnRef>
            <a:fillRef idx="0">
              <a:srgbClr val="E86222"/>
            </a:fillRef>
            <a:effectRef idx="0">
              <a:srgbClr val="E86222"/>
            </a:effectRef>
            <a:fontRef idx="minor">
              <a:srgbClr val="181919"/>
            </a:fontRef>
          </p:style>
        </p:cxnSp>
        <p:cxnSp>
          <p:nvCxnSpPr>
            <p:cNvPr id="16" name="Straight Connector 100">
              <a:extLst>
                <a:ext uri="{FF2B5EF4-FFF2-40B4-BE49-F238E27FC236}">
                  <a16:creationId xmlns:a16="http://schemas.microsoft.com/office/drawing/2014/main" id="{147CF6E7-4013-7343-ACDE-BD0E63805767}"/>
                </a:ext>
              </a:extLst>
            </p:cNvPr>
            <p:cNvCxnSpPr>
              <a:cxnSpLocks/>
            </p:cNvCxnSpPr>
            <p:nvPr/>
          </p:nvCxnSpPr>
          <p:spPr>
            <a:xfrm>
              <a:off x="9553327" y="3680382"/>
              <a:ext cx="0" cy="646875"/>
            </a:xfrm>
            <a:prstGeom prst="line">
              <a:avLst/>
            </a:prstGeom>
            <a:ln w="25400">
              <a:solidFill>
                <a:srgbClr val="FFFFFF">
                  <a:lumMod val="85000"/>
                </a:srgbClr>
              </a:solidFill>
              <a:prstDash val="sysDash"/>
              <a:headEnd type="none"/>
              <a:tailEnd type="oval"/>
            </a:ln>
          </p:spPr>
          <p:style>
            <a:lnRef idx="1">
              <a:srgbClr val="E86222"/>
            </a:lnRef>
            <a:fillRef idx="0">
              <a:srgbClr val="E86222"/>
            </a:fillRef>
            <a:effectRef idx="0">
              <a:srgbClr val="E86222"/>
            </a:effectRef>
            <a:fontRef idx="minor">
              <a:srgbClr val="181919"/>
            </a:fontRef>
          </p:style>
        </p:cxnSp>
        <p:sp>
          <p:nvSpPr>
            <p:cNvPr id="17" name="Line 2">
              <a:extLst>
                <a:ext uri="{FF2B5EF4-FFF2-40B4-BE49-F238E27FC236}">
                  <a16:creationId xmlns:a16="http://schemas.microsoft.com/office/drawing/2014/main" id="{EFD046C9-2F87-434E-878C-C6EFDA84A12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84621" y="3777501"/>
              <a:ext cx="10619581" cy="0"/>
            </a:xfrm>
            <a:prstGeom prst="line">
              <a:avLst/>
            </a:prstGeom>
            <a:noFill/>
            <a:ln w="25400" cap="flat" cmpd="sng">
              <a:solidFill>
                <a:srgbClr val="FFFFFF">
                  <a:lumMod val="85000"/>
                </a:srgbClr>
              </a:solidFill>
              <a:prstDash val="sysDash"/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50800" tIns="50800" rIns="50800" bIns="50800" anchor="ctr"/>
            <a:lstStyle/>
            <a:p>
              <a:pPr algn="ctr" eaLnBrk="1">
                <a:defRPr/>
              </a:pPr>
              <a:endParaRPr lang="x-none" altLang="x-none" sz="1600">
                <a:latin typeface="Poppins" charset="0"/>
                <a:ea typeface="Helvetica Light" charset="0"/>
                <a:cs typeface="Helvetica Light" charset="0"/>
                <a:sym typeface="Helvetica Light" charset="0"/>
              </a:endParaRPr>
            </a:p>
          </p:txBody>
        </p:sp>
        <p:grpSp>
          <p:nvGrpSpPr>
            <p:cNvPr id="18" name="Group 4">
              <a:extLst>
                <a:ext uri="{FF2B5EF4-FFF2-40B4-BE49-F238E27FC236}">
                  <a16:creationId xmlns:a16="http://schemas.microsoft.com/office/drawing/2014/main" id="{8B8D91B8-DD48-E348-89E5-01DC7BE633D0}"/>
                </a:ext>
              </a:extLst>
            </p:cNvPr>
            <p:cNvGrpSpPr/>
            <p:nvPr/>
          </p:nvGrpSpPr>
          <p:grpSpPr>
            <a:xfrm>
              <a:off x="1812972" y="3001712"/>
              <a:ext cx="8562881" cy="1641913"/>
              <a:chOff x="1603095" y="4778838"/>
              <a:chExt cx="9537531" cy="1828800"/>
            </a:xfrm>
          </p:grpSpPr>
          <p:sp>
            <p:nvSpPr>
              <p:cNvPr id="19" name="Chord 3">
                <a:extLst>
                  <a:ext uri="{FF2B5EF4-FFF2-40B4-BE49-F238E27FC236}">
                    <a16:creationId xmlns:a16="http://schemas.microsoft.com/office/drawing/2014/main" id="{D450B875-446D-A547-98C4-488FA228EC93}"/>
                  </a:ext>
                </a:extLst>
              </p:cNvPr>
              <p:cNvSpPr/>
              <p:nvPr/>
            </p:nvSpPr>
            <p:spPr>
              <a:xfrm>
                <a:off x="1603095" y="4778838"/>
                <a:ext cx="1828800" cy="1828800"/>
              </a:xfrm>
              <a:prstGeom prst="chord">
                <a:avLst>
                  <a:gd name="adj1" fmla="val 10897362"/>
                  <a:gd name="adj2" fmla="val 21510740"/>
                </a:avLst>
              </a:prstGeom>
              <a:solidFill>
                <a:srgbClr val="E86222"/>
              </a:solidFill>
              <a:ln>
                <a:noFill/>
              </a:ln>
            </p:spPr>
            <p:style>
              <a:lnRef idx="2">
                <a:srgbClr val="E86222">
                  <a:shade val="50000"/>
                </a:srgbClr>
              </a:lnRef>
              <a:fillRef idx="1">
                <a:srgbClr val="E86222"/>
              </a:fillRef>
              <a:effectRef idx="0">
                <a:srgbClr val="E86222"/>
              </a:effectRef>
              <a:fontRef idx="minor">
                <a:srgbClr val="FFFFFF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Chord 68">
                <a:extLst>
                  <a:ext uri="{FF2B5EF4-FFF2-40B4-BE49-F238E27FC236}">
                    <a16:creationId xmlns:a16="http://schemas.microsoft.com/office/drawing/2014/main" id="{0081C35D-67CB-D34C-80B6-950706EEBFAF}"/>
                  </a:ext>
                </a:extLst>
              </p:cNvPr>
              <p:cNvSpPr/>
              <p:nvPr/>
            </p:nvSpPr>
            <p:spPr>
              <a:xfrm>
                <a:off x="4172672" y="4778838"/>
                <a:ext cx="1828800" cy="1828800"/>
              </a:xfrm>
              <a:prstGeom prst="chord">
                <a:avLst>
                  <a:gd name="adj1" fmla="val 10897362"/>
                  <a:gd name="adj2" fmla="val 21510740"/>
                </a:avLst>
              </a:prstGeom>
              <a:solidFill>
                <a:srgbClr val="3898EC"/>
              </a:solidFill>
              <a:ln>
                <a:noFill/>
              </a:ln>
            </p:spPr>
            <p:style>
              <a:lnRef idx="2">
                <a:srgbClr val="E86222">
                  <a:shade val="50000"/>
                </a:srgbClr>
              </a:lnRef>
              <a:fillRef idx="1">
                <a:srgbClr val="E86222"/>
              </a:fillRef>
              <a:effectRef idx="0">
                <a:srgbClr val="E86222"/>
              </a:effectRef>
              <a:fontRef idx="minor">
                <a:srgbClr val="FFFFFF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Chord 71">
                <a:extLst>
                  <a:ext uri="{FF2B5EF4-FFF2-40B4-BE49-F238E27FC236}">
                    <a16:creationId xmlns:a16="http://schemas.microsoft.com/office/drawing/2014/main" id="{BF69A17E-9B35-DE45-8EDC-A4A6E2F0D1A8}"/>
                  </a:ext>
                </a:extLst>
              </p:cNvPr>
              <p:cNvSpPr/>
              <p:nvPr/>
            </p:nvSpPr>
            <p:spPr>
              <a:xfrm>
                <a:off x="6742249" y="4778838"/>
                <a:ext cx="1828800" cy="1828800"/>
              </a:xfrm>
              <a:prstGeom prst="chord">
                <a:avLst>
                  <a:gd name="adj1" fmla="val 10897362"/>
                  <a:gd name="adj2" fmla="val 21510740"/>
                </a:avLst>
              </a:prstGeom>
              <a:solidFill>
                <a:srgbClr val="747980"/>
              </a:solidFill>
              <a:ln>
                <a:noFill/>
              </a:ln>
            </p:spPr>
            <p:style>
              <a:lnRef idx="2">
                <a:srgbClr val="E86222">
                  <a:shade val="50000"/>
                </a:srgbClr>
              </a:lnRef>
              <a:fillRef idx="1">
                <a:srgbClr val="E86222"/>
              </a:fillRef>
              <a:effectRef idx="0">
                <a:srgbClr val="E86222"/>
              </a:effectRef>
              <a:fontRef idx="minor">
                <a:srgbClr val="FFFFFF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Chord 74">
                <a:extLst>
                  <a:ext uri="{FF2B5EF4-FFF2-40B4-BE49-F238E27FC236}">
                    <a16:creationId xmlns:a16="http://schemas.microsoft.com/office/drawing/2014/main" id="{E10C4B9F-ED2A-6C43-9080-8C68E8834821}"/>
                  </a:ext>
                </a:extLst>
              </p:cNvPr>
              <p:cNvSpPr/>
              <p:nvPr/>
            </p:nvSpPr>
            <p:spPr>
              <a:xfrm>
                <a:off x="9311826" y="4778838"/>
                <a:ext cx="1828800" cy="1828800"/>
              </a:xfrm>
              <a:prstGeom prst="chord">
                <a:avLst>
                  <a:gd name="adj1" fmla="val 10897362"/>
                  <a:gd name="adj2" fmla="val 21510740"/>
                </a:avLst>
              </a:prstGeom>
              <a:solidFill>
                <a:srgbClr val="0E0E12"/>
              </a:solidFill>
              <a:ln>
                <a:noFill/>
              </a:ln>
            </p:spPr>
            <p:style>
              <a:lnRef idx="2">
                <a:srgbClr val="E86222">
                  <a:shade val="50000"/>
                </a:srgbClr>
              </a:lnRef>
              <a:fillRef idx="1">
                <a:srgbClr val="E86222"/>
              </a:fillRef>
              <a:effectRef idx="0">
                <a:srgbClr val="E86222"/>
              </a:effectRef>
              <a:fontRef idx="minor">
                <a:srgbClr val="FFFFFF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3" name="CuadroTexto 395">
              <a:extLst>
                <a:ext uri="{FF2B5EF4-FFF2-40B4-BE49-F238E27FC236}">
                  <a16:creationId xmlns:a16="http://schemas.microsoft.com/office/drawing/2014/main" id="{6120735B-F961-484E-945E-B1FB79629FCD}"/>
                </a:ext>
              </a:extLst>
            </p:cNvPr>
            <p:cNvSpPr txBox="1"/>
            <p:nvPr/>
          </p:nvSpPr>
          <p:spPr>
            <a:xfrm>
              <a:off x="2145345" y="3295662"/>
              <a:ext cx="977166" cy="3847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>
                  <a:solidFill>
                    <a:srgbClr val="FFFFFF"/>
                  </a:solidFill>
                  <a:latin typeface="Poppins" pitchFamily="2" charset="77"/>
                  <a:ea typeface="Lato Semibold" panose="020F0502020204030203" pitchFamily="34" charset="0"/>
                  <a:cs typeface="Poppins Medium" pitchFamily="2" charset="77"/>
                </a:rPr>
                <a:t>2023</a:t>
              </a:r>
            </a:p>
          </p:txBody>
        </p:sp>
        <p:sp>
          <p:nvSpPr>
            <p:cNvPr id="24" name="CuadroTexto 395">
              <a:extLst>
                <a:ext uri="{FF2B5EF4-FFF2-40B4-BE49-F238E27FC236}">
                  <a16:creationId xmlns:a16="http://schemas.microsoft.com/office/drawing/2014/main" id="{FADEC9B5-42D4-5748-A655-EF7463912183}"/>
                </a:ext>
              </a:extLst>
            </p:cNvPr>
            <p:cNvSpPr txBox="1"/>
            <p:nvPr/>
          </p:nvSpPr>
          <p:spPr>
            <a:xfrm>
              <a:off x="4452334" y="3295662"/>
              <a:ext cx="977166" cy="3847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>
                  <a:solidFill>
                    <a:srgbClr val="FFFFFF"/>
                  </a:solidFill>
                  <a:latin typeface="Poppins" pitchFamily="2" charset="77"/>
                  <a:ea typeface="Lato Semibold" panose="020F0502020204030203" pitchFamily="34" charset="0"/>
                  <a:cs typeface="Poppins Medium" pitchFamily="2" charset="77"/>
                </a:rPr>
                <a:t>2024</a:t>
              </a:r>
            </a:p>
          </p:txBody>
        </p:sp>
        <p:sp>
          <p:nvSpPr>
            <p:cNvPr id="25" name="CuadroTexto 395">
              <a:extLst>
                <a:ext uri="{FF2B5EF4-FFF2-40B4-BE49-F238E27FC236}">
                  <a16:creationId xmlns:a16="http://schemas.microsoft.com/office/drawing/2014/main" id="{05563FCF-A2F8-EA4A-BCBE-E9F9A87E2F5A}"/>
                </a:ext>
              </a:extLst>
            </p:cNvPr>
            <p:cNvSpPr txBox="1"/>
            <p:nvPr/>
          </p:nvSpPr>
          <p:spPr>
            <a:xfrm>
              <a:off x="6759323" y="3295662"/>
              <a:ext cx="977166" cy="3847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>
                  <a:solidFill>
                    <a:srgbClr val="FFFFFF"/>
                  </a:solidFill>
                  <a:latin typeface="Poppins" pitchFamily="2" charset="77"/>
                  <a:ea typeface="Lato Semibold" panose="020F0502020204030203" pitchFamily="34" charset="0"/>
                  <a:cs typeface="Poppins Medium" pitchFamily="2" charset="77"/>
                </a:rPr>
                <a:t>2025</a:t>
              </a:r>
            </a:p>
          </p:txBody>
        </p:sp>
        <p:sp>
          <p:nvSpPr>
            <p:cNvPr id="26" name="CuadroTexto 395">
              <a:extLst>
                <a:ext uri="{FF2B5EF4-FFF2-40B4-BE49-F238E27FC236}">
                  <a16:creationId xmlns:a16="http://schemas.microsoft.com/office/drawing/2014/main" id="{AF908FFE-2812-3844-8A1E-C53AC1D781F5}"/>
                </a:ext>
              </a:extLst>
            </p:cNvPr>
            <p:cNvSpPr txBox="1"/>
            <p:nvPr/>
          </p:nvSpPr>
          <p:spPr>
            <a:xfrm>
              <a:off x="9066313" y="3295662"/>
              <a:ext cx="977166" cy="3847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>
                  <a:solidFill>
                    <a:srgbClr val="FFFFFF"/>
                  </a:solidFill>
                  <a:latin typeface="Poppins" pitchFamily="2" charset="77"/>
                  <a:ea typeface="Lato Semibold" panose="020F0502020204030203" pitchFamily="34" charset="0"/>
                  <a:cs typeface="Poppins Medium" pitchFamily="2" charset="77"/>
                </a:rPr>
                <a:t>2026</a:t>
              </a:r>
            </a:p>
          </p:txBody>
        </p:sp>
        <p:grpSp>
          <p:nvGrpSpPr>
            <p:cNvPr id="27" name="Group 85">
              <a:extLst>
                <a:ext uri="{FF2B5EF4-FFF2-40B4-BE49-F238E27FC236}">
                  <a16:creationId xmlns:a16="http://schemas.microsoft.com/office/drawing/2014/main" id="{1DDB9372-76AC-0E46-B10F-073FD3CBFE97}"/>
                </a:ext>
              </a:extLst>
            </p:cNvPr>
            <p:cNvGrpSpPr/>
            <p:nvPr/>
          </p:nvGrpSpPr>
          <p:grpSpPr>
            <a:xfrm>
              <a:off x="1812972" y="4525620"/>
              <a:ext cx="1663570" cy="1015663"/>
              <a:chOff x="4910436" y="2972096"/>
              <a:chExt cx="1663570" cy="1015663"/>
            </a:xfrm>
          </p:grpSpPr>
          <p:sp>
            <p:nvSpPr>
              <p:cNvPr id="28" name="CuadroTexto 395">
                <a:extLst>
                  <a:ext uri="{FF2B5EF4-FFF2-40B4-BE49-F238E27FC236}">
                    <a16:creationId xmlns:a16="http://schemas.microsoft.com/office/drawing/2014/main" id="{54F5E3A8-6AB6-3B47-B835-C221BE964ED9}"/>
                  </a:ext>
                </a:extLst>
              </p:cNvPr>
              <p:cNvSpPr txBox="1"/>
              <p:nvPr/>
            </p:nvSpPr>
            <p:spPr>
              <a:xfrm>
                <a:off x="4910436" y="2972096"/>
                <a:ext cx="1663570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131414"/>
                    </a:solidFill>
                    <a:latin typeface="Poppins" pitchFamily="2" charset="77"/>
                    <a:ea typeface="Lato Semibold" panose="020F0502020204030203" pitchFamily="34" charset="0"/>
                    <a:cs typeface="Poppins Medium" pitchFamily="2" charset="77"/>
                  </a:rPr>
                  <a:t>Milestone</a:t>
                </a:r>
              </a:p>
            </p:txBody>
          </p:sp>
          <p:sp>
            <p:nvSpPr>
              <p:cNvPr id="29" name="Rectangle 56">
                <a:extLst>
                  <a:ext uri="{FF2B5EF4-FFF2-40B4-BE49-F238E27FC236}">
                    <a16:creationId xmlns:a16="http://schemas.microsoft.com/office/drawing/2014/main" id="{DA260789-D749-5548-8461-E69E29C0A13B}"/>
                  </a:ext>
                </a:extLst>
              </p:cNvPr>
              <p:cNvSpPr/>
              <p:nvPr/>
            </p:nvSpPr>
            <p:spPr>
              <a:xfrm>
                <a:off x="4910436" y="3295262"/>
                <a:ext cx="1663570" cy="6924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400" dirty="0">
                    <a:latin typeface="Poppins" panose="020F0502020204030203" pitchFamily="34" charset="0"/>
                    <a:ea typeface="Lato Light" panose="020F0502020204030203" pitchFamily="34" charset="0"/>
                    <a:cs typeface="Lato Light" panose="020F0502020204030203" pitchFamily="34" charset="0"/>
                  </a:rPr>
                  <a:t>Add a short description of this milestone here.</a:t>
                </a:r>
              </a:p>
            </p:txBody>
          </p:sp>
        </p:grpSp>
        <p:grpSp>
          <p:nvGrpSpPr>
            <p:cNvPr id="30" name="Group 88">
              <a:extLst>
                <a:ext uri="{FF2B5EF4-FFF2-40B4-BE49-F238E27FC236}">
                  <a16:creationId xmlns:a16="http://schemas.microsoft.com/office/drawing/2014/main" id="{0316A41A-4F09-9249-BAE2-57119C001567}"/>
                </a:ext>
              </a:extLst>
            </p:cNvPr>
            <p:cNvGrpSpPr/>
            <p:nvPr/>
          </p:nvGrpSpPr>
          <p:grpSpPr>
            <a:xfrm>
              <a:off x="4077581" y="4525620"/>
              <a:ext cx="1663570" cy="1015663"/>
              <a:chOff x="4910436" y="2972096"/>
              <a:chExt cx="1663570" cy="1015663"/>
            </a:xfrm>
          </p:grpSpPr>
          <p:sp>
            <p:nvSpPr>
              <p:cNvPr id="31" name="CuadroTexto 395">
                <a:extLst>
                  <a:ext uri="{FF2B5EF4-FFF2-40B4-BE49-F238E27FC236}">
                    <a16:creationId xmlns:a16="http://schemas.microsoft.com/office/drawing/2014/main" id="{1F176AF6-C178-644C-A0FB-777CC4955B19}"/>
                  </a:ext>
                </a:extLst>
              </p:cNvPr>
              <p:cNvSpPr txBox="1"/>
              <p:nvPr/>
            </p:nvSpPr>
            <p:spPr>
              <a:xfrm>
                <a:off x="4910436" y="2972096"/>
                <a:ext cx="1663570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131414"/>
                    </a:solidFill>
                    <a:latin typeface="Poppins" pitchFamily="2" charset="77"/>
                    <a:ea typeface="Lato Semibold" panose="020F0502020204030203" pitchFamily="34" charset="0"/>
                    <a:cs typeface="Poppins Medium" pitchFamily="2" charset="77"/>
                  </a:rPr>
                  <a:t>Milestone</a:t>
                </a:r>
              </a:p>
            </p:txBody>
          </p:sp>
          <p:sp>
            <p:nvSpPr>
              <p:cNvPr id="32" name="Rectangle 56">
                <a:extLst>
                  <a:ext uri="{FF2B5EF4-FFF2-40B4-BE49-F238E27FC236}">
                    <a16:creationId xmlns:a16="http://schemas.microsoft.com/office/drawing/2014/main" id="{77FF9F5D-7E62-DB4B-B9FD-1A870035ADB1}"/>
                  </a:ext>
                </a:extLst>
              </p:cNvPr>
              <p:cNvSpPr/>
              <p:nvPr/>
            </p:nvSpPr>
            <p:spPr>
              <a:xfrm>
                <a:off x="4910436" y="3295262"/>
                <a:ext cx="1663570" cy="6924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400" dirty="0">
                    <a:latin typeface="Poppins" panose="020F0502020204030203" pitchFamily="34" charset="0"/>
                    <a:ea typeface="Lato Light" panose="020F0502020204030203" pitchFamily="34" charset="0"/>
                    <a:cs typeface="Lato Light" panose="020F0502020204030203" pitchFamily="34" charset="0"/>
                  </a:rPr>
                  <a:t>Add a short description of this milestone here.</a:t>
                </a:r>
              </a:p>
            </p:txBody>
          </p:sp>
        </p:grpSp>
        <p:grpSp>
          <p:nvGrpSpPr>
            <p:cNvPr id="33" name="Group 91">
              <a:extLst>
                <a:ext uri="{FF2B5EF4-FFF2-40B4-BE49-F238E27FC236}">
                  <a16:creationId xmlns:a16="http://schemas.microsoft.com/office/drawing/2014/main" id="{639D8027-83A1-9F49-98A0-626807BD848A}"/>
                </a:ext>
              </a:extLst>
            </p:cNvPr>
            <p:cNvGrpSpPr/>
            <p:nvPr/>
          </p:nvGrpSpPr>
          <p:grpSpPr>
            <a:xfrm>
              <a:off x="6402859" y="4525620"/>
              <a:ext cx="1663570" cy="1015663"/>
              <a:chOff x="4910436" y="2972096"/>
              <a:chExt cx="1663570" cy="1015663"/>
            </a:xfrm>
          </p:grpSpPr>
          <p:sp>
            <p:nvSpPr>
              <p:cNvPr id="34" name="CuadroTexto 395">
                <a:extLst>
                  <a:ext uri="{FF2B5EF4-FFF2-40B4-BE49-F238E27FC236}">
                    <a16:creationId xmlns:a16="http://schemas.microsoft.com/office/drawing/2014/main" id="{1740B8FE-2644-E243-9CF6-4E278D131504}"/>
                  </a:ext>
                </a:extLst>
              </p:cNvPr>
              <p:cNvSpPr txBox="1"/>
              <p:nvPr/>
            </p:nvSpPr>
            <p:spPr>
              <a:xfrm>
                <a:off x="4910436" y="2972096"/>
                <a:ext cx="1663570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131414"/>
                    </a:solidFill>
                    <a:latin typeface="Poppins" pitchFamily="2" charset="77"/>
                    <a:ea typeface="Lato Semibold" panose="020F0502020204030203" pitchFamily="34" charset="0"/>
                    <a:cs typeface="Poppins Medium" pitchFamily="2" charset="77"/>
                  </a:rPr>
                  <a:t>Community</a:t>
                </a:r>
              </a:p>
            </p:txBody>
          </p:sp>
          <p:sp>
            <p:nvSpPr>
              <p:cNvPr id="35" name="Rectangle 56">
                <a:extLst>
                  <a:ext uri="{FF2B5EF4-FFF2-40B4-BE49-F238E27FC236}">
                    <a16:creationId xmlns:a16="http://schemas.microsoft.com/office/drawing/2014/main" id="{862C5C59-1C8D-A541-9D2C-38BA94F1D291}"/>
                  </a:ext>
                </a:extLst>
              </p:cNvPr>
              <p:cNvSpPr/>
              <p:nvPr/>
            </p:nvSpPr>
            <p:spPr>
              <a:xfrm>
                <a:off x="4910436" y="3295262"/>
                <a:ext cx="1663570" cy="6924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400" dirty="0">
                    <a:latin typeface="Poppins" panose="020F0502020204030203" pitchFamily="34" charset="0"/>
                    <a:ea typeface="Lato Light" panose="020F0502020204030203" pitchFamily="34" charset="0"/>
                    <a:cs typeface="Lato Light" panose="020F0502020204030203" pitchFamily="34" charset="0"/>
                  </a:rPr>
                  <a:t>Add a short description of this milestone here.</a:t>
                </a:r>
              </a:p>
            </p:txBody>
          </p:sp>
        </p:grpSp>
        <p:grpSp>
          <p:nvGrpSpPr>
            <p:cNvPr id="36" name="Group 94">
              <a:extLst>
                <a:ext uri="{FF2B5EF4-FFF2-40B4-BE49-F238E27FC236}">
                  <a16:creationId xmlns:a16="http://schemas.microsoft.com/office/drawing/2014/main" id="{312B507B-9898-9F4D-8862-0AC6B4C8C788}"/>
                </a:ext>
              </a:extLst>
            </p:cNvPr>
            <p:cNvGrpSpPr/>
            <p:nvPr/>
          </p:nvGrpSpPr>
          <p:grpSpPr>
            <a:xfrm>
              <a:off x="8723111" y="4525620"/>
              <a:ext cx="1663570" cy="1015663"/>
              <a:chOff x="4910436" y="2972096"/>
              <a:chExt cx="1663570" cy="1015663"/>
            </a:xfrm>
          </p:grpSpPr>
          <p:sp>
            <p:nvSpPr>
              <p:cNvPr id="37" name="CuadroTexto 395">
                <a:extLst>
                  <a:ext uri="{FF2B5EF4-FFF2-40B4-BE49-F238E27FC236}">
                    <a16:creationId xmlns:a16="http://schemas.microsoft.com/office/drawing/2014/main" id="{29CEA5D6-67DC-A448-B42C-1499CACC012A}"/>
                  </a:ext>
                </a:extLst>
              </p:cNvPr>
              <p:cNvSpPr txBox="1"/>
              <p:nvPr/>
            </p:nvSpPr>
            <p:spPr>
              <a:xfrm>
                <a:off x="4910436" y="2972096"/>
                <a:ext cx="1663570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131414"/>
                    </a:solidFill>
                    <a:latin typeface="Poppins" pitchFamily="2" charset="77"/>
                    <a:ea typeface="Lato Semibold" panose="020F0502020204030203" pitchFamily="34" charset="0"/>
                    <a:cs typeface="Poppins Medium" pitchFamily="2" charset="77"/>
                  </a:rPr>
                  <a:t>Milestone</a:t>
                </a:r>
              </a:p>
            </p:txBody>
          </p:sp>
          <p:sp>
            <p:nvSpPr>
              <p:cNvPr id="38" name="Rectangle 56">
                <a:extLst>
                  <a:ext uri="{FF2B5EF4-FFF2-40B4-BE49-F238E27FC236}">
                    <a16:creationId xmlns:a16="http://schemas.microsoft.com/office/drawing/2014/main" id="{17EB5973-9A04-654F-8DE0-8174FBE94B01}"/>
                  </a:ext>
                </a:extLst>
              </p:cNvPr>
              <p:cNvSpPr/>
              <p:nvPr/>
            </p:nvSpPr>
            <p:spPr>
              <a:xfrm>
                <a:off x="4910436" y="3295262"/>
                <a:ext cx="1663570" cy="6924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400" dirty="0">
                    <a:latin typeface="Poppins" panose="020F0502020204030203" pitchFamily="34" charset="0"/>
                    <a:ea typeface="Lato Light" panose="020F0502020204030203" pitchFamily="34" charset="0"/>
                    <a:cs typeface="Lato Light" panose="020F0502020204030203" pitchFamily="34" charset="0"/>
                  </a:rPr>
                  <a:t>Add a short description of this milestone here.</a:t>
                </a:r>
              </a:p>
            </p:txBody>
          </p:sp>
        </p:grp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Block &amp; Bar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01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t>Timeline Style 01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t>Eight layouts built around colored milestone blocks and segmented bars.  Copy any slide into your deck or the master template.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78D53A9-9DC8-1290-D2BA-82ED47DE4B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167" y="2323419"/>
            <a:ext cx="4698052" cy="1401016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Badge &amp; Marker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04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t>Timeline Style 04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t>Eight layouts with badges and markers along a connecting line.  Copy any slide into your deck or the master template.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0AB85C8-7DBB-7E58-EF85-35DE730E28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167" y="2323419"/>
            <a:ext cx="6479718" cy="1401016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350">
            <a:extLst>
              <a:ext uri="{FF2B5EF4-FFF2-40B4-BE49-F238E27FC236}">
                <a16:creationId xmlns:a16="http://schemas.microsoft.com/office/drawing/2014/main" id="{EB85846B-B4DD-D346-BE0C-37F878C3F360}"/>
              </a:ext>
            </a:extLst>
          </p:cNvPr>
          <p:cNvSpPr txBox="1"/>
          <p:nvPr/>
        </p:nvSpPr>
        <p:spPr>
          <a:xfrm>
            <a:off x="4909366" y="511095"/>
            <a:ext cx="2370200" cy="661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srgbClr val="131414"/>
                </a:solidFill>
                <a:latin typeface="Funnel Display" pitchFamily="2" charset="77"/>
                <a:ea typeface="Lato Heavy" charset="0"/>
                <a:cs typeface="Poppins" pitchFamily="2" charset="77"/>
              </a:rPr>
              <a:t>Timeline</a:t>
            </a:r>
          </a:p>
        </p:txBody>
      </p:sp>
      <p:sp>
        <p:nvSpPr>
          <p:cNvPr id="12" name="CuadroTexto 351">
            <a:extLst>
              <a:ext uri="{FF2B5EF4-FFF2-40B4-BE49-F238E27FC236}">
                <a16:creationId xmlns:a16="http://schemas.microsoft.com/office/drawing/2014/main" id="{14CCF53B-4E8A-804A-9EAC-C1FF6A3EC7E9}"/>
              </a:ext>
            </a:extLst>
          </p:cNvPr>
          <p:cNvSpPr txBox="1"/>
          <p:nvPr/>
        </p:nvSpPr>
        <p:spPr>
          <a:xfrm>
            <a:off x="1334154" y="1191655"/>
            <a:ext cx="952051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Poppins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Optional subtitle. Replace with your own or delete this line.</a:t>
            </a:r>
          </a:p>
        </p:txBody>
      </p:sp>
      <p:grpSp>
        <p:nvGrpSpPr>
          <p:cNvPr id="13" name="Group 10">
            <a:extLst>
              <a:ext uri="{FF2B5EF4-FFF2-40B4-BE49-F238E27FC236}">
                <a16:creationId xmlns:a16="http://schemas.microsoft.com/office/drawing/2014/main" id="{31CF516D-CF39-2442-815A-682402A77EA2}"/>
              </a:ext>
            </a:extLst>
          </p:cNvPr>
          <p:cNvGrpSpPr/>
          <p:nvPr/>
        </p:nvGrpSpPr>
        <p:grpSpPr>
          <a:xfrm>
            <a:off x="552543" y="2357684"/>
            <a:ext cx="11083737" cy="2856174"/>
            <a:chOff x="552543" y="2766188"/>
            <a:chExt cx="11083737" cy="2856174"/>
          </a:xfrm>
        </p:grpSpPr>
        <p:sp>
          <p:nvSpPr>
            <p:cNvPr id="14" name="Pentagon 1">
              <a:extLst>
                <a:ext uri="{FF2B5EF4-FFF2-40B4-BE49-F238E27FC236}">
                  <a16:creationId xmlns:a16="http://schemas.microsoft.com/office/drawing/2014/main" id="{17C6B047-9959-F844-BA51-A4971D6EA57A}"/>
                </a:ext>
              </a:extLst>
            </p:cNvPr>
            <p:cNvSpPr/>
            <p:nvPr/>
          </p:nvSpPr>
          <p:spPr>
            <a:xfrm>
              <a:off x="648518" y="3766000"/>
              <a:ext cx="2178358" cy="866110"/>
            </a:xfrm>
            <a:prstGeom prst="homePlate">
              <a:avLst>
                <a:gd name="adj" fmla="val 33333"/>
              </a:avLst>
            </a:prstGeom>
            <a:ln>
              <a:noFill/>
            </a:ln>
          </p:spPr>
          <p:style>
            <a:lnRef idx="2">
              <a:srgbClr val="E86222">
                <a:shade val="50000"/>
              </a:srgbClr>
            </a:lnRef>
            <a:fillRef idx="1">
              <a:srgbClr val="E86222"/>
            </a:fillRef>
            <a:effectRef idx="0">
              <a:srgbClr val="E86222"/>
            </a:effectRef>
            <a:fontRef idx="minor">
              <a:srgbClr val="FFFFFF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Pentagon 32">
              <a:extLst>
                <a:ext uri="{FF2B5EF4-FFF2-40B4-BE49-F238E27FC236}">
                  <a16:creationId xmlns:a16="http://schemas.microsoft.com/office/drawing/2014/main" id="{FF514A12-C7B5-454D-99FB-3DC7C5B15A86}"/>
                </a:ext>
              </a:extLst>
            </p:cNvPr>
            <p:cNvSpPr/>
            <p:nvPr/>
          </p:nvSpPr>
          <p:spPr>
            <a:xfrm>
              <a:off x="2826877" y="3766000"/>
              <a:ext cx="2178358" cy="866110"/>
            </a:xfrm>
            <a:prstGeom prst="homePlate">
              <a:avLst>
                <a:gd name="adj" fmla="val 33333"/>
              </a:avLst>
            </a:prstGeom>
            <a:solidFill>
              <a:srgbClr val="3898EC"/>
            </a:solidFill>
            <a:ln>
              <a:noFill/>
            </a:ln>
          </p:spPr>
          <p:style>
            <a:lnRef idx="2">
              <a:srgbClr val="E86222">
                <a:shade val="50000"/>
              </a:srgbClr>
            </a:lnRef>
            <a:fillRef idx="1">
              <a:srgbClr val="E86222"/>
            </a:fillRef>
            <a:effectRef idx="0">
              <a:srgbClr val="E86222"/>
            </a:effectRef>
            <a:fontRef idx="minor">
              <a:srgbClr val="FFFFFF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Pentagon 33">
              <a:extLst>
                <a:ext uri="{FF2B5EF4-FFF2-40B4-BE49-F238E27FC236}">
                  <a16:creationId xmlns:a16="http://schemas.microsoft.com/office/drawing/2014/main" id="{4779A70B-4D4B-9146-A3B0-DB8F8A20D8E3}"/>
                </a:ext>
              </a:extLst>
            </p:cNvPr>
            <p:cNvSpPr/>
            <p:nvPr/>
          </p:nvSpPr>
          <p:spPr>
            <a:xfrm>
              <a:off x="5005235" y="3766000"/>
              <a:ext cx="2178358" cy="866110"/>
            </a:xfrm>
            <a:prstGeom prst="homePlate">
              <a:avLst>
                <a:gd name="adj" fmla="val 33333"/>
              </a:avLst>
            </a:prstGeom>
            <a:solidFill>
              <a:srgbClr val="747980"/>
            </a:solidFill>
            <a:ln>
              <a:noFill/>
            </a:ln>
          </p:spPr>
          <p:style>
            <a:lnRef idx="2">
              <a:srgbClr val="E86222">
                <a:shade val="50000"/>
              </a:srgbClr>
            </a:lnRef>
            <a:fillRef idx="1">
              <a:srgbClr val="E86222"/>
            </a:fillRef>
            <a:effectRef idx="0">
              <a:srgbClr val="E86222"/>
            </a:effectRef>
            <a:fontRef idx="minor">
              <a:srgbClr val="FFFFFF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Pentagon 34">
              <a:extLst>
                <a:ext uri="{FF2B5EF4-FFF2-40B4-BE49-F238E27FC236}">
                  <a16:creationId xmlns:a16="http://schemas.microsoft.com/office/drawing/2014/main" id="{35C50F9E-23A2-5F48-95B1-919EFFC94D59}"/>
                </a:ext>
              </a:extLst>
            </p:cNvPr>
            <p:cNvSpPr/>
            <p:nvPr/>
          </p:nvSpPr>
          <p:spPr>
            <a:xfrm>
              <a:off x="7183593" y="3766000"/>
              <a:ext cx="2178358" cy="866110"/>
            </a:xfrm>
            <a:prstGeom prst="homePlate">
              <a:avLst>
                <a:gd name="adj" fmla="val 33333"/>
              </a:avLst>
            </a:prstGeom>
            <a:solidFill>
              <a:srgbClr val="0E0E12"/>
            </a:solidFill>
            <a:ln>
              <a:noFill/>
            </a:ln>
          </p:spPr>
          <p:style>
            <a:lnRef idx="2">
              <a:srgbClr val="E86222">
                <a:shade val="50000"/>
              </a:srgbClr>
            </a:lnRef>
            <a:fillRef idx="1">
              <a:srgbClr val="E86222"/>
            </a:fillRef>
            <a:effectRef idx="0">
              <a:srgbClr val="E86222"/>
            </a:effectRef>
            <a:fontRef idx="minor">
              <a:srgbClr val="FFFFFF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CuadroTexto 395">
              <a:extLst>
                <a:ext uri="{FF2B5EF4-FFF2-40B4-BE49-F238E27FC236}">
                  <a16:creationId xmlns:a16="http://schemas.microsoft.com/office/drawing/2014/main" id="{3563D3A3-EFF4-A042-A9FF-63603015D2BA}"/>
                </a:ext>
              </a:extLst>
            </p:cNvPr>
            <p:cNvSpPr txBox="1"/>
            <p:nvPr/>
          </p:nvSpPr>
          <p:spPr>
            <a:xfrm>
              <a:off x="1045337" y="3991069"/>
              <a:ext cx="1266151" cy="4125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700" dirty="0">
                  <a:solidFill>
                    <a:srgbClr val="FFFFFF"/>
                  </a:solidFill>
                  <a:latin typeface="Poppins" pitchFamily="2" charset="77"/>
                  <a:ea typeface="Lato Semibold" panose="020F0502020204030203" pitchFamily="34" charset="0"/>
                  <a:cs typeface="Poppins Medium" pitchFamily="2" charset="77"/>
                </a:rPr>
                <a:t>2023</a:t>
              </a:r>
            </a:p>
          </p:txBody>
        </p:sp>
        <p:sp>
          <p:nvSpPr>
            <p:cNvPr id="19" name="CuadroTexto 395">
              <a:extLst>
                <a:ext uri="{FF2B5EF4-FFF2-40B4-BE49-F238E27FC236}">
                  <a16:creationId xmlns:a16="http://schemas.microsoft.com/office/drawing/2014/main" id="{9CB667E1-B6B9-5F45-9FC3-E2665BDF3E80}"/>
                </a:ext>
              </a:extLst>
            </p:cNvPr>
            <p:cNvSpPr txBox="1"/>
            <p:nvPr/>
          </p:nvSpPr>
          <p:spPr>
            <a:xfrm>
              <a:off x="3282979" y="3991069"/>
              <a:ext cx="1266151" cy="4125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700" dirty="0">
                  <a:solidFill>
                    <a:srgbClr val="FFFFFF"/>
                  </a:solidFill>
                  <a:latin typeface="Poppins" pitchFamily="2" charset="77"/>
                  <a:ea typeface="Lato Semibold" panose="020F0502020204030203" pitchFamily="34" charset="0"/>
                  <a:cs typeface="Poppins Medium" pitchFamily="2" charset="77"/>
                </a:rPr>
                <a:t>2024</a:t>
              </a:r>
            </a:p>
          </p:txBody>
        </p:sp>
        <p:sp>
          <p:nvSpPr>
            <p:cNvPr id="20" name="CuadroTexto 395">
              <a:extLst>
                <a:ext uri="{FF2B5EF4-FFF2-40B4-BE49-F238E27FC236}">
                  <a16:creationId xmlns:a16="http://schemas.microsoft.com/office/drawing/2014/main" id="{3E86DA7E-C4AA-9A4F-802F-BE60B418D70C}"/>
                </a:ext>
              </a:extLst>
            </p:cNvPr>
            <p:cNvSpPr txBox="1"/>
            <p:nvPr/>
          </p:nvSpPr>
          <p:spPr>
            <a:xfrm>
              <a:off x="5423931" y="3991069"/>
              <a:ext cx="1266151" cy="4125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700" dirty="0">
                  <a:solidFill>
                    <a:srgbClr val="FFFFFF"/>
                  </a:solidFill>
                  <a:latin typeface="Poppins" pitchFamily="2" charset="77"/>
                  <a:ea typeface="Lato Semibold" panose="020F0502020204030203" pitchFamily="34" charset="0"/>
                  <a:cs typeface="Poppins Medium" pitchFamily="2" charset="77"/>
                </a:rPr>
                <a:t>2025</a:t>
              </a:r>
            </a:p>
          </p:txBody>
        </p:sp>
        <p:sp>
          <p:nvSpPr>
            <p:cNvPr id="21" name="CuadroTexto 395">
              <a:extLst>
                <a:ext uri="{FF2B5EF4-FFF2-40B4-BE49-F238E27FC236}">
                  <a16:creationId xmlns:a16="http://schemas.microsoft.com/office/drawing/2014/main" id="{4B0CE302-22EF-EF44-B7A5-AF03E267C052}"/>
                </a:ext>
              </a:extLst>
            </p:cNvPr>
            <p:cNvSpPr txBox="1"/>
            <p:nvPr/>
          </p:nvSpPr>
          <p:spPr>
            <a:xfrm>
              <a:off x="7639695" y="3991069"/>
              <a:ext cx="1266151" cy="4125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700" dirty="0">
                  <a:solidFill>
                    <a:srgbClr val="FFFFFF"/>
                  </a:solidFill>
                  <a:latin typeface="Poppins" pitchFamily="2" charset="77"/>
                  <a:ea typeface="Lato Semibold" panose="020F0502020204030203" pitchFamily="34" charset="0"/>
                  <a:cs typeface="Poppins Medium" pitchFamily="2" charset="77"/>
                </a:rPr>
                <a:t>2026</a:t>
              </a:r>
            </a:p>
          </p:txBody>
        </p:sp>
        <p:sp>
          <p:nvSpPr>
            <p:cNvPr id="22" name="Pentagon 54">
              <a:extLst>
                <a:ext uri="{FF2B5EF4-FFF2-40B4-BE49-F238E27FC236}">
                  <a16:creationId xmlns:a16="http://schemas.microsoft.com/office/drawing/2014/main" id="{183D5779-0C9C-8441-9616-AFC99848F3DC}"/>
                </a:ext>
              </a:extLst>
            </p:cNvPr>
            <p:cNvSpPr/>
            <p:nvPr/>
          </p:nvSpPr>
          <p:spPr>
            <a:xfrm>
              <a:off x="9361948" y="3766000"/>
              <a:ext cx="2178358" cy="866110"/>
            </a:xfrm>
            <a:prstGeom prst="homePlate">
              <a:avLst>
                <a:gd name="adj" fmla="val 33333"/>
              </a:avLst>
            </a:prstGeom>
            <a:solidFill>
              <a:srgbClr val="3B3E42"/>
            </a:solidFill>
            <a:ln>
              <a:noFill/>
            </a:ln>
          </p:spPr>
          <p:style>
            <a:lnRef idx="2">
              <a:srgbClr val="E86222">
                <a:shade val="50000"/>
              </a:srgbClr>
            </a:lnRef>
            <a:fillRef idx="1">
              <a:srgbClr val="E86222"/>
            </a:fillRef>
            <a:effectRef idx="0">
              <a:srgbClr val="E86222"/>
            </a:effectRef>
            <a:fontRef idx="minor">
              <a:srgbClr val="FFFFFF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CuadroTexto 395">
              <a:extLst>
                <a:ext uri="{FF2B5EF4-FFF2-40B4-BE49-F238E27FC236}">
                  <a16:creationId xmlns:a16="http://schemas.microsoft.com/office/drawing/2014/main" id="{069FC561-6F08-A342-B99E-0F6DAE0C9DE5}"/>
                </a:ext>
              </a:extLst>
            </p:cNvPr>
            <p:cNvSpPr txBox="1"/>
            <p:nvPr/>
          </p:nvSpPr>
          <p:spPr>
            <a:xfrm>
              <a:off x="9818050" y="3991069"/>
              <a:ext cx="1266151" cy="4125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700" dirty="0">
                  <a:solidFill>
                    <a:srgbClr val="FFFFFF"/>
                  </a:solidFill>
                  <a:latin typeface="Poppins" pitchFamily="2" charset="77"/>
                  <a:ea typeface="Lato Semibold" panose="020F0502020204030203" pitchFamily="34" charset="0"/>
                  <a:cs typeface="Poppins Medium" pitchFamily="2" charset="77"/>
                </a:rPr>
                <a:t>2026</a:t>
              </a:r>
            </a:p>
          </p:txBody>
        </p:sp>
        <p:grpSp>
          <p:nvGrpSpPr>
            <p:cNvPr id="24" name="Group 40">
              <a:extLst>
                <a:ext uri="{FF2B5EF4-FFF2-40B4-BE49-F238E27FC236}">
                  <a16:creationId xmlns:a16="http://schemas.microsoft.com/office/drawing/2014/main" id="{90AE784F-2F14-DC44-AE7F-CBCF0D144F8E}"/>
                </a:ext>
              </a:extLst>
            </p:cNvPr>
            <p:cNvGrpSpPr/>
            <p:nvPr/>
          </p:nvGrpSpPr>
          <p:grpSpPr>
            <a:xfrm>
              <a:off x="552543" y="2766188"/>
              <a:ext cx="2370308" cy="765830"/>
              <a:chOff x="4415934" y="2972096"/>
              <a:chExt cx="2652574" cy="857028"/>
            </a:xfrm>
          </p:grpSpPr>
          <p:sp>
            <p:nvSpPr>
              <p:cNvPr id="25" name="CuadroTexto 395">
                <a:extLst>
                  <a:ext uri="{FF2B5EF4-FFF2-40B4-BE49-F238E27FC236}">
                    <a16:creationId xmlns:a16="http://schemas.microsoft.com/office/drawing/2014/main" id="{C1CB6FAF-931A-424B-842C-9D29D944341E}"/>
                  </a:ext>
                </a:extLst>
              </p:cNvPr>
              <p:cNvSpPr txBox="1"/>
              <p:nvPr/>
            </p:nvSpPr>
            <p:spPr>
              <a:xfrm>
                <a:off x="4910436" y="2972096"/>
                <a:ext cx="1663570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131414"/>
                    </a:solidFill>
                    <a:latin typeface="Poppins" pitchFamily="2" charset="77"/>
                    <a:ea typeface="Lato Semibold" panose="020F0502020204030203" pitchFamily="34" charset="0"/>
                    <a:cs typeface="Poppins Medium" pitchFamily="2" charset="77"/>
                  </a:rPr>
                  <a:t>Milestone</a:t>
                </a:r>
              </a:p>
            </p:txBody>
          </p:sp>
          <p:sp>
            <p:nvSpPr>
              <p:cNvPr id="26" name="Rectangle 56">
                <a:extLst>
                  <a:ext uri="{FF2B5EF4-FFF2-40B4-BE49-F238E27FC236}">
                    <a16:creationId xmlns:a16="http://schemas.microsoft.com/office/drawing/2014/main" id="{E30B2773-4412-BB40-8162-F8174D6AE2C7}"/>
                  </a:ext>
                </a:extLst>
              </p:cNvPr>
              <p:cNvSpPr/>
              <p:nvPr/>
            </p:nvSpPr>
            <p:spPr>
              <a:xfrm>
                <a:off x="4415934" y="3295262"/>
                <a:ext cx="2652574" cy="5338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400" dirty="0">
                    <a:latin typeface="Poppins" panose="020F0502020204030203" pitchFamily="34" charset="0"/>
                    <a:ea typeface="Lato Light" panose="020F0502020204030203" pitchFamily="34" charset="0"/>
                    <a:cs typeface="Lato Light" panose="020F0502020204030203" pitchFamily="34" charset="0"/>
                  </a:rPr>
                  <a:t>Add a short description of this milestone here.</a:t>
                </a:r>
              </a:p>
            </p:txBody>
          </p:sp>
        </p:grpSp>
        <p:grpSp>
          <p:nvGrpSpPr>
            <p:cNvPr id="27" name="Group 45">
              <a:extLst>
                <a:ext uri="{FF2B5EF4-FFF2-40B4-BE49-F238E27FC236}">
                  <a16:creationId xmlns:a16="http://schemas.microsoft.com/office/drawing/2014/main" id="{BBC6E567-06A3-7F4F-A32A-471952C4E01E}"/>
                </a:ext>
              </a:extLst>
            </p:cNvPr>
            <p:cNvGrpSpPr/>
            <p:nvPr/>
          </p:nvGrpSpPr>
          <p:grpSpPr>
            <a:xfrm>
              <a:off x="2730901" y="4856531"/>
              <a:ext cx="2370308" cy="765830"/>
              <a:chOff x="4415934" y="2972096"/>
              <a:chExt cx="2652574" cy="857028"/>
            </a:xfrm>
          </p:grpSpPr>
          <p:sp>
            <p:nvSpPr>
              <p:cNvPr id="28" name="CuadroTexto 395">
                <a:extLst>
                  <a:ext uri="{FF2B5EF4-FFF2-40B4-BE49-F238E27FC236}">
                    <a16:creationId xmlns:a16="http://schemas.microsoft.com/office/drawing/2014/main" id="{8A3C786B-3724-A747-8F43-BEC69AB909DB}"/>
                  </a:ext>
                </a:extLst>
              </p:cNvPr>
              <p:cNvSpPr txBox="1"/>
              <p:nvPr/>
            </p:nvSpPr>
            <p:spPr>
              <a:xfrm>
                <a:off x="4910436" y="2972096"/>
                <a:ext cx="1663570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131414"/>
                    </a:solidFill>
                    <a:latin typeface="Poppins" pitchFamily="2" charset="77"/>
                    <a:ea typeface="Lato Semibold" panose="020F0502020204030203" pitchFamily="34" charset="0"/>
                    <a:cs typeface="Poppins Medium" pitchFamily="2" charset="77"/>
                  </a:rPr>
                  <a:t>Milestone</a:t>
                </a:r>
              </a:p>
            </p:txBody>
          </p:sp>
          <p:sp>
            <p:nvSpPr>
              <p:cNvPr id="29" name="Rectangle 56">
                <a:extLst>
                  <a:ext uri="{FF2B5EF4-FFF2-40B4-BE49-F238E27FC236}">
                    <a16:creationId xmlns:a16="http://schemas.microsoft.com/office/drawing/2014/main" id="{C83D9A8C-468F-AB40-87E3-B53A5C1859DC}"/>
                  </a:ext>
                </a:extLst>
              </p:cNvPr>
              <p:cNvSpPr/>
              <p:nvPr/>
            </p:nvSpPr>
            <p:spPr>
              <a:xfrm>
                <a:off x="4415934" y="3295262"/>
                <a:ext cx="2652574" cy="5338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400" dirty="0">
                    <a:latin typeface="Poppins" panose="020F0502020204030203" pitchFamily="34" charset="0"/>
                    <a:ea typeface="Lato Light" panose="020F0502020204030203" pitchFamily="34" charset="0"/>
                    <a:cs typeface="Lato Light" panose="020F0502020204030203" pitchFamily="34" charset="0"/>
                  </a:rPr>
                  <a:t>Add a short description of this milestone here.</a:t>
                </a:r>
              </a:p>
            </p:txBody>
          </p:sp>
        </p:grpSp>
        <p:grpSp>
          <p:nvGrpSpPr>
            <p:cNvPr id="30" name="Group 48">
              <a:extLst>
                <a:ext uri="{FF2B5EF4-FFF2-40B4-BE49-F238E27FC236}">
                  <a16:creationId xmlns:a16="http://schemas.microsoft.com/office/drawing/2014/main" id="{A7E9EE21-7DB8-E141-8AD6-469594B42C5C}"/>
                </a:ext>
              </a:extLst>
            </p:cNvPr>
            <p:cNvGrpSpPr/>
            <p:nvPr/>
          </p:nvGrpSpPr>
          <p:grpSpPr>
            <a:xfrm>
              <a:off x="4909258" y="2787592"/>
              <a:ext cx="2370308" cy="765830"/>
              <a:chOff x="4415934" y="2972096"/>
              <a:chExt cx="2652574" cy="857028"/>
            </a:xfrm>
          </p:grpSpPr>
          <p:sp>
            <p:nvSpPr>
              <p:cNvPr id="31" name="CuadroTexto 395">
                <a:extLst>
                  <a:ext uri="{FF2B5EF4-FFF2-40B4-BE49-F238E27FC236}">
                    <a16:creationId xmlns:a16="http://schemas.microsoft.com/office/drawing/2014/main" id="{9485FF79-EE62-E04F-83E2-2A70BE4DA6AE}"/>
                  </a:ext>
                </a:extLst>
              </p:cNvPr>
              <p:cNvSpPr txBox="1"/>
              <p:nvPr/>
            </p:nvSpPr>
            <p:spPr>
              <a:xfrm>
                <a:off x="4910436" y="2972096"/>
                <a:ext cx="1663570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131414"/>
                    </a:solidFill>
                    <a:latin typeface="Poppins" pitchFamily="2" charset="77"/>
                    <a:ea typeface="Lato Semibold" panose="020F0502020204030203" pitchFamily="34" charset="0"/>
                    <a:cs typeface="Poppins Medium" pitchFamily="2" charset="77"/>
                  </a:rPr>
                  <a:t>Community</a:t>
                </a:r>
              </a:p>
            </p:txBody>
          </p:sp>
          <p:sp>
            <p:nvSpPr>
              <p:cNvPr id="32" name="Rectangle 56">
                <a:extLst>
                  <a:ext uri="{FF2B5EF4-FFF2-40B4-BE49-F238E27FC236}">
                    <a16:creationId xmlns:a16="http://schemas.microsoft.com/office/drawing/2014/main" id="{E20DDB1A-FA09-664C-9100-68A547A177EC}"/>
                  </a:ext>
                </a:extLst>
              </p:cNvPr>
              <p:cNvSpPr/>
              <p:nvPr/>
            </p:nvSpPr>
            <p:spPr>
              <a:xfrm>
                <a:off x="4415934" y="3295262"/>
                <a:ext cx="2652574" cy="5338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400" dirty="0">
                    <a:latin typeface="Poppins" panose="020F0502020204030203" pitchFamily="34" charset="0"/>
                    <a:ea typeface="Lato Light" panose="020F0502020204030203" pitchFamily="34" charset="0"/>
                    <a:cs typeface="Lato Light" panose="020F0502020204030203" pitchFamily="34" charset="0"/>
                  </a:rPr>
                  <a:t>Add a short description of this milestone here.</a:t>
                </a:r>
              </a:p>
            </p:txBody>
          </p:sp>
        </p:grpSp>
        <p:grpSp>
          <p:nvGrpSpPr>
            <p:cNvPr id="33" name="Group 51">
              <a:extLst>
                <a:ext uri="{FF2B5EF4-FFF2-40B4-BE49-F238E27FC236}">
                  <a16:creationId xmlns:a16="http://schemas.microsoft.com/office/drawing/2014/main" id="{5E684069-7936-0942-B926-910B6F42004F}"/>
                </a:ext>
              </a:extLst>
            </p:cNvPr>
            <p:cNvGrpSpPr/>
            <p:nvPr/>
          </p:nvGrpSpPr>
          <p:grpSpPr>
            <a:xfrm>
              <a:off x="7087616" y="4856531"/>
              <a:ext cx="2370308" cy="765830"/>
              <a:chOff x="4415934" y="2972096"/>
              <a:chExt cx="2652574" cy="857028"/>
            </a:xfrm>
          </p:grpSpPr>
          <p:sp>
            <p:nvSpPr>
              <p:cNvPr id="34" name="CuadroTexto 395">
                <a:extLst>
                  <a:ext uri="{FF2B5EF4-FFF2-40B4-BE49-F238E27FC236}">
                    <a16:creationId xmlns:a16="http://schemas.microsoft.com/office/drawing/2014/main" id="{B5D30A27-B0D9-6D4F-92D9-7AB5D4AC8EF0}"/>
                  </a:ext>
                </a:extLst>
              </p:cNvPr>
              <p:cNvSpPr txBox="1"/>
              <p:nvPr/>
            </p:nvSpPr>
            <p:spPr>
              <a:xfrm>
                <a:off x="4910436" y="2972096"/>
                <a:ext cx="1663570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131414"/>
                    </a:solidFill>
                    <a:latin typeface="Poppins" pitchFamily="2" charset="77"/>
                    <a:ea typeface="Lato Semibold" panose="020F0502020204030203" pitchFamily="34" charset="0"/>
                    <a:cs typeface="Poppins Medium" pitchFamily="2" charset="77"/>
                  </a:rPr>
                  <a:t>Milestone</a:t>
                </a:r>
              </a:p>
            </p:txBody>
          </p:sp>
          <p:sp>
            <p:nvSpPr>
              <p:cNvPr id="35" name="Rectangle 56">
                <a:extLst>
                  <a:ext uri="{FF2B5EF4-FFF2-40B4-BE49-F238E27FC236}">
                    <a16:creationId xmlns:a16="http://schemas.microsoft.com/office/drawing/2014/main" id="{21D59BE3-3823-9D4D-92DB-665766917291}"/>
                  </a:ext>
                </a:extLst>
              </p:cNvPr>
              <p:cNvSpPr/>
              <p:nvPr/>
            </p:nvSpPr>
            <p:spPr>
              <a:xfrm>
                <a:off x="4415934" y="3295262"/>
                <a:ext cx="2652574" cy="5338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400" dirty="0">
                    <a:latin typeface="Poppins" panose="020F0502020204030203" pitchFamily="34" charset="0"/>
                    <a:ea typeface="Lato Light" panose="020F0502020204030203" pitchFamily="34" charset="0"/>
                    <a:cs typeface="Lato Light" panose="020F0502020204030203" pitchFamily="34" charset="0"/>
                  </a:rPr>
                  <a:t>Add a short description of this milestone here.</a:t>
                </a:r>
              </a:p>
            </p:txBody>
          </p:sp>
        </p:grpSp>
        <p:grpSp>
          <p:nvGrpSpPr>
            <p:cNvPr id="36" name="Group 56">
              <a:extLst>
                <a:ext uri="{FF2B5EF4-FFF2-40B4-BE49-F238E27FC236}">
                  <a16:creationId xmlns:a16="http://schemas.microsoft.com/office/drawing/2014/main" id="{2CB07852-F0B7-CF4A-929E-129699D0EF78}"/>
                </a:ext>
              </a:extLst>
            </p:cNvPr>
            <p:cNvGrpSpPr/>
            <p:nvPr/>
          </p:nvGrpSpPr>
          <p:grpSpPr>
            <a:xfrm>
              <a:off x="9265972" y="2787592"/>
              <a:ext cx="2370308" cy="765830"/>
              <a:chOff x="4415934" y="2972096"/>
              <a:chExt cx="2652574" cy="857028"/>
            </a:xfrm>
          </p:grpSpPr>
          <p:sp>
            <p:nvSpPr>
              <p:cNvPr id="37" name="CuadroTexto 395">
                <a:extLst>
                  <a:ext uri="{FF2B5EF4-FFF2-40B4-BE49-F238E27FC236}">
                    <a16:creationId xmlns:a16="http://schemas.microsoft.com/office/drawing/2014/main" id="{7DED4F17-31CA-5243-96EC-B1CF3711F165}"/>
                  </a:ext>
                </a:extLst>
              </p:cNvPr>
              <p:cNvSpPr txBox="1"/>
              <p:nvPr/>
            </p:nvSpPr>
            <p:spPr>
              <a:xfrm>
                <a:off x="4910436" y="2972096"/>
                <a:ext cx="1663570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131414"/>
                    </a:solidFill>
                    <a:latin typeface="Poppins" pitchFamily="2" charset="77"/>
                    <a:ea typeface="Lato Semibold" panose="020F0502020204030203" pitchFamily="34" charset="0"/>
                    <a:cs typeface="Poppins Medium" pitchFamily="2" charset="77"/>
                  </a:rPr>
                  <a:t>Community</a:t>
                </a:r>
              </a:p>
            </p:txBody>
          </p:sp>
          <p:sp>
            <p:nvSpPr>
              <p:cNvPr id="38" name="Rectangle 56">
                <a:extLst>
                  <a:ext uri="{FF2B5EF4-FFF2-40B4-BE49-F238E27FC236}">
                    <a16:creationId xmlns:a16="http://schemas.microsoft.com/office/drawing/2014/main" id="{FA4155CE-4F79-AE43-82FC-C0867DE4A98E}"/>
                  </a:ext>
                </a:extLst>
              </p:cNvPr>
              <p:cNvSpPr/>
              <p:nvPr/>
            </p:nvSpPr>
            <p:spPr>
              <a:xfrm>
                <a:off x="4415934" y="3295262"/>
                <a:ext cx="2652574" cy="5338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400" dirty="0">
                    <a:latin typeface="Poppins" panose="020F0502020204030203" pitchFamily="34" charset="0"/>
                    <a:ea typeface="Lato Light" panose="020F0502020204030203" pitchFamily="34" charset="0"/>
                    <a:cs typeface="Lato Light" panose="020F0502020204030203" pitchFamily="34" charset="0"/>
                  </a:rPr>
                  <a:t>Add a short description of this milestone here.</a:t>
                </a:r>
              </a:p>
            </p:txBody>
          </p:sp>
        </p:grp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350">
            <a:extLst>
              <a:ext uri="{FF2B5EF4-FFF2-40B4-BE49-F238E27FC236}">
                <a16:creationId xmlns:a16="http://schemas.microsoft.com/office/drawing/2014/main" id="{EB85846B-B4DD-D346-BE0C-37F878C3F360}"/>
              </a:ext>
            </a:extLst>
          </p:cNvPr>
          <p:cNvSpPr txBox="1"/>
          <p:nvPr/>
        </p:nvSpPr>
        <p:spPr>
          <a:xfrm>
            <a:off x="4909366" y="511095"/>
            <a:ext cx="2370200" cy="661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srgbClr val="131414"/>
                </a:solidFill>
                <a:latin typeface="Funnel Display" pitchFamily="2" charset="77"/>
                <a:ea typeface="Lato Heavy" charset="0"/>
                <a:cs typeface="Poppins" pitchFamily="2" charset="77"/>
              </a:rPr>
              <a:t>Timeline</a:t>
            </a:r>
          </a:p>
        </p:txBody>
      </p:sp>
      <p:sp>
        <p:nvSpPr>
          <p:cNvPr id="12" name="CuadroTexto 351">
            <a:extLst>
              <a:ext uri="{FF2B5EF4-FFF2-40B4-BE49-F238E27FC236}">
                <a16:creationId xmlns:a16="http://schemas.microsoft.com/office/drawing/2014/main" id="{14CCF53B-4E8A-804A-9EAC-C1FF6A3EC7E9}"/>
              </a:ext>
            </a:extLst>
          </p:cNvPr>
          <p:cNvSpPr txBox="1"/>
          <p:nvPr/>
        </p:nvSpPr>
        <p:spPr>
          <a:xfrm>
            <a:off x="1334154" y="1191655"/>
            <a:ext cx="952051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Poppins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Optional subtitle. Replace with your own or delete this line.</a:t>
            </a:r>
          </a:p>
        </p:txBody>
      </p:sp>
      <p:grpSp>
        <p:nvGrpSpPr>
          <p:cNvPr id="13" name="Group 11">
            <a:extLst>
              <a:ext uri="{FF2B5EF4-FFF2-40B4-BE49-F238E27FC236}">
                <a16:creationId xmlns:a16="http://schemas.microsoft.com/office/drawing/2014/main" id="{80B33068-3CE0-1848-B950-016AD15C8BD0}"/>
              </a:ext>
            </a:extLst>
          </p:cNvPr>
          <p:cNvGrpSpPr/>
          <p:nvPr/>
        </p:nvGrpSpPr>
        <p:grpSpPr>
          <a:xfrm>
            <a:off x="537021" y="2363546"/>
            <a:ext cx="11114782" cy="2494331"/>
            <a:chOff x="526305" y="2709588"/>
            <a:chExt cx="11114782" cy="2494331"/>
          </a:xfrm>
        </p:grpSpPr>
        <p:grpSp>
          <p:nvGrpSpPr>
            <p:cNvPr id="14" name="Group 8">
              <a:extLst>
                <a:ext uri="{FF2B5EF4-FFF2-40B4-BE49-F238E27FC236}">
                  <a16:creationId xmlns:a16="http://schemas.microsoft.com/office/drawing/2014/main" id="{0FAF33A6-4931-8441-BBB8-D3F81E0DA667}"/>
                </a:ext>
              </a:extLst>
            </p:cNvPr>
            <p:cNvGrpSpPr/>
            <p:nvPr/>
          </p:nvGrpSpPr>
          <p:grpSpPr>
            <a:xfrm>
              <a:off x="1014888" y="4037548"/>
              <a:ext cx="10159047" cy="0"/>
              <a:chOff x="2072640" y="3854668"/>
              <a:chExt cx="9859789" cy="0"/>
            </a:xfrm>
          </p:grpSpPr>
          <p:cxnSp>
            <p:nvCxnSpPr>
              <p:cNvPr id="15" name="Straight Connector 29">
                <a:extLst>
                  <a:ext uri="{FF2B5EF4-FFF2-40B4-BE49-F238E27FC236}">
                    <a16:creationId xmlns:a16="http://schemas.microsoft.com/office/drawing/2014/main" id="{FA12BE2E-7542-9447-8186-14619DA6097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72640" y="3854668"/>
                <a:ext cx="2636520" cy="0"/>
              </a:xfrm>
              <a:prstGeom prst="line">
                <a:avLst/>
              </a:prstGeom>
              <a:ln w="95250">
                <a:headEnd type="oval"/>
                <a:tailEnd type="oval"/>
              </a:ln>
            </p:spPr>
            <p:style>
              <a:lnRef idx="1">
                <a:srgbClr val="E86222"/>
              </a:lnRef>
              <a:fillRef idx="0">
                <a:srgbClr val="E86222"/>
              </a:fillRef>
              <a:effectRef idx="0">
                <a:srgbClr val="E86222"/>
              </a:effectRef>
              <a:fontRef idx="minor">
                <a:srgbClr val="181919"/>
              </a:fontRef>
            </p:style>
          </p:cxnSp>
          <p:cxnSp>
            <p:nvCxnSpPr>
              <p:cNvPr id="16" name="Straight Connector 31">
                <a:extLst>
                  <a:ext uri="{FF2B5EF4-FFF2-40B4-BE49-F238E27FC236}">
                    <a16:creationId xmlns:a16="http://schemas.microsoft.com/office/drawing/2014/main" id="{1A7DD7FF-0520-CB43-AF61-3F76AA767C6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09160" y="3854668"/>
                <a:ext cx="1385252" cy="0"/>
              </a:xfrm>
              <a:prstGeom prst="line">
                <a:avLst/>
              </a:prstGeom>
              <a:ln w="95250">
                <a:solidFill>
                  <a:srgbClr val="3898EC"/>
                </a:solidFill>
                <a:headEnd type="oval"/>
                <a:tailEnd type="oval"/>
              </a:ln>
            </p:spPr>
            <p:style>
              <a:lnRef idx="1">
                <a:srgbClr val="E86222"/>
              </a:lnRef>
              <a:fillRef idx="0">
                <a:srgbClr val="E86222"/>
              </a:fillRef>
              <a:effectRef idx="0">
                <a:srgbClr val="E86222"/>
              </a:effectRef>
              <a:fontRef idx="minor">
                <a:srgbClr val="181919"/>
              </a:fontRef>
            </p:style>
          </p:cxnSp>
          <p:cxnSp>
            <p:nvCxnSpPr>
              <p:cNvPr id="17" name="Straight Connector 35">
                <a:extLst>
                  <a:ext uri="{FF2B5EF4-FFF2-40B4-BE49-F238E27FC236}">
                    <a16:creationId xmlns:a16="http://schemas.microsoft.com/office/drawing/2014/main" id="{E6BF12B2-05E4-7740-AD1D-4F6AED2E23E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94412" y="3854668"/>
                <a:ext cx="5838016" cy="0"/>
              </a:xfrm>
              <a:prstGeom prst="line">
                <a:avLst/>
              </a:prstGeom>
              <a:ln w="95250">
                <a:solidFill>
                  <a:srgbClr val="747980"/>
                </a:solidFill>
                <a:headEnd type="oval"/>
                <a:tailEnd type="oval"/>
              </a:ln>
            </p:spPr>
            <p:style>
              <a:lnRef idx="1">
                <a:srgbClr val="E86222"/>
              </a:lnRef>
              <a:fillRef idx="0">
                <a:srgbClr val="E86222"/>
              </a:fillRef>
              <a:effectRef idx="0">
                <a:srgbClr val="E86222"/>
              </a:effectRef>
              <a:fontRef idx="minor">
                <a:srgbClr val="181919"/>
              </a:fontRef>
            </p:style>
          </p:cxnSp>
        </p:grpSp>
        <p:cxnSp>
          <p:nvCxnSpPr>
            <p:cNvPr id="18" name="Straight Connector 60">
              <a:extLst>
                <a:ext uri="{FF2B5EF4-FFF2-40B4-BE49-F238E27FC236}">
                  <a16:creationId xmlns:a16="http://schemas.microsoft.com/office/drawing/2014/main" id="{840FC7A9-6F65-9E43-BAC5-16AA27ABBD0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14888" y="3162222"/>
              <a:ext cx="0" cy="646875"/>
            </a:xfrm>
            <a:prstGeom prst="line">
              <a:avLst/>
            </a:prstGeom>
            <a:ln w="25400">
              <a:solidFill>
                <a:srgbClr val="FFFFFF">
                  <a:lumMod val="85000"/>
                </a:srgbClr>
              </a:solidFill>
              <a:prstDash val="sysDash"/>
              <a:headEnd type="none"/>
              <a:tailEnd type="oval"/>
            </a:ln>
          </p:spPr>
          <p:style>
            <a:lnRef idx="1">
              <a:srgbClr val="E86222"/>
            </a:lnRef>
            <a:fillRef idx="0">
              <a:srgbClr val="E86222"/>
            </a:fillRef>
            <a:effectRef idx="0">
              <a:srgbClr val="E86222"/>
            </a:effectRef>
            <a:fontRef idx="minor">
              <a:srgbClr val="181919"/>
            </a:fontRef>
          </p:style>
        </p:cxnSp>
        <p:cxnSp>
          <p:nvCxnSpPr>
            <p:cNvPr id="19" name="Straight Connector 61">
              <a:extLst>
                <a:ext uri="{FF2B5EF4-FFF2-40B4-BE49-F238E27FC236}">
                  <a16:creationId xmlns:a16="http://schemas.microsoft.com/office/drawing/2014/main" id="{2D81999A-22B8-0F4B-8567-AE7C10B88D3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42848" y="3162222"/>
              <a:ext cx="0" cy="646875"/>
            </a:xfrm>
            <a:prstGeom prst="line">
              <a:avLst/>
            </a:prstGeom>
            <a:ln w="25400">
              <a:solidFill>
                <a:srgbClr val="FFFFFF">
                  <a:lumMod val="85000"/>
                </a:srgbClr>
              </a:solidFill>
              <a:prstDash val="sysDash"/>
              <a:headEnd type="none"/>
              <a:tailEnd type="oval"/>
            </a:ln>
          </p:spPr>
          <p:style>
            <a:lnRef idx="1">
              <a:srgbClr val="E86222"/>
            </a:lnRef>
            <a:fillRef idx="0">
              <a:srgbClr val="E86222"/>
            </a:fillRef>
            <a:effectRef idx="0">
              <a:srgbClr val="E86222"/>
            </a:effectRef>
            <a:fontRef idx="minor">
              <a:srgbClr val="181919"/>
            </a:fontRef>
          </p:style>
        </p:cxnSp>
        <p:cxnSp>
          <p:nvCxnSpPr>
            <p:cNvPr id="20" name="Straight Connector 62">
              <a:extLst>
                <a:ext uri="{FF2B5EF4-FFF2-40B4-BE49-F238E27FC236}">
                  <a16:creationId xmlns:a16="http://schemas.microsoft.com/office/drawing/2014/main" id="{53405AB1-978F-F24B-86B6-463373A4F74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44928" y="3162222"/>
              <a:ext cx="0" cy="646875"/>
            </a:xfrm>
            <a:prstGeom prst="line">
              <a:avLst/>
            </a:prstGeom>
            <a:ln w="25400">
              <a:solidFill>
                <a:srgbClr val="FFFFFF">
                  <a:lumMod val="85000"/>
                </a:srgbClr>
              </a:solidFill>
              <a:prstDash val="sysDash"/>
              <a:headEnd type="none"/>
              <a:tailEnd type="oval"/>
            </a:ln>
          </p:spPr>
          <p:style>
            <a:lnRef idx="1">
              <a:srgbClr val="E86222"/>
            </a:lnRef>
            <a:fillRef idx="0">
              <a:srgbClr val="E86222"/>
            </a:fillRef>
            <a:effectRef idx="0">
              <a:srgbClr val="E86222"/>
            </a:effectRef>
            <a:fontRef idx="minor">
              <a:srgbClr val="181919"/>
            </a:fontRef>
          </p:style>
        </p:cxnSp>
        <p:cxnSp>
          <p:nvCxnSpPr>
            <p:cNvPr id="21" name="Straight Connector 63">
              <a:extLst>
                <a:ext uri="{FF2B5EF4-FFF2-40B4-BE49-F238E27FC236}">
                  <a16:creationId xmlns:a16="http://schemas.microsoft.com/office/drawing/2014/main" id="{951E51F8-D3DC-8D4A-8B9F-DAD73E2450B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152504" y="3162222"/>
              <a:ext cx="0" cy="646875"/>
            </a:xfrm>
            <a:prstGeom prst="line">
              <a:avLst/>
            </a:prstGeom>
            <a:ln w="25400">
              <a:solidFill>
                <a:srgbClr val="FFFFFF">
                  <a:lumMod val="85000"/>
                </a:srgbClr>
              </a:solidFill>
              <a:prstDash val="sysDash"/>
              <a:headEnd type="none"/>
              <a:tailEnd type="oval"/>
            </a:ln>
          </p:spPr>
          <p:style>
            <a:lnRef idx="1">
              <a:srgbClr val="E86222"/>
            </a:lnRef>
            <a:fillRef idx="0">
              <a:srgbClr val="E86222"/>
            </a:fillRef>
            <a:effectRef idx="0">
              <a:srgbClr val="E86222"/>
            </a:effectRef>
            <a:fontRef idx="minor">
              <a:srgbClr val="181919"/>
            </a:fontRef>
          </p:style>
        </p:cxnSp>
        <p:grpSp>
          <p:nvGrpSpPr>
            <p:cNvPr id="22" name="Group 64">
              <a:extLst>
                <a:ext uri="{FF2B5EF4-FFF2-40B4-BE49-F238E27FC236}">
                  <a16:creationId xmlns:a16="http://schemas.microsoft.com/office/drawing/2014/main" id="{FDDDD86D-9E72-5E4F-8C5F-E0A23B1AC133}"/>
                </a:ext>
              </a:extLst>
            </p:cNvPr>
            <p:cNvGrpSpPr/>
            <p:nvPr/>
          </p:nvGrpSpPr>
          <p:grpSpPr>
            <a:xfrm>
              <a:off x="796637" y="4403700"/>
              <a:ext cx="2480269" cy="800219"/>
              <a:chOff x="4502086" y="2972096"/>
              <a:chExt cx="2480269" cy="800219"/>
            </a:xfrm>
          </p:grpSpPr>
          <p:sp>
            <p:nvSpPr>
              <p:cNvPr id="23" name="CuadroTexto 395">
                <a:extLst>
                  <a:ext uri="{FF2B5EF4-FFF2-40B4-BE49-F238E27FC236}">
                    <a16:creationId xmlns:a16="http://schemas.microsoft.com/office/drawing/2014/main" id="{03251C1B-761E-9E4B-8609-A5EA4D5E8E84}"/>
                  </a:ext>
                </a:extLst>
              </p:cNvPr>
              <p:cNvSpPr txBox="1"/>
              <p:nvPr/>
            </p:nvSpPr>
            <p:spPr>
              <a:xfrm>
                <a:off x="4910436" y="2972096"/>
                <a:ext cx="1663570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E86222"/>
                    </a:solidFill>
                    <a:latin typeface="Poppins" pitchFamily="2" charset="77"/>
                    <a:ea typeface="Lato Semibold" panose="020F0502020204030203" pitchFamily="34" charset="0"/>
                    <a:cs typeface="Poppins Medium" pitchFamily="2" charset="77"/>
                  </a:rPr>
                  <a:t>Milestone</a:t>
                </a:r>
              </a:p>
            </p:txBody>
          </p:sp>
          <p:sp>
            <p:nvSpPr>
              <p:cNvPr id="24" name="Rectangle 56">
                <a:extLst>
                  <a:ext uri="{FF2B5EF4-FFF2-40B4-BE49-F238E27FC236}">
                    <a16:creationId xmlns:a16="http://schemas.microsoft.com/office/drawing/2014/main" id="{B6281BD7-2BA2-E84E-8478-6493763281A3}"/>
                  </a:ext>
                </a:extLst>
              </p:cNvPr>
              <p:cNvSpPr/>
              <p:nvPr/>
            </p:nvSpPr>
            <p:spPr>
              <a:xfrm>
                <a:off x="4502086" y="3295262"/>
                <a:ext cx="2480269" cy="4770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400" dirty="0">
                    <a:latin typeface="Poppins" panose="020F0502020204030203" pitchFamily="34" charset="0"/>
                    <a:ea typeface="Lato Light" panose="020F0502020204030203" pitchFamily="34" charset="0"/>
                    <a:cs typeface="Lato Light" panose="020F0502020204030203" pitchFamily="34" charset="0"/>
                  </a:rPr>
                  <a:t>Add a short description of this milestone here.</a:t>
                </a:r>
              </a:p>
            </p:txBody>
          </p:sp>
        </p:grpSp>
        <p:grpSp>
          <p:nvGrpSpPr>
            <p:cNvPr id="25" name="Group 67">
              <a:extLst>
                <a:ext uri="{FF2B5EF4-FFF2-40B4-BE49-F238E27FC236}">
                  <a16:creationId xmlns:a16="http://schemas.microsoft.com/office/drawing/2014/main" id="{CA105A59-15A3-FD4A-9628-85BD68534511}"/>
                </a:ext>
              </a:extLst>
            </p:cNvPr>
            <p:cNvGrpSpPr/>
            <p:nvPr/>
          </p:nvGrpSpPr>
          <p:grpSpPr>
            <a:xfrm>
              <a:off x="3190398" y="4403700"/>
              <a:ext cx="2509362" cy="800219"/>
              <a:chOff x="4487540" y="2972096"/>
              <a:chExt cx="2509362" cy="800219"/>
            </a:xfrm>
          </p:grpSpPr>
          <p:sp>
            <p:nvSpPr>
              <p:cNvPr id="26" name="CuadroTexto 395">
                <a:extLst>
                  <a:ext uri="{FF2B5EF4-FFF2-40B4-BE49-F238E27FC236}">
                    <a16:creationId xmlns:a16="http://schemas.microsoft.com/office/drawing/2014/main" id="{8FFBA214-4086-EB4A-82DA-4DFA837BF672}"/>
                  </a:ext>
                </a:extLst>
              </p:cNvPr>
              <p:cNvSpPr txBox="1"/>
              <p:nvPr/>
            </p:nvSpPr>
            <p:spPr>
              <a:xfrm>
                <a:off x="4910436" y="2972096"/>
                <a:ext cx="1663570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3898EC"/>
                    </a:solidFill>
                    <a:latin typeface="Poppins" pitchFamily="2" charset="77"/>
                    <a:ea typeface="Lato Semibold" panose="020F0502020204030203" pitchFamily="34" charset="0"/>
                    <a:cs typeface="Poppins Medium" pitchFamily="2" charset="77"/>
                  </a:rPr>
                  <a:t>Milestone</a:t>
                </a:r>
              </a:p>
            </p:txBody>
          </p:sp>
          <p:sp>
            <p:nvSpPr>
              <p:cNvPr id="27" name="Rectangle 56">
                <a:extLst>
                  <a:ext uri="{FF2B5EF4-FFF2-40B4-BE49-F238E27FC236}">
                    <a16:creationId xmlns:a16="http://schemas.microsoft.com/office/drawing/2014/main" id="{FE0DA97F-D53C-6B4E-B446-84E074AA4CCA}"/>
                  </a:ext>
                </a:extLst>
              </p:cNvPr>
              <p:cNvSpPr/>
              <p:nvPr/>
            </p:nvSpPr>
            <p:spPr>
              <a:xfrm>
                <a:off x="4487540" y="3295262"/>
                <a:ext cx="2509362" cy="4770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400" dirty="0">
                    <a:latin typeface="Poppins" panose="020F0502020204030203" pitchFamily="34" charset="0"/>
                    <a:ea typeface="Lato Light" panose="020F0502020204030203" pitchFamily="34" charset="0"/>
                    <a:cs typeface="Lato Light" panose="020F0502020204030203" pitchFamily="34" charset="0"/>
                  </a:rPr>
                  <a:t>Add a short description of this milestone here.</a:t>
                </a:r>
              </a:p>
            </p:txBody>
          </p:sp>
        </p:grpSp>
        <p:grpSp>
          <p:nvGrpSpPr>
            <p:cNvPr id="28" name="Group 70">
              <a:extLst>
                <a:ext uri="{FF2B5EF4-FFF2-40B4-BE49-F238E27FC236}">
                  <a16:creationId xmlns:a16="http://schemas.microsoft.com/office/drawing/2014/main" id="{17C56BE1-0A46-F04C-B566-320C1BF3DE67}"/>
                </a:ext>
              </a:extLst>
            </p:cNvPr>
            <p:cNvGrpSpPr/>
            <p:nvPr/>
          </p:nvGrpSpPr>
          <p:grpSpPr>
            <a:xfrm>
              <a:off x="7021023" y="4403700"/>
              <a:ext cx="2290617" cy="800219"/>
              <a:chOff x="4596912" y="2972096"/>
              <a:chExt cx="2290617" cy="800219"/>
            </a:xfrm>
          </p:grpSpPr>
          <p:sp>
            <p:nvSpPr>
              <p:cNvPr id="29" name="CuadroTexto 395">
                <a:extLst>
                  <a:ext uri="{FF2B5EF4-FFF2-40B4-BE49-F238E27FC236}">
                    <a16:creationId xmlns:a16="http://schemas.microsoft.com/office/drawing/2014/main" id="{0927BE94-9938-C646-B9FC-10E2365AC2FE}"/>
                  </a:ext>
                </a:extLst>
              </p:cNvPr>
              <p:cNvSpPr txBox="1"/>
              <p:nvPr/>
            </p:nvSpPr>
            <p:spPr>
              <a:xfrm>
                <a:off x="4910436" y="2972096"/>
                <a:ext cx="1663570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747980"/>
                    </a:solidFill>
                    <a:latin typeface="Poppins" pitchFamily="2" charset="77"/>
                    <a:ea typeface="Lato Semibold" panose="020F0502020204030203" pitchFamily="34" charset="0"/>
                    <a:cs typeface="Poppins Medium" pitchFamily="2" charset="77"/>
                  </a:rPr>
                  <a:t>Milestone</a:t>
                </a:r>
              </a:p>
            </p:txBody>
          </p:sp>
          <p:sp>
            <p:nvSpPr>
              <p:cNvPr id="30" name="Rectangle 56">
                <a:extLst>
                  <a:ext uri="{FF2B5EF4-FFF2-40B4-BE49-F238E27FC236}">
                    <a16:creationId xmlns:a16="http://schemas.microsoft.com/office/drawing/2014/main" id="{A588BDC0-4709-9A49-8F9C-B312138A1492}"/>
                  </a:ext>
                </a:extLst>
              </p:cNvPr>
              <p:cNvSpPr/>
              <p:nvPr/>
            </p:nvSpPr>
            <p:spPr>
              <a:xfrm>
                <a:off x="4596912" y="3295262"/>
                <a:ext cx="2290617" cy="4770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400" dirty="0">
                    <a:latin typeface="Poppins" panose="020F0502020204030203" pitchFamily="34" charset="0"/>
                    <a:ea typeface="Lato Light" panose="020F0502020204030203" pitchFamily="34" charset="0"/>
                    <a:cs typeface="Lato Light" panose="020F0502020204030203" pitchFamily="34" charset="0"/>
                  </a:rPr>
                  <a:t>Add a short description of this milestone here.</a:t>
                </a:r>
              </a:p>
            </p:txBody>
          </p:sp>
        </p:grpSp>
        <p:sp>
          <p:nvSpPr>
            <p:cNvPr id="31" name="CuadroTexto 395">
              <a:extLst>
                <a:ext uri="{FF2B5EF4-FFF2-40B4-BE49-F238E27FC236}">
                  <a16:creationId xmlns:a16="http://schemas.microsoft.com/office/drawing/2014/main" id="{B3D9E845-6FAE-7549-AF8D-4205A5A4E325}"/>
                </a:ext>
              </a:extLst>
            </p:cNvPr>
            <p:cNvSpPr txBox="1"/>
            <p:nvPr/>
          </p:nvSpPr>
          <p:spPr>
            <a:xfrm>
              <a:off x="526305" y="2709588"/>
              <a:ext cx="977166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131414"/>
                  </a:solidFill>
                  <a:latin typeface="Poppins" pitchFamily="2" charset="77"/>
                  <a:ea typeface="Lato Semibold" panose="020F0502020204030203" pitchFamily="34" charset="0"/>
                  <a:cs typeface="Poppins Medium" pitchFamily="2" charset="77"/>
                </a:rPr>
                <a:t>2023</a:t>
              </a:r>
            </a:p>
          </p:txBody>
        </p:sp>
        <p:sp>
          <p:nvSpPr>
            <p:cNvPr id="32" name="CuadroTexto 395">
              <a:extLst>
                <a:ext uri="{FF2B5EF4-FFF2-40B4-BE49-F238E27FC236}">
                  <a16:creationId xmlns:a16="http://schemas.microsoft.com/office/drawing/2014/main" id="{4A3F5FCB-D915-EB42-9C2C-843E3FC07DCD}"/>
                </a:ext>
              </a:extLst>
            </p:cNvPr>
            <p:cNvSpPr txBox="1"/>
            <p:nvPr/>
          </p:nvSpPr>
          <p:spPr>
            <a:xfrm>
              <a:off x="3276906" y="2709588"/>
              <a:ext cx="977166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131414"/>
                  </a:solidFill>
                  <a:latin typeface="Poppins" pitchFamily="2" charset="77"/>
                  <a:ea typeface="Lato Semibold" panose="020F0502020204030203" pitchFamily="34" charset="0"/>
                  <a:cs typeface="Poppins Medium" pitchFamily="2" charset="77"/>
                </a:rPr>
                <a:t>2024</a:t>
              </a:r>
            </a:p>
          </p:txBody>
        </p:sp>
        <p:sp>
          <p:nvSpPr>
            <p:cNvPr id="33" name="CuadroTexto 395">
              <a:extLst>
                <a:ext uri="{FF2B5EF4-FFF2-40B4-BE49-F238E27FC236}">
                  <a16:creationId xmlns:a16="http://schemas.microsoft.com/office/drawing/2014/main" id="{24024C5D-8247-A84D-9E3C-BF09C480C627}"/>
                </a:ext>
              </a:extLst>
            </p:cNvPr>
            <p:cNvSpPr txBox="1"/>
            <p:nvPr/>
          </p:nvSpPr>
          <p:spPr>
            <a:xfrm>
              <a:off x="4670144" y="2709588"/>
              <a:ext cx="977166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131414"/>
                  </a:solidFill>
                  <a:latin typeface="Poppins" pitchFamily="2" charset="77"/>
                  <a:ea typeface="Lato Semibold" panose="020F0502020204030203" pitchFamily="34" charset="0"/>
                  <a:cs typeface="Poppins Medium" pitchFamily="2" charset="77"/>
                </a:rPr>
                <a:t>2025</a:t>
              </a:r>
            </a:p>
          </p:txBody>
        </p:sp>
        <p:sp>
          <p:nvSpPr>
            <p:cNvPr id="34" name="CuadroTexto 395">
              <a:extLst>
                <a:ext uri="{FF2B5EF4-FFF2-40B4-BE49-F238E27FC236}">
                  <a16:creationId xmlns:a16="http://schemas.microsoft.com/office/drawing/2014/main" id="{5DEB50F9-AB87-4048-B2A2-2D2D7EF245EC}"/>
                </a:ext>
              </a:extLst>
            </p:cNvPr>
            <p:cNvSpPr txBox="1"/>
            <p:nvPr/>
          </p:nvSpPr>
          <p:spPr>
            <a:xfrm>
              <a:off x="10663921" y="2709588"/>
              <a:ext cx="977166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131414"/>
                  </a:solidFill>
                  <a:latin typeface="Poppins" pitchFamily="2" charset="77"/>
                  <a:ea typeface="Lato Semibold" panose="020F0502020204030203" pitchFamily="34" charset="0"/>
                  <a:cs typeface="Poppins Medium" pitchFamily="2" charset="77"/>
                </a:rPr>
                <a:t>2026</a:t>
              </a:r>
            </a:p>
          </p:txBody>
        </p:sp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uadroTexto 350">
            <a:extLst>
              <a:ext uri="{FF2B5EF4-FFF2-40B4-BE49-F238E27FC236}">
                <a16:creationId xmlns:a16="http://schemas.microsoft.com/office/drawing/2014/main" id="{EB85846B-B4DD-D346-BE0C-37F878C3F360}"/>
              </a:ext>
            </a:extLst>
          </p:cNvPr>
          <p:cNvSpPr txBox="1"/>
          <p:nvPr/>
        </p:nvSpPr>
        <p:spPr>
          <a:xfrm>
            <a:off x="4909366" y="511095"/>
            <a:ext cx="2370200" cy="661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srgbClr val="131414"/>
                </a:solidFill>
                <a:latin typeface="Funnel Display" pitchFamily="2" charset="77"/>
                <a:ea typeface="Lato Heavy" charset="0"/>
                <a:cs typeface="Poppins" pitchFamily="2" charset="77"/>
              </a:rPr>
              <a:t>Timeline</a:t>
            </a:r>
          </a:p>
        </p:txBody>
      </p:sp>
      <p:sp>
        <p:nvSpPr>
          <p:cNvPr id="27" name="CuadroTexto 351">
            <a:extLst>
              <a:ext uri="{FF2B5EF4-FFF2-40B4-BE49-F238E27FC236}">
                <a16:creationId xmlns:a16="http://schemas.microsoft.com/office/drawing/2014/main" id="{14CCF53B-4E8A-804A-9EAC-C1FF6A3EC7E9}"/>
              </a:ext>
            </a:extLst>
          </p:cNvPr>
          <p:cNvSpPr txBox="1"/>
          <p:nvPr/>
        </p:nvSpPr>
        <p:spPr>
          <a:xfrm>
            <a:off x="1334154" y="1191655"/>
            <a:ext cx="952051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Poppins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Optional subtitle. Replace with your own or delete this line.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E3DE0EF-EBE2-5349-256F-7417F6C5540D}"/>
              </a:ext>
            </a:extLst>
          </p:cNvPr>
          <p:cNvGrpSpPr/>
          <p:nvPr/>
        </p:nvGrpSpPr>
        <p:grpSpPr>
          <a:xfrm>
            <a:off x="780727" y="2134135"/>
            <a:ext cx="10627371" cy="3050369"/>
            <a:chOff x="780727" y="2624329"/>
            <a:chExt cx="10627371" cy="3050369"/>
          </a:xfrm>
        </p:grpSpPr>
        <p:grpSp>
          <p:nvGrpSpPr>
            <p:cNvPr id="11" name="Gráfico 242">
              <a:extLst>
                <a:ext uri="{FF2B5EF4-FFF2-40B4-BE49-F238E27FC236}">
                  <a16:creationId xmlns:a16="http://schemas.microsoft.com/office/drawing/2014/main" id="{89F2FEA2-0796-2F4A-8C9A-02817C099D87}"/>
                </a:ext>
              </a:extLst>
            </p:cNvPr>
            <p:cNvGrpSpPr/>
            <p:nvPr/>
          </p:nvGrpSpPr>
          <p:grpSpPr>
            <a:xfrm>
              <a:off x="9845952" y="2624329"/>
              <a:ext cx="1464198" cy="1464193"/>
              <a:chOff x="2007259" y="2380251"/>
              <a:chExt cx="285415" cy="285415"/>
            </a:xfrm>
            <a:solidFill>
              <a:srgbClr val="3B3E42"/>
            </a:solidFill>
          </p:grpSpPr>
          <p:sp>
            <p:nvSpPr>
              <p:cNvPr id="12" name="Forma libre 387">
                <a:extLst>
                  <a:ext uri="{FF2B5EF4-FFF2-40B4-BE49-F238E27FC236}">
                    <a16:creationId xmlns:a16="http://schemas.microsoft.com/office/drawing/2014/main" id="{0FACDE7A-67B9-9642-99D6-BE2CFA611169}"/>
                  </a:ext>
                </a:extLst>
              </p:cNvPr>
              <p:cNvSpPr/>
              <p:nvPr/>
            </p:nvSpPr>
            <p:spPr>
              <a:xfrm>
                <a:off x="2173334" y="2534433"/>
                <a:ext cx="119295" cy="119295"/>
              </a:xfrm>
              <a:custGeom>
                <a:avLst/>
                <a:gdLst>
                  <a:gd name="connsiteX0" fmla="*/ 203005 w 238589"/>
                  <a:gd name="connsiteY0" fmla="*/ 836 h 238589"/>
                  <a:gd name="connsiteX1" fmla="*/ 36513 w 238589"/>
                  <a:gd name="connsiteY1" fmla="*/ 836 h 238589"/>
                  <a:gd name="connsiteX2" fmla="*/ 836 w 238589"/>
                  <a:gd name="connsiteY2" fmla="*/ 36513 h 238589"/>
                  <a:gd name="connsiteX3" fmla="*/ 836 w 238589"/>
                  <a:gd name="connsiteY3" fmla="*/ 226790 h 238589"/>
                  <a:gd name="connsiteX4" fmla="*/ 8176 w 238589"/>
                  <a:gd name="connsiteY4" fmla="*/ 237777 h 238589"/>
                  <a:gd name="connsiteX5" fmla="*/ 12728 w 238589"/>
                  <a:gd name="connsiteY5" fmla="*/ 238683 h 238589"/>
                  <a:gd name="connsiteX6" fmla="*/ 21136 w 238589"/>
                  <a:gd name="connsiteY6" fmla="*/ 235199 h 238589"/>
                  <a:gd name="connsiteX7" fmla="*/ 65222 w 238589"/>
                  <a:gd name="connsiteY7" fmla="*/ 191114 h 238589"/>
                  <a:gd name="connsiteX8" fmla="*/ 203005 w 238589"/>
                  <a:gd name="connsiteY8" fmla="*/ 191114 h 238589"/>
                  <a:gd name="connsiteX9" fmla="*/ 238682 w 238589"/>
                  <a:gd name="connsiteY9" fmla="*/ 155437 h 238589"/>
                  <a:gd name="connsiteX10" fmla="*/ 238682 w 238589"/>
                  <a:gd name="connsiteY10" fmla="*/ 36513 h 238589"/>
                  <a:gd name="connsiteX11" fmla="*/ 203005 w 238589"/>
                  <a:gd name="connsiteY11" fmla="*/ 836 h 238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38589" h="238589">
                    <a:moveTo>
                      <a:pt x="203005" y="836"/>
                    </a:moveTo>
                    <a:lnTo>
                      <a:pt x="36513" y="836"/>
                    </a:lnTo>
                    <a:cubicBezTo>
                      <a:pt x="16840" y="836"/>
                      <a:pt x="836" y="16840"/>
                      <a:pt x="836" y="36513"/>
                    </a:cubicBezTo>
                    <a:lnTo>
                      <a:pt x="836" y="226790"/>
                    </a:lnTo>
                    <a:cubicBezTo>
                      <a:pt x="836" y="231599"/>
                      <a:pt x="3728" y="235942"/>
                      <a:pt x="8176" y="237777"/>
                    </a:cubicBezTo>
                    <a:cubicBezTo>
                      <a:pt x="9651" y="238392"/>
                      <a:pt x="11195" y="238683"/>
                      <a:pt x="12728" y="238683"/>
                    </a:cubicBezTo>
                    <a:cubicBezTo>
                      <a:pt x="15817" y="238683"/>
                      <a:pt x="18860" y="237476"/>
                      <a:pt x="21136" y="235199"/>
                    </a:cubicBezTo>
                    <a:lnTo>
                      <a:pt x="65222" y="191114"/>
                    </a:lnTo>
                    <a:lnTo>
                      <a:pt x="203005" y="191114"/>
                    </a:lnTo>
                    <a:cubicBezTo>
                      <a:pt x="222679" y="191114"/>
                      <a:pt x="238682" y="175110"/>
                      <a:pt x="238682" y="155437"/>
                    </a:cubicBezTo>
                    <a:lnTo>
                      <a:pt x="238682" y="36513"/>
                    </a:lnTo>
                    <a:cubicBezTo>
                      <a:pt x="238682" y="16841"/>
                      <a:pt x="222679" y="836"/>
                      <a:pt x="203005" y="836"/>
                    </a:cubicBezTo>
                    <a:close/>
                  </a:path>
                </a:pathLst>
              </a:custGeom>
              <a:grpFill/>
              <a:ln w="47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MX"/>
              </a:p>
            </p:txBody>
          </p:sp>
          <p:sp>
            <p:nvSpPr>
              <p:cNvPr id="13" name="Forma libre 388">
                <a:extLst>
                  <a:ext uri="{FF2B5EF4-FFF2-40B4-BE49-F238E27FC236}">
                    <a16:creationId xmlns:a16="http://schemas.microsoft.com/office/drawing/2014/main" id="{BBB9D1AB-429A-A04C-A70D-FA0DEF3F141F}"/>
                  </a:ext>
                </a:extLst>
              </p:cNvPr>
              <p:cNvSpPr/>
              <p:nvPr/>
            </p:nvSpPr>
            <p:spPr>
              <a:xfrm>
                <a:off x="2006841" y="2391725"/>
                <a:ext cx="262002" cy="214619"/>
              </a:xfrm>
              <a:custGeom>
                <a:avLst/>
                <a:gdLst>
                  <a:gd name="connsiteX0" fmla="*/ 512206 w 524005"/>
                  <a:gd name="connsiteY0" fmla="*/ 262096 h 429238"/>
                  <a:gd name="connsiteX1" fmla="*/ 524099 w 524005"/>
                  <a:gd name="connsiteY1" fmla="*/ 250203 h 429238"/>
                  <a:gd name="connsiteX2" fmla="*/ 524099 w 524005"/>
                  <a:gd name="connsiteY2" fmla="*/ 95975 h 429238"/>
                  <a:gd name="connsiteX3" fmla="*/ 476529 w 524005"/>
                  <a:gd name="connsiteY3" fmla="*/ 48406 h 429238"/>
                  <a:gd name="connsiteX4" fmla="*/ 255499 w 524005"/>
                  <a:gd name="connsiteY4" fmla="*/ 48406 h 429238"/>
                  <a:gd name="connsiteX5" fmla="*/ 211414 w 524005"/>
                  <a:gd name="connsiteY5" fmla="*/ 4320 h 429238"/>
                  <a:gd name="connsiteX6" fmla="*/ 203005 w 524005"/>
                  <a:gd name="connsiteY6" fmla="*/ 836 h 429238"/>
                  <a:gd name="connsiteX7" fmla="*/ 48406 w 524005"/>
                  <a:gd name="connsiteY7" fmla="*/ 836 h 429238"/>
                  <a:gd name="connsiteX8" fmla="*/ 836 w 524005"/>
                  <a:gd name="connsiteY8" fmla="*/ 48406 h 429238"/>
                  <a:gd name="connsiteX9" fmla="*/ 836 w 524005"/>
                  <a:gd name="connsiteY9" fmla="*/ 381391 h 429238"/>
                  <a:gd name="connsiteX10" fmla="*/ 48406 w 524005"/>
                  <a:gd name="connsiteY10" fmla="*/ 428961 h 429238"/>
                  <a:gd name="connsiteX11" fmla="*/ 297773 w 524005"/>
                  <a:gd name="connsiteY11" fmla="*/ 428961 h 429238"/>
                  <a:gd name="connsiteX12" fmla="*/ 309666 w 524005"/>
                  <a:gd name="connsiteY12" fmla="*/ 417068 h 429238"/>
                  <a:gd name="connsiteX13" fmla="*/ 309666 w 524005"/>
                  <a:gd name="connsiteY13" fmla="*/ 321557 h 429238"/>
                  <a:gd name="connsiteX14" fmla="*/ 369127 w 524005"/>
                  <a:gd name="connsiteY14" fmla="*/ 262096 h 429238"/>
                  <a:gd name="connsiteX15" fmla="*/ 512206 w 524005"/>
                  <a:gd name="connsiteY15" fmla="*/ 262096 h 4292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24005" h="429238">
                    <a:moveTo>
                      <a:pt x="512206" y="262096"/>
                    </a:moveTo>
                    <a:cubicBezTo>
                      <a:pt x="518779" y="262096"/>
                      <a:pt x="524099" y="256777"/>
                      <a:pt x="524099" y="250203"/>
                    </a:cubicBezTo>
                    <a:lnTo>
                      <a:pt x="524099" y="95975"/>
                    </a:lnTo>
                    <a:cubicBezTo>
                      <a:pt x="524099" y="69741"/>
                      <a:pt x="502765" y="48406"/>
                      <a:pt x="476529" y="48406"/>
                    </a:cubicBezTo>
                    <a:lnTo>
                      <a:pt x="255499" y="48406"/>
                    </a:lnTo>
                    <a:lnTo>
                      <a:pt x="211414" y="4320"/>
                    </a:lnTo>
                    <a:cubicBezTo>
                      <a:pt x="209184" y="2090"/>
                      <a:pt x="206165" y="836"/>
                      <a:pt x="203005" y="836"/>
                    </a:cubicBezTo>
                    <a:lnTo>
                      <a:pt x="48406" y="836"/>
                    </a:lnTo>
                    <a:cubicBezTo>
                      <a:pt x="22170" y="836"/>
                      <a:pt x="836" y="22171"/>
                      <a:pt x="836" y="48406"/>
                    </a:cubicBezTo>
                    <a:lnTo>
                      <a:pt x="836" y="381391"/>
                    </a:lnTo>
                    <a:cubicBezTo>
                      <a:pt x="836" y="407626"/>
                      <a:pt x="22170" y="428961"/>
                      <a:pt x="48406" y="428961"/>
                    </a:cubicBezTo>
                    <a:lnTo>
                      <a:pt x="297773" y="428961"/>
                    </a:lnTo>
                    <a:cubicBezTo>
                      <a:pt x="304347" y="428961"/>
                      <a:pt x="309666" y="423641"/>
                      <a:pt x="309666" y="417068"/>
                    </a:cubicBezTo>
                    <a:lnTo>
                      <a:pt x="309666" y="321557"/>
                    </a:lnTo>
                    <a:cubicBezTo>
                      <a:pt x="309666" y="288772"/>
                      <a:pt x="336342" y="262096"/>
                      <a:pt x="369127" y="262096"/>
                    </a:cubicBezTo>
                    <a:lnTo>
                      <a:pt x="512206" y="262096"/>
                    </a:lnTo>
                    <a:close/>
                  </a:path>
                </a:pathLst>
              </a:custGeom>
              <a:grpFill/>
              <a:ln w="47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MX"/>
              </a:p>
            </p:txBody>
          </p:sp>
        </p:grpSp>
        <p:grpSp>
          <p:nvGrpSpPr>
            <p:cNvPr id="14" name="Gráfico 242">
              <a:extLst>
                <a:ext uri="{FF2B5EF4-FFF2-40B4-BE49-F238E27FC236}">
                  <a16:creationId xmlns:a16="http://schemas.microsoft.com/office/drawing/2014/main" id="{F9ADF162-6A2B-0840-B47D-EDDB7F528798}"/>
                </a:ext>
              </a:extLst>
            </p:cNvPr>
            <p:cNvGrpSpPr/>
            <p:nvPr/>
          </p:nvGrpSpPr>
          <p:grpSpPr>
            <a:xfrm>
              <a:off x="880412" y="2624329"/>
              <a:ext cx="1464198" cy="1464193"/>
              <a:chOff x="2007259" y="2380251"/>
              <a:chExt cx="285415" cy="285415"/>
            </a:xfrm>
            <a:solidFill>
              <a:srgbClr val="E86222"/>
            </a:solidFill>
          </p:grpSpPr>
          <p:sp>
            <p:nvSpPr>
              <p:cNvPr id="15" name="Forma libre 387">
                <a:extLst>
                  <a:ext uri="{FF2B5EF4-FFF2-40B4-BE49-F238E27FC236}">
                    <a16:creationId xmlns:a16="http://schemas.microsoft.com/office/drawing/2014/main" id="{0525E5AF-0E0E-4F4B-9A9B-1B56521B700F}"/>
                  </a:ext>
                </a:extLst>
              </p:cNvPr>
              <p:cNvSpPr/>
              <p:nvPr/>
            </p:nvSpPr>
            <p:spPr>
              <a:xfrm>
                <a:off x="2173334" y="2534433"/>
                <a:ext cx="119295" cy="119295"/>
              </a:xfrm>
              <a:custGeom>
                <a:avLst/>
                <a:gdLst>
                  <a:gd name="connsiteX0" fmla="*/ 203005 w 238589"/>
                  <a:gd name="connsiteY0" fmla="*/ 836 h 238589"/>
                  <a:gd name="connsiteX1" fmla="*/ 36513 w 238589"/>
                  <a:gd name="connsiteY1" fmla="*/ 836 h 238589"/>
                  <a:gd name="connsiteX2" fmla="*/ 836 w 238589"/>
                  <a:gd name="connsiteY2" fmla="*/ 36513 h 238589"/>
                  <a:gd name="connsiteX3" fmla="*/ 836 w 238589"/>
                  <a:gd name="connsiteY3" fmla="*/ 226790 h 238589"/>
                  <a:gd name="connsiteX4" fmla="*/ 8176 w 238589"/>
                  <a:gd name="connsiteY4" fmla="*/ 237777 h 238589"/>
                  <a:gd name="connsiteX5" fmla="*/ 12728 w 238589"/>
                  <a:gd name="connsiteY5" fmla="*/ 238683 h 238589"/>
                  <a:gd name="connsiteX6" fmla="*/ 21136 w 238589"/>
                  <a:gd name="connsiteY6" fmla="*/ 235199 h 238589"/>
                  <a:gd name="connsiteX7" fmla="*/ 65222 w 238589"/>
                  <a:gd name="connsiteY7" fmla="*/ 191114 h 238589"/>
                  <a:gd name="connsiteX8" fmla="*/ 203005 w 238589"/>
                  <a:gd name="connsiteY8" fmla="*/ 191114 h 238589"/>
                  <a:gd name="connsiteX9" fmla="*/ 238682 w 238589"/>
                  <a:gd name="connsiteY9" fmla="*/ 155437 h 238589"/>
                  <a:gd name="connsiteX10" fmla="*/ 238682 w 238589"/>
                  <a:gd name="connsiteY10" fmla="*/ 36513 h 238589"/>
                  <a:gd name="connsiteX11" fmla="*/ 203005 w 238589"/>
                  <a:gd name="connsiteY11" fmla="*/ 836 h 238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38589" h="238589">
                    <a:moveTo>
                      <a:pt x="203005" y="836"/>
                    </a:moveTo>
                    <a:lnTo>
                      <a:pt x="36513" y="836"/>
                    </a:lnTo>
                    <a:cubicBezTo>
                      <a:pt x="16840" y="836"/>
                      <a:pt x="836" y="16840"/>
                      <a:pt x="836" y="36513"/>
                    </a:cubicBezTo>
                    <a:lnTo>
                      <a:pt x="836" y="226790"/>
                    </a:lnTo>
                    <a:cubicBezTo>
                      <a:pt x="836" y="231599"/>
                      <a:pt x="3728" y="235942"/>
                      <a:pt x="8176" y="237777"/>
                    </a:cubicBezTo>
                    <a:cubicBezTo>
                      <a:pt x="9651" y="238392"/>
                      <a:pt x="11195" y="238683"/>
                      <a:pt x="12728" y="238683"/>
                    </a:cubicBezTo>
                    <a:cubicBezTo>
                      <a:pt x="15817" y="238683"/>
                      <a:pt x="18860" y="237476"/>
                      <a:pt x="21136" y="235199"/>
                    </a:cubicBezTo>
                    <a:lnTo>
                      <a:pt x="65222" y="191114"/>
                    </a:lnTo>
                    <a:lnTo>
                      <a:pt x="203005" y="191114"/>
                    </a:lnTo>
                    <a:cubicBezTo>
                      <a:pt x="222679" y="191114"/>
                      <a:pt x="238682" y="175110"/>
                      <a:pt x="238682" y="155437"/>
                    </a:cubicBezTo>
                    <a:lnTo>
                      <a:pt x="238682" y="36513"/>
                    </a:lnTo>
                    <a:cubicBezTo>
                      <a:pt x="238682" y="16841"/>
                      <a:pt x="222679" y="836"/>
                      <a:pt x="203005" y="836"/>
                    </a:cubicBezTo>
                    <a:close/>
                  </a:path>
                </a:pathLst>
              </a:custGeom>
              <a:grpFill/>
              <a:ln w="47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MX"/>
              </a:p>
            </p:txBody>
          </p:sp>
          <p:sp>
            <p:nvSpPr>
              <p:cNvPr id="16" name="Forma libre 388">
                <a:extLst>
                  <a:ext uri="{FF2B5EF4-FFF2-40B4-BE49-F238E27FC236}">
                    <a16:creationId xmlns:a16="http://schemas.microsoft.com/office/drawing/2014/main" id="{6609EAA8-E319-5543-838E-078729DAA1F5}"/>
                  </a:ext>
                </a:extLst>
              </p:cNvPr>
              <p:cNvSpPr/>
              <p:nvPr/>
            </p:nvSpPr>
            <p:spPr>
              <a:xfrm>
                <a:off x="2006841" y="2391725"/>
                <a:ext cx="262002" cy="214619"/>
              </a:xfrm>
              <a:custGeom>
                <a:avLst/>
                <a:gdLst>
                  <a:gd name="connsiteX0" fmla="*/ 512206 w 524005"/>
                  <a:gd name="connsiteY0" fmla="*/ 262096 h 429238"/>
                  <a:gd name="connsiteX1" fmla="*/ 524099 w 524005"/>
                  <a:gd name="connsiteY1" fmla="*/ 250203 h 429238"/>
                  <a:gd name="connsiteX2" fmla="*/ 524099 w 524005"/>
                  <a:gd name="connsiteY2" fmla="*/ 95975 h 429238"/>
                  <a:gd name="connsiteX3" fmla="*/ 476529 w 524005"/>
                  <a:gd name="connsiteY3" fmla="*/ 48406 h 429238"/>
                  <a:gd name="connsiteX4" fmla="*/ 255499 w 524005"/>
                  <a:gd name="connsiteY4" fmla="*/ 48406 h 429238"/>
                  <a:gd name="connsiteX5" fmla="*/ 211414 w 524005"/>
                  <a:gd name="connsiteY5" fmla="*/ 4320 h 429238"/>
                  <a:gd name="connsiteX6" fmla="*/ 203005 w 524005"/>
                  <a:gd name="connsiteY6" fmla="*/ 836 h 429238"/>
                  <a:gd name="connsiteX7" fmla="*/ 48406 w 524005"/>
                  <a:gd name="connsiteY7" fmla="*/ 836 h 429238"/>
                  <a:gd name="connsiteX8" fmla="*/ 836 w 524005"/>
                  <a:gd name="connsiteY8" fmla="*/ 48406 h 429238"/>
                  <a:gd name="connsiteX9" fmla="*/ 836 w 524005"/>
                  <a:gd name="connsiteY9" fmla="*/ 381391 h 429238"/>
                  <a:gd name="connsiteX10" fmla="*/ 48406 w 524005"/>
                  <a:gd name="connsiteY10" fmla="*/ 428961 h 429238"/>
                  <a:gd name="connsiteX11" fmla="*/ 297773 w 524005"/>
                  <a:gd name="connsiteY11" fmla="*/ 428961 h 429238"/>
                  <a:gd name="connsiteX12" fmla="*/ 309666 w 524005"/>
                  <a:gd name="connsiteY12" fmla="*/ 417068 h 429238"/>
                  <a:gd name="connsiteX13" fmla="*/ 309666 w 524005"/>
                  <a:gd name="connsiteY13" fmla="*/ 321557 h 429238"/>
                  <a:gd name="connsiteX14" fmla="*/ 369127 w 524005"/>
                  <a:gd name="connsiteY14" fmla="*/ 262096 h 429238"/>
                  <a:gd name="connsiteX15" fmla="*/ 512206 w 524005"/>
                  <a:gd name="connsiteY15" fmla="*/ 262096 h 4292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24005" h="429238">
                    <a:moveTo>
                      <a:pt x="512206" y="262096"/>
                    </a:moveTo>
                    <a:cubicBezTo>
                      <a:pt x="518779" y="262096"/>
                      <a:pt x="524099" y="256777"/>
                      <a:pt x="524099" y="250203"/>
                    </a:cubicBezTo>
                    <a:lnTo>
                      <a:pt x="524099" y="95975"/>
                    </a:lnTo>
                    <a:cubicBezTo>
                      <a:pt x="524099" y="69741"/>
                      <a:pt x="502765" y="48406"/>
                      <a:pt x="476529" y="48406"/>
                    </a:cubicBezTo>
                    <a:lnTo>
                      <a:pt x="255499" y="48406"/>
                    </a:lnTo>
                    <a:lnTo>
                      <a:pt x="211414" y="4320"/>
                    </a:lnTo>
                    <a:cubicBezTo>
                      <a:pt x="209184" y="2090"/>
                      <a:pt x="206165" y="836"/>
                      <a:pt x="203005" y="836"/>
                    </a:cubicBezTo>
                    <a:lnTo>
                      <a:pt x="48406" y="836"/>
                    </a:lnTo>
                    <a:cubicBezTo>
                      <a:pt x="22170" y="836"/>
                      <a:pt x="836" y="22171"/>
                      <a:pt x="836" y="48406"/>
                    </a:cubicBezTo>
                    <a:lnTo>
                      <a:pt x="836" y="381391"/>
                    </a:lnTo>
                    <a:cubicBezTo>
                      <a:pt x="836" y="407626"/>
                      <a:pt x="22170" y="428961"/>
                      <a:pt x="48406" y="428961"/>
                    </a:cubicBezTo>
                    <a:lnTo>
                      <a:pt x="297773" y="428961"/>
                    </a:lnTo>
                    <a:cubicBezTo>
                      <a:pt x="304347" y="428961"/>
                      <a:pt x="309666" y="423641"/>
                      <a:pt x="309666" y="417068"/>
                    </a:cubicBezTo>
                    <a:lnTo>
                      <a:pt x="309666" y="321557"/>
                    </a:lnTo>
                    <a:cubicBezTo>
                      <a:pt x="309666" y="288772"/>
                      <a:pt x="336342" y="262096"/>
                      <a:pt x="369127" y="262096"/>
                    </a:cubicBezTo>
                    <a:lnTo>
                      <a:pt x="512206" y="262096"/>
                    </a:lnTo>
                    <a:close/>
                  </a:path>
                </a:pathLst>
              </a:custGeom>
              <a:grpFill/>
              <a:ln w="47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MX"/>
              </a:p>
            </p:txBody>
          </p:sp>
        </p:grpSp>
        <p:grpSp>
          <p:nvGrpSpPr>
            <p:cNvPr id="17" name="Gráfico 242">
              <a:extLst>
                <a:ext uri="{FF2B5EF4-FFF2-40B4-BE49-F238E27FC236}">
                  <a16:creationId xmlns:a16="http://schemas.microsoft.com/office/drawing/2014/main" id="{B69C9535-D749-1C4C-87DA-1A78EC1CC05A}"/>
                </a:ext>
              </a:extLst>
            </p:cNvPr>
            <p:cNvGrpSpPr/>
            <p:nvPr/>
          </p:nvGrpSpPr>
          <p:grpSpPr>
            <a:xfrm>
              <a:off x="3121362" y="2624329"/>
              <a:ext cx="1464198" cy="1464193"/>
              <a:chOff x="2007259" y="2380251"/>
              <a:chExt cx="285415" cy="285415"/>
            </a:xfrm>
            <a:solidFill>
              <a:srgbClr val="3898EC"/>
            </a:solidFill>
          </p:grpSpPr>
          <p:sp>
            <p:nvSpPr>
              <p:cNvPr id="18" name="Forma libre 387">
                <a:extLst>
                  <a:ext uri="{FF2B5EF4-FFF2-40B4-BE49-F238E27FC236}">
                    <a16:creationId xmlns:a16="http://schemas.microsoft.com/office/drawing/2014/main" id="{5FCDE618-A860-9B4A-BB36-1E368D0FED24}"/>
                  </a:ext>
                </a:extLst>
              </p:cNvPr>
              <p:cNvSpPr/>
              <p:nvPr/>
            </p:nvSpPr>
            <p:spPr>
              <a:xfrm>
                <a:off x="2173334" y="2534433"/>
                <a:ext cx="119295" cy="119295"/>
              </a:xfrm>
              <a:custGeom>
                <a:avLst/>
                <a:gdLst>
                  <a:gd name="connsiteX0" fmla="*/ 203005 w 238589"/>
                  <a:gd name="connsiteY0" fmla="*/ 836 h 238589"/>
                  <a:gd name="connsiteX1" fmla="*/ 36513 w 238589"/>
                  <a:gd name="connsiteY1" fmla="*/ 836 h 238589"/>
                  <a:gd name="connsiteX2" fmla="*/ 836 w 238589"/>
                  <a:gd name="connsiteY2" fmla="*/ 36513 h 238589"/>
                  <a:gd name="connsiteX3" fmla="*/ 836 w 238589"/>
                  <a:gd name="connsiteY3" fmla="*/ 226790 h 238589"/>
                  <a:gd name="connsiteX4" fmla="*/ 8176 w 238589"/>
                  <a:gd name="connsiteY4" fmla="*/ 237777 h 238589"/>
                  <a:gd name="connsiteX5" fmla="*/ 12728 w 238589"/>
                  <a:gd name="connsiteY5" fmla="*/ 238683 h 238589"/>
                  <a:gd name="connsiteX6" fmla="*/ 21136 w 238589"/>
                  <a:gd name="connsiteY6" fmla="*/ 235199 h 238589"/>
                  <a:gd name="connsiteX7" fmla="*/ 65222 w 238589"/>
                  <a:gd name="connsiteY7" fmla="*/ 191114 h 238589"/>
                  <a:gd name="connsiteX8" fmla="*/ 203005 w 238589"/>
                  <a:gd name="connsiteY8" fmla="*/ 191114 h 238589"/>
                  <a:gd name="connsiteX9" fmla="*/ 238682 w 238589"/>
                  <a:gd name="connsiteY9" fmla="*/ 155437 h 238589"/>
                  <a:gd name="connsiteX10" fmla="*/ 238682 w 238589"/>
                  <a:gd name="connsiteY10" fmla="*/ 36513 h 238589"/>
                  <a:gd name="connsiteX11" fmla="*/ 203005 w 238589"/>
                  <a:gd name="connsiteY11" fmla="*/ 836 h 238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38589" h="238589">
                    <a:moveTo>
                      <a:pt x="203005" y="836"/>
                    </a:moveTo>
                    <a:lnTo>
                      <a:pt x="36513" y="836"/>
                    </a:lnTo>
                    <a:cubicBezTo>
                      <a:pt x="16840" y="836"/>
                      <a:pt x="836" y="16840"/>
                      <a:pt x="836" y="36513"/>
                    </a:cubicBezTo>
                    <a:lnTo>
                      <a:pt x="836" y="226790"/>
                    </a:lnTo>
                    <a:cubicBezTo>
                      <a:pt x="836" y="231599"/>
                      <a:pt x="3728" y="235942"/>
                      <a:pt x="8176" y="237777"/>
                    </a:cubicBezTo>
                    <a:cubicBezTo>
                      <a:pt x="9651" y="238392"/>
                      <a:pt x="11195" y="238683"/>
                      <a:pt x="12728" y="238683"/>
                    </a:cubicBezTo>
                    <a:cubicBezTo>
                      <a:pt x="15817" y="238683"/>
                      <a:pt x="18860" y="237476"/>
                      <a:pt x="21136" y="235199"/>
                    </a:cubicBezTo>
                    <a:lnTo>
                      <a:pt x="65222" y="191114"/>
                    </a:lnTo>
                    <a:lnTo>
                      <a:pt x="203005" y="191114"/>
                    </a:lnTo>
                    <a:cubicBezTo>
                      <a:pt x="222679" y="191114"/>
                      <a:pt x="238682" y="175110"/>
                      <a:pt x="238682" y="155437"/>
                    </a:cubicBezTo>
                    <a:lnTo>
                      <a:pt x="238682" y="36513"/>
                    </a:lnTo>
                    <a:cubicBezTo>
                      <a:pt x="238682" y="16841"/>
                      <a:pt x="222679" y="836"/>
                      <a:pt x="203005" y="836"/>
                    </a:cubicBezTo>
                    <a:close/>
                  </a:path>
                </a:pathLst>
              </a:custGeom>
              <a:grpFill/>
              <a:ln w="47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MX"/>
              </a:p>
            </p:txBody>
          </p:sp>
          <p:sp>
            <p:nvSpPr>
              <p:cNvPr id="19" name="Forma libre 388">
                <a:extLst>
                  <a:ext uri="{FF2B5EF4-FFF2-40B4-BE49-F238E27FC236}">
                    <a16:creationId xmlns:a16="http://schemas.microsoft.com/office/drawing/2014/main" id="{D818AC51-A3B9-394D-A67A-20B667E93513}"/>
                  </a:ext>
                </a:extLst>
              </p:cNvPr>
              <p:cNvSpPr/>
              <p:nvPr/>
            </p:nvSpPr>
            <p:spPr>
              <a:xfrm>
                <a:off x="2006841" y="2391725"/>
                <a:ext cx="262002" cy="214619"/>
              </a:xfrm>
              <a:custGeom>
                <a:avLst/>
                <a:gdLst>
                  <a:gd name="connsiteX0" fmla="*/ 512206 w 524005"/>
                  <a:gd name="connsiteY0" fmla="*/ 262096 h 429238"/>
                  <a:gd name="connsiteX1" fmla="*/ 524099 w 524005"/>
                  <a:gd name="connsiteY1" fmla="*/ 250203 h 429238"/>
                  <a:gd name="connsiteX2" fmla="*/ 524099 w 524005"/>
                  <a:gd name="connsiteY2" fmla="*/ 95975 h 429238"/>
                  <a:gd name="connsiteX3" fmla="*/ 476529 w 524005"/>
                  <a:gd name="connsiteY3" fmla="*/ 48406 h 429238"/>
                  <a:gd name="connsiteX4" fmla="*/ 255499 w 524005"/>
                  <a:gd name="connsiteY4" fmla="*/ 48406 h 429238"/>
                  <a:gd name="connsiteX5" fmla="*/ 211414 w 524005"/>
                  <a:gd name="connsiteY5" fmla="*/ 4320 h 429238"/>
                  <a:gd name="connsiteX6" fmla="*/ 203005 w 524005"/>
                  <a:gd name="connsiteY6" fmla="*/ 836 h 429238"/>
                  <a:gd name="connsiteX7" fmla="*/ 48406 w 524005"/>
                  <a:gd name="connsiteY7" fmla="*/ 836 h 429238"/>
                  <a:gd name="connsiteX8" fmla="*/ 836 w 524005"/>
                  <a:gd name="connsiteY8" fmla="*/ 48406 h 429238"/>
                  <a:gd name="connsiteX9" fmla="*/ 836 w 524005"/>
                  <a:gd name="connsiteY9" fmla="*/ 381391 h 429238"/>
                  <a:gd name="connsiteX10" fmla="*/ 48406 w 524005"/>
                  <a:gd name="connsiteY10" fmla="*/ 428961 h 429238"/>
                  <a:gd name="connsiteX11" fmla="*/ 297773 w 524005"/>
                  <a:gd name="connsiteY11" fmla="*/ 428961 h 429238"/>
                  <a:gd name="connsiteX12" fmla="*/ 309666 w 524005"/>
                  <a:gd name="connsiteY12" fmla="*/ 417068 h 429238"/>
                  <a:gd name="connsiteX13" fmla="*/ 309666 w 524005"/>
                  <a:gd name="connsiteY13" fmla="*/ 321557 h 429238"/>
                  <a:gd name="connsiteX14" fmla="*/ 369127 w 524005"/>
                  <a:gd name="connsiteY14" fmla="*/ 262096 h 429238"/>
                  <a:gd name="connsiteX15" fmla="*/ 512206 w 524005"/>
                  <a:gd name="connsiteY15" fmla="*/ 262096 h 4292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24005" h="429238">
                    <a:moveTo>
                      <a:pt x="512206" y="262096"/>
                    </a:moveTo>
                    <a:cubicBezTo>
                      <a:pt x="518779" y="262096"/>
                      <a:pt x="524099" y="256777"/>
                      <a:pt x="524099" y="250203"/>
                    </a:cubicBezTo>
                    <a:lnTo>
                      <a:pt x="524099" y="95975"/>
                    </a:lnTo>
                    <a:cubicBezTo>
                      <a:pt x="524099" y="69741"/>
                      <a:pt x="502765" y="48406"/>
                      <a:pt x="476529" y="48406"/>
                    </a:cubicBezTo>
                    <a:lnTo>
                      <a:pt x="255499" y="48406"/>
                    </a:lnTo>
                    <a:lnTo>
                      <a:pt x="211414" y="4320"/>
                    </a:lnTo>
                    <a:cubicBezTo>
                      <a:pt x="209184" y="2090"/>
                      <a:pt x="206165" y="836"/>
                      <a:pt x="203005" y="836"/>
                    </a:cubicBezTo>
                    <a:lnTo>
                      <a:pt x="48406" y="836"/>
                    </a:lnTo>
                    <a:cubicBezTo>
                      <a:pt x="22170" y="836"/>
                      <a:pt x="836" y="22171"/>
                      <a:pt x="836" y="48406"/>
                    </a:cubicBezTo>
                    <a:lnTo>
                      <a:pt x="836" y="381391"/>
                    </a:lnTo>
                    <a:cubicBezTo>
                      <a:pt x="836" y="407626"/>
                      <a:pt x="22170" y="428961"/>
                      <a:pt x="48406" y="428961"/>
                    </a:cubicBezTo>
                    <a:lnTo>
                      <a:pt x="297773" y="428961"/>
                    </a:lnTo>
                    <a:cubicBezTo>
                      <a:pt x="304347" y="428961"/>
                      <a:pt x="309666" y="423641"/>
                      <a:pt x="309666" y="417068"/>
                    </a:cubicBezTo>
                    <a:lnTo>
                      <a:pt x="309666" y="321557"/>
                    </a:lnTo>
                    <a:cubicBezTo>
                      <a:pt x="309666" y="288772"/>
                      <a:pt x="336342" y="262096"/>
                      <a:pt x="369127" y="262096"/>
                    </a:cubicBezTo>
                    <a:lnTo>
                      <a:pt x="512206" y="262096"/>
                    </a:lnTo>
                    <a:close/>
                  </a:path>
                </a:pathLst>
              </a:custGeom>
              <a:grpFill/>
              <a:ln w="47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MX"/>
              </a:p>
            </p:txBody>
          </p:sp>
        </p:grpSp>
        <p:grpSp>
          <p:nvGrpSpPr>
            <p:cNvPr id="20" name="Gráfico 242">
              <a:extLst>
                <a:ext uri="{FF2B5EF4-FFF2-40B4-BE49-F238E27FC236}">
                  <a16:creationId xmlns:a16="http://schemas.microsoft.com/office/drawing/2014/main" id="{7D1168E8-6598-9F49-8B75-2256119492B6}"/>
                </a:ext>
              </a:extLst>
            </p:cNvPr>
            <p:cNvGrpSpPr/>
            <p:nvPr/>
          </p:nvGrpSpPr>
          <p:grpSpPr>
            <a:xfrm>
              <a:off x="5362313" y="2624329"/>
              <a:ext cx="1464198" cy="1464193"/>
              <a:chOff x="2007259" y="2380251"/>
              <a:chExt cx="285415" cy="285415"/>
            </a:xfrm>
            <a:solidFill>
              <a:srgbClr val="747980"/>
            </a:solidFill>
          </p:grpSpPr>
          <p:sp>
            <p:nvSpPr>
              <p:cNvPr id="21" name="Forma libre 387">
                <a:extLst>
                  <a:ext uri="{FF2B5EF4-FFF2-40B4-BE49-F238E27FC236}">
                    <a16:creationId xmlns:a16="http://schemas.microsoft.com/office/drawing/2014/main" id="{019A997C-1826-1946-A73A-0DABD3A4F499}"/>
                  </a:ext>
                </a:extLst>
              </p:cNvPr>
              <p:cNvSpPr/>
              <p:nvPr/>
            </p:nvSpPr>
            <p:spPr>
              <a:xfrm>
                <a:off x="2173334" y="2534433"/>
                <a:ext cx="119295" cy="119295"/>
              </a:xfrm>
              <a:custGeom>
                <a:avLst/>
                <a:gdLst>
                  <a:gd name="connsiteX0" fmla="*/ 203005 w 238589"/>
                  <a:gd name="connsiteY0" fmla="*/ 836 h 238589"/>
                  <a:gd name="connsiteX1" fmla="*/ 36513 w 238589"/>
                  <a:gd name="connsiteY1" fmla="*/ 836 h 238589"/>
                  <a:gd name="connsiteX2" fmla="*/ 836 w 238589"/>
                  <a:gd name="connsiteY2" fmla="*/ 36513 h 238589"/>
                  <a:gd name="connsiteX3" fmla="*/ 836 w 238589"/>
                  <a:gd name="connsiteY3" fmla="*/ 226790 h 238589"/>
                  <a:gd name="connsiteX4" fmla="*/ 8176 w 238589"/>
                  <a:gd name="connsiteY4" fmla="*/ 237777 h 238589"/>
                  <a:gd name="connsiteX5" fmla="*/ 12728 w 238589"/>
                  <a:gd name="connsiteY5" fmla="*/ 238683 h 238589"/>
                  <a:gd name="connsiteX6" fmla="*/ 21136 w 238589"/>
                  <a:gd name="connsiteY6" fmla="*/ 235199 h 238589"/>
                  <a:gd name="connsiteX7" fmla="*/ 65222 w 238589"/>
                  <a:gd name="connsiteY7" fmla="*/ 191114 h 238589"/>
                  <a:gd name="connsiteX8" fmla="*/ 203005 w 238589"/>
                  <a:gd name="connsiteY8" fmla="*/ 191114 h 238589"/>
                  <a:gd name="connsiteX9" fmla="*/ 238682 w 238589"/>
                  <a:gd name="connsiteY9" fmla="*/ 155437 h 238589"/>
                  <a:gd name="connsiteX10" fmla="*/ 238682 w 238589"/>
                  <a:gd name="connsiteY10" fmla="*/ 36513 h 238589"/>
                  <a:gd name="connsiteX11" fmla="*/ 203005 w 238589"/>
                  <a:gd name="connsiteY11" fmla="*/ 836 h 238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38589" h="238589">
                    <a:moveTo>
                      <a:pt x="203005" y="836"/>
                    </a:moveTo>
                    <a:lnTo>
                      <a:pt x="36513" y="836"/>
                    </a:lnTo>
                    <a:cubicBezTo>
                      <a:pt x="16840" y="836"/>
                      <a:pt x="836" y="16840"/>
                      <a:pt x="836" y="36513"/>
                    </a:cubicBezTo>
                    <a:lnTo>
                      <a:pt x="836" y="226790"/>
                    </a:lnTo>
                    <a:cubicBezTo>
                      <a:pt x="836" y="231599"/>
                      <a:pt x="3728" y="235942"/>
                      <a:pt x="8176" y="237777"/>
                    </a:cubicBezTo>
                    <a:cubicBezTo>
                      <a:pt x="9651" y="238392"/>
                      <a:pt x="11195" y="238683"/>
                      <a:pt x="12728" y="238683"/>
                    </a:cubicBezTo>
                    <a:cubicBezTo>
                      <a:pt x="15817" y="238683"/>
                      <a:pt x="18860" y="237476"/>
                      <a:pt x="21136" y="235199"/>
                    </a:cubicBezTo>
                    <a:lnTo>
                      <a:pt x="65222" y="191114"/>
                    </a:lnTo>
                    <a:lnTo>
                      <a:pt x="203005" y="191114"/>
                    </a:lnTo>
                    <a:cubicBezTo>
                      <a:pt x="222679" y="191114"/>
                      <a:pt x="238682" y="175110"/>
                      <a:pt x="238682" y="155437"/>
                    </a:cubicBezTo>
                    <a:lnTo>
                      <a:pt x="238682" y="36513"/>
                    </a:lnTo>
                    <a:cubicBezTo>
                      <a:pt x="238682" y="16841"/>
                      <a:pt x="222679" y="836"/>
                      <a:pt x="203005" y="836"/>
                    </a:cubicBezTo>
                    <a:close/>
                  </a:path>
                </a:pathLst>
              </a:custGeom>
              <a:grpFill/>
              <a:ln w="47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MX"/>
              </a:p>
            </p:txBody>
          </p:sp>
          <p:sp>
            <p:nvSpPr>
              <p:cNvPr id="22" name="Forma libre 388">
                <a:extLst>
                  <a:ext uri="{FF2B5EF4-FFF2-40B4-BE49-F238E27FC236}">
                    <a16:creationId xmlns:a16="http://schemas.microsoft.com/office/drawing/2014/main" id="{7EA4F913-73B9-1A4D-AFFC-C687CEFDBE6E}"/>
                  </a:ext>
                </a:extLst>
              </p:cNvPr>
              <p:cNvSpPr/>
              <p:nvPr/>
            </p:nvSpPr>
            <p:spPr>
              <a:xfrm>
                <a:off x="2006841" y="2391725"/>
                <a:ext cx="262002" cy="214619"/>
              </a:xfrm>
              <a:custGeom>
                <a:avLst/>
                <a:gdLst>
                  <a:gd name="connsiteX0" fmla="*/ 512206 w 524005"/>
                  <a:gd name="connsiteY0" fmla="*/ 262096 h 429238"/>
                  <a:gd name="connsiteX1" fmla="*/ 524099 w 524005"/>
                  <a:gd name="connsiteY1" fmla="*/ 250203 h 429238"/>
                  <a:gd name="connsiteX2" fmla="*/ 524099 w 524005"/>
                  <a:gd name="connsiteY2" fmla="*/ 95975 h 429238"/>
                  <a:gd name="connsiteX3" fmla="*/ 476529 w 524005"/>
                  <a:gd name="connsiteY3" fmla="*/ 48406 h 429238"/>
                  <a:gd name="connsiteX4" fmla="*/ 255499 w 524005"/>
                  <a:gd name="connsiteY4" fmla="*/ 48406 h 429238"/>
                  <a:gd name="connsiteX5" fmla="*/ 211414 w 524005"/>
                  <a:gd name="connsiteY5" fmla="*/ 4320 h 429238"/>
                  <a:gd name="connsiteX6" fmla="*/ 203005 w 524005"/>
                  <a:gd name="connsiteY6" fmla="*/ 836 h 429238"/>
                  <a:gd name="connsiteX7" fmla="*/ 48406 w 524005"/>
                  <a:gd name="connsiteY7" fmla="*/ 836 h 429238"/>
                  <a:gd name="connsiteX8" fmla="*/ 836 w 524005"/>
                  <a:gd name="connsiteY8" fmla="*/ 48406 h 429238"/>
                  <a:gd name="connsiteX9" fmla="*/ 836 w 524005"/>
                  <a:gd name="connsiteY9" fmla="*/ 381391 h 429238"/>
                  <a:gd name="connsiteX10" fmla="*/ 48406 w 524005"/>
                  <a:gd name="connsiteY10" fmla="*/ 428961 h 429238"/>
                  <a:gd name="connsiteX11" fmla="*/ 297773 w 524005"/>
                  <a:gd name="connsiteY11" fmla="*/ 428961 h 429238"/>
                  <a:gd name="connsiteX12" fmla="*/ 309666 w 524005"/>
                  <a:gd name="connsiteY12" fmla="*/ 417068 h 429238"/>
                  <a:gd name="connsiteX13" fmla="*/ 309666 w 524005"/>
                  <a:gd name="connsiteY13" fmla="*/ 321557 h 429238"/>
                  <a:gd name="connsiteX14" fmla="*/ 369127 w 524005"/>
                  <a:gd name="connsiteY14" fmla="*/ 262096 h 429238"/>
                  <a:gd name="connsiteX15" fmla="*/ 512206 w 524005"/>
                  <a:gd name="connsiteY15" fmla="*/ 262096 h 4292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24005" h="429238">
                    <a:moveTo>
                      <a:pt x="512206" y="262096"/>
                    </a:moveTo>
                    <a:cubicBezTo>
                      <a:pt x="518779" y="262096"/>
                      <a:pt x="524099" y="256777"/>
                      <a:pt x="524099" y="250203"/>
                    </a:cubicBezTo>
                    <a:lnTo>
                      <a:pt x="524099" y="95975"/>
                    </a:lnTo>
                    <a:cubicBezTo>
                      <a:pt x="524099" y="69741"/>
                      <a:pt x="502765" y="48406"/>
                      <a:pt x="476529" y="48406"/>
                    </a:cubicBezTo>
                    <a:lnTo>
                      <a:pt x="255499" y="48406"/>
                    </a:lnTo>
                    <a:lnTo>
                      <a:pt x="211414" y="4320"/>
                    </a:lnTo>
                    <a:cubicBezTo>
                      <a:pt x="209184" y="2090"/>
                      <a:pt x="206165" y="836"/>
                      <a:pt x="203005" y="836"/>
                    </a:cubicBezTo>
                    <a:lnTo>
                      <a:pt x="48406" y="836"/>
                    </a:lnTo>
                    <a:cubicBezTo>
                      <a:pt x="22170" y="836"/>
                      <a:pt x="836" y="22171"/>
                      <a:pt x="836" y="48406"/>
                    </a:cubicBezTo>
                    <a:lnTo>
                      <a:pt x="836" y="381391"/>
                    </a:lnTo>
                    <a:cubicBezTo>
                      <a:pt x="836" y="407626"/>
                      <a:pt x="22170" y="428961"/>
                      <a:pt x="48406" y="428961"/>
                    </a:cubicBezTo>
                    <a:lnTo>
                      <a:pt x="297773" y="428961"/>
                    </a:lnTo>
                    <a:cubicBezTo>
                      <a:pt x="304347" y="428961"/>
                      <a:pt x="309666" y="423641"/>
                      <a:pt x="309666" y="417068"/>
                    </a:cubicBezTo>
                    <a:lnTo>
                      <a:pt x="309666" y="321557"/>
                    </a:lnTo>
                    <a:cubicBezTo>
                      <a:pt x="309666" y="288772"/>
                      <a:pt x="336342" y="262096"/>
                      <a:pt x="369127" y="262096"/>
                    </a:cubicBezTo>
                    <a:lnTo>
                      <a:pt x="512206" y="262096"/>
                    </a:lnTo>
                    <a:close/>
                  </a:path>
                </a:pathLst>
              </a:custGeom>
              <a:grpFill/>
              <a:ln w="47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MX"/>
              </a:p>
            </p:txBody>
          </p:sp>
        </p:grpSp>
        <p:grpSp>
          <p:nvGrpSpPr>
            <p:cNvPr id="23" name="Gráfico 242">
              <a:extLst>
                <a:ext uri="{FF2B5EF4-FFF2-40B4-BE49-F238E27FC236}">
                  <a16:creationId xmlns:a16="http://schemas.microsoft.com/office/drawing/2014/main" id="{20660CC7-1764-0344-975C-1A1E50BCFC27}"/>
                </a:ext>
              </a:extLst>
            </p:cNvPr>
            <p:cNvGrpSpPr/>
            <p:nvPr/>
          </p:nvGrpSpPr>
          <p:grpSpPr>
            <a:xfrm>
              <a:off x="7603263" y="2624329"/>
              <a:ext cx="1464198" cy="1464193"/>
              <a:chOff x="2007259" y="2380251"/>
              <a:chExt cx="285415" cy="285415"/>
            </a:xfrm>
            <a:solidFill>
              <a:srgbClr val="0E0E12"/>
            </a:solidFill>
          </p:grpSpPr>
          <p:sp>
            <p:nvSpPr>
              <p:cNvPr id="24" name="Forma libre 387">
                <a:extLst>
                  <a:ext uri="{FF2B5EF4-FFF2-40B4-BE49-F238E27FC236}">
                    <a16:creationId xmlns:a16="http://schemas.microsoft.com/office/drawing/2014/main" id="{5C397004-5454-C441-B64C-8EFB0FC6C479}"/>
                  </a:ext>
                </a:extLst>
              </p:cNvPr>
              <p:cNvSpPr/>
              <p:nvPr/>
            </p:nvSpPr>
            <p:spPr>
              <a:xfrm>
                <a:off x="2173334" y="2534433"/>
                <a:ext cx="119295" cy="119295"/>
              </a:xfrm>
              <a:custGeom>
                <a:avLst/>
                <a:gdLst>
                  <a:gd name="connsiteX0" fmla="*/ 203005 w 238589"/>
                  <a:gd name="connsiteY0" fmla="*/ 836 h 238589"/>
                  <a:gd name="connsiteX1" fmla="*/ 36513 w 238589"/>
                  <a:gd name="connsiteY1" fmla="*/ 836 h 238589"/>
                  <a:gd name="connsiteX2" fmla="*/ 836 w 238589"/>
                  <a:gd name="connsiteY2" fmla="*/ 36513 h 238589"/>
                  <a:gd name="connsiteX3" fmla="*/ 836 w 238589"/>
                  <a:gd name="connsiteY3" fmla="*/ 226790 h 238589"/>
                  <a:gd name="connsiteX4" fmla="*/ 8176 w 238589"/>
                  <a:gd name="connsiteY4" fmla="*/ 237777 h 238589"/>
                  <a:gd name="connsiteX5" fmla="*/ 12728 w 238589"/>
                  <a:gd name="connsiteY5" fmla="*/ 238683 h 238589"/>
                  <a:gd name="connsiteX6" fmla="*/ 21136 w 238589"/>
                  <a:gd name="connsiteY6" fmla="*/ 235199 h 238589"/>
                  <a:gd name="connsiteX7" fmla="*/ 65222 w 238589"/>
                  <a:gd name="connsiteY7" fmla="*/ 191114 h 238589"/>
                  <a:gd name="connsiteX8" fmla="*/ 203005 w 238589"/>
                  <a:gd name="connsiteY8" fmla="*/ 191114 h 238589"/>
                  <a:gd name="connsiteX9" fmla="*/ 238682 w 238589"/>
                  <a:gd name="connsiteY9" fmla="*/ 155437 h 238589"/>
                  <a:gd name="connsiteX10" fmla="*/ 238682 w 238589"/>
                  <a:gd name="connsiteY10" fmla="*/ 36513 h 238589"/>
                  <a:gd name="connsiteX11" fmla="*/ 203005 w 238589"/>
                  <a:gd name="connsiteY11" fmla="*/ 836 h 238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38589" h="238589">
                    <a:moveTo>
                      <a:pt x="203005" y="836"/>
                    </a:moveTo>
                    <a:lnTo>
                      <a:pt x="36513" y="836"/>
                    </a:lnTo>
                    <a:cubicBezTo>
                      <a:pt x="16840" y="836"/>
                      <a:pt x="836" y="16840"/>
                      <a:pt x="836" y="36513"/>
                    </a:cubicBezTo>
                    <a:lnTo>
                      <a:pt x="836" y="226790"/>
                    </a:lnTo>
                    <a:cubicBezTo>
                      <a:pt x="836" y="231599"/>
                      <a:pt x="3728" y="235942"/>
                      <a:pt x="8176" y="237777"/>
                    </a:cubicBezTo>
                    <a:cubicBezTo>
                      <a:pt x="9651" y="238392"/>
                      <a:pt x="11195" y="238683"/>
                      <a:pt x="12728" y="238683"/>
                    </a:cubicBezTo>
                    <a:cubicBezTo>
                      <a:pt x="15817" y="238683"/>
                      <a:pt x="18860" y="237476"/>
                      <a:pt x="21136" y="235199"/>
                    </a:cubicBezTo>
                    <a:lnTo>
                      <a:pt x="65222" y="191114"/>
                    </a:lnTo>
                    <a:lnTo>
                      <a:pt x="203005" y="191114"/>
                    </a:lnTo>
                    <a:cubicBezTo>
                      <a:pt x="222679" y="191114"/>
                      <a:pt x="238682" y="175110"/>
                      <a:pt x="238682" y="155437"/>
                    </a:cubicBezTo>
                    <a:lnTo>
                      <a:pt x="238682" y="36513"/>
                    </a:lnTo>
                    <a:cubicBezTo>
                      <a:pt x="238682" y="16841"/>
                      <a:pt x="222679" y="836"/>
                      <a:pt x="203005" y="836"/>
                    </a:cubicBezTo>
                    <a:close/>
                  </a:path>
                </a:pathLst>
              </a:custGeom>
              <a:grpFill/>
              <a:ln w="47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MX"/>
              </a:p>
            </p:txBody>
          </p:sp>
          <p:sp>
            <p:nvSpPr>
              <p:cNvPr id="25" name="Forma libre 388">
                <a:extLst>
                  <a:ext uri="{FF2B5EF4-FFF2-40B4-BE49-F238E27FC236}">
                    <a16:creationId xmlns:a16="http://schemas.microsoft.com/office/drawing/2014/main" id="{42E20A8D-3308-D84A-9FA7-4FA7FF99739B}"/>
                  </a:ext>
                </a:extLst>
              </p:cNvPr>
              <p:cNvSpPr/>
              <p:nvPr/>
            </p:nvSpPr>
            <p:spPr>
              <a:xfrm>
                <a:off x="2006841" y="2391725"/>
                <a:ext cx="262002" cy="214619"/>
              </a:xfrm>
              <a:custGeom>
                <a:avLst/>
                <a:gdLst>
                  <a:gd name="connsiteX0" fmla="*/ 512206 w 524005"/>
                  <a:gd name="connsiteY0" fmla="*/ 262096 h 429238"/>
                  <a:gd name="connsiteX1" fmla="*/ 524099 w 524005"/>
                  <a:gd name="connsiteY1" fmla="*/ 250203 h 429238"/>
                  <a:gd name="connsiteX2" fmla="*/ 524099 w 524005"/>
                  <a:gd name="connsiteY2" fmla="*/ 95975 h 429238"/>
                  <a:gd name="connsiteX3" fmla="*/ 476529 w 524005"/>
                  <a:gd name="connsiteY3" fmla="*/ 48406 h 429238"/>
                  <a:gd name="connsiteX4" fmla="*/ 255499 w 524005"/>
                  <a:gd name="connsiteY4" fmla="*/ 48406 h 429238"/>
                  <a:gd name="connsiteX5" fmla="*/ 211414 w 524005"/>
                  <a:gd name="connsiteY5" fmla="*/ 4320 h 429238"/>
                  <a:gd name="connsiteX6" fmla="*/ 203005 w 524005"/>
                  <a:gd name="connsiteY6" fmla="*/ 836 h 429238"/>
                  <a:gd name="connsiteX7" fmla="*/ 48406 w 524005"/>
                  <a:gd name="connsiteY7" fmla="*/ 836 h 429238"/>
                  <a:gd name="connsiteX8" fmla="*/ 836 w 524005"/>
                  <a:gd name="connsiteY8" fmla="*/ 48406 h 429238"/>
                  <a:gd name="connsiteX9" fmla="*/ 836 w 524005"/>
                  <a:gd name="connsiteY9" fmla="*/ 381391 h 429238"/>
                  <a:gd name="connsiteX10" fmla="*/ 48406 w 524005"/>
                  <a:gd name="connsiteY10" fmla="*/ 428961 h 429238"/>
                  <a:gd name="connsiteX11" fmla="*/ 297773 w 524005"/>
                  <a:gd name="connsiteY11" fmla="*/ 428961 h 429238"/>
                  <a:gd name="connsiteX12" fmla="*/ 309666 w 524005"/>
                  <a:gd name="connsiteY12" fmla="*/ 417068 h 429238"/>
                  <a:gd name="connsiteX13" fmla="*/ 309666 w 524005"/>
                  <a:gd name="connsiteY13" fmla="*/ 321557 h 429238"/>
                  <a:gd name="connsiteX14" fmla="*/ 369127 w 524005"/>
                  <a:gd name="connsiteY14" fmla="*/ 262096 h 429238"/>
                  <a:gd name="connsiteX15" fmla="*/ 512206 w 524005"/>
                  <a:gd name="connsiteY15" fmla="*/ 262096 h 4292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24005" h="429238">
                    <a:moveTo>
                      <a:pt x="512206" y="262096"/>
                    </a:moveTo>
                    <a:cubicBezTo>
                      <a:pt x="518779" y="262096"/>
                      <a:pt x="524099" y="256777"/>
                      <a:pt x="524099" y="250203"/>
                    </a:cubicBezTo>
                    <a:lnTo>
                      <a:pt x="524099" y="95975"/>
                    </a:lnTo>
                    <a:cubicBezTo>
                      <a:pt x="524099" y="69741"/>
                      <a:pt x="502765" y="48406"/>
                      <a:pt x="476529" y="48406"/>
                    </a:cubicBezTo>
                    <a:lnTo>
                      <a:pt x="255499" y="48406"/>
                    </a:lnTo>
                    <a:lnTo>
                      <a:pt x="211414" y="4320"/>
                    </a:lnTo>
                    <a:cubicBezTo>
                      <a:pt x="209184" y="2090"/>
                      <a:pt x="206165" y="836"/>
                      <a:pt x="203005" y="836"/>
                    </a:cubicBezTo>
                    <a:lnTo>
                      <a:pt x="48406" y="836"/>
                    </a:lnTo>
                    <a:cubicBezTo>
                      <a:pt x="22170" y="836"/>
                      <a:pt x="836" y="22171"/>
                      <a:pt x="836" y="48406"/>
                    </a:cubicBezTo>
                    <a:lnTo>
                      <a:pt x="836" y="381391"/>
                    </a:lnTo>
                    <a:cubicBezTo>
                      <a:pt x="836" y="407626"/>
                      <a:pt x="22170" y="428961"/>
                      <a:pt x="48406" y="428961"/>
                    </a:cubicBezTo>
                    <a:lnTo>
                      <a:pt x="297773" y="428961"/>
                    </a:lnTo>
                    <a:cubicBezTo>
                      <a:pt x="304347" y="428961"/>
                      <a:pt x="309666" y="423641"/>
                      <a:pt x="309666" y="417068"/>
                    </a:cubicBezTo>
                    <a:lnTo>
                      <a:pt x="309666" y="321557"/>
                    </a:lnTo>
                    <a:cubicBezTo>
                      <a:pt x="309666" y="288772"/>
                      <a:pt x="336342" y="262096"/>
                      <a:pt x="369127" y="262096"/>
                    </a:cubicBezTo>
                    <a:lnTo>
                      <a:pt x="512206" y="262096"/>
                    </a:lnTo>
                    <a:close/>
                  </a:path>
                </a:pathLst>
              </a:custGeom>
              <a:grpFill/>
              <a:ln w="47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MX" dirty="0"/>
              </a:p>
            </p:txBody>
          </p:sp>
        </p:grpSp>
        <p:grpSp>
          <p:nvGrpSpPr>
            <p:cNvPr id="28" name="Group 32">
              <a:extLst>
                <a:ext uri="{FF2B5EF4-FFF2-40B4-BE49-F238E27FC236}">
                  <a16:creationId xmlns:a16="http://schemas.microsoft.com/office/drawing/2014/main" id="{3D069BEC-632F-E54B-9ECB-72826DCEAC71}"/>
                </a:ext>
              </a:extLst>
            </p:cNvPr>
            <p:cNvGrpSpPr/>
            <p:nvPr/>
          </p:nvGrpSpPr>
          <p:grpSpPr>
            <a:xfrm>
              <a:off x="780727" y="4659035"/>
              <a:ext cx="1663570" cy="1015663"/>
              <a:chOff x="4910436" y="2972096"/>
              <a:chExt cx="1663570" cy="1015663"/>
            </a:xfrm>
          </p:grpSpPr>
          <p:sp>
            <p:nvSpPr>
              <p:cNvPr id="29" name="CuadroTexto 395">
                <a:extLst>
                  <a:ext uri="{FF2B5EF4-FFF2-40B4-BE49-F238E27FC236}">
                    <a16:creationId xmlns:a16="http://schemas.microsoft.com/office/drawing/2014/main" id="{B4D9D0C8-D9DA-FF4A-A12A-2206BAF0C240}"/>
                  </a:ext>
                </a:extLst>
              </p:cNvPr>
              <p:cNvSpPr txBox="1"/>
              <p:nvPr/>
            </p:nvSpPr>
            <p:spPr>
              <a:xfrm>
                <a:off x="4910436" y="2972096"/>
                <a:ext cx="1663570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131414"/>
                    </a:solidFill>
                    <a:latin typeface="Poppins" pitchFamily="2" charset="77"/>
                    <a:ea typeface="Lato Semibold" panose="020F0502020204030203" pitchFamily="34" charset="0"/>
                    <a:cs typeface="Poppins Medium" pitchFamily="2" charset="77"/>
                  </a:rPr>
                  <a:t>Milestone</a:t>
                </a:r>
              </a:p>
            </p:txBody>
          </p:sp>
          <p:sp>
            <p:nvSpPr>
              <p:cNvPr id="30" name="Rectangle 56">
                <a:extLst>
                  <a:ext uri="{FF2B5EF4-FFF2-40B4-BE49-F238E27FC236}">
                    <a16:creationId xmlns:a16="http://schemas.microsoft.com/office/drawing/2014/main" id="{1DB1FD34-B983-3445-8CA5-7C16211D0E83}"/>
                  </a:ext>
                </a:extLst>
              </p:cNvPr>
              <p:cNvSpPr/>
              <p:nvPr/>
            </p:nvSpPr>
            <p:spPr>
              <a:xfrm>
                <a:off x="4910436" y="3295262"/>
                <a:ext cx="1663570" cy="6924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400" dirty="0">
                    <a:latin typeface="Poppins" panose="020F0502020204030203" pitchFamily="34" charset="0"/>
                    <a:ea typeface="Lato Light" panose="020F0502020204030203" pitchFamily="34" charset="0"/>
                    <a:cs typeface="Lato Light" panose="020F0502020204030203" pitchFamily="34" charset="0"/>
                  </a:rPr>
                  <a:t>Add a short description of this milestone here.</a:t>
                </a:r>
              </a:p>
            </p:txBody>
          </p:sp>
        </p:grpSp>
        <p:grpSp>
          <p:nvGrpSpPr>
            <p:cNvPr id="31" name="Group 36">
              <a:extLst>
                <a:ext uri="{FF2B5EF4-FFF2-40B4-BE49-F238E27FC236}">
                  <a16:creationId xmlns:a16="http://schemas.microsoft.com/office/drawing/2014/main" id="{8DAF113B-75E2-0C40-B7E4-8CB477383DC8}"/>
                </a:ext>
              </a:extLst>
            </p:cNvPr>
            <p:cNvGrpSpPr/>
            <p:nvPr/>
          </p:nvGrpSpPr>
          <p:grpSpPr>
            <a:xfrm>
              <a:off x="3021677" y="4659035"/>
              <a:ext cx="1663570" cy="1015663"/>
              <a:chOff x="4910436" y="2972096"/>
              <a:chExt cx="1663570" cy="1015663"/>
            </a:xfrm>
          </p:grpSpPr>
          <p:sp>
            <p:nvSpPr>
              <p:cNvPr id="32" name="CuadroTexto 395">
                <a:extLst>
                  <a:ext uri="{FF2B5EF4-FFF2-40B4-BE49-F238E27FC236}">
                    <a16:creationId xmlns:a16="http://schemas.microsoft.com/office/drawing/2014/main" id="{90842D17-64EA-B54F-8C34-AEF090283C9E}"/>
                  </a:ext>
                </a:extLst>
              </p:cNvPr>
              <p:cNvSpPr txBox="1"/>
              <p:nvPr/>
            </p:nvSpPr>
            <p:spPr>
              <a:xfrm>
                <a:off x="4910436" y="2972096"/>
                <a:ext cx="1663570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131414"/>
                    </a:solidFill>
                    <a:latin typeface="Poppins" pitchFamily="2" charset="77"/>
                    <a:ea typeface="Lato Semibold" panose="020F0502020204030203" pitchFamily="34" charset="0"/>
                    <a:cs typeface="Poppins Medium" pitchFamily="2" charset="77"/>
                  </a:rPr>
                  <a:t>Milestone</a:t>
                </a:r>
              </a:p>
            </p:txBody>
          </p:sp>
          <p:sp>
            <p:nvSpPr>
              <p:cNvPr id="33" name="Rectangle 56">
                <a:extLst>
                  <a:ext uri="{FF2B5EF4-FFF2-40B4-BE49-F238E27FC236}">
                    <a16:creationId xmlns:a16="http://schemas.microsoft.com/office/drawing/2014/main" id="{CC7690F4-6941-A348-A6C7-A479C9E0A6EB}"/>
                  </a:ext>
                </a:extLst>
              </p:cNvPr>
              <p:cNvSpPr/>
              <p:nvPr/>
            </p:nvSpPr>
            <p:spPr>
              <a:xfrm>
                <a:off x="4910436" y="3295262"/>
                <a:ext cx="1663570" cy="6924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400" dirty="0">
                    <a:latin typeface="Poppins" panose="020F0502020204030203" pitchFamily="34" charset="0"/>
                    <a:ea typeface="Lato Light" panose="020F0502020204030203" pitchFamily="34" charset="0"/>
                    <a:cs typeface="Lato Light" panose="020F0502020204030203" pitchFamily="34" charset="0"/>
                  </a:rPr>
                  <a:t>Add a short description of this milestone here.</a:t>
                </a:r>
              </a:p>
            </p:txBody>
          </p:sp>
        </p:grpSp>
        <p:grpSp>
          <p:nvGrpSpPr>
            <p:cNvPr id="34" name="Group 39">
              <a:extLst>
                <a:ext uri="{FF2B5EF4-FFF2-40B4-BE49-F238E27FC236}">
                  <a16:creationId xmlns:a16="http://schemas.microsoft.com/office/drawing/2014/main" id="{DA5AA4AD-1AB1-C045-AF80-D623D52DF7B5}"/>
                </a:ext>
              </a:extLst>
            </p:cNvPr>
            <p:cNvGrpSpPr/>
            <p:nvPr/>
          </p:nvGrpSpPr>
          <p:grpSpPr>
            <a:xfrm>
              <a:off x="5262627" y="4659035"/>
              <a:ext cx="1663570" cy="1015663"/>
              <a:chOff x="4910436" y="2972096"/>
              <a:chExt cx="1663570" cy="1015663"/>
            </a:xfrm>
          </p:grpSpPr>
          <p:sp>
            <p:nvSpPr>
              <p:cNvPr id="35" name="CuadroTexto 395">
                <a:extLst>
                  <a:ext uri="{FF2B5EF4-FFF2-40B4-BE49-F238E27FC236}">
                    <a16:creationId xmlns:a16="http://schemas.microsoft.com/office/drawing/2014/main" id="{9A290311-59EE-AE41-A1F2-3A88FD1879AC}"/>
                  </a:ext>
                </a:extLst>
              </p:cNvPr>
              <p:cNvSpPr txBox="1"/>
              <p:nvPr/>
            </p:nvSpPr>
            <p:spPr>
              <a:xfrm>
                <a:off x="4910436" y="2972096"/>
                <a:ext cx="1663570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131414"/>
                    </a:solidFill>
                    <a:latin typeface="Poppins" pitchFamily="2" charset="77"/>
                    <a:ea typeface="Lato Semibold" panose="020F0502020204030203" pitchFamily="34" charset="0"/>
                    <a:cs typeface="Poppins Medium" pitchFamily="2" charset="77"/>
                  </a:rPr>
                  <a:t>Milestone</a:t>
                </a:r>
              </a:p>
            </p:txBody>
          </p:sp>
          <p:sp>
            <p:nvSpPr>
              <p:cNvPr id="36" name="Rectangle 56">
                <a:extLst>
                  <a:ext uri="{FF2B5EF4-FFF2-40B4-BE49-F238E27FC236}">
                    <a16:creationId xmlns:a16="http://schemas.microsoft.com/office/drawing/2014/main" id="{6DD0C9E5-3B71-9345-A643-EBE440CC1BC5}"/>
                  </a:ext>
                </a:extLst>
              </p:cNvPr>
              <p:cNvSpPr/>
              <p:nvPr/>
            </p:nvSpPr>
            <p:spPr>
              <a:xfrm>
                <a:off x="4910436" y="3295262"/>
                <a:ext cx="1663570" cy="6924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400" dirty="0">
                    <a:latin typeface="Poppins" panose="020F0502020204030203" pitchFamily="34" charset="0"/>
                    <a:ea typeface="Lato Light" panose="020F0502020204030203" pitchFamily="34" charset="0"/>
                    <a:cs typeface="Lato Light" panose="020F0502020204030203" pitchFamily="34" charset="0"/>
                  </a:rPr>
                  <a:t>Add a short description of this milestone here.</a:t>
                </a:r>
              </a:p>
            </p:txBody>
          </p:sp>
        </p:grpSp>
        <p:grpSp>
          <p:nvGrpSpPr>
            <p:cNvPr id="37" name="Group 42">
              <a:extLst>
                <a:ext uri="{FF2B5EF4-FFF2-40B4-BE49-F238E27FC236}">
                  <a16:creationId xmlns:a16="http://schemas.microsoft.com/office/drawing/2014/main" id="{B59496FB-F8F1-8A4E-8B17-075F7ED1F637}"/>
                </a:ext>
              </a:extLst>
            </p:cNvPr>
            <p:cNvGrpSpPr/>
            <p:nvPr/>
          </p:nvGrpSpPr>
          <p:grpSpPr>
            <a:xfrm>
              <a:off x="7503578" y="4659035"/>
              <a:ext cx="1663570" cy="1015663"/>
              <a:chOff x="4910436" y="2972096"/>
              <a:chExt cx="1663570" cy="1015663"/>
            </a:xfrm>
          </p:grpSpPr>
          <p:sp>
            <p:nvSpPr>
              <p:cNvPr id="38" name="CuadroTexto 395">
                <a:extLst>
                  <a:ext uri="{FF2B5EF4-FFF2-40B4-BE49-F238E27FC236}">
                    <a16:creationId xmlns:a16="http://schemas.microsoft.com/office/drawing/2014/main" id="{EF6674F9-EA67-9449-B457-D239AF5CC3AD}"/>
                  </a:ext>
                </a:extLst>
              </p:cNvPr>
              <p:cNvSpPr txBox="1"/>
              <p:nvPr/>
            </p:nvSpPr>
            <p:spPr>
              <a:xfrm>
                <a:off x="4910436" y="2972096"/>
                <a:ext cx="1663570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131414"/>
                    </a:solidFill>
                    <a:latin typeface="Poppins" pitchFamily="2" charset="77"/>
                    <a:ea typeface="Lato Semibold" panose="020F0502020204030203" pitchFamily="34" charset="0"/>
                    <a:cs typeface="Poppins Medium" pitchFamily="2" charset="77"/>
                  </a:rPr>
                  <a:t>Milestone</a:t>
                </a:r>
              </a:p>
            </p:txBody>
          </p:sp>
          <p:sp>
            <p:nvSpPr>
              <p:cNvPr id="39" name="Rectangle 56">
                <a:extLst>
                  <a:ext uri="{FF2B5EF4-FFF2-40B4-BE49-F238E27FC236}">
                    <a16:creationId xmlns:a16="http://schemas.microsoft.com/office/drawing/2014/main" id="{A342F08E-EC66-EC47-B8C1-7E7983E0A18E}"/>
                  </a:ext>
                </a:extLst>
              </p:cNvPr>
              <p:cNvSpPr/>
              <p:nvPr/>
            </p:nvSpPr>
            <p:spPr>
              <a:xfrm>
                <a:off x="4910436" y="3295262"/>
                <a:ext cx="1663570" cy="6924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400" dirty="0">
                    <a:latin typeface="Poppins" panose="020F0502020204030203" pitchFamily="34" charset="0"/>
                    <a:ea typeface="Lato Light" panose="020F0502020204030203" pitchFamily="34" charset="0"/>
                    <a:cs typeface="Lato Light" panose="020F0502020204030203" pitchFamily="34" charset="0"/>
                  </a:rPr>
                  <a:t>Add a short description of this milestone here.</a:t>
                </a:r>
              </a:p>
            </p:txBody>
          </p:sp>
        </p:grpSp>
        <p:grpSp>
          <p:nvGrpSpPr>
            <p:cNvPr id="40" name="Group 47">
              <a:extLst>
                <a:ext uri="{FF2B5EF4-FFF2-40B4-BE49-F238E27FC236}">
                  <a16:creationId xmlns:a16="http://schemas.microsoft.com/office/drawing/2014/main" id="{A01C6047-6932-6641-AB4F-9D28DF0C026B}"/>
                </a:ext>
              </a:extLst>
            </p:cNvPr>
            <p:cNvGrpSpPr/>
            <p:nvPr/>
          </p:nvGrpSpPr>
          <p:grpSpPr>
            <a:xfrm>
              <a:off x="9744528" y="4659035"/>
              <a:ext cx="1663570" cy="1015663"/>
              <a:chOff x="4910436" y="2972096"/>
              <a:chExt cx="1663570" cy="1015663"/>
            </a:xfrm>
          </p:grpSpPr>
          <p:sp>
            <p:nvSpPr>
              <p:cNvPr id="41" name="CuadroTexto 395">
                <a:extLst>
                  <a:ext uri="{FF2B5EF4-FFF2-40B4-BE49-F238E27FC236}">
                    <a16:creationId xmlns:a16="http://schemas.microsoft.com/office/drawing/2014/main" id="{7FD346A6-4581-9A42-B781-D0ADD54877ED}"/>
                  </a:ext>
                </a:extLst>
              </p:cNvPr>
              <p:cNvSpPr txBox="1"/>
              <p:nvPr/>
            </p:nvSpPr>
            <p:spPr>
              <a:xfrm>
                <a:off x="4910436" y="2972096"/>
                <a:ext cx="1663570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131414"/>
                    </a:solidFill>
                    <a:latin typeface="Poppins" pitchFamily="2" charset="77"/>
                    <a:ea typeface="Lato Semibold" panose="020F0502020204030203" pitchFamily="34" charset="0"/>
                    <a:cs typeface="Poppins Medium" pitchFamily="2" charset="77"/>
                  </a:rPr>
                  <a:t>Milestone</a:t>
                </a:r>
              </a:p>
            </p:txBody>
          </p:sp>
          <p:sp>
            <p:nvSpPr>
              <p:cNvPr id="42" name="Rectangle 56">
                <a:extLst>
                  <a:ext uri="{FF2B5EF4-FFF2-40B4-BE49-F238E27FC236}">
                    <a16:creationId xmlns:a16="http://schemas.microsoft.com/office/drawing/2014/main" id="{BEF262FE-3999-4443-83B7-5F38F4A16714}"/>
                  </a:ext>
                </a:extLst>
              </p:cNvPr>
              <p:cNvSpPr/>
              <p:nvPr/>
            </p:nvSpPr>
            <p:spPr>
              <a:xfrm>
                <a:off x="4910436" y="3295262"/>
                <a:ext cx="1663570" cy="6924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400" dirty="0">
                    <a:latin typeface="Poppins" panose="020F0502020204030203" pitchFamily="34" charset="0"/>
                    <a:ea typeface="Lato Light" panose="020F0502020204030203" pitchFamily="34" charset="0"/>
                    <a:cs typeface="Lato Light" panose="020F0502020204030203" pitchFamily="34" charset="0"/>
                  </a:rPr>
                  <a:t>Add a short description of this milestone here.</a:t>
                </a:r>
              </a:p>
            </p:txBody>
          </p:sp>
        </p:grpSp>
        <p:cxnSp>
          <p:nvCxnSpPr>
            <p:cNvPr id="43" name="Straight Connector 4">
              <a:extLst>
                <a:ext uri="{FF2B5EF4-FFF2-40B4-BE49-F238E27FC236}">
                  <a16:creationId xmlns:a16="http://schemas.microsoft.com/office/drawing/2014/main" id="{65C5FC32-31AB-0146-B162-8898A278F8B7}"/>
                </a:ext>
              </a:extLst>
            </p:cNvPr>
            <p:cNvCxnSpPr/>
            <p:nvPr/>
          </p:nvCxnSpPr>
          <p:spPr>
            <a:xfrm>
              <a:off x="780727" y="4218404"/>
              <a:ext cx="10627371" cy="0"/>
            </a:xfrm>
            <a:prstGeom prst="line">
              <a:avLst/>
            </a:prstGeom>
            <a:ln w="19050">
              <a:solidFill>
                <a:srgbClr val="FFFFFF">
                  <a:lumMod val="85000"/>
                </a:srgbClr>
              </a:solidFill>
              <a:prstDash val="dash"/>
              <a:headEnd type="oval"/>
              <a:tailEnd type="oval"/>
            </a:ln>
          </p:spPr>
          <p:style>
            <a:lnRef idx="1">
              <a:srgbClr val="E86222"/>
            </a:lnRef>
            <a:fillRef idx="0">
              <a:srgbClr val="E86222"/>
            </a:fillRef>
            <a:effectRef idx="0">
              <a:srgbClr val="E86222"/>
            </a:effectRef>
            <a:fontRef idx="minor">
              <a:srgbClr val="181919"/>
            </a:fontRef>
          </p:style>
        </p:cxnSp>
        <p:sp>
          <p:nvSpPr>
            <p:cNvPr id="44" name="Oval 6">
              <a:extLst>
                <a:ext uri="{FF2B5EF4-FFF2-40B4-BE49-F238E27FC236}">
                  <a16:creationId xmlns:a16="http://schemas.microsoft.com/office/drawing/2014/main" id="{1454CE77-5CFF-BB42-BF50-DF66705D63D8}"/>
                </a:ext>
              </a:extLst>
            </p:cNvPr>
            <p:cNvSpPr/>
            <p:nvPr/>
          </p:nvSpPr>
          <p:spPr>
            <a:xfrm>
              <a:off x="1534883" y="4140775"/>
              <a:ext cx="155258" cy="155258"/>
            </a:xfrm>
            <a:prstGeom prst="ellipse">
              <a:avLst/>
            </a:prstGeom>
            <a:solidFill>
              <a:srgbClr val="FFFFFF">
                <a:lumMod val="85000"/>
              </a:srgbClr>
            </a:solidFill>
            <a:ln>
              <a:noFill/>
            </a:ln>
          </p:spPr>
          <p:style>
            <a:lnRef idx="2">
              <a:srgbClr val="E86222">
                <a:shade val="50000"/>
              </a:srgbClr>
            </a:lnRef>
            <a:fillRef idx="1">
              <a:srgbClr val="E86222"/>
            </a:fillRef>
            <a:effectRef idx="0">
              <a:srgbClr val="E86222"/>
            </a:effectRef>
            <a:fontRef idx="minor">
              <a:srgbClr val="FFFFFF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51">
              <a:extLst>
                <a:ext uri="{FF2B5EF4-FFF2-40B4-BE49-F238E27FC236}">
                  <a16:creationId xmlns:a16="http://schemas.microsoft.com/office/drawing/2014/main" id="{292C14B7-016F-0F40-A43D-D19A8EB45047}"/>
                </a:ext>
              </a:extLst>
            </p:cNvPr>
            <p:cNvSpPr/>
            <p:nvPr/>
          </p:nvSpPr>
          <p:spPr>
            <a:xfrm>
              <a:off x="3768417" y="4140775"/>
              <a:ext cx="155258" cy="155258"/>
            </a:xfrm>
            <a:prstGeom prst="ellipse">
              <a:avLst/>
            </a:prstGeom>
            <a:solidFill>
              <a:srgbClr val="FFFFFF">
                <a:lumMod val="85000"/>
              </a:srgbClr>
            </a:solidFill>
            <a:ln>
              <a:noFill/>
            </a:ln>
          </p:spPr>
          <p:style>
            <a:lnRef idx="2">
              <a:srgbClr val="E86222">
                <a:shade val="50000"/>
              </a:srgbClr>
            </a:lnRef>
            <a:fillRef idx="1">
              <a:srgbClr val="E86222"/>
            </a:fillRef>
            <a:effectRef idx="0">
              <a:srgbClr val="E86222"/>
            </a:effectRef>
            <a:fontRef idx="minor">
              <a:srgbClr val="FFFFFF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52">
              <a:extLst>
                <a:ext uri="{FF2B5EF4-FFF2-40B4-BE49-F238E27FC236}">
                  <a16:creationId xmlns:a16="http://schemas.microsoft.com/office/drawing/2014/main" id="{A0B9B0F9-E1D8-5247-B5F7-E12F77A42EB0}"/>
                </a:ext>
              </a:extLst>
            </p:cNvPr>
            <p:cNvSpPr/>
            <p:nvPr/>
          </p:nvSpPr>
          <p:spPr>
            <a:xfrm>
              <a:off x="6016942" y="4140775"/>
              <a:ext cx="155258" cy="155258"/>
            </a:xfrm>
            <a:prstGeom prst="ellipse">
              <a:avLst/>
            </a:prstGeom>
            <a:solidFill>
              <a:srgbClr val="FFFFFF">
                <a:lumMod val="85000"/>
              </a:srgbClr>
            </a:solidFill>
            <a:ln>
              <a:noFill/>
            </a:ln>
          </p:spPr>
          <p:style>
            <a:lnRef idx="2">
              <a:srgbClr val="E86222">
                <a:shade val="50000"/>
              </a:srgbClr>
            </a:lnRef>
            <a:fillRef idx="1">
              <a:srgbClr val="E86222"/>
            </a:fillRef>
            <a:effectRef idx="0">
              <a:srgbClr val="E86222"/>
            </a:effectRef>
            <a:fontRef idx="minor">
              <a:srgbClr val="FFFFFF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53">
              <a:extLst>
                <a:ext uri="{FF2B5EF4-FFF2-40B4-BE49-F238E27FC236}">
                  <a16:creationId xmlns:a16="http://schemas.microsoft.com/office/drawing/2014/main" id="{D814FA05-411B-684F-B351-3448F753DC79}"/>
                </a:ext>
              </a:extLst>
            </p:cNvPr>
            <p:cNvSpPr/>
            <p:nvPr/>
          </p:nvSpPr>
          <p:spPr>
            <a:xfrm>
              <a:off x="8250476" y="4140775"/>
              <a:ext cx="155258" cy="155258"/>
            </a:xfrm>
            <a:prstGeom prst="ellipse">
              <a:avLst/>
            </a:prstGeom>
            <a:solidFill>
              <a:srgbClr val="FFFFFF">
                <a:lumMod val="85000"/>
              </a:srgbClr>
            </a:solidFill>
            <a:ln>
              <a:noFill/>
            </a:ln>
          </p:spPr>
          <p:style>
            <a:lnRef idx="2">
              <a:srgbClr val="E86222">
                <a:shade val="50000"/>
              </a:srgbClr>
            </a:lnRef>
            <a:fillRef idx="1">
              <a:srgbClr val="E86222"/>
            </a:fillRef>
            <a:effectRef idx="0">
              <a:srgbClr val="E86222"/>
            </a:effectRef>
            <a:fontRef idx="minor">
              <a:srgbClr val="FFFFFF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54">
              <a:extLst>
                <a:ext uri="{FF2B5EF4-FFF2-40B4-BE49-F238E27FC236}">
                  <a16:creationId xmlns:a16="http://schemas.microsoft.com/office/drawing/2014/main" id="{1D063C57-D1CF-864D-A6D1-301F7CDB2C31}"/>
                </a:ext>
              </a:extLst>
            </p:cNvPr>
            <p:cNvSpPr/>
            <p:nvPr/>
          </p:nvSpPr>
          <p:spPr>
            <a:xfrm>
              <a:off x="10499001" y="4140775"/>
              <a:ext cx="155258" cy="155258"/>
            </a:xfrm>
            <a:prstGeom prst="ellipse">
              <a:avLst/>
            </a:prstGeom>
            <a:solidFill>
              <a:srgbClr val="FFFFFF">
                <a:lumMod val="85000"/>
              </a:srgbClr>
            </a:solidFill>
            <a:ln>
              <a:noFill/>
            </a:ln>
          </p:spPr>
          <p:style>
            <a:lnRef idx="2">
              <a:srgbClr val="E86222">
                <a:shade val="50000"/>
              </a:srgbClr>
            </a:lnRef>
            <a:fillRef idx="1">
              <a:srgbClr val="E86222"/>
            </a:fillRef>
            <a:effectRef idx="0">
              <a:srgbClr val="E86222"/>
            </a:effectRef>
            <a:fontRef idx="minor">
              <a:srgbClr val="FFFFFF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CuadroTexto 395">
              <a:extLst>
                <a:ext uri="{FF2B5EF4-FFF2-40B4-BE49-F238E27FC236}">
                  <a16:creationId xmlns:a16="http://schemas.microsoft.com/office/drawing/2014/main" id="{268AA082-43B1-854D-B8C6-CB420A6E7D46}"/>
                </a:ext>
              </a:extLst>
            </p:cNvPr>
            <p:cNvSpPr txBox="1"/>
            <p:nvPr/>
          </p:nvSpPr>
          <p:spPr>
            <a:xfrm>
              <a:off x="1000929" y="2958063"/>
              <a:ext cx="977166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FFFFFF"/>
                  </a:solidFill>
                  <a:latin typeface="Poppins" pitchFamily="2" charset="77"/>
                  <a:ea typeface="Lato Semibold" panose="020F0502020204030203" pitchFamily="34" charset="0"/>
                  <a:cs typeface="Poppins Medium" pitchFamily="2" charset="77"/>
                </a:rPr>
                <a:t>2022</a:t>
              </a:r>
            </a:p>
          </p:txBody>
        </p:sp>
        <p:sp>
          <p:nvSpPr>
            <p:cNvPr id="50" name="CuadroTexto 395">
              <a:extLst>
                <a:ext uri="{FF2B5EF4-FFF2-40B4-BE49-F238E27FC236}">
                  <a16:creationId xmlns:a16="http://schemas.microsoft.com/office/drawing/2014/main" id="{71E1A355-F1E0-7542-B0B2-AF0584ED6E82}"/>
                </a:ext>
              </a:extLst>
            </p:cNvPr>
            <p:cNvSpPr txBox="1"/>
            <p:nvPr/>
          </p:nvSpPr>
          <p:spPr>
            <a:xfrm>
              <a:off x="3241879" y="2958063"/>
              <a:ext cx="977166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FFFFFF"/>
                  </a:solidFill>
                  <a:latin typeface="Poppins" pitchFamily="2" charset="77"/>
                  <a:ea typeface="Lato Semibold" panose="020F0502020204030203" pitchFamily="34" charset="0"/>
                  <a:cs typeface="Poppins Medium" pitchFamily="2" charset="77"/>
                </a:rPr>
                <a:t>2023</a:t>
              </a:r>
            </a:p>
          </p:txBody>
        </p:sp>
        <p:sp>
          <p:nvSpPr>
            <p:cNvPr id="51" name="CuadroTexto 395">
              <a:extLst>
                <a:ext uri="{FF2B5EF4-FFF2-40B4-BE49-F238E27FC236}">
                  <a16:creationId xmlns:a16="http://schemas.microsoft.com/office/drawing/2014/main" id="{5CCCCD33-D243-0E46-AE7D-7CA6F068B48A}"/>
                </a:ext>
              </a:extLst>
            </p:cNvPr>
            <p:cNvSpPr txBox="1"/>
            <p:nvPr/>
          </p:nvSpPr>
          <p:spPr>
            <a:xfrm>
              <a:off x="5482830" y="2958063"/>
              <a:ext cx="977166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FFFFFF"/>
                  </a:solidFill>
                  <a:latin typeface="Poppins" pitchFamily="2" charset="77"/>
                  <a:ea typeface="Lato Semibold" panose="020F0502020204030203" pitchFamily="34" charset="0"/>
                  <a:cs typeface="Poppins Medium" pitchFamily="2" charset="77"/>
                </a:rPr>
                <a:t>2024</a:t>
              </a:r>
            </a:p>
          </p:txBody>
        </p:sp>
        <p:sp>
          <p:nvSpPr>
            <p:cNvPr id="52" name="CuadroTexto 395">
              <a:extLst>
                <a:ext uri="{FF2B5EF4-FFF2-40B4-BE49-F238E27FC236}">
                  <a16:creationId xmlns:a16="http://schemas.microsoft.com/office/drawing/2014/main" id="{DBE13197-AC3B-2445-8253-EDE4F9A6C173}"/>
                </a:ext>
              </a:extLst>
            </p:cNvPr>
            <p:cNvSpPr txBox="1"/>
            <p:nvPr/>
          </p:nvSpPr>
          <p:spPr>
            <a:xfrm>
              <a:off x="7723780" y="2958063"/>
              <a:ext cx="977166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FFFFFF"/>
                  </a:solidFill>
                  <a:latin typeface="Poppins" pitchFamily="2" charset="77"/>
                  <a:ea typeface="Lato Semibold" panose="020F0502020204030203" pitchFamily="34" charset="0"/>
                  <a:cs typeface="Poppins Medium" pitchFamily="2" charset="77"/>
                </a:rPr>
                <a:t>2025</a:t>
              </a:r>
            </a:p>
          </p:txBody>
        </p:sp>
        <p:sp>
          <p:nvSpPr>
            <p:cNvPr id="53" name="CuadroTexto 395">
              <a:extLst>
                <a:ext uri="{FF2B5EF4-FFF2-40B4-BE49-F238E27FC236}">
                  <a16:creationId xmlns:a16="http://schemas.microsoft.com/office/drawing/2014/main" id="{8BF302C6-4031-FD4C-9618-C86C2EC69A47}"/>
                </a:ext>
              </a:extLst>
            </p:cNvPr>
            <p:cNvSpPr txBox="1"/>
            <p:nvPr/>
          </p:nvSpPr>
          <p:spPr>
            <a:xfrm>
              <a:off x="9964730" y="2958063"/>
              <a:ext cx="977166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FFFFFF"/>
                  </a:solidFill>
                  <a:latin typeface="Poppins" pitchFamily="2" charset="77"/>
                  <a:ea typeface="Lato Semibold" panose="020F0502020204030203" pitchFamily="34" charset="0"/>
                  <a:cs typeface="Poppins Medium" pitchFamily="2" charset="77"/>
                </a:rPr>
                <a:t>2026</a:t>
              </a:r>
            </a:p>
          </p:txBody>
        </p:sp>
      </p:grp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350">
            <a:extLst>
              <a:ext uri="{FF2B5EF4-FFF2-40B4-BE49-F238E27FC236}">
                <a16:creationId xmlns:a16="http://schemas.microsoft.com/office/drawing/2014/main" id="{EB85846B-B4DD-D346-BE0C-37F878C3F360}"/>
              </a:ext>
            </a:extLst>
          </p:cNvPr>
          <p:cNvSpPr txBox="1"/>
          <p:nvPr/>
        </p:nvSpPr>
        <p:spPr>
          <a:xfrm>
            <a:off x="4909366" y="511095"/>
            <a:ext cx="2370200" cy="661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srgbClr val="131414"/>
                </a:solidFill>
                <a:latin typeface="Funnel Display" pitchFamily="2" charset="77"/>
                <a:ea typeface="Lato Heavy" charset="0"/>
                <a:cs typeface="Poppins" pitchFamily="2" charset="77"/>
              </a:rPr>
              <a:t>Timeline</a:t>
            </a:r>
          </a:p>
        </p:txBody>
      </p:sp>
      <p:sp>
        <p:nvSpPr>
          <p:cNvPr id="12" name="CuadroTexto 351">
            <a:extLst>
              <a:ext uri="{FF2B5EF4-FFF2-40B4-BE49-F238E27FC236}">
                <a16:creationId xmlns:a16="http://schemas.microsoft.com/office/drawing/2014/main" id="{14CCF53B-4E8A-804A-9EAC-C1FF6A3EC7E9}"/>
              </a:ext>
            </a:extLst>
          </p:cNvPr>
          <p:cNvSpPr txBox="1"/>
          <p:nvPr/>
        </p:nvSpPr>
        <p:spPr>
          <a:xfrm>
            <a:off x="1334154" y="1191655"/>
            <a:ext cx="952051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Poppins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Optional subtitle. Replace with your own or delete this line.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572762B-3301-A877-8E7A-DA7D4699E06A}"/>
              </a:ext>
            </a:extLst>
          </p:cNvPr>
          <p:cNvGrpSpPr/>
          <p:nvPr/>
        </p:nvGrpSpPr>
        <p:grpSpPr>
          <a:xfrm>
            <a:off x="780727" y="1969701"/>
            <a:ext cx="10627371" cy="3393913"/>
            <a:chOff x="780727" y="2280785"/>
            <a:chExt cx="10627371" cy="3393913"/>
          </a:xfrm>
        </p:grpSpPr>
        <p:grpSp>
          <p:nvGrpSpPr>
            <p:cNvPr id="13" name="Group 32">
              <a:extLst>
                <a:ext uri="{FF2B5EF4-FFF2-40B4-BE49-F238E27FC236}">
                  <a16:creationId xmlns:a16="http://schemas.microsoft.com/office/drawing/2014/main" id="{3D069BEC-632F-E54B-9ECB-72826DCEAC71}"/>
                </a:ext>
              </a:extLst>
            </p:cNvPr>
            <p:cNvGrpSpPr/>
            <p:nvPr/>
          </p:nvGrpSpPr>
          <p:grpSpPr>
            <a:xfrm>
              <a:off x="780727" y="4659035"/>
              <a:ext cx="1663570" cy="1015663"/>
              <a:chOff x="4910436" y="2972096"/>
              <a:chExt cx="1663570" cy="1015663"/>
            </a:xfrm>
          </p:grpSpPr>
          <p:sp>
            <p:nvSpPr>
              <p:cNvPr id="14" name="CuadroTexto 395">
                <a:extLst>
                  <a:ext uri="{FF2B5EF4-FFF2-40B4-BE49-F238E27FC236}">
                    <a16:creationId xmlns:a16="http://schemas.microsoft.com/office/drawing/2014/main" id="{B4D9D0C8-D9DA-FF4A-A12A-2206BAF0C240}"/>
                  </a:ext>
                </a:extLst>
              </p:cNvPr>
              <p:cNvSpPr txBox="1"/>
              <p:nvPr/>
            </p:nvSpPr>
            <p:spPr>
              <a:xfrm>
                <a:off x="4910436" y="2972096"/>
                <a:ext cx="1663570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131414"/>
                    </a:solidFill>
                    <a:latin typeface="Poppins" pitchFamily="2" charset="77"/>
                    <a:ea typeface="Lato Semibold" panose="020F0502020204030203" pitchFamily="34" charset="0"/>
                    <a:cs typeface="Poppins Medium" pitchFamily="2" charset="77"/>
                  </a:rPr>
                  <a:t>Milestone</a:t>
                </a:r>
              </a:p>
            </p:txBody>
          </p:sp>
          <p:sp>
            <p:nvSpPr>
              <p:cNvPr id="15" name="Rectangle 56">
                <a:extLst>
                  <a:ext uri="{FF2B5EF4-FFF2-40B4-BE49-F238E27FC236}">
                    <a16:creationId xmlns:a16="http://schemas.microsoft.com/office/drawing/2014/main" id="{1DB1FD34-B983-3445-8CA5-7C16211D0E83}"/>
                  </a:ext>
                </a:extLst>
              </p:cNvPr>
              <p:cNvSpPr/>
              <p:nvPr/>
            </p:nvSpPr>
            <p:spPr>
              <a:xfrm>
                <a:off x="4910436" y="3295262"/>
                <a:ext cx="1663570" cy="6924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400" dirty="0">
                    <a:latin typeface="Poppins" panose="020F0502020204030203" pitchFamily="34" charset="0"/>
                    <a:ea typeface="Lato Light" panose="020F0502020204030203" pitchFamily="34" charset="0"/>
                    <a:cs typeface="Lato Light" panose="020F0502020204030203" pitchFamily="34" charset="0"/>
                  </a:rPr>
                  <a:t>Add a short description of this milestone here.</a:t>
                </a:r>
              </a:p>
            </p:txBody>
          </p:sp>
        </p:grpSp>
        <p:grpSp>
          <p:nvGrpSpPr>
            <p:cNvPr id="16" name="Group 36">
              <a:extLst>
                <a:ext uri="{FF2B5EF4-FFF2-40B4-BE49-F238E27FC236}">
                  <a16:creationId xmlns:a16="http://schemas.microsoft.com/office/drawing/2014/main" id="{8DAF113B-75E2-0C40-B7E4-8CB477383DC8}"/>
                </a:ext>
              </a:extLst>
            </p:cNvPr>
            <p:cNvGrpSpPr/>
            <p:nvPr/>
          </p:nvGrpSpPr>
          <p:grpSpPr>
            <a:xfrm>
              <a:off x="3021677" y="4659035"/>
              <a:ext cx="1663570" cy="1015663"/>
              <a:chOff x="4910436" y="2972096"/>
              <a:chExt cx="1663570" cy="1015663"/>
            </a:xfrm>
          </p:grpSpPr>
          <p:sp>
            <p:nvSpPr>
              <p:cNvPr id="17" name="CuadroTexto 395">
                <a:extLst>
                  <a:ext uri="{FF2B5EF4-FFF2-40B4-BE49-F238E27FC236}">
                    <a16:creationId xmlns:a16="http://schemas.microsoft.com/office/drawing/2014/main" id="{90842D17-64EA-B54F-8C34-AEF090283C9E}"/>
                  </a:ext>
                </a:extLst>
              </p:cNvPr>
              <p:cNvSpPr txBox="1"/>
              <p:nvPr/>
            </p:nvSpPr>
            <p:spPr>
              <a:xfrm>
                <a:off x="4910436" y="2972096"/>
                <a:ext cx="1663570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131414"/>
                    </a:solidFill>
                    <a:latin typeface="Poppins" pitchFamily="2" charset="77"/>
                    <a:ea typeface="Lato Semibold" panose="020F0502020204030203" pitchFamily="34" charset="0"/>
                    <a:cs typeface="Poppins Medium" pitchFamily="2" charset="77"/>
                  </a:rPr>
                  <a:t>Milestone</a:t>
                </a:r>
              </a:p>
            </p:txBody>
          </p:sp>
          <p:sp>
            <p:nvSpPr>
              <p:cNvPr id="18" name="Rectangle 56">
                <a:extLst>
                  <a:ext uri="{FF2B5EF4-FFF2-40B4-BE49-F238E27FC236}">
                    <a16:creationId xmlns:a16="http://schemas.microsoft.com/office/drawing/2014/main" id="{CC7690F4-6941-A348-A6C7-A479C9E0A6EB}"/>
                  </a:ext>
                </a:extLst>
              </p:cNvPr>
              <p:cNvSpPr/>
              <p:nvPr/>
            </p:nvSpPr>
            <p:spPr>
              <a:xfrm>
                <a:off x="4910436" y="3295262"/>
                <a:ext cx="1663570" cy="6924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400" dirty="0">
                    <a:latin typeface="Poppins" panose="020F0502020204030203" pitchFamily="34" charset="0"/>
                    <a:ea typeface="Lato Light" panose="020F0502020204030203" pitchFamily="34" charset="0"/>
                    <a:cs typeface="Lato Light" panose="020F0502020204030203" pitchFamily="34" charset="0"/>
                  </a:rPr>
                  <a:t>Add a short description of this milestone here.</a:t>
                </a:r>
              </a:p>
            </p:txBody>
          </p:sp>
        </p:grpSp>
        <p:grpSp>
          <p:nvGrpSpPr>
            <p:cNvPr id="19" name="Group 39">
              <a:extLst>
                <a:ext uri="{FF2B5EF4-FFF2-40B4-BE49-F238E27FC236}">
                  <a16:creationId xmlns:a16="http://schemas.microsoft.com/office/drawing/2014/main" id="{DA5AA4AD-1AB1-C045-AF80-D623D52DF7B5}"/>
                </a:ext>
              </a:extLst>
            </p:cNvPr>
            <p:cNvGrpSpPr/>
            <p:nvPr/>
          </p:nvGrpSpPr>
          <p:grpSpPr>
            <a:xfrm>
              <a:off x="5262627" y="4659035"/>
              <a:ext cx="1663570" cy="1015663"/>
              <a:chOff x="4910436" y="2972096"/>
              <a:chExt cx="1663570" cy="1015663"/>
            </a:xfrm>
          </p:grpSpPr>
          <p:sp>
            <p:nvSpPr>
              <p:cNvPr id="20" name="CuadroTexto 395">
                <a:extLst>
                  <a:ext uri="{FF2B5EF4-FFF2-40B4-BE49-F238E27FC236}">
                    <a16:creationId xmlns:a16="http://schemas.microsoft.com/office/drawing/2014/main" id="{9A290311-59EE-AE41-A1F2-3A88FD1879AC}"/>
                  </a:ext>
                </a:extLst>
              </p:cNvPr>
              <p:cNvSpPr txBox="1"/>
              <p:nvPr/>
            </p:nvSpPr>
            <p:spPr>
              <a:xfrm>
                <a:off x="4910436" y="2972096"/>
                <a:ext cx="1663570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131414"/>
                    </a:solidFill>
                    <a:latin typeface="Poppins" pitchFamily="2" charset="77"/>
                    <a:ea typeface="Lato Semibold" panose="020F0502020204030203" pitchFamily="34" charset="0"/>
                    <a:cs typeface="Poppins Medium" pitchFamily="2" charset="77"/>
                  </a:rPr>
                  <a:t>Milestone</a:t>
                </a:r>
              </a:p>
            </p:txBody>
          </p:sp>
          <p:sp>
            <p:nvSpPr>
              <p:cNvPr id="21" name="Rectangle 56">
                <a:extLst>
                  <a:ext uri="{FF2B5EF4-FFF2-40B4-BE49-F238E27FC236}">
                    <a16:creationId xmlns:a16="http://schemas.microsoft.com/office/drawing/2014/main" id="{6DD0C9E5-3B71-9345-A643-EBE440CC1BC5}"/>
                  </a:ext>
                </a:extLst>
              </p:cNvPr>
              <p:cNvSpPr/>
              <p:nvPr/>
            </p:nvSpPr>
            <p:spPr>
              <a:xfrm>
                <a:off x="4910436" y="3295262"/>
                <a:ext cx="1663570" cy="6924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400" dirty="0">
                    <a:latin typeface="Poppins" panose="020F0502020204030203" pitchFamily="34" charset="0"/>
                    <a:ea typeface="Lato Light" panose="020F0502020204030203" pitchFamily="34" charset="0"/>
                    <a:cs typeface="Lato Light" panose="020F0502020204030203" pitchFamily="34" charset="0"/>
                  </a:rPr>
                  <a:t>Add a short description of this milestone here.</a:t>
                </a:r>
              </a:p>
            </p:txBody>
          </p:sp>
        </p:grpSp>
        <p:grpSp>
          <p:nvGrpSpPr>
            <p:cNvPr id="22" name="Group 42">
              <a:extLst>
                <a:ext uri="{FF2B5EF4-FFF2-40B4-BE49-F238E27FC236}">
                  <a16:creationId xmlns:a16="http://schemas.microsoft.com/office/drawing/2014/main" id="{B59496FB-F8F1-8A4E-8B17-075F7ED1F637}"/>
                </a:ext>
              </a:extLst>
            </p:cNvPr>
            <p:cNvGrpSpPr/>
            <p:nvPr/>
          </p:nvGrpSpPr>
          <p:grpSpPr>
            <a:xfrm>
              <a:off x="7503578" y="4659035"/>
              <a:ext cx="1663570" cy="1015663"/>
              <a:chOff x="4910436" y="2972096"/>
              <a:chExt cx="1663570" cy="1015663"/>
            </a:xfrm>
          </p:grpSpPr>
          <p:sp>
            <p:nvSpPr>
              <p:cNvPr id="23" name="CuadroTexto 395">
                <a:extLst>
                  <a:ext uri="{FF2B5EF4-FFF2-40B4-BE49-F238E27FC236}">
                    <a16:creationId xmlns:a16="http://schemas.microsoft.com/office/drawing/2014/main" id="{EF6674F9-EA67-9449-B457-D239AF5CC3AD}"/>
                  </a:ext>
                </a:extLst>
              </p:cNvPr>
              <p:cNvSpPr txBox="1"/>
              <p:nvPr/>
            </p:nvSpPr>
            <p:spPr>
              <a:xfrm>
                <a:off x="4910436" y="2972096"/>
                <a:ext cx="1663570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131414"/>
                    </a:solidFill>
                    <a:latin typeface="Poppins" pitchFamily="2" charset="77"/>
                    <a:ea typeface="Lato Semibold" panose="020F0502020204030203" pitchFamily="34" charset="0"/>
                    <a:cs typeface="Poppins Medium" pitchFamily="2" charset="77"/>
                  </a:rPr>
                  <a:t>Milestone</a:t>
                </a:r>
              </a:p>
            </p:txBody>
          </p:sp>
          <p:sp>
            <p:nvSpPr>
              <p:cNvPr id="24" name="Rectangle 56">
                <a:extLst>
                  <a:ext uri="{FF2B5EF4-FFF2-40B4-BE49-F238E27FC236}">
                    <a16:creationId xmlns:a16="http://schemas.microsoft.com/office/drawing/2014/main" id="{A342F08E-EC66-EC47-B8C1-7E7983E0A18E}"/>
                  </a:ext>
                </a:extLst>
              </p:cNvPr>
              <p:cNvSpPr/>
              <p:nvPr/>
            </p:nvSpPr>
            <p:spPr>
              <a:xfrm>
                <a:off x="4910436" y="3295262"/>
                <a:ext cx="1663570" cy="6924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400" dirty="0">
                    <a:latin typeface="Poppins" panose="020F0502020204030203" pitchFamily="34" charset="0"/>
                    <a:ea typeface="Lato Light" panose="020F0502020204030203" pitchFamily="34" charset="0"/>
                    <a:cs typeface="Lato Light" panose="020F0502020204030203" pitchFamily="34" charset="0"/>
                  </a:rPr>
                  <a:t>Add a short description of this milestone here.</a:t>
                </a:r>
              </a:p>
            </p:txBody>
          </p:sp>
        </p:grpSp>
        <p:grpSp>
          <p:nvGrpSpPr>
            <p:cNvPr id="25" name="Group 47">
              <a:extLst>
                <a:ext uri="{FF2B5EF4-FFF2-40B4-BE49-F238E27FC236}">
                  <a16:creationId xmlns:a16="http://schemas.microsoft.com/office/drawing/2014/main" id="{A01C6047-6932-6641-AB4F-9D28DF0C026B}"/>
                </a:ext>
              </a:extLst>
            </p:cNvPr>
            <p:cNvGrpSpPr/>
            <p:nvPr/>
          </p:nvGrpSpPr>
          <p:grpSpPr>
            <a:xfrm>
              <a:off x="9744528" y="4659035"/>
              <a:ext cx="1663570" cy="1015663"/>
              <a:chOff x="4910436" y="2972096"/>
              <a:chExt cx="1663570" cy="1015663"/>
            </a:xfrm>
          </p:grpSpPr>
          <p:sp>
            <p:nvSpPr>
              <p:cNvPr id="26" name="CuadroTexto 395">
                <a:extLst>
                  <a:ext uri="{FF2B5EF4-FFF2-40B4-BE49-F238E27FC236}">
                    <a16:creationId xmlns:a16="http://schemas.microsoft.com/office/drawing/2014/main" id="{7FD346A6-4581-9A42-B781-D0ADD54877ED}"/>
                  </a:ext>
                </a:extLst>
              </p:cNvPr>
              <p:cNvSpPr txBox="1"/>
              <p:nvPr/>
            </p:nvSpPr>
            <p:spPr>
              <a:xfrm>
                <a:off x="4910436" y="2972096"/>
                <a:ext cx="1663570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131414"/>
                    </a:solidFill>
                    <a:latin typeface="Poppins" pitchFamily="2" charset="77"/>
                    <a:ea typeface="Lato Semibold" panose="020F0502020204030203" pitchFamily="34" charset="0"/>
                    <a:cs typeface="Poppins Medium" pitchFamily="2" charset="77"/>
                  </a:rPr>
                  <a:t>Milestone</a:t>
                </a:r>
              </a:p>
            </p:txBody>
          </p:sp>
          <p:sp>
            <p:nvSpPr>
              <p:cNvPr id="27" name="Rectangle 56">
                <a:extLst>
                  <a:ext uri="{FF2B5EF4-FFF2-40B4-BE49-F238E27FC236}">
                    <a16:creationId xmlns:a16="http://schemas.microsoft.com/office/drawing/2014/main" id="{BEF262FE-3999-4443-83B7-5F38F4A16714}"/>
                  </a:ext>
                </a:extLst>
              </p:cNvPr>
              <p:cNvSpPr/>
              <p:nvPr/>
            </p:nvSpPr>
            <p:spPr>
              <a:xfrm>
                <a:off x="4910436" y="3295262"/>
                <a:ext cx="1663570" cy="6924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400" dirty="0">
                    <a:latin typeface="Poppins" panose="020F0502020204030203" pitchFamily="34" charset="0"/>
                    <a:ea typeface="Lato Light" panose="020F0502020204030203" pitchFamily="34" charset="0"/>
                    <a:cs typeface="Lato Light" panose="020F0502020204030203" pitchFamily="34" charset="0"/>
                  </a:rPr>
                  <a:t>Add a short description of this milestone here.</a:t>
                </a:r>
              </a:p>
            </p:txBody>
          </p:sp>
        </p:grpSp>
        <p:cxnSp>
          <p:nvCxnSpPr>
            <p:cNvPr id="28" name="Straight Connector 4">
              <a:extLst>
                <a:ext uri="{FF2B5EF4-FFF2-40B4-BE49-F238E27FC236}">
                  <a16:creationId xmlns:a16="http://schemas.microsoft.com/office/drawing/2014/main" id="{65C5FC32-31AB-0146-B162-8898A278F8B7}"/>
                </a:ext>
              </a:extLst>
            </p:cNvPr>
            <p:cNvCxnSpPr/>
            <p:nvPr/>
          </p:nvCxnSpPr>
          <p:spPr>
            <a:xfrm>
              <a:off x="780727" y="4218404"/>
              <a:ext cx="10627371" cy="0"/>
            </a:xfrm>
            <a:prstGeom prst="line">
              <a:avLst/>
            </a:prstGeom>
            <a:ln w="19050">
              <a:solidFill>
                <a:srgbClr val="FFFFFF">
                  <a:lumMod val="85000"/>
                </a:srgbClr>
              </a:solidFill>
              <a:prstDash val="dash"/>
              <a:headEnd type="oval"/>
              <a:tailEnd type="oval"/>
            </a:ln>
          </p:spPr>
          <p:style>
            <a:lnRef idx="1">
              <a:srgbClr val="E86222"/>
            </a:lnRef>
            <a:fillRef idx="0">
              <a:srgbClr val="E86222"/>
            </a:fillRef>
            <a:effectRef idx="0">
              <a:srgbClr val="E86222"/>
            </a:effectRef>
            <a:fontRef idx="minor">
              <a:srgbClr val="181919"/>
            </a:fontRef>
          </p:style>
        </p:cxnSp>
        <p:sp>
          <p:nvSpPr>
            <p:cNvPr id="29" name="Oval 6">
              <a:extLst>
                <a:ext uri="{FF2B5EF4-FFF2-40B4-BE49-F238E27FC236}">
                  <a16:creationId xmlns:a16="http://schemas.microsoft.com/office/drawing/2014/main" id="{1454CE77-5CFF-BB42-BF50-DF66705D63D8}"/>
                </a:ext>
              </a:extLst>
            </p:cNvPr>
            <p:cNvSpPr/>
            <p:nvPr/>
          </p:nvSpPr>
          <p:spPr>
            <a:xfrm>
              <a:off x="1534883" y="4140775"/>
              <a:ext cx="155258" cy="155258"/>
            </a:xfrm>
            <a:prstGeom prst="ellipse">
              <a:avLst/>
            </a:prstGeom>
            <a:solidFill>
              <a:srgbClr val="FFFFFF">
                <a:lumMod val="85000"/>
              </a:srgbClr>
            </a:solidFill>
            <a:ln>
              <a:noFill/>
            </a:ln>
          </p:spPr>
          <p:style>
            <a:lnRef idx="2">
              <a:srgbClr val="E86222">
                <a:shade val="50000"/>
              </a:srgbClr>
            </a:lnRef>
            <a:fillRef idx="1">
              <a:srgbClr val="E86222"/>
            </a:fillRef>
            <a:effectRef idx="0">
              <a:srgbClr val="E86222"/>
            </a:effectRef>
            <a:fontRef idx="minor">
              <a:srgbClr val="FFFFFF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51">
              <a:extLst>
                <a:ext uri="{FF2B5EF4-FFF2-40B4-BE49-F238E27FC236}">
                  <a16:creationId xmlns:a16="http://schemas.microsoft.com/office/drawing/2014/main" id="{292C14B7-016F-0F40-A43D-D19A8EB45047}"/>
                </a:ext>
              </a:extLst>
            </p:cNvPr>
            <p:cNvSpPr/>
            <p:nvPr/>
          </p:nvSpPr>
          <p:spPr>
            <a:xfrm>
              <a:off x="3768417" y="4140775"/>
              <a:ext cx="155258" cy="155258"/>
            </a:xfrm>
            <a:prstGeom prst="ellipse">
              <a:avLst/>
            </a:prstGeom>
            <a:solidFill>
              <a:srgbClr val="FFFFFF">
                <a:lumMod val="85000"/>
              </a:srgbClr>
            </a:solidFill>
            <a:ln>
              <a:noFill/>
            </a:ln>
          </p:spPr>
          <p:style>
            <a:lnRef idx="2">
              <a:srgbClr val="E86222">
                <a:shade val="50000"/>
              </a:srgbClr>
            </a:lnRef>
            <a:fillRef idx="1">
              <a:srgbClr val="E86222"/>
            </a:fillRef>
            <a:effectRef idx="0">
              <a:srgbClr val="E86222"/>
            </a:effectRef>
            <a:fontRef idx="minor">
              <a:srgbClr val="FFFFFF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52">
              <a:extLst>
                <a:ext uri="{FF2B5EF4-FFF2-40B4-BE49-F238E27FC236}">
                  <a16:creationId xmlns:a16="http://schemas.microsoft.com/office/drawing/2014/main" id="{A0B9B0F9-E1D8-5247-B5F7-E12F77A42EB0}"/>
                </a:ext>
              </a:extLst>
            </p:cNvPr>
            <p:cNvSpPr/>
            <p:nvPr/>
          </p:nvSpPr>
          <p:spPr>
            <a:xfrm>
              <a:off x="6016942" y="4140775"/>
              <a:ext cx="155258" cy="155258"/>
            </a:xfrm>
            <a:prstGeom prst="ellipse">
              <a:avLst/>
            </a:prstGeom>
            <a:solidFill>
              <a:srgbClr val="FFFFFF">
                <a:lumMod val="85000"/>
              </a:srgbClr>
            </a:solidFill>
            <a:ln>
              <a:noFill/>
            </a:ln>
          </p:spPr>
          <p:style>
            <a:lnRef idx="2">
              <a:srgbClr val="E86222">
                <a:shade val="50000"/>
              </a:srgbClr>
            </a:lnRef>
            <a:fillRef idx="1">
              <a:srgbClr val="E86222"/>
            </a:fillRef>
            <a:effectRef idx="0">
              <a:srgbClr val="E86222"/>
            </a:effectRef>
            <a:fontRef idx="minor">
              <a:srgbClr val="FFFFFF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53">
              <a:extLst>
                <a:ext uri="{FF2B5EF4-FFF2-40B4-BE49-F238E27FC236}">
                  <a16:creationId xmlns:a16="http://schemas.microsoft.com/office/drawing/2014/main" id="{D814FA05-411B-684F-B351-3448F753DC79}"/>
                </a:ext>
              </a:extLst>
            </p:cNvPr>
            <p:cNvSpPr/>
            <p:nvPr/>
          </p:nvSpPr>
          <p:spPr>
            <a:xfrm>
              <a:off x="8250476" y="4140775"/>
              <a:ext cx="155258" cy="155258"/>
            </a:xfrm>
            <a:prstGeom prst="ellipse">
              <a:avLst/>
            </a:prstGeom>
            <a:solidFill>
              <a:srgbClr val="FFFFFF">
                <a:lumMod val="85000"/>
              </a:srgbClr>
            </a:solidFill>
            <a:ln>
              <a:noFill/>
            </a:ln>
          </p:spPr>
          <p:style>
            <a:lnRef idx="2">
              <a:srgbClr val="E86222">
                <a:shade val="50000"/>
              </a:srgbClr>
            </a:lnRef>
            <a:fillRef idx="1">
              <a:srgbClr val="E86222"/>
            </a:fillRef>
            <a:effectRef idx="0">
              <a:srgbClr val="E86222"/>
            </a:effectRef>
            <a:fontRef idx="minor">
              <a:srgbClr val="FFFFFF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54">
              <a:extLst>
                <a:ext uri="{FF2B5EF4-FFF2-40B4-BE49-F238E27FC236}">
                  <a16:creationId xmlns:a16="http://schemas.microsoft.com/office/drawing/2014/main" id="{1D063C57-D1CF-864D-A6D1-301F7CDB2C31}"/>
                </a:ext>
              </a:extLst>
            </p:cNvPr>
            <p:cNvSpPr/>
            <p:nvPr/>
          </p:nvSpPr>
          <p:spPr>
            <a:xfrm>
              <a:off x="10499001" y="4140775"/>
              <a:ext cx="155258" cy="155258"/>
            </a:xfrm>
            <a:prstGeom prst="ellipse">
              <a:avLst/>
            </a:prstGeom>
            <a:solidFill>
              <a:srgbClr val="FFFFFF">
                <a:lumMod val="85000"/>
              </a:srgbClr>
            </a:solidFill>
            <a:ln>
              <a:noFill/>
            </a:ln>
          </p:spPr>
          <p:style>
            <a:lnRef idx="2">
              <a:srgbClr val="E86222">
                <a:shade val="50000"/>
              </a:srgbClr>
            </a:lnRef>
            <a:fillRef idx="1">
              <a:srgbClr val="E86222"/>
            </a:fillRef>
            <a:effectRef idx="0">
              <a:srgbClr val="E86222"/>
            </a:effectRef>
            <a:fontRef idx="minor">
              <a:srgbClr val="FFFFFF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4" name="Group 1">
              <a:extLst>
                <a:ext uri="{FF2B5EF4-FFF2-40B4-BE49-F238E27FC236}">
                  <a16:creationId xmlns:a16="http://schemas.microsoft.com/office/drawing/2014/main" id="{93A68F72-DCF7-1E40-9CC6-1F5ED8E7D52F}"/>
                </a:ext>
              </a:extLst>
            </p:cNvPr>
            <p:cNvGrpSpPr/>
            <p:nvPr/>
          </p:nvGrpSpPr>
          <p:grpSpPr>
            <a:xfrm>
              <a:off x="864869" y="2280785"/>
              <a:ext cx="1495285" cy="1496987"/>
              <a:chOff x="4639100" y="2220419"/>
              <a:chExt cx="1495285" cy="1496987"/>
            </a:xfrm>
          </p:grpSpPr>
          <p:grpSp>
            <p:nvGrpSpPr>
              <p:cNvPr id="35" name="Grupo 2">
                <a:extLst>
                  <a:ext uri="{FF2B5EF4-FFF2-40B4-BE49-F238E27FC236}">
                    <a16:creationId xmlns:a16="http://schemas.microsoft.com/office/drawing/2014/main" id="{87BD1979-5395-4B48-998F-53022BBC8DD7}"/>
                  </a:ext>
                </a:extLst>
              </p:cNvPr>
              <p:cNvGrpSpPr/>
              <p:nvPr/>
            </p:nvGrpSpPr>
            <p:grpSpPr>
              <a:xfrm>
                <a:off x="4639100" y="2220419"/>
                <a:ext cx="1495285" cy="1496987"/>
                <a:chOff x="1718526" y="574144"/>
                <a:chExt cx="2056900" cy="2059240"/>
              </a:xfrm>
              <a:solidFill>
                <a:srgbClr val="E86222"/>
              </a:solidFill>
            </p:grpSpPr>
            <p:sp>
              <p:nvSpPr>
                <p:cNvPr id="36" name="Freeform 160">
                  <a:extLst>
                    <a:ext uri="{FF2B5EF4-FFF2-40B4-BE49-F238E27FC236}">
                      <a16:creationId xmlns:a16="http://schemas.microsoft.com/office/drawing/2014/main" id="{4B6C8F9F-C87B-9742-A362-709A3DEFA79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54249" y="709866"/>
                  <a:ext cx="1785454" cy="1785456"/>
                </a:xfrm>
                <a:custGeom>
                  <a:avLst/>
                  <a:gdLst>
                    <a:gd name="T0" fmla="*/ 3364 w 3365"/>
                    <a:gd name="T1" fmla="*/ 1681 h 3364"/>
                    <a:gd name="T2" fmla="*/ 3364 w 3365"/>
                    <a:gd name="T3" fmla="*/ 1681 h 3364"/>
                    <a:gd name="T4" fmla="*/ 1682 w 3365"/>
                    <a:gd name="T5" fmla="*/ 3363 h 3364"/>
                    <a:gd name="T6" fmla="*/ 0 w 3365"/>
                    <a:gd name="T7" fmla="*/ 1681 h 3364"/>
                    <a:gd name="T8" fmla="*/ 1682 w 3365"/>
                    <a:gd name="T9" fmla="*/ 0 h 3364"/>
                    <a:gd name="T10" fmla="*/ 3364 w 3365"/>
                    <a:gd name="T11" fmla="*/ 1681 h 33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365" h="3364">
                      <a:moveTo>
                        <a:pt x="3364" y="1681"/>
                      </a:moveTo>
                      <a:lnTo>
                        <a:pt x="3364" y="1681"/>
                      </a:lnTo>
                      <a:cubicBezTo>
                        <a:pt x="3364" y="2610"/>
                        <a:pt x="2610" y="3363"/>
                        <a:pt x="1682" y="3363"/>
                      </a:cubicBezTo>
                      <a:cubicBezTo>
                        <a:pt x="754" y="3363"/>
                        <a:pt x="0" y="2610"/>
                        <a:pt x="0" y="1681"/>
                      </a:cubicBezTo>
                      <a:cubicBezTo>
                        <a:pt x="0" y="754"/>
                        <a:pt x="754" y="0"/>
                        <a:pt x="1682" y="0"/>
                      </a:cubicBezTo>
                      <a:cubicBezTo>
                        <a:pt x="2610" y="0"/>
                        <a:pt x="3364" y="754"/>
                        <a:pt x="3364" y="1681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MX"/>
                </a:p>
              </p:txBody>
            </p:sp>
            <p:sp>
              <p:nvSpPr>
                <p:cNvPr id="37" name="Freeform 161">
                  <a:extLst>
                    <a:ext uri="{FF2B5EF4-FFF2-40B4-BE49-F238E27FC236}">
                      <a16:creationId xmlns:a16="http://schemas.microsoft.com/office/drawing/2014/main" id="{2971CBDC-9987-B540-BC96-EB65B3B4347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10083" y="574144"/>
                  <a:ext cx="273786" cy="273786"/>
                </a:xfrm>
                <a:custGeom>
                  <a:avLst/>
                  <a:gdLst>
                    <a:gd name="T0" fmla="*/ 514 w 515"/>
                    <a:gd name="T1" fmla="*/ 515 h 516"/>
                    <a:gd name="T2" fmla="*/ 0 w 515"/>
                    <a:gd name="T3" fmla="*/ 515 h 516"/>
                    <a:gd name="T4" fmla="*/ 0 w 515"/>
                    <a:gd name="T5" fmla="*/ 0 h 516"/>
                    <a:gd name="T6" fmla="*/ 514 w 515"/>
                    <a:gd name="T7" fmla="*/ 0 h 516"/>
                    <a:gd name="T8" fmla="*/ 514 w 515"/>
                    <a:gd name="T9" fmla="*/ 515 h 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15" h="516">
                      <a:moveTo>
                        <a:pt x="514" y="515"/>
                      </a:moveTo>
                      <a:lnTo>
                        <a:pt x="0" y="515"/>
                      </a:lnTo>
                      <a:lnTo>
                        <a:pt x="0" y="0"/>
                      </a:lnTo>
                      <a:lnTo>
                        <a:pt x="514" y="0"/>
                      </a:lnTo>
                      <a:lnTo>
                        <a:pt x="514" y="515"/>
                      </a:ln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MX"/>
                </a:p>
              </p:txBody>
            </p:sp>
            <p:sp>
              <p:nvSpPr>
                <p:cNvPr id="38" name="Freeform 162">
                  <a:extLst>
                    <a:ext uri="{FF2B5EF4-FFF2-40B4-BE49-F238E27FC236}">
                      <a16:creationId xmlns:a16="http://schemas.microsoft.com/office/drawing/2014/main" id="{708CA4D6-E25C-8A4D-8D45-7F2D99E857D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10083" y="2359600"/>
                  <a:ext cx="273786" cy="273784"/>
                </a:xfrm>
                <a:custGeom>
                  <a:avLst/>
                  <a:gdLst>
                    <a:gd name="T0" fmla="*/ 514 w 515"/>
                    <a:gd name="T1" fmla="*/ 514 h 515"/>
                    <a:gd name="T2" fmla="*/ 0 w 515"/>
                    <a:gd name="T3" fmla="*/ 514 h 515"/>
                    <a:gd name="T4" fmla="*/ 0 w 515"/>
                    <a:gd name="T5" fmla="*/ 0 h 515"/>
                    <a:gd name="T6" fmla="*/ 514 w 515"/>
                    <a:gd name="T7" fmla="*/ 0 h 515"/>
                    <a:gd name="T8" fmla="*/ 514 w 515"/>
                    <a:gd name="T9" fmla="*/ 514 h 5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15" h="515">
                      <a:moveTo>
                        <a:pt x="514" y="514"/>
                      </a:moveTo>
                      <a:lnTo>
                        <a:pt x="0" y="514"/>
                      </a:lnTo>
                      <a:lnTo>
                        <a:pt x="0" y="0"/>
                      </a:lnTo>
                      <a:lnTo>
                        <a:pt x="514" y="0"/>
                      </a:lnTo>
                      <a:lnTo>
                        <a:pt x="514" y="514"/>
                      </a:ln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MX"/>
                </a:p>
              </p:txBody>
            </p:sp>
            <p:sp>
              <p:nvSpPr>
                <p:cNvPr id="39" name="Freeform 163">
                  <a:extLst>
                    <a:ext uri="{FF2B5EF4-FFF2-40B4-BE49-F238E27FC236}">
                      <a16:creationId xmlns:a16="http://schemas.microsoft.com/office/drawing/2014/main" id="{F0B823B9-1723-584F-AC5F-BAB14542A61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01641" y="1465702"/>
                  <a:ext cx="273784" cy="273784"/>
                </a:xfrm>
                <a:custGeom>
                  <a:avLst/>
                  <a:gdLst>
                    <a:gd name="T0" fmla="*/ 0 w 516"/>
                    <a:gd name="T1" fmla="*/ 515 h 516"/>
                    <a:gd name="T2" fmla="*/ 0 w 516"/>
                    <a:gd name="T3" fmla="*/ 0 h 516"/>
                    <a:gd name="T4" fmla="*/ 515 w 516"/>
                    <a:gd name="T5" fmla="*/ 0 h 516"/>
                    <a:gd name="T6" fmla="*/ 515 w 516"/>
                    <a:gd name="T7" fmla="*/ 515 h 516"/>
                    <a:gd name="T8" fmla="*/ 0 w 516"/>
                    <a:gd name="T9" fmla="*/ 515 h 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16" h="516">
                      <a:moveTo>
                        <a:pt x="0" y="515"/>
                      </a:moveTo>
                      <a:lnTo>
                        <a:pt x="0" y="0"/>
                      </a:lnTo>
                      <a:lnTo>
                        <a:pt x="515" y="0"/>
                      </a:lnTo>
                      <a:lnTo>
                        <a:pt x="515" y="515"/>
                      </a:lnTo>
                      <a:lnTo>
                        <a:pt x="0" y="515"/>
                      </a:ln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MX"/>
                </a:p>
              </p:txBody>
            </p:sp>
            <p:sp>
              <p:nvSpPr>
                <p:cNvPr id="40" name="Freeform 164">
                  <a:extLst>
                    <a:ext uri="{FF2B5EF4-FFF2-40B4-BE49-F238E27FC236}">
                      <a16:creationId xmlns:a16="http://schemas.microsoft.com/office/drawing/2014/main" id="{1BEF2E43-A59E-EB46-88B9-B1CC0074507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18526" y="1465702"/>
                  <a:ext cx="273784" cy="273784"/>
                </a:xfrm>
                <a:custGeom>
                  <a:avLst/>
                  <a:gdLst>
                    <a:gd name="T0" fmla="*/ 0 w 516"/>
                    <a:gd name="T1" fmla="*/ 515 h 516"/>
                    <a:gd name="T2" fmla="*/ 0 w 516"/>
                    <a:gd name="T3" fmla="*/ 0 h 516"/>
                    <a:gd name="T4" fmla="*/ 515 w 516"/>
                    <a:gd name="T5" fmla="*/ 0 h 516"/>
                    <a:gd name="T6" fmla="*/ 515 w 516"/>
                    <a:gd name="T7" fmla="*/ 515 h 516"/>
                    <a:gd name="T8" fmla="*/ 0 w 516"/>
                    <a:gd name="T9" fmla="*/ 515 h 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16" h="516">
                      <a:moveTo>
                        <a:pt x="0" y="515"/>
                      </a:moveTo>
                      <a:lnTo>
                        <a:pt x="0" y="0"/>
                      </a:lnTo>
                      <a:lnTo>
                        <a:pt x="515" y="0"/>
                      </a:lnTo>
                      <a:lnTo>
                        <a:pt x="515" y="515"/>
                      </a:lnTo>
                      <a:lnTo>
                        <a:pt x="0" y="515"/>
                      </a:ln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MX"/>
                </a:p>
              </p:txBody>
            </p:sp>
            <p:sp>
              <p:nvSpPr>
                <p:cNvPr id="41" name="Freeform 165">
                  <a:extLst>
                    <a:ext uri="{FF2B5EF4-FFF2-40B4-BE49-F238E27FC236}">
                      <a16:creationId xmlns:a16="http://schemas.microsoft.com/office/drawing/2014/main" id="{EAB691B1-C763-2545-92F5-39B0437C701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85734" y="784748"/>
                  <a:ext cx="386108" cy="381428"/>
                </a:xfrm>
                <a:custGeom>
                  <a:avLst/>
                  <a:gdLst>
                    <a:gd name="T0" fmla="*/ 367 w 727"/>
                    <a:gd name="T1" fmla="*/ 717 h 718"/>
                    <a:gd name="T2" fmla="*/ 0 w 727"/>
                    <a:gd name="T3" fmla="*/ 358 h 718"/>
                    <a:gd name="T4" fmla="*/ 367 w 727"/>
                    <a:gd name="T5" fmla="*/ 0 h 718"/>
                    <a:gd name="T6" fmla="*/ 726 w 727"/>
                    <a:gd name="T7" fmla="*/ 358 h 718"/>
                    <a:gd name="T8" fmla="*/ 367 w 727"/>
                    <a:gd name="T9" fmla="*/ 717 h 7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7" h="718">
                      <a:moveTo>
                        <a:pt x="367" y="717"/>
                      </a:moveTo>
                      <a:lnTo>
                        <a:pt x="0" y="358"/>
                      </a:lnTo>
                      <a:lnTo>
                        <a:pt x="367" y="0"/>
                      </a:lnTo>
                      <a:lnTo>
                        <a:pt x="726" y="358"/>
                      </a:lnTo>
                      <a:lnTo>
                        <a:pt x="367" y="717"/>
                      </a:ln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MX"/>
                </a:p>
              </p:txBody>
            </p:sp>
            <p:sp>
              <p:nvSpPr>
                <p:cNvPr id="42" name="Freeform 166">
                  <a:extLst>
                    <a:ext uri="{FF2B5EF4-FFF2-40B4-BE49-F238E27FC236}">
                      <a16:creationId xmlns:a16="http://schemas.microsoft.com/office/drawing/2014/main" id="{FF4B618D-9C8B-2848-BDCC-B2A980EC9BF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26789" y="2041353"/>
                  <a:ext cx="381428" cy="386107"/>
                </a:xfrm>
                <a:custGeom>
                  <a:avLst/>
                  <a:gdLst>
                    <a:gd name="T0" fmla="*/ 358 w 718"/>
                    <a:gd name="T1" fmla="*/ 726 h 727"/>
                    <a:gd name="T2" fmla="*/ 0 w 718"/>
                    <a:gd name="T3" fmla="*/ 368 h 727"/>
                    <a:gd name="T4" fmla="*/ 358 w 718"/>
                    <a:gd name="T5" fmla="*/ 0 h 727"/>
                    <a:gd name="T6" fmla="*/ 717 w 718"/>
                    <a:gd name="T7" fmla="*/ 368 h 727"/>
                    <a:gd name="T8" fmla="*/ 358 w 718"/>
                    <a:gd name="T9" fmla="*/ 726 h 7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18" h="727">
                      <a:moveTo>
                        <a:pt x="358" y="726"/>
                      </a:moveTo>
                      <a:lnTo>
                        <a:pt x="0" y="368"/>
                      </a:lnTo>
                      <a:lnTo>
                        <a:pt x="358" y="0"/>
                      </a:lnTo>
                      <a:lnTo>
                        <a:pt x="717" y="368"/>
                      </a:lnTo>
                      <a:lnTo>
                        <a:pt x="358" y="726"/>
                      </a:ln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MX"/>
                </a:p>
              </p:txBody>
            </p:sp>
            <p:sp>
              <p:nvSpPr>
                <p:cNvPr id="43" name="Freeform 167">
                  <a:extLst>
                    <a:ext uri="{FF2B5EF4-FFF2-40B4-BE49-F238E27FC236}">
                      <a16:creationId xmlns:a16="http://schemas.microsoft.com/office/drawing/2014/main" id="{547D5480-8605-6A4B-A9EC-799A67A31AD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85734" y="2041353"/>
                  <a:ext cx="386108" cy="386107"/>
                </a:xfrm>
                <a:custGeom>
                  <a:avLst/>
                  <a:gdLst>
                    <a:gd name="T0" fmla="*/ 0 w 727"/>
                    <a:gd name="T1" fmla="*/ 368 h 727"/>
                    <a:gd name="T2" fmla="*/ 367 w 727"/>
                    <a:gd name="T3" fmla="*/ 0 h 727"/>
                    <a:gd name="T4" fmla="*/ 726 w 727"/>
                    <a:gd name="T5" fmla="*/ 368 h 727"/>
                    <a:gd name="T6" fmla="*/ 367 w 727"/>
                    <a:gd name="T7" fmla="*/ 726 h 727"/>
                    <a:gd name="T8" fmla="*/ 0 w 727"/>
                    <a:gd name="T9" fmla="*/ 368 h 7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7" h="727">
                      <a:moveTo>
                        <a:pt x="0" y="368"/>
                      </a:moveTo>
                      <a:lnTo>
                        <a:pt x="367" y="0"/>
                      </a:lnTo>
                      <a:lnTo>
                        <a:pt x="726" y="368"/>
                      </a:lnTo>
                      <a:lnTo>
                        <a:pt x="367" y="726"/>
                      </a:lnTo>
                      <a:lnTo>
                        <a:pt x="0" y="368"/>
                      </a:ln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MX"/>
                </a:p>
              </p:txBody>
            </p:sp>
            <p:sp>
              <p:nvSpPr>
                <p:cNvPr id="44" name="Freeform 168">
                  <a:extLst>
                    <a:ext uri="{FF2B5EF4-FFF2-40B4-BE49-F238E27FC236}">
                      <a16:creationId xmlns:a16="http://schemas.microsoft.com/office/drawing/2014/main" id="{B5C36932-2FB9-4A47-B309-83B78AFECED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26789" y="784748"/>
                  <a:ext cx="381428" cy="381428"/>
                </a:xfrm>
                <a:custGeom>
                  <a:avLst/>
                  <a:gdLst>
                    <a:gd name="T0" fmla="*/ 0 w 718"/>
                    <a:gd name="T1" fmla="*/ 358 h 718"/>
                    <a:gd name="T2" fmla="*/ 358 w 718"/>
                    <a:gd name="T3" fmla="*/ 0 h 718"/>
                    <a:gd name="T4" fmla="*/ 717 w 718"/>
                    <a:gd name="T5" fmla="*/ 358 h 718"/>
                    <a:gd name="T6" fmla="*/ 358 w 718"/>
                    <a:gd name="T7" fmla="*/ 717 h 718"/>
                    <a:gd name="T8" fmla="*/ 0 w 718"/>
                    <a:gd name="T9" fmla="*/ 358 h 7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18" h="718">
                      <a:moveTo>
                        <a:pt x="0" y="358"/>
                      </a:moveTo>
                      <a:lnTo>
                        <a:pt x="358" y="0"/>
                      </a:lnTo>
                      <a:lnTo>
                        <a:pt x="717" y="358"/>
                      </a:lnTo>
                      <a:lnTo>
                        <a:pt x="358" y="717"/>
                      </a:lnTo>
                      <a:lnTo>
                        <a:pt x="0" y="358"/>
                      </a:ln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MX"/>
                </a:p>
              </p:txBody>
            </p:sp>
          </p:grpSp>
          <p:sp>
            <p:nvSpPr>
              <p:cNvPr id="45" name="Freeform 169">
                <a:extLst>
                  <a:ext uri="{FF2B5EF4-FFF2-40B4-BE49-F238E27FC236}">
                    <a16:creationId xmlns:a16="http://schemas.microsoft.com/office/drawing/2014/main" id="{E7369B18-0D90-AF4C-A44C-F34C139403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84062" y="2465381"/>
                <a:ext cx="1010466" cy="1010466"/>
              </a:xfrm>
              <a:custGeom>
                <a:avLst/>
                <a:gdLst>
                  <a:gd name="T0" fmla="*/ 2619 w 2620"/>
                  <a:gd name="T1" fmla="*/ 1304 h 2619"/>
                  <a:gd name="T2" fmla="*/ 2619 w 2620"/>
                  <a:gd name="T3" fmla="*/ 1304 h 2619"/>
                  <a:gd name="T4" fmla="*/ 1305 w 2620"/>
                  <a:gd name="T5" fmla="*/ 2618 h 2619"/>
                  <a:gd name="T6" fmla="*/ 0 w 2620"/>
                  <a:gd name="T7" fmla="*/ 1304 h 2619"/>
                  <a:gd name="T8" fmla="*/ 1305 w 2620"/>
                  <a:gd name="T9" fmla="*/ 0 h 2619"/>
                  <a:gd name="T10" fmla="*/ 2619 w 2620"/>
                  <a:gd name="T11" fmla="*/ 1304 h 26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20" h="2619">
                    <a:moveTo>
                      <a:pt x="2619" y="1304"/>
                    </a:moveTo>
                    <a:lnTo>
                      <a:pt x="2619" y="1304"/>
                    </a:lnTo>
                    <a:cubicBezTo>
                      <a:pt x="2619" y="2030"/>
                      <a:pt x="2031" y="2618"/>
                      <a:pt x="1305" y="2618"/>
                    </a:cubicBezTo>
                    <a:cubicBezTo>
                      <a:pt x="588" y="2618"/>
                      <a:pt x="0" y="2030"/>
                      <a:pt x="0" y="1304"/>
                    </a:cubicBezTo>
                    <a:cubicBezTo>
                      <a:pt x="0" y="588"/>
                      <a:pt x="588" y="0"/>
                      <a:pt x="1305" y="0"/>
                    </a:cubicBezTo>
                    <a:cubicBezTo>
                      <a:pt x="2031" y="0"/>
                      <a:pt x="2619" y="588"/>
                      <a:pt x="2619" y="1304"/>
                    </a:cubicBezTo>
                  </a:path>
                </a:pathLst>
              </a:custGeom>
              <a:solidFill>
                <a:srgbClr val="F4F5F9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46" name="CuadroTexto 395">
                <a:extLst>
                  <a:ext uri="{FF2B5EF4-FFF2-40B4-BE49-F238E27FC236}">
                    <a16:creationId xmlns:a16="http://schemas.microsoft.com/office/drawing/2014/main" id="{A8D2F0A1-565A-5041-A68B-88C8FD9F822C}"/>
                  </a:ext>
                </a:extLst>
              </p:cNvPr>
              <p:cNvSpPr txBox="1"/>
              <p:nvPr/>
            </p:nvSpPr>
            <p:spPr>
              <a:xfrm>
                <a:off x="4740920" y="2791984"/>
                <a:ext cx="1294801" cy="3847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200" b="1" dirty="0">
                    <a:solidFill>
                      <a:srgbClr val="E86222"/>
                    </a:solidFill>
                    <a:latin typeface="Funnel Display" panose="020B0502020202020204" pitchFamily="34" charset="0"/>
                    <a:ea typeface="Roboto Medium" panose="02000000000000000000" pitchFamily="2" charset="0"/>
                    <a:cs typeface="Poppins Medium" pitchFamily="2" charset="77"/>
                  </a:rPr>
                  <a:t>2022</a:t>
                </a:r>
              </a:p>
            </p:txBody>
          </p:sp>
        </p:grpSp>
        <p:grpSp>
          <p:nvGrpSpPr>
            <p:cNvPr id="47" name="Grupo 2">
              <a:extLst>
                <a:ext uri="{FF2B5EF4-FFF2-40B4-BE49-F238E27FC236}">
                  <a16:creationId xmlns:a16="http://schemas.microsoft.com/office/drawing/2014/main" id="{C6AD6C6B-C541-CC45-ABDA-62288995E955}"/>
                </a:ext>
              </a:extLst>
            </p:cNvPr>
            <p:cNvGrpSpPr/>
            <p:nvPr/>
          </p:nvGrpSpPr>
          <p:grpSpPr>
            <a:xfrm>
              <a:off x="3105819" y="2280785"/>
              <a:ext cx="1495285" cy="1496987"/>
              <a:chOff x="1718526" y="574144"/>
              <a:chExt cx="2056900" cy="2059240"/>
            </a:xfrm>
            <a:solidFill>
              <a:srgbClr val="3898EC"/>
            </a:solidFill>
          </p:grpSpPr>
          <p:sp>
            <p:nvSpPr>
              <p:cNvPr id="48" name="Freeform 160">
                <a:extLst>
                  <a:ext uri="{FF2B5EF4-FFF2-40B4-BE49-F238E27FC236}">
                    <a16:creationId xmlns:a16="http://schemas.microsoft.com/office/drawing/2014/main" id="{E1651F4C-8C01-E04C-979F-C34E9340A2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54249" y="709866"/>
                <a:ext cx="1785454" cy="1785456"/>
              </a:xfrm>
              <a:custGeom>
                <a:avLst/>
                <a:gdLst>
                  <a:gd name="T0" fmla="*/ 3364 w 3365"/>
                  <a:gd name="T1" fmla="*/ 1681 h 3364"/>
                  <a:gd name="T2" fmla="*/ 3364 w 3365"/>
                  <a:gd name="T3" fmla="*/ 1681 h 3364"/>
                  <a:gd name="T4" fmla="*/ 1682 w 3365"/>
                  <a:gd name="T5" fmla="*/ 3363 h 3364"/>
                  <a:gd name="T6" fmla="*/ 0 w 3365"/>
                  <a:gd name="T7" fmla="*/ 1681 h 3364"/>
                  <a:gd name="T8" fmla="*/ 1682 w 3365"/>
                  <a:gd name="T9" fmla="*/ 0 h 3364"/>
                  <a:gd name="T10" fmla="*/ 3364 w 3365"/>
                  <a:gd name="T11" fmla="*/ 1681 h 3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65" h="3364">
                    <a:moveTo>
                      <a:pt x="3364" y="1681"/>
                    </a:moveTo>
                    <a:lnTo>
                      <a:pt x="3364" y="1681"/>
                    </a:lnTo>
                    <a:cubicBezTo>
                      <a:pt x="3364" y="2610"/>
                      <a:pt x="2610" y="3363"/>
                      <a:pt x="1682" y="3363"/>
                    </a:cubicBezTo>
                    <a:cubicBezTo>
                      <a:pt x="754" y="3363"/>
                      <a:pt x="0" y="2610"/>
                      <a:pt x="0" y="1681"/>
                    </a:cubicBezTo>
                    <a:cubicBezTo>
                      <a:pt x="0" y="754"/>
                      <a:pt x="754" y="0"/>
                      <a:pt x="1682" y="0"/>
                    </a:cubicBezTo>
                    <a:cubicBezTo>
                      <a:pt x="2610" y="0"/>
                      <a:pt x="3364" y="754"/>
                      <a:pt x="3364" y="168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49" name="Freeform 161">
                <a:extLst>
                  <a:ext uri="{FF2B5EF4-FFF2-40B4-BE49-F238E27FC236}">
                    <a16:creationId xmlns:a16="http://schemas.microsoft.com/office/drawing/2014/main" id="{2BD346E1-7EA8-A349-BC76-0D0C8D175C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10083" y="574144"/>
                <a:ext cx="273786" cy="273786"/>
              </a:xfrm>
              <a:custGeom>
                <a:avLst/>
                <a:gdLst>
                  <a:gd name="T0" fmla="*/ 514 w 515"/>
                  <a:gd name="T1" fmla="*/ 515 h 516"/>
                  <a:gd name="T2" fmla="*/ 0 w 515"/>
                  <a:gd name="T3" fmla="*/ 515 h 516"/>
                  <a:gd name="T4" fmla="*/ 0 w 515"/>
                  <a:gd name="T5" fmla="*/ 0 h 516"/>
                  <a:gd name="T6" fmla="*/ 514 w 515"/>
                  <a:gd name="T7" fmla="*/ 0 h 516"/>
                  <a:gd name="T8" fmla="*/ 514 w 515"/>
                  <a:gd name="T9" fmla="*/ 515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5" h="516">
                    <a:moveTo>
                      <a:pt x="514" y="515"/>
                    </a:moveTo>
                    <a:lnTo>
                      <a:pt x="0" y="515"/>
                    </a:lnTo>
                    <a:lnTo>
                      <a:pt x="0" y="0"/>
                    </a:lnTo>
                    <a:lnTo>
                      <a:pt x="514" y="0"/>
                    </a:lnTo>
                    <a:lnTo>
                      <a:pt x="514" y="515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50" name="Freeform 162">
                <a:extLst>
                  <a:ext uri="{FF2B5EF4-FFF2-40B4-BE49-F238E27FC236}">
                    <a16:creationId xmlns:a16="http://schemas.microsoft.com/office/drawing/2014/main" id="{E6838127-BFE8-C744-B6DF-EBFEEF4A78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10083" y="2359600"/>
                <a:ext cx="273786" cy="273784"/>
              </a:xfrm>
              <a:custGeom>
                <a:avLst/>
                <a:gdLst>
                  <a:gd name="T0" fmla="*/ 514 w 515"/>
                  <a:gd name="T1" fmla="*/ 514 h 515"/>
                  <a:gd name="T2" fmla="*/ 0 w 515"/>
                  <a:gd name="T3" fmla="*/ 514 h 515"/>
                  <a:gd name="T4" fmla="*/ 0 w 515"/>
                  <a:gd name="T5" fmla="*/ 0 h 515"/>
                  <a:gd name="T6" fmla="*/ 514 w 515"/>
                  <a:gd name="T7" fmla="*/ 0 h 515"/>
                  <a:gd name="T8" fmla="*/ 514 w 515"/>
                  <a:gd name="T9" fmla="*/ 514 h 5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5" h="515">
                    <a:moveTo>
                      <a:pt x="514" y="514"/>
                    </a:moveTo>
                    <a:lnTo>
                      <a:pt x="0" y="514"/>
                    </a:lnTo>
                    <a:lnTo>
                      <a:pt x="0" y="0"/>
                    </a:lnTo>
                    <a:lnTo>
                      <a:pt x="514" y="0"/>
                    </a:lnTo>
                    <a:lnTo>
                      <a:pt x="514" y="514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51" name="Freeform 163">
                <a:extLst>
                  <a:ext uri="{FF2B5EF4-FFF2-40B4-BE49-F238E27FC236}">
                    <a16:creationId xmlns:a16="http://schemas.microsoft.com/office/drawing/2014/main" id="{78A14E4D-F078-E94B-ADF6-82282DC5B8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01641" y="1465702"/>
                <a:ext cx="273784" cy="273784"/>
              </a:xfrm>
              <a:custGeom>
                <a:avLst/>
                <a:gdLst>
                  <a:gd name="T0" fmla="*/ 0 w 516"/>
                  <a:gd name="T1" fmla="*/ 515 h 516"/>
                  <a:gd name="T2" fmla="*/ 0 w 516"/>
                  <a:gd name="T3" fmla="*/ 0 h 516"/>
                  <a:gd name="T4" fmla="*/ 515 w 516"/>
                  <a:gd name="T5" fmla="*/ 0 h 516"/>
                  <a:gd name="T6" fmla="*/ 515 w 516"/>
                  <a:gd name="T7" fmla="*/ 515 h 516"/>
                  <a:gd name="T8" fmla="*/ 0 w 516"/>
                  <a:gd name="T9" fmla="*/ 515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6" h="516">
                    <a:moveTo>
                      <a:pt x="0" y="515"/>
                    </a:moveTo>
                    <a:lnTo>
                      <a:pt x="0" y="0"/>
                    </a:lnTo>
                    <a:lnTo>
                      <a:pt x="515" y="0"/>
                    </a:lnTo>
                    <a:lnTo>
                      <a:pt x="515" y="515"/>
                    </a:lnTo>
                    <a:lnTo>
                      <a:pt x="0" y="515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52" name="Freeform 164">
                <a:extLst>
                  <a:ext uri="{FF2B5EF4-FFF2-40B4-BE49-F238E27FC236}">
                    <a16:creationId xmlns:a16="http://schemas.microsoft.com/office/drawing/2014/main" id="{1B814916-C2A7-AC4E-9318-2F953CF1C9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18526" y="1465702"/>
                <a:ext cx="273784" cy="273784"/>
              </a:xfrm>
              <a:custGeom>
                <a:avLst/>
                <a:gdLst>
                  <a:gd name="T0" fmla="*/ 0 w 516"/>
                  <a:gd name="T1" fmla="*/ 515 h 516"/>
                  <a:gd name="T2" fmla="*/ 0 w 516"/>
                  <a:gd name="T3" fmla="*/ 0 h 516"/>
                  <a:gd name="T4" fmla="*/ 515 w 516"/>
                  <a:gd name="T5" fmla="*/ 0 h 516"/>
                  <a:gd name="T6" fmla="*/ 515 w 516"/>
                  <a:gd name="T7" fmla="*/ 515 h 516"/>
                  <a:gd name="T8" fmla="*/ 0 w 516"/>
                  <a:gd name="T9" fmla="*/ 515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6" h="516">
                    <a:moveTo>
                      <a:pt x="0" y="515"/>
                    </a:moveTo>
                    <a:lnTo>
                      <a:pt x="0" y="0"/>
                    </a:lnTo>
                    <a:lnTo>
                      <a:pt x="515" y="0"/>
                    </a:lnTo>
                    <a:lnTo>
                      <a:pt x="515" y="515"/>
                    </a:lnTo>
                    <a:lnTo>
                      <a:pt x="0" y="515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53" name="Freeform 165">
                <a:extLst>
                  <a:ext uri="{FF2B5EF4-FFF2-40B4-BE49-F238E27FC236}">
                    <a16:creationId xmlns:a16="http://schemas.microsoft.com/office/drawing/2014/main" id="{4493C75F-7DAE-4941-ABA0-654986B316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85734" y="784748"/>
                <a:ext cx="386108" cy="381428"/>
              </a:xfrm>
              <a:custGeom>
                <a:avLst/>
                <a:gdLst>
                  <a:gd name="T0" fmla="*/ 367 w 727"/>
                  <a:gd name="T1" fmla="*/ 717 h 718"/>
                  <a:gd name="T2" fmla="*/ 0 w 727"/>
                  <a:gd name="T3" fmla="*/ 358 h 718"/>
                  <a:gd name="T4" fmla="*/ 367 w 727"/>
                  <a:gd name="T5" fmla="*/ 0 h 718"/>
                  <a:gd name="T6" fmla="*/ 726 w 727"/>
                  <a:gd name="T7" fmla="*/ 358 h 718"/>
                  <a:gd name="T8" fmla="*/ 367 w 727"/>
                  <a:gd name="T9" fmla="*/ 717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7" h="718">
                    <a:moveTo>
                      <a:pt x="367" y="717"/>
                    </a:moveTo>
                    <a:lnTo>
                      <a:pt x="0" y="358"/>
                    </a:lnTo>
                    <a:lnTo>
                      <a:pt x="367" y="0"/>
                    </a:lnTo>
                    <a:lnTo>
                      <a:pt x="726" y="358"/>
                    </a:lnTo>
                    <a:lnTo>
                      <a:pt x="367" y="717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54" name="Freeform 166">
                <a:extLst>
                  <a:ext uri="{FF2B5EF4-FFF2-40B4-BE49-F238E27FC236}">
                    <a16:creationId xmlns:a16="http://schemas.microsoft.com/office/drawing/2014/main" id="{734DA880-A32C-AE46-B292-BF43D9BF9F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6789" y="2041353"/>
                <a:ext cx="381428" cy="386107"/>
              </a:xfrm>
              <a:custGeom>
                <a:avLst/>
                <a:gdLst>
                  <a:gd name="T0" fmla="*/ 358 w 718"/>
                  <a:gd name="T1" fmla="*/ 726 h 727"/>
                  <a:gd name="T2" fmla="*/ 0 w 718"/>
                  <a:gd name="T3" fmla="*/ 368 h 727"/>
                  <a:gd name="T4" fmla="*/ 358 w 718"/>
                  <a:gd name="T5" fmla="*/ 0 h 727"/>
                  <a:gd name="T6" fmla="*/ 717 w 718"/>
                  <a:gd name="T7" fmla="*/ 368 h 727"/>
                  <a:gd name="T8" fmla="*/ 358 w 718"/>
                  <a:gd name="T9" fmla="*/ 726 h 7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8" h="727">
                    <a:moveTo>
                      <a:pt x="358" y="726"/>
                    </a:moveTo>
                    <a:lnTo>
                      <a:pt x="0" y="368"/>
                    </a:lnTo>
                    <a:lnTo>
                      <a:pt x="358" y="0"/>
                    </a:lnTo>
                    <a:lnTo>
                      <a:pt x="717" y="368"/>
                    </a:lnTo>
                    <a:lnTo>
                      <a:pt x="358" y="726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55" name="Freeform 167">
                <a:extLst>
                  <a:ext uri="{FF2B5EF4-FFF2-40B4-BE49-F238E27FC236}">
                    <a16:creationId xmlns:a16="http://schemas.microsoft.com/office/drawing/2014/main" id="{466ED968-9D0E-8E48-9958-6BF45EA581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85734" y="2041353"/>
                <a:ext cx="386108" cy="386107"/>
              </a:xfrm>
              <a:custGeom>
                <a:avLst/>
                <a:gdLst>
                  <a:gd name="T0" fmla="*/ 0 w 727"/>
                  <a:gd name="T1" fmla="*/ 368 h 727"/>
                  <a:gd name="T2" fmla="*/ 367 w 727"/>
                  <a:gd name="T3" fmla="*/ 0 h 727"/>
                  <a:gd name="T4" fmla="*/ 726 w 727"/>
                  <a:gd name="T5" fmla="*/ 368 h 727"/>
                  <a:gd name="T6" fmla="*/ 367 w 727"/>
                  <a:gd name="T7" fmla="*/ 726 h 727"/>
                  <a:gd name="T8" fmla="*/ 0 w 727"/>
                  <a:gd name="T9" fmla="*/ 368 h 7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7" h="727">
                    <a:moveTo>
                      <a:pt x="0" y="368"/>
                    </a:moveTo>
                    <a:lnTo>
                      <a:pt x="367" y="0"/>
                    </a:lnTo>
                    <a:lnTo>
                      <a:pt x="726" y="368"/>
                    </a:lnTo>
                    <a:lnTo>
                      <a:pt x="367" y="726"/>
                    </a:lnTo>
                    <a:lnTo>
                      <a:pt x="0" y="368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56" name="Freeform 168">
                <a:extLst>
                  <a:ext uri="{FF2B5EF4-FFF2-40B4-BE49-F238E27FC236}">
                    <a16:creationId xmlns:a16="http://schemas.microsoft.com/office/drawing/2014/main" id="{343E43CB-813A-0F41-BC82-0328212D17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6789" y="784748"/>
                <a:ext cx="381428" cy="381428"/>
              </a:xfrm>
              <a:custGeom>
                <a:avLst/>
                <a:gdLst>
                  <a:gd name="T0" fmla="*/ 0 w 718"/>
                  <a:gd name="T1" fmla="*/ 358 h 718"/>
                  <a:gd name="T2" fmla="*/ 358 w 718"/>
                  <a:gd name="T3" fmla="*/ 0 h 718"/>
                  <a:gd name="T4" fmla="*/ 717 w 718"/>
                  <a:gd name="T5" fmla="*/ 358 h 718"/>
                  <a:gd name="T6" fmla="*/ 358 w 718"/>
                  <a:gd name="T7" fmla="*/ 717 h 718"/>
                  <a:gd name="T8" fmla="*/ 0 w 718"/>
                  <a:gd name="T9" fmla="*/ 358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8" h="718">
                    <a:moveTo>
                      <a:pt x="0" y="358"/>
                    </a:moveTo>
                    <a:lnTo>
                      <a:pt x="358" y="0"/>
                    </a:lnTo>
                    <a:lnTo>
                      <a:pt x="717" y="358"/>
                    </a:lnTo>
                    <a:lnTo>
                      <a:pt x="358" y="717"/>
                    </a:lnTo>
                    <a:lnTo>
                      <a:pt x="0" y="358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MX"/>
              </a:p>
            </p:txBody>
          </p:sp>
        </p:grpSp>
        <p:sp>
          <p:nvSpPr>
            <p:cNvPr id="57" name="Freeform 169">
              <a:extLst>
                <a:ext uri="{FF2B5EF4-FFF2-40B4-BE49-F238E27FC236}">
                  <a16:creationId xmlns:a16="http://schemas.microsoft.com/office/drawing/2014/main" id="{A9E97BF3-407C-6945-889C-89CA8AB5AC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0781" y="2525747"/>
              <a:ext cx="1010466" cy="1010466"/>
            </a:xfrm>
            <a:custGeom>
              <a:avLst/>
              <a:gdLst>
                <a:gd name="T0" fmla="*/ 2619 w 2620"/>
                <a:gd name="T1" fmla="*/ 1304 h 2619"/>
                <a:gd name="T2" fmla="*/ 2619 w 2620"/>
                <a:gd name="T3" fmla="*/ 1304 h 2619"/>
                <a:gd name="T4" fmla="*/ 1305 w 2620"/>
                <a:gd name="T5" fmla="*/ 2618 h 2619"/>
                <a:gd name="T6" fmla="*/ 0 w 2620"/>
                <a:gd name="T7" fmla="*/ 1304 h 2619"/>
                <a:gd name="T8" fmla="*/ 1305 w 2620"/>
                <a:gd name="T9" fmla="*/ 0 h 2619"/>
                <a:gd name="T10" fmla="*/ 2619 w 2620"/>
                <a:gd name="T11" fmla="*/ 1304 h 2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20" h="2619">
                  <a:moveTo>
                    <a:pt x="2619" y="1304"/>
                  </a:moveTo>
                  <a:lnTo>
                    <a:pt x="2619" y="1304"/>
                  </a:lnTo>
                  <a:cubicBezTo>
                    <a:pt x="2619" y="2030"/>
                    <a:pt x="2031" y="2618"/>
                    <a:pt x="1305" y="2618"/>
                  </a:cubicBezTo>
                  <a:cubicBezTo>
                    <a:pt x="588" y="2618"/>
                    <a:pt x="0" y="2030"/>
                    <a:pt x="0" y="1304"/>
                  </a:cubicBezTo>
                  <a:cubicBezTo>
                    <a:pt x="0" y="588"/>
                    <a:pt x="588" y="0"/>
                    <a:pt x="1305" y="0"/>
                  </a:cubicBezTo>
                  <a:cubicBezTo>
                    <a:pt x="2031" y="0"/>
                    <a:pt x="2619" y="588"/>
                    <a:pt x="2619" y="1304"/>
                  </a:cubicBezTo>
                </a:path>
              </a:pathLst>
            </a:custGeom>
            <a:solidFill>
              <a:srgbClr val="F4F5F9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58" name="CuadroTexto 395">
              <a:extLst>
                <a:ext uri="{FF2B5EF4-FFF2-40B4-BE49-F238E27FC236}">
                  <a16:creationId xmlns:a16="http://schemas.microsoft.com/office/drawing/2014/main" id="{3FD85698-3DC8-3042-A211-C6BE4E690242}"/>
                </a:ext>
              </a:extLst>
            </p:cNvPr>
            <p:cNvSpPr txBox="1"/>
            <p:nvPr/>
          </p:nvSpPr>
          <p:spPr>
            <a:xfrm>
              <a:off x="3207639" y="2852350"/>
              <a:ext cx="1294801" cy="3847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>
                  <a:solidFill>
                    <a:srgbClr val="3898EC"/>
                  </a:solidFill>
                  <a:latin typeface="Funnel Display" panose="020B0502020202020204" pitchFamily="34" charset="0"/>
                  <a:ea typeface="Roboto Medium" panose="02000000000000000000" pitchFamily="2" charset="0"/>
                  <a:cs typeface="Poppins Medium" pitchFamily="2" charset="77"/>
                </a:rPr>
                <a:t>2023</a:t>
              </a:r>
            </a:p>
          </p:txBody>
        </p:sp>
        <p:grpSp>
          <p:nvGrpSpPr>
            <p:cNvPr id="59" name="Grupo 2">
              <a:extLst>
                <a:ext uri="{FF2B5EF4-FFF2-40B4-BE49-F238E27FC236}">
                  <a16:creationId xmlns:a16="http://schemas.microsoft.com/office/drawing/2014/main" id="{0FAB1616-0F25-6E4E-B84E-EC9766F5EAA0}"/>
                </a:ext>
              </a:extLst>
            </p:cNvPr>
            <p:cNvGrpSpPr/>
            <p:nvPr/>
          </p:nvGrpSpPr>
          <p:grpSpPr>
            <a:xfrm>
              <a:off x="5352843" y="2280785"/>
              <a:ext cx="1495285" cy="1496987"/>
              <a:chOff x="1718526" y="574144"/>
              <a:chExt cx="2056900" cy="2059240"/>
            </a:xfrm>
            <a:solidFill>
              <a:srgbClr val="747980"/>
            </a:solidFill>
          </p:grpSpPr>
          <p:sp>
            <p:nvSpPr>
              <p:cNvPr id="60" name="Freeform 160">
                <a:extLst>
                  <a:ext uri="{FF2B5EF4-FFF2-40B4-BE49-F238E27FC236}">
                    <a16:creationId xmlns:a16="http://schemas.microsoft.com/office/drawing/2014/main" id="{B153D2CA-2FD2-C746-8C72-7F74D2805A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54249" y="709866"/>
                <a:ext cx="1785454" cy="1785456"/>
              </a:xfrm>
              <a:custGeom>
                <a:avLst/>
                <a:gdLst>
                  <a:gd name="T0" fmla="*/ 3364 w 3365"/>
                  <a:gd name="T1" fmla="*/ 1681 h 3364"/>
                  <a:gd name="T2" fmla="*/ 3364 w 3365"/>
                  <a:gd name="T3" fmla="*/ 1681 h 3364"/>
                  <a:gd name="T4" fmla="*/ 1682 w 3365"/>
                  <a:gd name="T5" fmla="*/ 3363 h 3364"/>
                  <a:gd name="T6" fmla="*/ 0 w 3365"/>
                  <a:gd name="T7" fmla="*/ 1681 h 3364"/>
                  <a:gd name="T8" fmla="*/ 1682 w 3365"/>
                  <a:gd name="T9" fmla="*/ 0 h 3364"/>
                  <a:gd name="T10" fmla="*/ 3364 w 3365"/>
                  <a:gd name="T11" fmla="*/ 1681 h 3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65" h="3364">
                    <a:moveTo>
                      <a:pt x="3364" y="1681"/>
                    </a:moveTo>
                    <a:lnTo>
                      <a:pt x="3364" y="1681"/>
                    </a:lnTo>
                    <a:cubicBezTo>
                      <a:pt x="3364" y="2610"/>
                      <a:pt x="2610" y="3363"/>
                      <a:pt x="1682" y="3363"/>
                    </a:cubicBezTo>
                    <a:cubicBezTo>
                      <a:pt x="754" y="3363"/>
                      <a:pt x="0" y="2610"/>
                      <a:pt x="0" y="1681"/>
                    </a:cubicBezTo>
                    <a:cubicBezTo>
                      <a:pt x="0" y="754"/>
                      <a:pt x="754" y="0"/>
                      <a:pt x="1682" y="0"/>
                    </a:cubicBezTo>
                    <a:cubicBezTo>
                      <a:pt x="2610" y="0"/>
                      <a:pt x="3364" y="754"/>
                      <a:pt x="3364" y="168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61" name="Freeform 161">
                <a:extLst>
                  <a:ext uri="{FF2B5EF4-FFF2-40B4-BE49-F238E27FC236}">
                    <a16:creationId xmlns:a16="http://schemas.microsoft.com/office/drawing/2014/main" id="{FAC5E052-9E17-7B4D-8A1F-BEAC818D5C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10083" y="574144"/>
                <a:ext cx="273786" cy="273786"/>
              </a:xfrm>
              <a:custGeom>
                <a:avLst/>
                <a:gdLst>
                  <a:gd name="T0" fmla="*/ 514 w 515"/>
                  <a:gd name="T1" fmla="*/ 515 h 516"/>
                  <a:gd name="T2" fmla="*/ 0 w 515"/>
                  <a:gd name="T3" fmla="*/ 515 h 516"/>
                  <a:gd name="T4" fmla="*/ 0 w 515"/>
                  <a:gd name="T5" fmla="*/ 0 h 516"/>
                  <a:gd name="T6" fmla="*/ 514 w 515"/>
                  <a:gd name="T7" fmla="*/ 0 h 516"/>
                  <a:gd name="T8" fmla="*/ 514 w 515"/>
                  <a:gd name="T9" fmla="*/ 515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5" h="516">
                    <a:moveTo>
                      <a:pt x="514" y="515"/>
                    </a:moveTo>
                    <a:lnTo>
                      <a:pt x="0" y="515"/>
                    </a:lnTo>
                    <a:lnTo>
                      <a:pt x="0" y="0"/>
                    </a:lnTo>
                    <a:lnTo>
                      <a:pt x="514" y="0"/>
                    </a:lnTo>
                    <a:lnTo>
                      <a:pt x="514" y="515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62" name="Freeform 162">
                <a:extLst>
                  <a:ext uri="{FF2B5EF4-FFF2-40B4-BE49-F238E27FC236}">
                    <a16:creationId xmlns:a16="http://schemas.microsoft.com/office/drawing/2014/main" id="{A01EF972-3D51-F04E-A0BC-01636DE6E5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10083" y="2359600"/>
                <a:ext cx="273786" cy="273784"/>
              </a:xfrm>
              <a:custGeom>
                <a:avLst/>
                <a:gdLst>
                  <a:gd name="T0" fmla="*/ 514 w 515"/>
                  <a:gd name="T1" fmla="*/ 514 h 515"/>
                  <a:gd name="T2" fmla="*/ 0 w 515"/>
                  <a:gd name="T3" fmla="*/ 514 h 515"/>
                  <a:gd name="T4" fmla="*/ 0 w 515"/>
                  <a:gd name="T5" fmla="*/ 0 h 515"/>
                  <a:gd name="T6" fmla="*/ 514 w 515"/>
                  <a:gd name="T7" fmla="*/ 0 h 515"/>
                  <a:gd name="T8" fmla="*/ 514 w 515"/>
                  <a:gd name="T9" fmla="*/ 514 h 5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5" h="515">
                    <a:moveTo>
                      <a:pt x="514" y="514"/>
                    </a:moveTo>
                    <a:lnTo>
                      <a:pt x="0" y="514"/>
                    </a:lnTo>
                    <a:lnTo>
                      <a:pt x="0" y="0"/>
                    </a:lnTo>
                    <a:lnTo>
                      <a:pt x="514" y="0"/>
                    </a:lnTo>
                    <a:lnTo>
                      <a:pt x="514" y="514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63" name="Freeform 163">
                <a:extLst>
                  <a:ext uri="{FF2B5EF4-FFF2-40B4-BE49-F238E27FC236}">
                    <a16:creationId xmlns:a16="http://schemas.microsoft.com/office/drawing/2014/main" id="{39FF8B30-CA0B-0B4E-ACCA-56C2F1D742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01641" y="1465702"/>
                <a:ext cx="273784" cy="273784"/>
              </a:xfrm>
              <a:custGeom>
                <a:avLst/>
                <a:gdLst>
                  <a:gd name="T0" fmla="*/ 0 w 516"/>
                  <a:gd name="T1" fmla="*/ 515 h 516"/>
                  <a:gd name="T2" fmla="*/ 0 w 516"/>
                  <a:gd name="T3" fmla="*/ 0 h 516"/>
                  <a:gd name="T4" fmla="*/ 515 w 516"/>
                  <a:gd name="T5" fmla="*/ 0 h 516"/>
                  <a:gd name="T6" fmla="*/ 515 w 516"/>
                  <a:gd name="T7" fmla="*/ 515 h 516"/>
                  <a:gd name="T8" fmla="*/ 0 w 516"/>
                  <a:gd name="T9" fmla="*/ 515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6" h="516">
                    <a:moveTo>
                      <a:pt x="0" y="515"/>
                    </a:moveTo>
                    <a:lnTo>
                      <a:pt x="0" y="0"/>
                    </a:lnTo>
                    <a:lnTo>
                      <a:pt x="515" y="0"/>
                    </a:lnTo>
                    <a:lnTo>
                      <a:pt x="515" y="515"/>
                    </a:lnTo>
                    <a:lnTo>
                      <a:pt x="0" y="515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64" name="Freeform 164">
                <a:extLst>
                  <a:ext uri="{FF2B5EF4-FFF2-40B4-BE49-F238E27FC236}">
                    <a16:creationId xmlns:a16="http://schemas.microsoft.com/office/drawing/2014/main" id="{C4E15730-3568-3C41-A2A1-7F87AE1BAD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18526" y="1465702"/>
                <a:ext cx="273784" cy="273784"/>
              </a:xfrm>
              <a:custGeom>
                <a:avLst/>
                <a:gdLst>
                  <a:gd name="T0" fmla="*/ 0 w 516"/>
                  <a:gd name="T1" fmla="*/ 515 h 516"/>
                  <a:gd name="T2" fmla="*/ 0 w 516"/>
                  <a:gd name="T3" fmla="*/ 0 h 516"/>
                  <a:gd name="T4" fmla="*/ 515 w 516"/>
                  <a:gd name="T5" fmla="*/ 0 h 516"/>
                  <a:gd name="T6" fmla="*/ 515 w 516"/>
                  <a:gd name="T7" fmla="*/ 515 h 516"/>
                  <a:gd name="T8" fmla="*/ 0 w 516"/>
                  <a:gd name="T9" fmla="*/ 515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6" h="516">
                    <a:moveTo>
                      <a:pt x="0" y="515"/>
                    </a:moveTo>
                    <a:lnTo>
                      <a:pt x="0" y="0"/>
                    </a:lnTo>
                    <a:lnTo>
                      <a:pt x="515" y="0"/>
                    </a:lnTo>
                    <a:lnTo>
                      <a:pt x="515" y="515"/>
                    </a:lnTo>
                    <a:lnTo>
                      <a:pt x="0" y="515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65" name="Freeform 165">
                <a:extLst>
                  <a:ext uri="{FF2B5EF4-FFF2-40B4-BE49-F238E27FC236}">
                    <a16:creationId xmlns:a16="http://schemas.microsoft.com/office/drawing/2014/main" id="{40002D59-D9FB-D642-AFEA-5710E50675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85734" y="784748"/>
                <a:ext cx="386108" cy="381428"/>
              </a:xfrm>
              <a:custGeom>
                <a:avLst/>
                <a:gdLst>
                  <a:gd name="T0" fmla="*/ 367 w 727"/>
                  <a:gd name="T1" fmla="*/ 717 h 718"/>
                  <a:gd name="T2" fmla="*/ 0 w 727"/>
                  <a:gd name="T3" fmla="*/ 358 h 718"/>
                  <a:gd name="T4" fmla="*/ 367 w 727"/>
                  <a:gd name="T5" fmla="*/ 0 h 718"/>
                  <a:gd name="T6" fmla="*/ 726 w 727"/>
                  <a:gd name="T7" fmla="*/ 358 h 718"/>
                  <a:gd name="T8" fmla="*/ 367 w 727"/>
                  <a:gd name="T9" fmla="*/ 717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7" h="718">
                    <a:moveTo>
                      <a:pt x="367" y="717"/>
                    </a:moveTo>
                    <a:lnTo>
                      <a:pt x="0" y="358"/>
                    </a:lnTo>
                    <a:lnTo>
                      <a:pt x="367" y="0"/>
                    </a:lnTo>
                    <a:lnTo>
                      <a:pt x="726" y="358"/>
                    </a:lnTo>
                    <a:lnTo>
                      <a:pt x="367" y="717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66" name="Freeform 166">
                <a:extLst>
                  <a:ext uri="{FF2B5EF4-FFF2-40B4-BE49-F238E27FC236}">
                    <a16:creationId xmlns:a16="http://schemas.microsoft.com/office/drawing/2014/main" id="{DD1FB262-E84D-FF45-8C58-AFBBF52A18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6789" y="2041353"/>
                <a:ext cx="381428" cy="386107"/>
              </a:xfrm>
              <a:custGeom>
                <a:avLst/>
                <a:gdLst>
                  <a:gd name="T0" fmla="*/ 358 w 718"/>
                  <a:gd name="T1" fmla="*/ 726 h 727"/>
                  <a:gd name="T2" fmla="*/ 0 w 718"/>
                  <a:gd name="T3" fmla="*/ 368 h 727"/>
                  <a:gd name="T4" fmla="*/ 358 w 718"/>
                  <a:gd name="T5" fmla="*/ 0 h 727"/>
                  <a:gd name="T6" fmla="*/ 717 w 718"/>
                  <a:gd name="T7" fmla="*/ 368 h 727"/>
                  <a:gd name="T8" fmla="*/ 358 w 718"/>
                  <a:gd name="T9" fmla="*/ 726 h 7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8" h="727">
                    <a:moveTo>
                      <a:pt x="358" y="726"/>
                    </a:moveTo>
                    <a:lnTo>
                      <a:pt x="0" y="368"/>
                    </a:lnTo>
                    <a:lnTo>
                      <a:pt x="358" y="0"/>
                    </a:lnTo>
                    <a:lnTo>
                      <a:pt x="717" y="368"/>
                    </a:lnTo>
                    <a:lnTo>
                      <a:pt x="358" y="726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67" name="Freeform 167">
                <a:extLst>
                  <a:ext uri="{FF2B5EF4-FFF2-40B4-BE49-F238E27FC236}">
                    <a16:creationId xmlns:a16="http://schemas.microsoft.com/office/drawing/2014/main" id="{E991FBC8-ACAB-144A-9239-DBAF59D6FD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85734" y="2041353"/>
                <a:ext cx="386108" cy="386107"/>
              </a:xfrm>
              <a:custGeom>
                <a:avLst/>
                <a:gdLst>
                  <a:gd name="T0" fmla="*/ 0 w 727"/>
                  <a:gd name="T1" fmla="*/ 368 h 727"/>
                  <a:gd name="T2" fmla="*/ 367 w 727"/>
                  <a:gd name="T3" fmla="*/ 0 h 727"/>
                  <a:gd name="T4" fmla="*/ 726 w 727"/>
                  <a:gd name="T5" fmla="*/ 368 h 727"/>
                  <a:gd name="T6" fmla="*/ 367 w 727"/>
                  <a:gd name="T7" fmla="*/ 726 h 727"/>
                  <a:gd name="T8" fmla="*/ 0 w 727"/>
                  <a:gd name="T9" fmla="*/ 368 h 7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7" h="727">
                    <a:moveTo>
                      <a:pt x="0" y="368"/>
                    </a:moveTo>
                    <a:lnTo>
                      <a:pt x="367" y="0"/>
                    </a:lnTo>
                    <a:lnTo>
                      <a:pt x="726" y="368"/>
                    </a:lnTo>
                    <a:lnTo>
                      <a:pt x="367" y="726"/>
                    </a:lnTo>
                    <a:lnTo>
                      <a:pt x="0" y="368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68" name="Freeform 168">
                <a:extLst>
                  <a:ext uri="{FF2B5EF4-FFF2-40B4-BE49-F238E27FC236}">
                    <a16:creationId xmlns:a16="http://schemas.microsoft.com/office/drawing/2014/main" id="{D3866EC8-021E-1F46-8045-B7C60A6467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6789" y="784748"/>
                <a:ext cx="381428" cy="381428"/>
              </a:xfrm>
              <a:custGeom>
                <a:avLst/>
                <a:gdLst>
                  <a:gd name="T0" fmla="*/ 0 w 718"/>
                  <a:gd name="T1" fmla="*/ 358 h 718"/>
                  <a:gd name="T2" fmla="*/ 358 w 718"/>
                  <a:gd name="T3" fmla="*/ 0 h 718"/>
                  <a:gd name="T4" fmla="*/ 717 w 718"/>
                  <a:gd name="T5" fmla="*/ 358 h 718"/>
                  <a:gd name="T6" fmla="*/ 358 w 718"/>
                  <a:gd name="T7" fmla="*/ 717 h 718"/>
                  <a:gd name="T8" fmla="*/ 0 w 718"/>
                  <a:gd name="T9" fmla="*/ 358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8" h="718">
                    <a:moveTo>
                      <a:pt x="0" y="358"/>
                    </a:moveTo>
                    <a:lnTo>
                      <a:pt x="358" y="0"/>
                    </a:lnTo>
                    <a:lnTo>
                      <a:pt x="717" y="358"/>
                    </a:lnTo>
                    <a:lnTo>
                      <a:pt x="358" y="717"/>
                    </a:lnTo>
                    <a:lnTo>
                      <a:pt x="0" y="358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MX"/>
              </a:p>
            </p:txBody>
          </p:sp>
        </p:grpSp>
        <p:sp>
          <p:nvSpPr>
            <p:cNvPr id="69" name="Freeform 169">
              <a:extLst>
                <a:ext uri="{FF2B5EF4-FFF2-40B4-BE49-F238E27FC236}">
                  <a16:creationId xmlns:a16="http://schemas.microsoft.com/office/drawing/2014/main" id="{0EAA2FEA-35FE-4841-82E4-0D8BDFA778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97805" y="2525747"/>
              <a:ext cx="1010466" cy="1010466"/>
            </a:xfrm>
            <a:custGeom>
              <a:avLst/>
              <a:gdLst>
                <a:gd name="T0" fmla="*/ 2619 w 2620"/>
                <a:gd name="T1" fmla="*/ 1304 h 2619"/>
                <a:gd name="T2" fmla="*/ 2619 w 2620"/>
                <a:gd name="T3" fmla="*/ 1304 h 2619"/>
                <a:gd name="T4" fmla="*/ 1305 w 2620"/>
                <a:gd name="T5" fmla="*/ 2618 h 2619"/>
                <a:gd name="T6" fmla="*/ 0 w 2620"/>
                <a:gd name="T7" fmla="*/ 1304 h 2619"/>
                <a:gd name="T8" fmla="*/ 1305 w 2620"/>
                <a:gd name="T9" fmla="*/ 0 h 2619"/>
                <a:gd name="T10" fmla="*/ 2619 w 2620"/>
                <a:gd name="T11" fmla="*/ 1304 h 2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20" h="2619">
                  <a:moveTo>
                    <a:pt x="2619" y="1304"/>
                  </a:moveTo>
                  <a:lnTo>
                    <a:pt x="2619" y="1304"/>
                  </a:lnTo>
                  <a:cubicBezTo>
                    <a:pt x="2619" y="2030"/>
                    <a:pt x="2031" y="2618"/>
                    <a:pt x="1305" y="2618"/>
                  </a:cubicBezTo>
                  <a:cubicBezTo>
                    <a:pt x="588" y="2618"/>
                    <a:pt x="0" y="2030"/>
                    <a:pt x="0" y="1304"/>
                  </a:cubicBezTo>
                  <a:cubicBezTo>
                    <a:pt x="0" y="588"/>
                    <a:pt x="588" y="0"/>
                    <a:pt x="1305" y="0"/>
                  </a:cubicBezTo>
                  <a:cubicBezTo>
                    <a:pt x="2031" y="0"/>
                    <a:pt x="2619" y="588"/>
                    <a:pt x="2619" y="1304"/>
                  </a:cubicBezTo>
                </a:path>
              </a:pathLst>
            </a:custGeom>
            <a:solidFill>
              <a:srgbClr val="F4F5F9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70" name="CuadroTexto 395">
              <a:extLst>
                <a:ext uri="{FF2B5EF4-FFF2-40B4-BE49-F238E27FC236}">
                  <a16:creationId xmlns:a16="http://schemas.microsoft.com/office/drawing/2014/main" id="{64FDC63D-7E0C-3945-8056-0C1F23C5574B}"/>
                </a:ext>
              </a:extLst>
            </p:cNvPr>
            <p:cNvSpPr txBox="1"/>
            <p:nvPr/>
          </p:nvSpPr>
          <p:spPr>
            <a:xfrm>
              <a:off x="5454663" y="2852350"/>
              <a:ext cx="1294801" cy="3847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>
                  <a:solidFill>
                    <a:srgbClr val="747980"/>
                  </a:solidFill>
                  <a:latin typeface="Funnel Display" panose="020B0502020202020204" pitchFamily="34" charset="0"/>
                  <a:ea typeface="Roboto Medium" panose="02000000000000000000" pitchFamily="2" charset="0"/>
                  <a:cs typeface="Poppins Medium" pitchFamily="2" charset="77"/>
                </a:rPr>
                <a:t>2024</a:t>
              </a:r>
            </a:p>
          </p:txBody>
        </p:sp>
        <p:grpSp>
          <p:nvGrpSpPr>
            <p:cNvPr id="71" name="Grupo 2">
              <a:extLst>
                <a:ext uri="{FF2B5EF4-FFF2-40B4-BE49-F238E27FC236}">
                  <a16:creationId xmlns:a16="http://schemas.microsoft.com/office/drawing/2014/main" id="{BF99BB3D-FBAF-DF41-B633-FAB894BE5780}"/>
                </a:ext>
              </a:extLst>
            </p:cNvPr>
            <p:cNvGrpSpPr/>
            <p:nvPr/>
          </p:nvGrpSpPr>
          <p:grpSpPr>
            <a:xfrm>
              <a:off x="7565361" y="2280785"/>
              <a:ext cx="1495285" cy="1496987"/>
              <a:chOff x="1718526" y="574144"/>
              <a:chExt cx="2056900" cy="2059240"/>
            </a:xfrm>
            <a:solidFill>
              <a:srgbClr val="0E0E12"/>
            </a:solidFill>
          </p:grpSpPr>
          <p:sp>
            <p:nvSpPr>
              <p:cNvPr id="72" name="Freeform 160">
                <a:extLst>
                  <a:ext uri="{FF2B5EF4-FFF2-40B4-BE49-F238E27FC236}">
                    <a16:creationId xmlns:a16="http://schemas.microsoft.com/office/drawing/2014/main" id="{9F490BDF-FC00-B648-8C93-8C7DE0A13C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54249" y="709866"/>
                <a:ext cx="1785454" cy="1785456"/>
              </a:xfrm>
              <a:custGeom>
                <a:avLst/>
                <a:gdLst>
                  <a:gd name="T0" fmla="*/ 3364 w 3365"/>
                  <a:gd name="T1" fmla="*/ 1681 h 3364"/>
                  <a:gd name="T2" fmla="*/ 3364 w 3365"/>
                  <a:gd name="T3" fmla="*/ 1681 h 3364"/>
                  <a:gd name="T4" fmla="*/ 1682 w 3365"/>
                  <a:gd name="T5" fmla="*/ 3363 h 3364"/>
                  <a:gd name="T6" fmla="*/ 0 w 3365"/>
                  <a:gd name="T7" fmla="*/ 1681 h 3364"/>
                  <a:gd name="T8" fmla="*/ 1682 w 3365"/>
                  <a:gd name="T9" fmla="*/ 0 h 3364"/>
                  <a:gd name="T10" fmla="*/ 3364 w 3365"/>
                  <a:gd name="T11" fmla="*/ 1681 h 3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65" h="3364">
                    <a:moveTo>
                      <a:pt x="3364" y="1681"/>
                    </a:moveTo>
                    <a:lnTo>
                      <a:pt x="3364" y="1681"/>
                    </a:lnTo>
                    <a:cubicBezTo>
                      <a:pt x="3364" y="2610"/>
                      <a:pt x="2610" y="3363"/>
                      <a:pt x="1682" y="3363"/>
                    </a:cubicBezTo>
                    <a:cubicBezTo>
                      <a:pt x="754" y="3363"/>
                      <a:pt x="0" y="2610"/>
                      <a:pt x="0" y="1681"/>
                    </a:cubicBezTo>
                    <a:cubicBezTo>
                      <a:pt x="0" y="754"/>
                      <a:pt x="754" y="0"/>
                      <a:pt x="1682" y="0"/>
                    </a:cubicBezTo>
                    <a:cubicBezTo>
                      <a:pt x="2610" y="0"/>
                      <a:pt x="3364" y="754"/>
                      <a:pt x="3364" y="168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73" name="Freeform 161">
                <a:extLst>
                  <a:ext uri="{FF2B5EF4-FFF2-40B4-BE49-F238E27FC236}">
                    <a16:creationId xmlns:a16="http://schemas.microsoft.com/office/drawing/2014/main" id="{4CE2087F-34A7-AC46-96DD-4AB0EF7423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10083" y="574144"/>
                <a:ext cx="273786" cy="273786"/>
              </a:xfrm>
              <a:custGeom>
                <a:avLst/>
                <a:gdLst>
                  <a:gd name="T0" fmla="*/ 514 w 515"/>
                  <a:gd name="T1" fmla="*/ 515 h 516"/>
                  <a:gd name="T2" fmla="*/ 0 w 515"/>
                  <a:gd name="T3" fmla="*/ 515 h 516"/>
                  <a:gd name="T4" fmla="*/ 0 w 515"/>
                  <a:gd name="T5" fmla="*/ 0 h 516"/>
                  <a:gd name="T6" fmla="*/ 514 w 515"/>
                  <a:gd name="T7" fmla="*/ 0 h 516"/>
                  <a:gd name="T8" fmla="*/ 514 w 515"/>
                  <a:gd name="T9" fmla="*/ 515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5" h="516">
                    <a:moveTo>
                      <a:pt x="514" y="515"/>
                    </a:moveTo>
                    <a:lnTo>
                      <a:pt x="0" y="515"/>
                    </a:lnTo>
                    <a:lnTo>
                      <a:pt x="0" y="0"/>
                    </a:lnTo>
                    <a:lnTo>
                      <a:pt x="514" y="0"/>
                    </a:lnTo>
                    <a:lnTo>
                      <a:pt x="514" y="515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74" name="Freeform 162">
                <a:extLst>
                  <a:ext uri="{FF2B5EF4-FFF2-40B4-BE49-F238E27FC236}">
                    <a16:creationId xmlns:a16="http://schemas.microsoft.com/office/drawing/2014/main" id="{2E9DD05E-3268-DC40-9FEF-A7CA396DC7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10083" y="2359600"/>
                <a:ext cx="273786" cy="273784"/>
              </a:xfrm>
              <a:custGeom>
                <a:avLst/>
                <a:gdLst>
                  <a:gd name="T0" fmla="*/ 514 w 515"/>
                  <a:gd name="T1" fmla="*/ 514 h 515"/>
                  <a:gd name="T2" fmla="*/ 0 w 515"/>
                  <a:gd name="T3" fmla="*/ 514 h 515"/>
                  <a:gd name="T4" fmla="*/ 0 w 515"/>
                  <a:gd name="T5" fmla="*/ 0 h 515"/>
                  <a:gd name="T6" fmla="*/ 514 w 515"/>
                  <a:gd name="T7" fmla="*/ 0 h 515"/>
                  <a:gd name="T8" fmla="*/ 514 w 515"/>
                  <a:gd name="T9" fmla="*/ 514 h 5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5" h="515">
                    <a:moveTo>
                      <a:pt x="514" y="514"/>
                    </a:moveTo>
                    <a:lnTo>
                      <a:pt x="0" y="514"/>
                    </a:lnTo>
                    <a:lnTo>
                      <a:pt x="0" y="0"/>
                    </a:lnTo>
                    <a:lnTo>
                      <a:pt x="514" y="0"/>
                    </a:lnTo>
                    <a:lnTo>
                      <a:pt x="514" y="514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75" name="Freeform 163">
                <a:extLst>
                  <a:ext uri="{FF2B5EF4-FFF2-40B4-BE49-F238E27FC236}">
                    <a16:creationId xmlns:a16="http://schemas.microsoft.com/office/drawing/2014/main" id="{03D13CC4-8E71-D44D-BED2-CF54C348D4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01641" y="1465702"/>
                <a:ext cx="273784" cy="273784"/>
              </a:xfrm>
              <a:custGeom>
                <a:avLst/>
                <a:gdLst>
                  <a:gd name="T0" fmla="*/ 0 w 516"/>
                  <a:gd name="T1" fmla="*/ 515 h 516"/>
                  <a:gd name="T2" fmla="*/ 0 w 516"/>
                  <a:gd name="T3" fmla="*/ 0 h 516"/>
                  <a:gd name="T4" fmla="*/ 515 w 516"/>
                  <a:gd name="T5" fmla="*/ 0 h 516"/>
                  <a:gd name="T6" fmla="*/ 515 w 516"/>
                  <a:gd name="T7" fmla="*/ 515 h 516"/>
                  <a:gd name="T8" fmla="*/ 0 w 516"/>
                  <a:gd name="T9" fmla="*/ 515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6" h="516">
                    <a:moveTo>
                      <a:pt x="0" y="515"/>
                    </a:moveTo>
                    <a:lnTo>
                      <a:pt x="0" y="0"/>
                    </a:lnTo>
                    <a:lnTo>
                      <a:pt x="515" y="0"/>
                    </a:lnTo>
                    <a:lnTo>
                      <a:pt x="515" y="515"/>
                    </a:lnTo>
                    <a:lnTo>
                      <a:pt x="0" y="515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76" name="Freeform 164">
                <a:extLst>
                  <a:ext uri="{FF2B5EF4-FFF2-40B4-BE49-F238E27FC236}">
                    <a16:creationId xmlns:a16="http://schemas.microsoft.com/office/drawing/2014/main" id="{AC4A3F9A-280D-CE42-BD19-992A11E9A0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18526" y="1465702"/>
                <a:ext cx="273784" cy="273784"/>
              </a:xfrm>
              <a:custGeom>
                <a:avLst/>
                <a:gdLst>
                  <a:gd name="T0" fmla="*/ 0 w 516"/>
                  <a:gd name="T1" fmla="*/ 515 h 516"/>
                  <a:gd name="T2" fmla="*/ 0 w 516"/>
                  <a:gd name="T3" fmla="*/ 0 h 516"/>
                  <a:gd name="T4" fmla="*/ 515 w 516"/>
                  <a:gd name="T5" fmla="*/ 0 h 516"/>
                  <a:gd name="T6" fmla="*/ 515 w 516"/>
                  <a:gd name="T7" fmla="*/ 515 h 516"/>
                  <a:gd name="T8" fmla="*/ 0 w 516"/>
                  <a:gd name="T9" fmla="*/ 515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6" h="516">
                    <a:moveTo>
                      <a:pt x="0" y="515"/>
                    </a:moveTo>
                    <a:lnTo>
                      <a:pt x="0" y="0"/>
                    </a:lnTo>
                    <a:lnTo>
                      <a:pt x="515" y="0"/>
                    </a:lnTo>
                    <a:lnTo>
                      <a:pt x="515" y="515"/>
                    </a:lnTo>
                    <a:lnTo>
                      <a:pt x="0" y="515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77" name="Freeform 165">
                <a:extLst>
                  <a:ext uri="{FF2B5EF4-FFF2-40B4-BE49-F238E27FC236}">
                    <a16:creationId xmlns:a16="http://schemas.microsoft.com/office/drawing/2014/main" id="{293E1F92-6518-CF4F-B5A1-5ADF1AE64F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85734" y="784748"/>
                <a:ext cx="386108" cy="381428"/>
              </a:xfrm>
              <a:custGeom>
                <a:avLst/>
                <a:gdLst>
                  <a:gd name="T0" fmla="*/ 367 w 727"/>
                  <a:gd name="T1" fmla="*/ 717 h 718"/>
                  <a:gd name="T2" fmla="*/ 0 w 727"/>
                  <a:gd name="T3" fmla="*/ 358 h 718"/>
                  <a:gd name="T4" fmla="*/ 367 w 727"/>
                  <a:gd name="T5" fmla="*/ 0 h 718"/>
                  <a:gd name="T6" fmla="*/ 726 w 727"/>
                  <a:gd name="T7" fmla="*/ 358 h 718"/>
                  <a:gd name="T8" fmla="*/ 367 w 727"/>
                  <a:gd name="T9" fmla="*/ 717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7" h="718">
                    <a:moveTo>
                      <a:pt x="367" y="717"/>
                    </a:moveTo>
                    <a:lnTo>
                      <a:pt x="0" y="358"/>
                    </a:lnTo>
                    <a:lnTo>
                      <a:pt x="367" y="0"/>
                    </a:lnTo>
                    <a:lnTo>
                      <a:pt x="726" y="358"/>
                    </a:lnTo>
                    <a:lnTo>
                      <a:pt x="367" y="717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78" name="Freeform 166">
                <a:extLst>
                  <a:ext uri="{FF2B5EF4-FFF2-40B4-BE49-F238E27FC236}">
                    <a16:creationId xmlns:a16="http://schemas.microsoft.com/office/drawing/2014/main" id="{475D9B1D-6275-044D-9D74-083F61AEC8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6789" y="2041353"/>
                <a:ext cx="381428" cy="386107"/>
              </a:xfrm>
              <a:custGeom>
                <a:avLst/>
                <a:gdLst>
                  <a:gd name="T0" fmla="*/ 358 w 718"/>
                  <a:gd name="T1" fmla="*/ 726 h 727"/>
                  <a:gd name="T2" fmla="*/ 0 w 718"/>
                  <a:gd name="T3" fmla="*/ 368 h 727"/>
                  <a:gd name="T4" fmla="*/ 358 w 718"/>
                  <a:gd name="T5" fmla="*/ 0 h 727"/>
                  <a:gd name="T6" fmla="*/ 717 w 718"/>
                  <a:gd name="T7" fmla="*/ 368 h 727"/>
                  <a:gd name="T8" fmla="*/ 358 w 718"/>
                  <a:gd name="T9" fmla="*/ 726 h 7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8" h="727">
                    <a:moveTo>
                      <a:pt x="358" y="726"/>
                    </a:moveTo>
                    <a:lnTo>
                      <a:pt x="0" y="368"/>
                    </a:lnTo>
                    <a:lnTo>
                      <a:pt x="358" y="0"/>
                    </a:lnTo>
                    <a:lnTo>
                      <a:pt x="717" y="368"/>
                    </a:lnTo>
                    <a:lnTo>
                      <a:pt x="358" y="726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79" name="Freeform 167">
                <a:extLst>
                  <a:ext uri="{FF2B5EF4-FFF2-40B4-BE49-F238E27FC236}">
                    <a16:creationId xmlns:a16="http://schemas.microsoft.com/office/drawing/2014/main" id="{E3DD7CB2-E167-A842-806E-08F06AA466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85734" y="2041353"/>
                <a:ext cx="386108" cy="386107"/>
              </a:xfrm>
              <a:custGeom>
                <a:avLst/>
                <a:gdLst>
                  <a:gd name="T0" fmla="*/ 0 w 727"/>
                  <a:gd name="T1" fmla="*/ 368 h 727"/>
                  <a:gd name="T2" fmla="*/ 367 w 727"/>
                  <a:gd name="T3" fmla="*/ 0 h 727"/>
                  <a:gd name="T4" fmla="*/ 726 w 727"/>
                  <a:gd name="T5" fmla="*/ 368 h 727"/>
                  <a:gd name="T6" fmla="*/ 367 w 727"/>
                  <a:gd name="T7" fmla="*/ 726 h 727"/>
                  <a:gd name="T8" fmla="*/ 0 w 727"/>
                  <a:gd name="T9" fmla="*/ 368 h 7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7" h="727">
                    <a:moveTo>
                      <a:pt x="0" y="368"/>
                    </a:moveTo>
                    <a:lnTo>
                      <a:pt x="367" y="0"/>
                    </a:lnTo>
                    <a:lnTo>
                      <a:pt x="726" y="368"/>
                    </a:lnTo>
                    <a:lnTo>
                      <a:pt x="367" y="726"/>
                    </a:lnTo>
                    <a:lnTo>
                      <a:pt x="0" y="368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80" name="Freeform 168">
                <a:extLst>
                  <a:ext uri="{FF2B5EF4-FFF2-40B4-BE49-F238E27FC236}">
                    <a16:creationId xmlns:a16="http://schemas.microsoft.com/office/drawing/2014/main" id="{A7A10199-FCBE-9D4C-B4EB-97A4099108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6789" y="784748"/>
                <a:ext cx="381428" cy="381428"/>
              </a:xfrm>
              <a:custGeom>
                <a:avLst/>
                <a:gdLst>
                  <a:gd name="T0" fmla="*/ 0 w 718"/>
                  <a:gd name="T1" fmla="*/ 358 h 718"/>
                  <a:gd name="T2" fmla="*/ 358 w 718"/>
                  <a:gd name="T3" fmla="*/ 0 h 718"/>
                  <a:gd name="T4" fmla="*/ 717 w 718"/>
                  <a:gd name="T5" fmla="*/ 358 h 718"/>
                  <a:gd name="T6" fmla="*/ 358 w 718"/>
                  <a:gd name="T7" fmla="*/ 717 h 718"/>
                  <a:gd name="T8" fmla="*/ 0 w 718"/>
                  <a:gd name="T9" fmla="*/ 358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8" h="718">
                    <a:moveTo>
                      <a:pt x="0" y="358"/>
                    </a:moveTo>
                    <a:lnTo>
                      <a:pt x="358" y="0"/>
                    </a:lnTo>
                    <a:lnTo>
                      <a:pt x="717" y="358"/>
                    </a:lnTo>
                    <a:lnTo>
                      <a:pt x="358" y="717"/>
                    </a:lnTo>
                    <a:lnTo>
                      <a:pt x="0" y="358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MX"/>
              </a:p>
            </p:txBody>
          </p:sp>
        </p:grpSp>
        <p:sp>
          <p:nvSpPr>
            <p:cNvPr id="81" name="Freeform 169">
              <a:extLst>
                <a:ext uri="{FF2B5EF4-FFF2-40B4-BE49-F238E27FC236}">
                  <a16:creationId xmlns:a16="http://schemas.microsoft.com/office/drawing/2014/main" id="{A90001C3-10B9-814D-B4E6-A62977BBB9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10323" y="2525747"/>
              <a:ext cx="1010466" cy="1010466"/>
            </a:xfrm>
            <a:custGeom>
              <a:avLst/>
              <a:gdLst>
                <a:gd name="T0" fmla="*/ 2619 w 2620"/>
                <a:gd name="T1" fmla="*/ 1304 h 2619"/>
                <a:gd name="T2" fmla="*/ 2619 w 2620"/>
                <a:gd name="T3" fmla="*/ 1304 h 2619"/>
                <a:gd name="T4" fmla="*/ 1305 w 2620"/>
                <a:gd name="T5" fmla="*/ 2618 h 2619"/>
                <a:gd name="T6" fmla="*/ 0 w 2620"/>
                <a:gd name="T7" fmla="*/ 1304 h 2619"/>
                <a:gd name="T8" fmla="*/ 1305 w 2620"/>
                <a:gd name="T9" fmla="*/ 0 h 2619"/>
                <a:gd name="T10" fmla="*/ 2619 w 2620"/>
                <a:gd name="T11" fmla="*/ 1304 h 2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20" h="2619">
                  <a:moveTo>
                    <a:pt x="2619" y="1304"/>
                  </a:moveTo>
                  <a:lnTo>
                    <a:pt x="2619" y="1304"/>
                  </a:lnTo>
                  <a:cubicBezTo>
                    <a:pt x="2619" y="2030"/>
                    <a:pt x="2031" y="2618"/>
                    <a:pt x="1305" y="2618"/>
                  </a:cubicBezTo>
                  <a:cubicBezTo>
                    <a:pt x="588" y="2618"/>
                    <a:pt x="0" y="2030"/>
                    <a:pt x="0" y="1304"/>
                  </a:cubicBezTo>
                  <a:cubicBezTo>
                    <a:pt x="0" y="588"/>
                    <a:pt x="588" y="0"/>
                    <a:pt x="1305" y="0"/>
                  </a:cubicBezTo>
                  <a:cubicBezTo>
                    <a:pt x="2031" y="0"/>
                    <a:pt x="2619" y="588"/>
                    <a:pt x="2619" y="1304"/>
                  </a:cubicBezTo>
                </a:path>
              </a:pathLst>
            </a:custGeom>
            <a:solidFill>
              <a:srgbClr val="F4F5F9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82" name="CuadroTexto 395">
              <a:extLst>
                <a:ext uri="{FF2B5EF4-FFF2-40B4-BE49-F238E27FC236}">
                  <a16:creationId xmlns:a16="http://schemas.microsoft.com/office/drawing/2014/main" id="{3784D165-C0F8-D14E-B855-9F1DEAAD200B}"/>
                </a:ext>
              </a:extLst>
            </p:cNvPr>
            <p:cNvSpPr txBox="1"/>
            <p:nvPr/>
          </p:nvSpPr>
          <p:spPr>
            <a:xfrm>
              <a:off x="7667181" y="2852350"/>
              <a:ext cx="1294801" cy="3847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>
                  <a:solidFill>
                    <a:srgbClr val="0E0E12"/>
                  </a:solidFill>
                  <a:latin typeface="Funnel Display" panose="020B0502020202020204" pitchFamily="34" charset="0"/>
                  <a:ea typeface="Roboto Medium" panose="02000000000000000000" pitchFamily="2" charset="0"/>
                  <a:cs typeface="Poppins Medium" pitchFamily="2" charset="77"/>
                </a:rPr>
                <a:t>2025</a:t>
              </a:r>
            </a:p>
          </p:txBody>
        </p:sp>
        <p:grpSp>
          <p:nvGrpSpPr>
            <p:cNvPr id="83" name="Grupo 2">
              <a:extLst>
                <a:ext uri="{FF2B5EF4-FFF2-40B4-BE49-F238E27FC236}">
                  <a16:creationId xmlns:a16="http://schemas.microsoft.com/office/drawing/2014/main" id="{A1D12621-A5F1-B04A-86CD-CD6FE588A12F}"/>
                </a:ext>
              </a:extLst>
            </p:cNvPr>
            <p:cNvGrpSpPr/>
            <p:nvPr/>
          </p:nvGrpSpPr>
          <p:grpSpPr>
            <a:xfrm>
              <a:off x="9828670" y="2280785"/>
              <a:ext cx="1495285" cy="1496987"/>
              <a:chOff x="1718526" y="574144"/>
              <a:chExt cx="2056900" cy="2059240"/>
            </a:xfrm>
            <a:solidFill>
              <a:srgbClr val="3B3E42"/>
            </a:solidFill>
          </p:grpSpPr>
          <p:sp>
            <p:nvSpPr>
              <p:cNvPr id="84" name="Freeform 160">
                <a:extLst>
                  <a:ext uri="{FF2B5EF4-FFF2-40B4-BE49-F238E27FC236}">
                    <a16:creationId xmlns:a16="http://schemas.microsoft.com/office/drawing/2014/main" id="{10F1494F-1D99-D843-8EFB-8060AA5AA1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54249" y="709866"/>
                <a:ext cx="1785454" cy="1785456"/>
              </a:xfrm>
              <a:custGeom>
                <a:avLst/>
                <a:gdLst>
                  <a:gd name="T0" fmla="*/ 3364 w 3365"/>
                  <a:gd name="T1" fmla="*/ 1681 h 3364"/>
                  <a:gd name="T2" fmla="*/ 3364 w 3365"/>
                  <a:gd name="T3" fmla="*/ 1681 h 3364"/>
                  <a:gd name="T4" fmla="*/ 1682 w 3365"/>
                  <a:gd name="T5" fmla="*/ 3363 h 3364"/>
                  <a:gd name="T6" fmla="*/ 0 w 3365"/>
                  <a:gd name="T7" fmla="*/ 1681 h 3364"/>
                  <a:gd name="T8" fmla="*/ 1682 w 3365"/>
                  <a:gd name="T9" fmla="*/ 0 h 3364"/>
                  <a:gd name="T10" fmla="*/ 3364 w 3365"/>
                  <a:gd name="T11" fmla="*/ 1681 h 3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65" h="3364">
                    <a:moveTo>
                      <a:pt x="3364" y="1681"/>
                    </a:moveTo>
                    <a:lnTo>
                      <a:pt x="3364" y="1681"/>
                    </a:lnTo>
                    <a:cubicBezTo>
                      <a:pt x="3364" y="2610"/>
                      <a:pt x="2610" y="3363"/>
                      <a:pt x="1682" y="3363"/>
                    </a:cubicBezTo>
                    <a:cubicBezTo>
                      <a:pt x="754" y="3363"/>
                      <a:pt x="0" y="2610"/>
                      <a:pt x="0" y="1681"/>
                    </a:cubicBezTo>
                    <a:cubicBezTo>
                      <a:pt x="0" y="754"/>
                      <a:pt x="754" y="0"/>
                      <a:pt x="1682" y="0"/>
                    </a:cubicBezTo>
                    <a:cubicBezTo>
                      <a:pt x="2610" y="0"/>
                      <a:pt x="3364" y="754"/>
                      <a:pt x="3364" y="168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85" name="Freeform 161">
                <a:extLst>
                  <a:ext uri="{FF2B5EF4-FFF2-40B4-BE49-F238E27FC236}">
                    <a16:creationId xmlns:a16="http://schemas.microsoft.com/office/drawing/2014/main" id="{AF737F1E-54E7-D047-9CD7-BBF3AB9044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10083" y="574144"/>
                <a:ext cx="273786" cy="273786"/>
              </a:xfrm>
              <a:custGeom>
                <a:avLst/>
                <a:gdLst>
                  <a:gd name="T0" fmla="*/ 514 w 515"/>
                  <a:gd name="T1" fmla="*/ 515 h 516"/>
                  <a:gd name="T2" fmla="*/ 0 w 515"/>
                  <a:gd name="T3" fmla="*/ 515 h 516"/>
                  <a:gd name="T4" fmla="*/ 0 w 515"/>
                  <a:gd name="T5" fmla="*/ 0 h 516"/>
                  <a:gd name="T6" fmla="*/ 514 w 515"/>
                  <a:gd name="T7" fmla="*/ 0 h 516"/>
                  <a:gd name="T8" fmla="*/ 514 w 515"/>
                  <a:gd name="T9" fmla="*/ 515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5" h="516">
                    <a:moveTo>
                      <a:pt x="514" y="515"/>
                    </a:moveTo>
                    <a:lnTo>
                      <a:pt x="0" y="515"/>
                    </a:lnTo>
                    <a:lnTo>
                      <a:pt x="0" y="0"/>
                    </a:lnTo>
                    <a:lnTo>
                      <a:pt x="514" y="0"/>
                    </a:lnTo>
                    <a:lnTo>
                      <a:pt x="514" y="515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86" name="Freeform 162">
                <a:extLst>
                  <a:ext uri="{FF2B5EF4-FFF2-40B4-BE49-F238E27FC236}">
                    <a16:creationId xmlns:a16="http://schemas.microsoft.com/office/drawing/2014/main" id="{D29014C2-A6EA-F647-873A-1D013C5C35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10083" y="2359600"/>
                <a:ext cx="273786" cy="273784"/>
              </a:xfrm>
              <a:custGeom>
                <a:avLst/>
                <a:gdLst>
                  <a:gd name="T0" fmla="*/ 514 w 515"/>
                  <a:gd name="T1" fmla="*/ 514 h 515"/>
                  <a:gd name="T2" fmla="*/ 0 w 515"/>
                  <a:gd name="T3" fmla="*/ 514 h 515"/>
                  <a:gd name="T4" fmla="*/ 0 w 515"/>
                  <a:gd name="T5" fmla="*/ 0 h 515"/>
                  <a:gd name="T6" fmla="*/ 514 w 515"/>
                  <a:gd name="T7" fmla="*/ 0 h 515"/>
                  <a:gd name="T8" fmla="*/ 514 w 515"/>
                  <a:gd name="T9" fmla="*/ 514 h 5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5" h="515">
                    <a:moveTo>
                      <a:pt x="514" y="514"/>
                    </a:moveTo>
                    <a:lnTo>
                      <a:pt x="0" y="514"/>
                    </a:lnTo>
                    <a:lnTo>
                      <a:pt x="0" y="0"/>
                    </a:lnTo>
                    <a:lnTo>
                      <a:pt x="514" y="0"/>
                    </a:lnTo>
                    <a:lnTo>
                      <a:pt x="514" y="514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87" name="Freeform 163">
                <a:extLst>
                  <a:ext uri="{FF2B5EF4-FFF2-40B4-BE49-F238E27FC236}">
                    <a16:creationId xmlns:a16="http://schemas.microsoft.com/office/drawing/2014/main" id="{51AE8476-BFF2-9B47-B9F8-078F23C8A5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01641" y="1465702"/>
                <a:ext cx="273784" cy="273784"/>
              </a:xfrm>
              <a:custGeom>
                <a:avLst/>
                <a:gdLst>
                  <a:gd name="T0" fmla="*/ 0 w 516"/>
                  <a:gd name="T1" fmla="*/ 515 h 516"/>
                  <a:gd name="T2" fmla="*/ 0 w 516"/>
                  <a:gd name="T3" fmla="*/ 0 h 516"/>
                  <a:gd name="T4" fmla="*/ 515 w 516"/>
                  <a:gd name="T5" fmla="*/ 0 h 516"/>
                  <a:gd name="T6" fmla="*/ 515 w 516"/>
                  <a:gd name="T7" fmla="*/ 515 h 516"/>
                  <a:gd name="T8" fmla="*/ 0 w 516"/>
                  <a:gd name="T9" fmla="*/ 515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6" h="516">
                    <a:moveTo>
                      <a:pt x="0" y="515"/>
                    </a:moveTo>
                    <a:lnTo>
                      <a:pt x="0" y="0"/>
                    </a:lnTo>
                    <a:lnTo>
                      <a:pt x="515" y="0"/>
                    </a:lnTo>
                    <a:lnTo>
                      <a:pt x="515" y="515"/>
                    </a:lnTo>
                    <a:lnTo>
                      <a:pt x="0" y="515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88" name="Freeform 164">
                <a:extLst>
                  <a:ext uri="{FF2B5EF4-FFF2-40B4-BE49-F238E27FC236}">
                    <a16:creationId xmlns:a16="http://schemas.microsoft.com/office/drawing/2014/main" id="{33F5A7D2-D930-D147-AD56-1B0F43A91A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18526" y="1465702"/>
                <a:ext cx="273784" cy="273784"/>
              </a:xfrm>
              <a:custGeom>
                <a:avLst/>
                <a:gdLst>
                  <a:gd name="T0" fmla="*/ 0 w 516"/>
                  <a:gd name="T1" fmla="*/ 515 h 516"/>
                  <a:gd name="T2" fmla="*/ 0 w 516"/>
                  <a:gd name="T3" fmla="*/ 0 h 516"/>
                  <a:gd name="T4" fmla="*/ 515 w 516"/>
                  <a:gd name="T5" fmla="*/ 0 h 516"/>
                  <a:gd name="T6" fmla="*/ 515 w 516"/>
                  <a:gd name="T7" fmla="*/ 515 h 516"/>
                  <a:gd name="T8" fmla="*/ 0 w 516"/>
                  <a:gd name="T9" fmla="*/ 515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6" h="516">
                    <a:moveTo>
                      <a:pt x="0" y="515"/>
                    </a:moveTo>
                    <a:lnTo>
                      <a:pt x="0" y="0"/>
                    </a:lnTo>
                    <a:lnTo>
                      <a:pt x="515" y="0"/>
                    </a:lnTo>
                    <a:lnTo>
                      <a:pt x="515" y="515"/>
                    </a:lnTo>
                    <a:lnTo>
                      <a:pt x="0" y="515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89" name="Freeform 165">
                <a:extLst>
                  <a:ext uri="{FF2B5EF4-FFF2-40B4-BE49-F238E27FC236}">
                    <a16:creationId xmlns:a16="http://schemas.microsoft.com/office/drawing/2014/main" id="{A887E62D-3FE0-D149-BB0F-2F76F82FD6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85734" y="784748"/>
                <a:ext cx="386108" cy="381428"/>
              </a:xfrm>
              <a:custGeom>
                <a:avLst/>
                <a:gdLst>
                  <a:gd name="T0" fmla="*/ 367 w 727"/>
                  <a:gd name="T1" fmla="*/ 717 h 718"/>
                  <a:gd name="T2" fmla="*/ 0 w 727"/>
                  <a:gd name="T3" fmla="*/ 358 h 718"/>
                  <a:gd name="T4" fmla="*/ 367 w 727"/>
                  <a:gd name="T5" fmla="*/ 0 h 718"/>
                  <a:gd name="T6" fmla="*/ 726 w 727"/>
                  <a:gd name="T7" fmla="*/ 358 h 718"/>
                  <a:gd name="T8" fmla="*/ 367 w 727"/>
                  <a:gd name="T9" fmla="*/ 717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7" h="718">
                    <a:moveTo>
                      <a:pt x="367" y="717"/>
                    </a:moveTo>
                    <a:lnTo>
                      <a:pt x="0" y="358"/>
                    </a:lnTo>
                    <a:lnTo>
                      <a:pt x="367" y="0"/>
                    </a:lnTo>
                    <a:lnTo>
                      <a:pt x="726" y="358"/>
                    </a:lnTo>
                    <a:lnTo>
                      <a:pt x="367" y="717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90" name="Freeform 166">
                <a:extLst>
                  <a:ext uri="{FF2B5EF4-FFF2-40B4-BE49-F238E27FC236}">
                    <a16:creationId xmlns:a16="http://schemas.microsoft.com/office/drawing/2014/main" id="{F2AB5908-E68E-BC49-BC85-34AF1C0ADD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6789" y="2041353"/>
                <a:ext cx="381428" cy="386107"/>
              </a:xfrm>
              <a:custGeom>
                <a:avLst/>
                <a:gdLst>
                  <a:gd name="T0" fmla="*/ 358 w 718"/>
                  <a:gd name="T1" fmla="*/ 726 h 727"/>
                  <a:gd name="T2" fmla="*/ 0 w 718"/>
                  <a:gd name="T3" fmla="*/ 368 h 727"/>
                  <a:gd name="T4" fmla="*/ 358 w 718"/>
                  <a:gd name="T5" fmla="*/ 0 h 727"/>
                  <a:gd name="T6" fmla="*/ 717 w 718"/>
                  <a:gd name="T7" fmla="*/ 368 h 727"/>
                  <a:gd name="T8" fmla="*/ 358 w 718"/>
                  <a:gd name="T9" fmla="*/ 726 h 7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8" h="727">
                    <a:moveTo>
                      <a:pt x="358" y="726"/>
                    </a:moveTo>
                    <a:lnTo>
                      <a:pt x="0" y="368"/>
                    </a:lnTo>
                    <a:lnTo>
                      <a:pt x="358" y="0"/>
                    </a:lnTo>
                    <a:lnTo>
                      <a:pt x="717" y="368"/>
                    </a:lnTo>
                    <a:lnTo>
                      <a:pt x="358" y="726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91" name="Freeform 167">
                <a:extLst>
                  <a:ext uri="{FF2B5EF4-FFF2-40B4-BE49-F238E27FC236}">
                    <a16:creationId xmlns:a16="http://schemas.microsoft.com/office/drawing/2014/main" id="{9227B108-F8AE-944B-8045-419FE4BDC6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85734" y="2041353"/>
                <a:ext cx="386108" cy="386107"/>
              </a:xfrm>
              <a:custGeom>
                <a:avLst/>
                <a:gdLst>
                  <a:gd name="T0" fmla="*/ 0 w 727"/>
                  <a:gd name="T1" fmla="*/ 368 h 727"/>
                  <a:gd name="T2" fmla="*/ 367 w 727"/>
                  <a:gd name="T3" fmla="*/ 0 h 727"/>
                  <a:gd name="T4" fmla="*/ 726 w 727"/>
                  <a:gd name="T5" fmla="*/ 368 h 727"/>
                  <a:gd name="T6" fmla="*/ 367 w 727"/>
                  <a:gd name="T7" fmla="*/ 726 h 727"/>
                  <a:gd name="T8" fmla="*/ 0 w 727"/>
                  <a:gd name="T9" fmla="*/ 368 h 7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7" h="727">
                    <a:moveTo>
                      <a:pt x="0" y="368"/>
                    </a:moveTo>
                    <a:lnTo>
                      <a:pt x="367" y="0"/>
                    </a:lnTo>
                    <a:lnTo>
                      <a:pt x="726" y="368"/>
                    </a:lnTo>
                    <a:lnTo>
                      <a:pt x="367" y="726"/>
                    </a:lnTo>
                    <a:lnTo>
                      <a:pt x="0" y="368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92" name="Freeform 168">
                <a:extLst>
                  <a:ext uri="{FF2B5EF4-FFF2-40B4-BE49-F238E27FC236}">
                    <a16:creationId xmlns:a16="http://schemas.microsoft.com/office/drawing/2014/main" id="{34806CBA-E983-C541-BEF9-47D8FA57A9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6789" y="784748"/>
                <a:ext cx="381428" cy="381428"/>
              </a:xfrm>
              <a:custGeom>
                <a:avLst/>
                <a:gdLst>
                  <a:gd name="T0" fmla="*/ 0 w 718"/>
                  <a:gd name="T1" fmla="*/ 358 h 718"/>
                  <a:gd name="T2" fmla="*/ 358 w 718"/>
                  <a:gd name="T3" fmla="*/ 0 h 718"/>
                  <a:gd name="T4" fmla="*/ 717 w 718"/>
                  <a:gd name="T5" fmla="*/ 358 h 718"/>
                  <a:gd name="T6" fmla="*/ 358 w 718"/>
                  <a:gd name="T7" fmla="*/ 717 h 718"/>
                  <a:gd name="T8" fmla="*/ 0 w 718"/>
                  <a:gd name="T9" fmla="*/ 358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8" h="718">
                    <a:moveTo>
                      <a:pt x="0" y="358"/>
                    </a:moveTo>
                    <a:lnTo>
                      <a:pt x="358" y="0"/>
                    </a:lnTo>
                    <a:lnTo>
                      <a:pt x="717" y="358"/>
                    </a:lnTo>
                    <a:lnTo>
                      <a:pt x="358" y="717"/>
                    </a:lnTo>
                    <a:lnTo>
                      <a:pt x="0" y="358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MX"/>
              </a:p>
            </p:txBody>
          </p:sp>
        </p:grpSp>
        <p:sp>
          <p:nvSpPr>
            <p:cNvPr id="93" name="Freeform 169">
              <a:extLst>
                <a:ext uri="{FF2B5EF4-FFF2-40B4-BE49-F238E27FC236}">
                  <a16:creationId xmlns:a16="http://schemas.microsoft.com/office/drawing/2014/main" id="{CA51C4F4-B09F-0A46-AE85-E95F240CD9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73632" y="2525747"/>
              <a:ext cx="1010466" cy="1010466"/>
            </a:xfrm>
            <a:custGeom>
              <a:avLst/>
              <a:gdLst>
                <a:gd name="T0" fmla="*/ 2619 w 2620"/>
                <a:gd name="T1" fmla="*/ 1304 h 2619"/>
                <a:gd name="T2" fmla="*/ 2619 w 2620"/>
                <a:gd name="T3" fmla="*/ 1304 h 2619"/>
                <a:gd name="T4" fmla="*/ 1305 w 2620"/>
                <a:gd name="T5" fmla="*/ 2618 h 2619"/>
                <a:gd name="T6" fmla="*/ 0 w 2620"/>
                <a:gd name="T7" fmla="*/ 1304 h 2619"/>
                <a:gd name="T8" fmla="*/ 1305 w 2620"/>
                <a:gd name="T9" fmla="*/ 0 h 2619"/>
                <a:gd name="T10" fmla="*/ 2619 w 2620"/>
                <a:gd name="T11" fmla="*/ 1304 h 2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20" h="2619">
                  <a:moveTo>
                    <a:pt x="2619" y="1304"/>
                  </a:moveTo>
                  <a:lnTo>
                    <a:pt x="2619" y="1304"/>
                  </a:lnTo>
                  <a:cubicBezTo>
                    <a:pt x="2619" y="2030"/>
                    <a:pt x="2031" y="2618"/>
                    <a:pt x="1305" y="2618"/>
                  </a:cubicBezTo>
                  <a:cubicBezTo>
                    <a:pt x="588" y="2618"/>
                    <a:pt x="0" y="2030"/>
                    <a:pt x="0" y="1304"/>
                  </a:cubicBezTo>
                  <a:cubicBezTo>
                    <a:pt x="0" y="588"/>
                    <a:pt x="588" y="0"/>
                    <a:pt x="1305" y="0"/>
                  </a:cubicBezTo>
                  <a:cubicBezTo>
                    <a:pt x="2031" y="0"/>
                    <a:pt x="2619" y="588"/>
                    <a:pt x="2619" y="1304"/>
                  </a:cubicBezTo>
                </a:path>
              </a:pathLst>
            </a:custGeom>
            <a:solidFill>
              <a:srgbClr val="F4F5F9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MX"/>
            </a:p>
          </p:txBody>
        </p:sp>
        <p:sp>
          <p:nvSpPr>
            <p:cNvPr id="94" name="CuadroTexto 395">
              <a:extLst>
                <a:ext uri="{FF2B5EF4-FFF2-40B4-BE49-F238E27FC236}">
                  <a16:creationId xmlns:a16="http://schemas.microsoft.com/office/drawing/2014/main" id="{F4D10B05-DE92-6543-A810-17337F031ADE}"/>
                </a:ext>
              </a:extLst>
            </p:cNvPr>
            <p:cNvSpPr txBox="1"/>
            <p:nvPr/>
          </p:nvSpPr>
          <p:spPr>
            <a:xfrm>
              <a:off x="9930490" y="2852350"/>
              <a:ext cx="1294801" cy="3847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>
                  <a:solidFill>
                    <a:srgbClr val="3B3E42"/>
                  </a:solidFill>
                  <a:latin typeface="Funnel Display" panose="020B0502020202020204" pitchFamily="34" charset="0"/>
                  <a:ea typeface="Roboto Medium" panose="02000000000000000000" pitchFamily="2" charset="0"/>
                  <a:cs typeface="Poppins Medium" pitchFamily="2" charset="77"/>
                </a:rPr>
                <a:t>2026</a:t>
              </a:r>
            </a:p>
          </p:txBody>
        </p:sp>
        <p:grpSp>
          <p:nvGrpSpPr>
            <p:cNvPr id="95" name="Grupo 2">
              <a:extLst>
                <a:ext uri="{FF2B5EF4-FFF2-40B4-BE49-F238E27FC236}">
                  <a16:creationId xmlns:a16="http://schemas.microsoft.com/office/drawing/2014/main" id="{BD5DE673-34A9-C94B-AA18-267D89FB0104}"/>
                </a:ext>
              </a:extLst>
            </p:cNvPr>
            <p:cNvGrpSpPr/>
            <p:nvPr/>
          </p:nvGrpSpPr>
          <p:grpSpPr>
            <a:xfrm rot="1800000">
              <a:off x="6922800" y="2705438"/>
              <a:ext cx="563443" cy="564085"/>
              <a:chOff x="1718526" y="574144"/>
              <a:chExt cx="2056900" cy="2059240"/>
            </a:xfrm>
            <a:solidFill>
              <a:srgbClr val="FFFFFF">
                <a:lumMod val="85000"/>
              </a:srgbClr>
            </a:solidFill>
          </p:grpSpPr>
          <p:sp>
            <p:nvSpPr>
              <p:cNvPr id="96" name="Freeform 160">
                <a:extLst>
                  <a:ext uri="{FF2B5EF4-FFF2-40B4-BE49-F238E27FC236}">
                    <a16:creationId xmlns:a16="http://schemas.microsoft.com/office/drawing/2014/main" id="{B0B5C4B7-85AA-EA4D-8805-68B34B280E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54249" y="709866"/>
                <a:ext cx="1785454" cy="1785456"/>
              </a:xfrm>
              <a:custGeom>
                <a:avLst/>
                <a:gdLst>
                  <a:gd name="T0" fmla="*/ 3364 w 3365"/>
                  <a:gd name="T1" fmla="*/ 1681 h 3364"/>
                  <a:gd name="T2" fmla="*/ 3364 w 3365"/>
                  <a:gd name="T3" fmla="*/ 1681 h 3364"/>
                  <a:gd name="T4" fmla="*/ 1682 w 3365"/>
                  <a:gd name="T5" fmla="*/ 3363 h 3364"/>
                  <a:gd name="T6" fmla="*/ 0 w 3365"/>
                  <a:gd name="T7" fmla="*/ 1681 h 3364"/>
                  <a:gd name="T8" fmla="*/ 1682 w 3365"/>
                  <a:gd name="T9" fmla="*/ 0 h 3364"/>
                  <a:gd name="T10" fmla="*/ 3364 w 3365"/>
                  <a:gd name="T11" fmla="*/ 1681 h 3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65" h="3364">
                    <a:moveTo>
                      <a:pt x="3364" y="1681"/>
                    </a:moveTo>
                    <a:lnTo>
                      <a:pt x="3364" y="1681"/>
                    </a:lnTo>
                    <a:cubicBezTo>
                      <a:pt x="3364" y="2610"/>
                      <a:pt x="2610" y="3363"/>
                      <a:pt x="1682" y="3363"/>
                    </a:cubicBezTo>
                    <a:cubicBezTo>
                      <a:pt x="754" y="3363"/>
                      <a:pt x="0" y="2610"/>
                      <a:pt x="0" y="1681"/>
                    </a:cubicBezTo>
                    <a:cubicBezTo>
                      <a:pt x="0" y="754"/>
                      <a:pt x="754" y="0"/>
                      <a:pt x="1682" y="0"/>
                    </a:cubicBezTo>
                    <a:cubicBezTo>
                      <a:pt x="2610" y="0"/>
                      <a:pt x="3364" y="754"/>
                      <a:pt x="3364" y="168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97" name="Freeform 161">
                <a:extLst>
                  <a:ext uri="{FF2B5EF4-FFF2-40B4-BE49-F238E27FC236}">
                    <a16:creationId xmlns:a16="http://schemas.microsoft.com/office/drawing/2014/main" id="{52CB9EB0-548F-274F-94C5-8C7F582A8E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10083" y="574144"/>
                <a:ext cx="273786" cy="273786"/>
              </a:xfrm>
              <a:custGeom>
                <a:avLst/>
                <a:gdLst>
                  <a:gd name="T0" fmla="*/ 514 w 515"/>
                  <a:gd name="T1" fmla="*/ 515 h 516"/>
                  <a:gd name="T2" fmla="*/ 0 w 515"/>
                  <a:gd name="T3" fmla="*/ 515 h 516"/>
                  <a:gd name="T4" fmla="*/ 0 w 515"/>
                  <a:gd name="T5" fmla="*/ 0 h 516"/>
                  <a:gd name="T6" fmla="*/ 514 w 515"/>
                  <a:gd name="T7" fmla="*/ 0 h 516"/>
                  <a:gd name="T8" fmla="*/ 514 w 515"/>
                  <a:gd name="T9" fmla="*/ 515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5" h="516">
                    <a:moveTo>
                      <a:pt x="514" y="515"/>
                    </a:moveTo>
                    <a:lnTo>
                      <a:pt x="0" y="515"/>
                    </a:lnTo>
                    <a:lnTo>
                      <a:pt x="0" y="0"/>
                    </a:lnTo>
                    <a:lnTo>
                      <a:pt x="514" y="0"/>
                    </a:lnTo>
                    <a:lnTo>
                      <a:pt x="514" y="515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98" name="Freeform 162">
                <a:extLst>
                  <a:ext uri="{FF2B5EF4-FFF2-40B4-BE49-F238E27FC236}">
                    <a16:creationId xmlns:a16="http://schemas.microsoft.com/office/drawing/2014/main" id="{B5B6C314-9596-924F-BB10-B02C501659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10083" y="2359600"/>
                <a:ext cx="273786" cy="273784"/>
              </a:xfrm>
              <a:custGeom>
                <a:avLst/>
                <a:gdLst>
                  <a:gd name="T0" fmla="*/ 514 w 515"/>
                  <a:gd name="T1" fmla="*/ 514 h 515"/>
                  <a:gd name="T2" fmla="*/ 0 w 515"/>
                  <a:gd name="T3" fmla="*/ 514 h 515"/>
                  <a:gd name="T4" fmla="*/ 0 w 515"/>
                  <a:gd name="T5" fmla="*/ 0 h 515"/>
                  <a:gd name="T6" fmla="*/ 514 w 515"/>
                  <a:gd name="T7" fmla="*/ 0 h 515"/>
                  <a:gd name="T8" fmla="*/ 514 w 515"/>
                  <a:gd name="T9" fmla="*/ 514 h 5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5" h="515">
                    <a:moveTo>
                      <a:pt x="514" y="514"/>
                    </a:moveTo>
                    <a:lnTo>
                      <a:pt x="0" y="514"/>
                    </a:lnTo>
                    <a:lnTo>
                      <a:pt x="0" y="0"/>
                    </a:lnTo>
                    <a:lnTo>
                      <a:pt x="514" y="0"/>
                    </a:lnTo>
                    <a:lnTo>
                      <a:pt x="514" y="514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99" name="Freeform 163">
                <a:extLst>
                  <a:ext uri="{FF2B5EF4-FFF2-40B4-BE49-F238E27FC236}">
                    <a16:creationId xmlns:a16="http://schemas.microsoft.com/office/drawing/2014/main" id="{EDCF59A4-8D7B-2D47-B824-8A3FF2ACD8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01641" y="1465702"/>
                <a:ext cx="273784" cy="273784"/>
              </a:xfrm>
              <a:custGeom>
                <a:avLst/>
                <a:gdLst>
                  <a:gd name="T0" fmla="*/ 0 w 516"/>
                  <a:gd name="T1" fmla="*/ 515 h 516"/>
                  <a:gd name="T2" fmla="*/ 0 w 516"/>
                  <a:gd name="T3" fmla="*/ 0 h 516"/>
                  <a:gd name="T4" fmla="*/ 515 w 516"/>
                  <a:gd name="T5" fmla="*/ 0 h 516"/>
                  <a:gd name="T6" fmla="*/ 515 w 516"/>
                  <a:gd name="T7" fmla="*/ 515 h 516"/>
                  <a:gd name="T8" fmla="*/ 0 w 516"/>
                  <a:gd name="T9" fmla="*/ 515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6" h="516">
                    <a:moveTo>
                      <a:pt x="0" y="515"/>
                    </a:moveTo>
                    <a:lnTo>
                      <a:pt x="0" y="0"/>
                    </a:lnTo>
                    <a:lnTo>
                      <a:pt x="515" y="0"/>
                    </a:lnTo>
                    <a:lnTo>
                      <a:pt x="515" y="515"/>
                    </a:lnTo>
                    <a:lnTo>
                      <a:pt x="0" y="515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100" name="Freeform 164">
                <a:extLst>
                  <a:ext uri="{FF2B5EF4-FFF2-40B4-BE49-F238E27FC236}">
                    <a16:creationId xmlns:a16="http://schemas.microsoft.com/office/drawing/2014/main" id="{BA213CAB-9B4D-7B47-B273-D82CA728EB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18526" y="1465702"/>
                <a:ext cx="273784" cy="273784"/>
              </a:xfrm>
              <a:custGeom>
                <a:avLst/>
                <a:gdLst>
                  <a:gd name="T0" fmla="*/ 0 w 516"/>
                  <a:gd name="T1" fmla="*/ 515 h 516"/>
                  <a:gd name="T2" fmla="*/ 0 w 516"/>
                  <a:gd name="T3" fmla="*/ 0 h 516"/>
                  <a:gd name="T4" fmla="*/ 515 w 516"/>
                  <a:gd name="T5" fmla="*/ 0 h 516"/>
                  <a:gd name="T6" fmla="*/ 515 w 516"/>
                  <a:gd name="T7" fmla="*/ 515 h 516"/>
                  <a:gd name="T8" fmla="*/ 0 w 516"/>
                  <a:gd name="T9" fmla="*/ 515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6" h="516">
                    <a:moveTo>
                      <a:pt x="0" y="515"/>
                    </a:moveTo>
                    <a:lnTo>
                      <a:pt x="0" y="0"/>
                    </a:lnTo>
                    <a:lnTo>
                      <a:pt x="515" y="0"/>
                    </a:lnTo>
                    <a:lnTo>
                      <a:pt x="515" y="515"/>
                    </a:lnTo>
                    <a:lnTo>
                      <a:pt x="0" y="515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101" name="Freeform 165">
                <a:extLst>
                  <a:ext uri="{FF2B5EF4-FFF2-40B4-BE49-F238E27FC236}">
                    <a16:creationId xmlns:a16="http://schemas.microsoft.com/office/drawing/2014/main" id="{D715CB60-E030-7B4D-AD11-707DB9074C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85734" y="784748"/>
                <a:ext cx="386108" cy="381428"/>
              </a:xfrm>
              <a:custGeom>
                <a:avLst/>
                <a:gdLst>
                  <a:gd name="T0" fmla="*/ 367 w 727"/>
                  <a:gd name="T1" fmla="*/ 717 h 718"/>
                  <a:gd name="T2" fmla="*/ 0 w 727"/>
                  <a:gd name="T3" fmla="*/ 358 h 718"/>
                  <a:gd name="T4" fmla="*/ 367 w 727"/>
                  <a:gd name="T5" fmla="*/ 0 h 718"/>
                  <a:gd name="T6" fmla="*/ 726 w 727"/>
                  <a:gd name="T7" fmla="*/ 358 h 718"/>
                  <a:gd name="T8" fmla="*/ 367 w 727"/>
                  <a:gd name="T9" fmla="*/ 717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7" h="718">
                    <a:moveTo>
                      <a:pt x="367" y="717"/>
                    </a:moveTo>
                    <a:lnTo>
                      <a:pt x="0" y="358"/>
                    </a:lnTo>
                    <a:lnTo>
                      <a:pt x="367" y="0"/>
                    </a:lnTo>
                    <a:lnTo>
                      <a:pt x="726" y="358"/>
                    </a:lnTo>
                    <a:lnTo>
                      <a:pt x="367" y="717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102" name="Freeform 166">
                <a:extLst>
                  <a:ext uri="{FF2B5EF4-FFF2-40B4-BE49-F238E27FC236}">
                    <a16:creationId xmlns:a16="http://schemas.microsoft.com/office/drawing/2014/main" id="{0562D606-00B4-8E4E-B33E-1D36952C5B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6789" y="2041353"/>
                <a:ext cx="381428" cy="386107"/>
              </a:xfrm>
              <a:custGeom>
                <a:avLst/>
                <a:gdLst>
                  <a:gd name="T0" fmla="*/ 358 w 718"/>
                  <a:gd name="T1" fmla="*/ 726 h 727"/>
                  <a:gd name="T2" fmla="*/ 0 w 718"/>
                  <a:gd name="T3" fmla="*/ 368 h 727"/>
                  <a:gd name="T4" fmla="*/ 358 w 718"/>
                  <a:gd name="T5" fmla="*/ 0 h 727"/>
                  <a:gd name="T6" fmla="*/ 717 w 718"/>
                  <a:gd name="T7" fmla="*/ 368 h 727"/>
                  <a:gd name="T8" fmla="*/ 358 w 718"/>
                  <a:gd name="T9" fmla="*/ 726 h 7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8" h="727">
                    <a:moveTo>
                      <a:pt x="358" y="726"/>
                    </a:moveTo>
                    <a:lnTo>
                      <a:pt x="0" y="368"/>
                    </a:lnTo>
                    <a:lnTo>
                      <a:pt x="358" y="0"/>
                    </a:lnTo>
                    <a:lnTo>
                      <a:pt x="717" y="368"/>
                    </a:lnTo>
                    <a:lnTo>
                      <a:pt x="358" y="726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103" name="Freeform 167">
                <a:extLst>
                  <a:ext uri="{FF2B5EF4-FFF2-40B4-BE49-F238E27FC236}">
                    <a16:creationId xmlns:a16="http://schemas.microsoft.com/office/drawing/2014/main" id="{93CCD3F3-30B2-9242-99DB-D92E0A68C3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85734" y="2041353"/>
                <a:ext cx="386108" cy="386107"/>
              </a:xfrm>
              <a:custGeom>
                <a:avLst/>
                <a:gdLst>
                  <a:gd name="T0" fmla="*/ 0 w 727"/>
                  <a:gd name="T1" fmla="*/ 368 h 727"/>
                  <a:gd name="T2" fmla="*/ 367 w 727"/>
                  <a:gd name="T3" fmla="*/ 0 h 727"/>
                  <a:gd name="T4" fmla="*/ 726 w 727"/>
                  <a:gd name="T5" fmla="*/ 368 h 727"/>
                  <a:gd name="T6" fmla="*/ 367 w 727"/>
                  <a:gd name="T7" fmla="*/ 726 h 727"/>
                  <a:gd name="T8" fmla="*/ 0 w 727"/>
                  <a:gd name="T9" fmla="*/ 368 h 7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7" h="727">
                    <a:moveTo>
                      <a:pt x="0" y="368"/>
                    </a:moveTo>
                    <a:lnTo>
                      <a:pt x="367" y="0"/>
                    </a:lnTo>
                    <a:lnTo>
                      <a:pt x="726" y="368"/>
                    </a:lnTo>
                    <a:lnTo>
                      <a:pt x="367" y="726"/>
                    </a:lnTo>
                    <a:lnTo>
                      <a:pt x="0" y="368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104" name="Freeform 168">
                <a:extLst>
                  <a:ext uri="{FF2B5EF4-FFF2-40B4-BE49-F238E27FC236}">
                    <a16:creationId xmlns:a16="http://schemas.microsoft.com/office/drawing/2014/main" id="{C78EE84F-9453-8F41-A8CE-B2956DC214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6789" y="784748"/>
                <a:ext cx="381428" cy="381428"/>
              </a:xfrm>
              <a:custGeom>
                <a:avLst/>
                <a:gdLst>
                  <a:gd name="T0" fmla="*/ 0 w 718"/>
                  <a:gd name="T1" fmla="*/ 358 h 718"/>
                  <a:gd name="T2" fmla="*/ 358 w 718"/>
                  <a:gd name="T3" fmla="*/ 0 h 718"/>
                  <a:gd name="T4" fmla="*/ 717 w 718"/>
                  <a:gd name="T5" fmla="*/ 358 h 718"/>
                  <a:gd name="T6" fmla="*/ 358 w 718"/>
                  <a:gd name="T7" fmla="*/ 717 h 718"/>
                  <a:gd name="T8" fmla="*/ 0 w 718"/>
                  <a:gd name="T9" fmla="*/ 358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8" h="718">
                    <a:moveTo>
                      <a:pt x="0" y="358"/>
                    </a:moveTo>
                    <a:lnTo>
                      <a:pt x="358" y="0"/>
                    </a:lnTo>
                    <a:lnTo>
                      <a:pt x="717" y="358"/>
                    </a:lnTo>
                    <a:lnTo>
                      <a:pt x="358" y="717"/>
                    </a:lnTo>
                    <a:lnTo>
                      <a:pt x="0" y="358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MX"/>
              </a:p>
            </p:txBody>
          </p:sp>
        </p:grpSp>
        <p:sp>
          <p:nvSpPr>
            <p:cNvPr id="105" name="Freeform 169">
              <a:extLst>
                <a:ext uri="{FF2B5EF4-FFF2-40B4-BE49-F238E27FC236}">
                  <a16:creationId xmlns:a16="http://schemas.microsoft.com/office/drawing/2014/main" id="{36DC5A07-8598-0A46-966F-0073F17E328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00000">
              <a:off x="7014655" y="2798138"/>
              <a:ext cx="380757" cy="380757"/>
            </a:xfrm>
            <a:custGeom>
              <a:avLst/>
              <a:gdLst>
                <a:gd name="T0" fmla="*/ 2619 w 2620"/>
                <a:gd name="T1" fmla="*/ 1304 h 2619"/>
                <a:gd name="T2" fmla="*/ 2619 w 2620"/>
                <a:gd name="T3" fmla="*/ 1304 h 2619"/>
                <a:gd name="T4" fmla="*/ 1305 w 2620"/>
                <a:gd name="T5" fmla="*/ 2618 h 2619"/>
                <a:gd name="T6" fmla="*/ 0 w 2620"/>
                <a:gd name="T7" fmla="*/ 1304 h 2619"/>
                <a:gd name="T8" fmla="*/ 1305 w 2620"/>
                <a:gd name="T9" fmla="*/ 0 h 2619"/>
                <a:gd name="T10" fmla="*/ 2619 w 2620"/>
                <a:gd name="T11" fmla="*/ 1304 h 2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20" h="2619">
                  <a:moveTo>
                    <a:pt x="2619" y="1304"/>
                  </a:moveTo>
                  <a:lnTo>
                    <a:pt x="2619" y="1304"/>
                  </a:lnTo>
                  <a:cubicBezTo>
                    <a:pt x="2619" y="2030"/>
                    <a:pt x="2031" y="2618"/>
                    <a:pt x="1305" y="2618"/>
                  </a:cubicBezTo>
                  <a:cubicBezTo>
                    <a:pt x="588" y="2618"/>
                    <a:pt x="0" y="2030"/>
                    <a:pt x="0" y="1304"/>
                  </a:cubicBezTo>
                  <a:cubicBezTo>
                    <a:pt x="0" y="588"/>
                    <a:pt x="588" y="0"/>
                    <a:pt x="1305" y="0"/>
                  </a:cubicBezTo>
                  <a:cubicBezTo>
                    <a:pt x="2031" y="0"/>
                    <a:pt x="2619" y="588"/>
                    <a:pt x="2619" y="1304"/>
                  </a:cubicBezTo>
                </a:path>
              </a:pathLst>
            </a:custGeom>
            <a:solidFill>
              <a:srgbClr val="F4F5F9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MX"/>
            </a:p>
          </p:txBody>
        </p:sp>
        <p:grpSp>
          <p:nvGrpSpPr>
            <p:cNvPr id="106" name="Grupo 2">
              <a:extLst>
                <a:ext uri="{FF2B5EF4-FFF2-40B4-BE49-F238E27FC236}">
                  <a16:creationId xmlns:a16="http://schemas.microsoft.com/office/drawing/2014/main" id="{B82DF369-A9DE-1747-B093-3E2D27327F05}"/>
                </a:ext>
              </a:extLst>
            </p:cNvPr>
            <p:cNvGrpSpPr/>
            <p:nvPr/>
          </p:nvGrpSpPr>
          <p:grpSpPr>
            <a:xfrm rot="1800000">
              <a:off x="4702770" y="2705438"/>
              <a:ext cx="563443" cy="564085"/>
              <a:chOff x="1718526" y="574144"/>
              <a:chExt cx="2056900" cy="2059240"/>
            </a:xfrm>
            <a:solidFill>
              <a:srgbClr val="FFFFFF">
                <a:lumMod val="85000"/>
              </a:srgbClr>
            </a:solidFill>
          </p:grpSpPr>
          <p:sp>
            <p:nvSpPr>
              <p:cNvPr id="107" name="Freeform 160">
                <a:extLst>
                  <a:ext uri="{FF2B5EF4-FFF2-40B4-BE49-F238E27FC236}">
                    <a16:creationId xmlns:a16="http://schemas.microsoft.com/office/drawing/2014/main" id="{F87764C5-4BF5-694E-8028-23C58F7A24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54249" y="709866"/>
                <a:ext cx="1785454" cy="1785456"/>
              </a:xfrm>
              <a:custGeom>
                <a:avLst/>
                <a:gdLst>
                  <a:gd name="T0" fmla="*/ 3364 w 3365"/>
                  <a:gd name="T1" fmla="*/ 1681 h 3364"/>
                  <a:gd name="T2" fmla="*/ 3364 w 3365"/>
                  <a:gd name="T3" fmla="*/ 1681 h 3364"/>
                  <a:gd name="T4" fmla="*/ 1682 w 3365"/>
                  <a:gd name="T5" fmla="*/ 3363 h 3364"/>
                  <a:gd name="T6" fmla="*/ 0 w 3365"/>
                  <a:gd name="T7" fmla="*/ 1681 h 3364"/>
                  <a:gd name="T8" fmla="*/ 1682 w 3365"/>
                  <a:gd name="T9" fmla="*/ 0 h 3364"/>
                  <a:gd name="T10" fmla="*/ 3364 w 3365"/>
                  <a:gd name="T11" fmla="*/ 1681 h 3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65" h="3364">
                    <a:moveTo>
                      <a:pt x="3364" y="1681"/>
                    </a:moveTo>
                    <a:lnTo>
                      <a:pt x="3364" y="1681"/>
                    </a:lnTo>
                    <a:cubicBezTo>
                      <a:pt x="3364" y="2610"/>
                      <a:pt x="2610" y="3363"/>
                      <a:pt x="1682" y="3363"/>
                    </a:cubicBezTo>
                    <a:cubicBezTo>
                      <a:pt x="754" y="3363"/>
                      <a:pt x="0" y="2610"/>
                      <a:pt x="0" y="1681"/>
                    </a:cubicBezTo>
                    <a:cubicBezTo>
                      <a:pt x="0" y="754"/>
                      <a:pt x="754" y="0"/>
                      <a:pt x="1682" y="0"/>
                    </a:cubicBezTo>
                    <a:cubicBezTo>
                      <a:pt x="2610" y="0"/>
                      <a:pt x="3364" y="754"/>
                      <a:pt x="3364" y="168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108" name="Freeform 161">
                <a:extLst>
                  <a:ext uri="{FF2B5EF4-FFF2-40B4-BE49-F238E27FC236}">
                    <a16:creationId xmlns:a16="http://schemas.microsoft.com/office/drawing/2014/main" id="{7D1F7B87-1131-F749-A970-F104938118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10083" y="574144"/>
                <a:ext cx="273786" cy="273786"/>
              </a:xfrm>
              <a:custGeom>
                <a:avLst/>
                <a:gdLst>
                  <a:gd name="T0" fmla="*/ 514 w 515"/>
                  <a:gd name="T1" fmla="*/ 515 h 516"/>
                  <a:gd name="T2" fmla="*/ 0 w 515"/>
                  <a:gd name="T3" fmla="*/ 515 h 516"/>
                  <a:gd name="T4" fmla="*/ 0 w 515"/>
                  <a:gd name="T5" fmla="*/ 0 h 516"/>
                  <a:gd name="T6" fmla="*/ 514 w 515"/>
                  <a:gd name="T7" fmla="*/ 0 h 516"/>
                  <a:gd name="T8" fmla="*/ 514 w 515"/>
                  <a:gd name="T9" fmla="*/ 515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5" h="516">
                    <a:moveTo>
                      <a:pt x="514" y="515"/>
                    </a:moveTo>
                    <a:lnTo>
                      <a:pt x="0" y="515"/>
                    </a:lnTo>
                    <a:lnTo>
                      <a:pt x="0" y="0"/>
                    </a:lnTo>
                    <a:lnTo>
                      <a:pt x="514" y="0"/>
                    </a:lnTo>
                    <a:lnTo>
                      <a:pt x="514" y="515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109" name="Freeform 162">
                <a:extLst>
                  <a:ext uri="{FF2B5EF4-FFF2-40B4-BE49-F238E27FC236}">
                    <a16:creationId xmlns:a16="http://schemas.microsoft.com/office/drawing/2014/main" id="{65C033F9-EF62-224F-8E5D-E674BAAAC7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10083" y="2359600"/>
                <a:ext cx="273786" cy="273784"/>
              </a:xfrm>
              <a:custGeom>
                <a:avLst/>
                <a:gdLst>
                  <a:gd name="T0" fmla="*/ 514 w 515"/>
                  <a:gd name="T1" fmla="*/ 514 h 515"/>
                  <a:gd name="T2" fmla="*/ 0 w 515"/>
                  <a:gd name="T3" fmla="*/ 514 h 515"/>
                  <a:gd name="T4" fmla="*/ 0 w 515"/>
                  <a:gd name="T5" fmla="*/ 0 h 515"/>
                  <a:gd name="T6" fmla="*/ 514 w 515"/>
                  <a:gd name="T7" fmla="*/ 0 h 515"/>
                  <a:gd name="T8" fmla="*/ 514 w 515"/>
                  <a:gd name="T9" fmla="*/ 514 h 5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5" h="515">
                    <a:moveTo>
                      <a:pt x="514" y="514"/>
                    </a:moveTo>
                    <a:lnTo>
                      <a:pt x="0" y="514"/>
                    </a:lnTo>
                    <a:lnTo>
                      <a:pt x="0" y="0"/>
                    </a:lnTo>
                    <a:lnTo>
                      <a:pt x="514" y="0"/>
                    </a:lnTo>
                    <a:lnTo>
                      <a:pt x="514" y="514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110" name="Freeform 163">
                <a:extLst>
                  <a:ext uri="{FF2B5EF4-FFF2-40B4-BE49-F238E27FC236}">
                    <a16:creationId xmlns:a16="http://schemas.microsoft.com/office/drawing/2014/main" id="{7DE349EF-F101-FA45-A25C-90DEE09A56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01641" y="1465702"/>
                <a:ext cx="273784" cy="273784"/>
              </a:xfrm>
              <a:custGeom>
                <a:avLst/>
                <a:gdLst>
                  <a:gd name="T0" fmla="*/ 0 w 516"/>
                  <a:gd name="T1" fmla="*/ 515 h 516"/>
                  <a:gd name="T2" fmla="*/ 0 w 516"/>
                  <a:gd name="T3" fmla="*/ 0 h 516"/>
                  <a:gd name="T4" fmla="*/ 515 w 516"/>
                  <a:gd name="T5" fmla="*/ 0 h 516"/>
                  <a:gd name="T6" fmla="*/ 515 w 516"/>
                  <a:gd name="T7" fmla="*/ 515 h 516"/>
                  <a:gd name="T8" fmla="*/ 0 w 516"/>
                  <a:gd name="T9" fmla="*/ 515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6" h="516">
                    <a:moveTo>
                      <a:pt x="0" y="515"/>
                    </a:moveTo>
                    <a:lnTo>
                      <a:pt x="0" y="0"/>
                    </a:lnTo>
                    <a:lnTo>
                      <a:pt x="515" y="0"/>
                    </a:lnTo>
                    <a:lnTo>
                      <a:pt x="515" y="515"/>
                    </a:lnTo>
                    <a:lnTo>
                      <a:pt x="0" y="515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111" name="Freeform 164">
                <a:extLst>
                  <a:ext uri="{FF2B5EF4-FFF2-40B4-BE49-F238E27FC236}">
                    <a16:creationId xmlns:a16="http://schemas.microsoft.com/office/drawing/2014/main" id="{300613A9-E64C-E04C-8F66-44EBB54441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18526" y="1465702"/>
                <a:ext cx="273784" cy="273784"/>
              </a:xfrm>
              <a:custGeom>
                <a:avLst/>
                <a:gdLst>
                  <a:gd name="T0" fmla="*/ 0 w 516"/>
                  <a:gd name="T1" fmla="*/ 515 h 516"/>
                  <a:gd name="T2" fmla="*/ 0 w 516"/>
                  <a:gd name="T3" fmla="*/ 0 h 516"/>
                  <a:gd name="T4" fmla="*/ 515 w 516"/>
                  <a:gd name="T5" fmla="*/ 0 h 516"/>
                  <a:gd name="T6" fmla="*/ 515 w 516"/>
                  <a:gd name="T7" fmla="*/ 515 h 516"/>
                  <a:gd name="T8" fmla="*/ 0 w 516"/>
                  <a:gd name="T9" fmla="*/ 515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6" h="516">
                    <a:moveTo>
                      <a:pt x="0" y="515"/>
                    </a:moveTo>
                    <a:lnTo>
                      <a:pt x="0" y="0"/>
                    </a:lnTo>
                    <a:lnTo>
                      <a:pt x="515" y="0"/>
                    </a:lnTo>
                    <a:lnTo>
                      <a:pt x="515" y="515"/>
                    </a:lnTo>
                    <a:lnTo>
                      <a:pt x="0" y="515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112" name="Freeform 165">
                <a:extLst>
                  <a:ext uri="{FF2B5EF4-FFF2-40B4-BE49-F238E27FC236}">
                    <a16:creationId xmlns:a16="http://schemas.microsoft.com/office/drawing/2014/main" id="{D6E0542E-5371-354E-B03E-1800118B5F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85734" y="784748"/>
                <a:ext cx="386108" cy="381428"/>
              </a:xfrm>
              <a:custGeom>
                <a:avLst/>
                <a:gdLst>
                  <a:gd name="T0" fmla="*/ 367 w 727"/>
                  <a:gd name="T1" fmla="*/ 717 h 718"/>
                  <a:gd name="T2" fmla="*/ 0 w 727"/>
                  <a:gd name="T3" fmla="*/ 358 h 718"/>
                  <a:gd name="T4" fmla="*/ 367 w 727"/>
                  <a:gd name="T5" fmla="*/ 0 h 718"/>
                  <a:gd name="T6" fmla="*/ 726 w 727"/>
                  <a:gd name="T7" fmla="*/ 358 h 718"/>
                  <a:gd name="T8" fmla="*/ 367 w 727"/>
                  <a:gd name="T9" fmla="*/ 717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7" h="718">
                    <a:moveTo>
                      <a:pt x="367" y="717"/>
                    </a:moveTo>
                    <a:lnTo>
                      <a:pt x="0" y="358"/>
                    </a:lnTo>
                    <a:lnTo>
                      <a:pt x="367" y="0"/>
                    </a:lnTo>
                    <a:lnTo>
                      <a:pt x="726" y="358"/>
                    </a:lnTo>
                    <a:lnTo>
                      <a:pt x="367" y="717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113" name="Freeform 166">
                <a:extLst>
                  <a:ext uri="{FF2B5EF4-FFF2-40B4-BE49-F238E27FC236}">
                    <a16:creationId xmlns:a16="http://schemas.microsoft.com/office/drawing/2014/main" id="{8D134669-AD8C-2B4A-9F48-3164ED753E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6789" y="2041353"/>
                <a:ext cx="381428" cy="386107"/>
              </a:xfrm>
              <a:custGeom>
                <a:avLst/>
                <a:gdLst>
                  <a:gd name="T0" fmla="*/ 358 w 718"/>
                  <a:gd name="T1" fmla="*/ 726 h 727"/>
                  <a:gd name="T2" fmla="*/ 0 w 718"/>
                  <a:gd name="T3" fmla="*/ 368 h 727"/>
                  <a:gd name="T4" fmla="*/ 358 w 718"/>
                  <a:gd name="T5" fmla="*/ 0 h 727"/>
                  <a:gd name="T6" fmla="*/ 717 w 718"/>
                  <a:gd name="T7" fmla="*/ 368 h 727"/>
                  <a:gd name="T8" fmla="*/ 358 w 718"/>
                  <a:gd name="T9" fmla="*/ 726 h 7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8" h="727">
                    <a:moveTo>
                      <a:pt x="358" y="726"/>
                    </a:moveTo>
                    <a:lnTo>
                      <a:pt x="0" y="368"/>
                    </a:lnTo>
                    <a:lnTo>
                      <a:pt x="358" y="0"/>
                    </a:lnTo>
                    <a:lnTo>
                      <a:pt x="717" y="368"/>
                    </a:lnTo>
                    <a:lnTo>
                      <a:pt x="358" y="726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114" name="Freeform 167">
                <a:extLst>
                  <a:ext uri="{FF2B5EF4-FFF2-40B4-BE49-F238E27FC236}">
                    <a16:creationId xmlns:a16="http://schemas.microsoft.com/office/drawing/2014/main" id="{85C3DB27-468C-3F48-AAE0-6862E2095B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85734" y="2041353"/>
                <a:ext cx="386108" cy="386107"/>
              </a:xfrm>
              <a:custGeom>
                <a:avLst/>
                <a:gdLst>
                  <a:gd name="T0" fmla="*/ 0 w 727"/>
                  <a:gd name="T1" fmla="*/ 368 h 727"/>
                  <a:gd name="T2" fmla="*/ 367 w 727"/>
                  <a:gd name="T3" fmla="*/ 0 h 727"/>
                  <a:gd name="T4" fmla="*/ 726 w 727"/>
                  <a:gd name="T5" fmla="*/ 368 h 727"/>
                  <a:gd name="T6" fmla="*/ 367 w 727"/>
                  <a:gd name="T7" fmla="*/ 726 h 727"/>
                  <a:gd name="T8" fmla="*/ 0 w 727"/>
                  <a:gd name="T9" fmla="*/ 368 h 7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7" h="727">
                    <a:moveTo>
                      <a:pt x="0" y="368"/>
                    </a:moveTo>
                    <a:lnTo>
                      <a:pt x="367" y="0"/>
                    </a:lnTo>
                    <a:lnTo>
                      <a:pt x="726" y="368"/>
                    </a:lnTo>
                    <a:lnTo>
                      <a:pt x="367" y="726"/>
                    </a:lnTo>
                    <a:lnTo>
                      <a:pt x="0" y="368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115" name="Freeform 168">
                <a:extLst>
                  <a:ext uri="{FF2B5EF4-FFF2-40B4-BE49-F238E27FC236}">
                    <a16:creationId xmlns:a16="http://schemas.microsoft.com/office/drawing/2014/main" id="{C6F365E7-0AC4-0647-9BBB-D64A648942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6789" y="784748"/>
                <a:ext cx="381428" cy="381428"/>
              </a:xfrm>
              <a:custGeom>
                <a:avLst/>
                <a:gdLst>
                  <a:gd name="T0" fmla="*/ 0 w 718"/>
                  <a:gd name="T1" fmla="*/ 358 h 718"/>
                  <a:gd name="T2" fmla="*/ 358 w 718"/>
                  <a:gd name="T3" fmla="*/ 0 h 718"/>
                  <a:gd name="T4" fmla="*/ 717 w 718"/>
                  <a:gd name="T5" fmla="*/ 358 h 718"/>
                  <a:gd name="T6" fmla="*/ 358 w 718"/>
                  <a:gd name="T7" fmla="*/ 717 h 718"/>
                  <a:gd name="T8" fmla="*/ 0 w 718"/>
                  <a:gd name="T9" fmla="*/ 358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8" h="718">
                    <a:moveTo>
                      <a:pt x="0" y="358"/>
                    </a:moveTo>
                    <a:lnTo>
                      <a:pt x="358" y="0"/>
                    </a:lnTo>
                    <a:lnTo>
                      <a:pt x="717" y="358"/>
                    </a:lnTo>
                    <a:lnTo>
                      <a:pt x="358" y="717"/>
                    </a:lnTo>
                    <a:lnTo>
                      <a:pt x="0" y="358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MX"/>
              </a:p>
            </p:txBody>
          </p:sp>
        </p:grpSp>
        <p:sp>
          <p:nvSpPr>
            <p:cNvPr id="116" name="Freeform 169">
              <a:extLst>
                <a:ext uri="{FF2B5EF4-FFF2-40B4-BE49-F238E27FC236}">
                  <a16:creationId xmlns:a16="http://schemas.microsoft.com/office/drawing/2014/main" id="{5993DAD0-1FC0-4F49-B753-AFEE0BDB87E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00000">
              <a:off x="4794625" y="2798138"/>
              <a:ext cx="380757" cy="380757"/>
            </a:xfrm>
            <a:custGeom>
              <a:avLst/>
              <a:gdLst>
                <a:gd name="T0" fmla="*/ 2619 w 2620"/>
                <a:gd name="T1" fmla="*/ 1304 h 2619"/>
                <a:gd name="T2" fmla="*/ 2619 w 2620"/>
                <a:gd name="T3" fmla="*/ 1304 h 2619"/>
                <a:gd name="T4" fmla="*/ 1305 w 2620"/>
                <a:gd name="T5" fmla="*/ 2618 h 2619"/>
                <a:gd name="T6" fmla="*/ 0 w 2620"/>
                <a:gd name="T7" fmla="*/ 1304 h 2619"/>
                <a:gd name="T8" fmla="*/ 1305 w 2620"/>
                <a:gd name="T9" fmla="*/ 0 h 2619"/>
                <a:gd name="T10" fmla="*/ 2619 w 2620"/>
                <a:gd name="T11" fmla="*/ 1304 h 2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20" h="2619">
                  <a:moveTo>
                    <a:pt x="2619" y="1304"/>
                  </a:moveTo>
                  <a:lnTo>
                    <a:pt x="2619" y="1304"/>
                  </a:lnTo>
                  <a:cubicBezTo>
                    <a:pt x="2619" y="2030"/>
                    <a:pt x="2031" y="2618"/>
                    <a:pt x="1305" y="2618"/>
                  </a:cubicBezTo>
                  <a:cubicBezTo>
                    <a:pt x="588" y="2618"/>
                    <a:pt x="0" y="2030"/>
                    <a:pt x="0" y="1304"/>
                  </a:cubicBezTo>
                  <a:cubicBezTo>
                    <a:pt x="0" y="588"/>
                    <a:pt x="588" y="0"/>
                    <a:pt x="1305" y="0"/>
                  </a:cubicBezTo>
                  <a:cubicBezTo>
                    <a:pt x="2031" y="0"/>
                    <a:pt x="2619" y="588"/>
                    <a:pt x="2619" y="1304"/>
                  </a:cubicBezTo>
                </a:path>
              </a:pathLst>
            </a:custGeom>
            <a:solidFill>
              <a:srgbClr val="F4F5F9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MX"/>
            </a:p>
          </p:txBody>
        </p:sp>
        <p:grpSp>
          <p:nvGrpSpPr>
            <p:cNvPr id="117" name="Grupo 2">
              <a:extLst>
                <a:ext uri="{FF2B5EF4-FFF2-40B4-BE49-F238E27FC236}">
                  <a16:creationId xmlns:a16="http://schemas.microsoft.com/office/drawing/2014/main" id="{9D7253A7-1899-6B4A-91D6-D5F458E04980}"/>
                </a:ext>
              </a:extLst>
            </p:cNvPr>
            <p:cNvGrpSpPr/>
            <p:nvPr/>
          </p:nvGrpSpPr>
          <p:grpSpPr>
            <a:xfrm rot="1800000">
              <a:off x="2441291" y="2705438"/>
              <a:ext cx="563443" cy="564085"/>
              <a:chOff x="1718526" y="574144"/>
              <a:chExt cx="2056900" cy="2059240"/>
            </a:xfrm>
            <a:solidFill>
              <a:srgbClr val="FFFFFF">
                <a:lumMod val="85000"/>
              </a:srgbClr>
            </a:solidFill>
          </p:grpSpPr>
          <p:sp>
            <p:nvSpPr>
              <p:cNvPr id="118" name="Freeform 160">
                <a:extLst>
                  <a:ext uri="{FF2B5EF4-FFF2-40B4-BE49-F238E27FC236}">
                    <a16:creationId xmlns:a16="http://schemas.microsoft.com/office/drawing/2014/main" id="{8CAEE15B-03A0-244B-AE6A-4042745808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54249" y="709866"/>
                <a:ext cx="1785454" cy="1785456"/>
              </a:xfrm>
              <a:custGeom>
                <a:avLst/>
                <a:gdLst>
                  <a:gd name="T0" fmla="*/ 3364 w 3365"/>
                  <a:gd name="T1" fmla="*/ 1681 h 3364"/>
                  <a:gd name="T2" fmla="*/ 3364 w 3365"/>
                  <a:gd name="T3" fmla="*/ 1681 h 3364"/>
                  <a:gd name="T4" fmla="*/ 1682 w 3365"/>
                  <a:gd name="T5" fmla="*/ 3363 h 3364"/>
                  <a:gd name="T6" fmla="*/ 0 w 3365"/>
                  <a:gd name="T7" fmla="*/ 1681 h 3364"/>
                  <a:gd name="T8" fmla="*/ 1682 w 3365"/>
                  <a:gd name="T9" fmla="*/ 0 h 3364"/>
                  <a:gd name="T10" fmla="*/ 3364 w 3365"/>
                  <a:gd name="T11" fmla="*/ 1681 h 3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65" h="3364">
                    <a:moveTo>
                      <a:pt x="3364" y="1681"/>
                    </a:moveTo>
                    <a:lnTo>
                      <a:pt x="3364" y="1681"/>
                    </a:lnTo>
                    <a:cubicBezTo>
                      <a:pt x="3364" y="2610"/>
                      <a:pt x="2610" y="3363"/>
                      <a:pt x="1682" y="3363"/>
                    </a:cubicBezTo>
                    <a:cubicBezTo>
                      <a:pt x="754" y="3363"/>
                      <a:pt x="0" y="2610"/>
                      <a:pt x="0" y="1681"/>
                    </a:cubicBezTo>
                    <a:cubicBezTo>
                      <a:pt x="0" y="754"/>
                      <a:pt x="754" y="0"/>
                      <a:pt x="1682" y="0"/>
                    </a:cubicBezTo>
                    <a:cubicBezTo>
                      <a:pt x="2610" y="0"/>
                      <a:pt x="3364" y="754"/>
                      <a:pt x="3364" y="168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119" name="Freeform 161">
                <a:extLst>
                  <a:ext uri="{FF2B5EF4-FFF2-40B4-BE49-F238E27FC236}">
                    <a16:creationId xmlns:a16="http://schemas.microsoft.com/office/drawing/2014/main" id="{649A5922-510F-9F4C-A49C-8F348E7DF7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10083" y="574144"/>
                <a:ext cx="273786" cy="273786"/>
              </a:xfrm>
              <a:custGeom>
                <a:avLst/>
                <a:gdLst>
                  <a:gd name="T0" fmla="*/ 514 w 515"/>
                  <a:gd name="T1" fmla="*/ 515 h 516"/>
                  <a:gd name="T2" fmla="*/ 0 w 515"/>
                  <a:gd name="T3" fmla="*/ 515 h 516"/>
                  <a:gd name="T4" fmla="*/ 0 w 515"/>
                  <a:gd name="T5" fmla="*/ 0 h 516"/>
                  <a:gd name="T6" fmla="*/ 514 w 515"/>
                  <a:gd name="T7" fmla="*/ 0 h 516"/>
                  <a:gd name="T8" fmla="*/ 514 w 515"/>
                  <a:gd name="T9" fmla="*/ 515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5" h="516">
                    <a:moveTo>
                      <a:pt x="514" y="515"/>
                    </a:moveTo>
                    <a:lnTo>
                      <a:pt x="0" y="515"/>
                    </a:lnTo>
                    <a:lnTo>
                      <a:pt x="0" y="0"/>
                    </a:lnTo>
                    <a:lnTo>
                      <a:pt x="514" y="0"/>
                    </a:lnTo>
                    <a:lnTo>
                      <a:pt x="514" y="515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120" name="Freeform 162">
                <a:extLst>
                  <a:ext uri="{FF2B5EF4-FFF2-40B4-BE49-F238E27FC236}">
                    <a16:creationId xmlns:a16="http://schemas.microsoft.com/office/drawing/2014/main" id="{0BB8644D-5BF0-2D47-B16C-22BBBEC115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10083" y="2359600"/>
                <a:ext cx="273786" cy="273784"/>
              </a:xfrm>
              <a:custGeom>
                <a:avLst/>
                <a:gdLst>
                  <a:gd name="T0" fmla="*/ 514 w 515"/>
                  <a:gd name="T1" fmla="*/ 514 h 515"/>
                  <a:gd name="T2" fmla="*/ 0 w 515"/>
                  <a:gd name="T3" fmla="*/ 514 h 515"/>
                  <a:gd name="T4" fmla="*/ 0 w 515"/>
                  <a:gd name="T5" fmla="*/ 0 h 515"/>
                  <a:gd name="T6" fmla="*/ 514 w 515"/>
                  <a:gd name="T7" fmla="*/ 0 h 515"/>
                  <a:gd name="T8" fmla="*/ 514 w 515"/>
                  <a:gd name="T9" fmla="*/ 514 h 5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5" h="515">
                    <a:moveTo>
                      <a:pt x="514" y="514"/>
                    </a:moveTo>
                    <a:lnTo>
                      <a:pt x="0" y="514"/>
                    </a:lnTo>
                    <a:lnTo>
                      <a:pt x="0" y="0"/>
                    </a:lnTo>
                    <a:lnTo>
                      <a:pt x="514" y="0"/>
                    </a:lnTo>
                    <a:lnTo>
                      <a:pt x="514" y="514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121" name="Freeform 163">
                <a:extLst>
                  <a:ext uri="{FF2B5EF4-FFF2-40B4-BE49-F238E27FC236}">
                    <a16:creationId xmlns:a16="http://schemas.microsoft.com/office/drawing/2014/main" id="{E86C5E25-7685-7247-A3E4-ECE9ECA588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01641" y="1465702"/>
                <a:ext cx="273784" cy="273784"/>
              </a:xfrm>
              <a:custGeom>
                <a:avLst/>
                <a:gdLst>
                  <a:gd name="T0" fmla="*/ 0 w 516"/>
                  <a:gd name="T1" fmla="*/ 515 h 516"/>
                  <a:gd name="T2" fmla="*/ 0 w 516"/>
                  <a:gd name="T3" fmla="*/ 0 h 516"/>
                  <a:gd name="T4" fmla="*/ 515 w 516"/>
                  <a:gd name="T5" fmla="*/ 0 h 516"/>
                  <a:gd name="T6" fmla="*/ 515 w 516"/>
                  <a:gd name="T7" fmla="*/ 515 h 516"/>
                  <a:gd name="T8" fmla="*/ 0 w 516"/>
                  <a:gd name="T9" fmla="*/ 515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6" h="516">
                    <a:moveTo>
                      <a:pt x="0" y="515"/>
                    </a:moveTo>
                    <a:lnTo>
                      <a:pt x="0" y="0"/>
                    </a:lnTo>
                    <a:lnTo>
                      <a:pt x="515" y="0"/>
                    </a:lnTo>
                    <a:lnTo>
                      <a:pt x="515" y="515"/>
                    </a:lnTo>
                    <a:lnTo>
                      <a:pt x="0" y="515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122" name="Freeform 164">
                <a:extLst>
                  <a:ext uri="{FF2B5EF4-FFF2-40B4-BE49-F238E27FC236}">
                    <a16:creationId xmlns:a16="http://schemas.microsoft.com/office/drawing/2014/main" id="{FF66AA68-F76A-0543-9191-A27C81D8E6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18526" y="1465702"/>
                <a:ext cx="273784" cy="273784"/>
              </a:xfrm>
              <a:custGeom>
                <a:avLst/>
                <a:gdLst>
                  <a:gd name="T0" fmla="*/ 0 w 516"/>
                  <a:gd name="T1" fmla="*/ 515 h 516"/>
                  <a:gd name="T2" fmla="*/ 0 w 516"/>
                  <a:gd name="T3" fmla="*/ 0 h 516"/>
                  <a:gd name="T4" fmla="*/ 515 w 516"/>
                  <a:gd name="T5" fmla="*/ 0 h 516"/>
                  <a:gd name="T6" fmla="*/ 515 w 516"/>
                  <a:gd name="T7" fmla="*/ 515 h 516"/>
                  <a:gd name="T8" fmla="*/ 0 w 516"/>
                  <a:gd name="T9" fmla="*/ 515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6" h="516">
                    <a:moveTo>
                      <a:pt x="0" y="515"/>
                    </a:moveTo>
                    <a:lnTo>
                      <a:pt x="0" y="0"/>
                    </a:lnTo>
                    <a:lnTo>
                      <a:pt x="515" y="0"/>
                    </a:lnTo>
                    <a:lnTo>
                      <a:pt x="515" y="515"/>
                    </a:lnTo>
                    <a:lnTo>
                      <a:pt x="0" y="515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123" name="Freeform 165">
                <a:extLst>
                  <a:ext uri="{FF2B5EF4-FFF2-40B4-BE49-F238E27FC236}">
                    <a16:creationId xmlns:a16="http://schemas.microsoft.com/office/drawing/2014/main" id="{B836D015-C430-3743-939B-FC75A3F2A2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85734" y="784748"/>
                <a:ext cx="386108" cy="381428"/>
              </a:xfrm>
              <a:custGeom>
                <a:avLst/>
                <a:gdLst>
                  <a:gd name="T0" fmla="*/ 367 w 727"/>
                  <a:gd name="T1" fmla="*/ 717 h 718"/>
                  <a:gd name="T2" fmla="*/ 0 w 727"/>
                  <a:gd name="T3" fmla="*/ 358 h 718"/>
                  <a:gd name="T4" fmla="*/ 367 w 727"/>
                  <a:gd name="T5" fmla="*/ 0 h 718"/>
                  <a:gd name="T6" fmla="*/ 726 w 727"/>
                  <a:gd name="T7" fmla="*/ 358 h 718"/>
                  <a:gd name="T8" fmla="*/ 367 w 727"/>
                  <a:gd name="T9" fmla="*/ 717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7" h="718">
                    <a:moveTo>
                      <a:pt x="367" y="717"/>
                    </a:moveTo>
                    <a:lnTo>
                      <a:pt x="0" y="358"/>
                    </a:lnTo>
                    <a:lnTo>
                      <a:pt x="367" y="0"/>
                    </a:lnTo>
                    <a:lnTo>
                      <a:pt x="726" y="358"/>
                    </a:lnTo>
                    <a:lnTo>
                      <a:pt x="367" y="717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124" name="Freeform 166">
                <a:extLst>
                  <a:ext uri="{FF2B5EF4-FFF2-40B4-BE49-F238E27FC236}">
                    <a16:creationId xmlns:a16="http://schemas.microsoft.com/office/drawing/2014/main" id="{8C947359-7332-C943-B65D-ED7E02524B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6789" y="2041353"/>
                <a:ext cx="381428" cy="386107"/>
              </a:xfrm>
              <a:custGeom>
                <a:avLst/>
                <a:gdLst>
                  <a:gd name="T0" fmla="*/ 358 w 718"/>
                  <a:gd name="T1" fmla="*/ 726 h 727"/>
                  <a:gd name="T2" fmla="*/ 0 w 718"/>
                  <a:gd name="T3" fmla="*/ 368 h 727"/>
                  <a:gd name="T4" fmla="*/ 358 w 718"/>
                  <a:gd name="T5" fmla="*/ 0 h 727"/>
                  <a:gd name="T6" fmla="*/ 717 w 718"/>
                  <a:gd name="T7" fmla="*/ 368 h 727"/>
                  <a:gd name="T8" fmla="*/ 358 w 718"/>
                  <a:gd name="T9" fmla="*/ 726 h 7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8" h="727">
                    <a:moveTo>
                      <a:pt x="358" y="726"/>
                    </a:moveTo>
                    <a:lnTo>
                      <a:pt x="0" y="368"/>
                    </a:lnTo>
                    <a:lnTo>
                      <a:pt x="358" y="0"/>
                    </a:lnTo>
                    <a:lnTo>
                      <a:pt x="717" y="368"/>
                    </a:lnTo>
                    <a:lnTo>
                      <a:pt x="358" y="726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125" name="Freeform 167">
                <a:extLst>
                  <a:ext uri="{FF2B5EF4-FFF2-40B4-BE49-F238E27FC236}">
                    <a16:creationId xmlns:a16="http://schemas.microsoft.com/office/drawing/2014/main" id="{349DFAA6-BB61-F94B-B423-5309EA62C0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85734" y="2041353"/>
                <a:ext cx="386108" cy="386107"/>
              </a:xfrm>
              <a:custGeom>
                <a:avLst/>
                <a:gdLst>
                  <a:gd name="T0" fmla="*/ 0 w 727"/>
                  <a:gd name="T1" fmla="*/ 368 h 727"/>
                  <a:gd name="T2" fmla="*/ 367 w 727"/>
                  <a:gd name="T3" fmla="*/ 0 h 727"/>
                  <a:gd name="T4" fmla="*/ 726 w 727"/>
                  <a:gd name="T5" fmla="*/ 368 h 727"/>
                  <a:gd name="T6" fmla="*/ 367 w 727"/>
                  <a:gd name="T7" fmla="*/ 726 h 727"/>
                  <a:gd name="T8" fmla="*/ 0 w 727"/>
                  <a:gd name="T9" fmla="*/ 368 h 7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7" h="727">
                    <a:moveTo>
                      <a:pt x="0" y="368"/>
                    </a:moveTo>
                    <a:lnTo>
                      <a:pt x="367" y="0"/>
                    </a:lnTo>
                    <a:lnTo>
                      <a:pt x="726" y="368"/>
                    </a:lnTo>
                    <a:lnTo>
                      <a:pt x="367" y="726"/>
                    </a:lnTo>
                    <a:lnTo>
                      <a:pt x="0" y="368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126" name="Freeform 168">
                <a:extLst>
                  <a:ext uri="{FF2B5EF4-FFF2-40B4-BE49-F238E27FC236}">
                    <a16:creationId xmlns:a16="http://schemas.microsoft.com/office/drawing/2014/main" id="{D1014BC7-2AF7-2A46-B79A-4688DF5FC9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6789" y="784748"/>
                <a:ext cx="381428" cy="381428"/>
              </a:xfrm>
              <a:custGeom>
                <a:avLst/>
                <a:gdLst>
                  <a:gd name="T0" fmla="*/ 0 w 718"/>
                  <a:gd name="T1" fmla="*/ 358 h 718"/>
                  <a:gd name="T2" fmla="*/ 358 w 718"/>
                  <a:gd name="T3" fmla="*/ 0 h 718"/>
                  <a:gd name="T4" fmla="*/ 717 w 718"/>
                  <a:gd name="T5" fmla="*/ 358 h 718"/>
                  <a:gd name="T6" fmla="*/ 358 w 718"/>
                  <a:gd name="T7" fmla="*/ 717 h 718"/>
                  <a:gd name="T8" fmla="*/ 0 w 718"/>
                  <a:gd name="T9" fmla="*/ 358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8" h="718">
                    <a:moveTo>
                      <a:pt x="0" y="358"/>
                    </a:moveTo>
                    <a:lnTo>
                      <a:pt x="358" y="0"/>
                    </a:lnTo>
                    <a:lnTo>
                      <a:pt x="717" y="358"/>
                    </a:lnTo>
                    <a:lnTo>
                      <a:pt x="358" y="717"/>
                    </a:lnTo>
                    <a:lnTo>
                      <a:pt x="0" y="358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MX"/>
              </a:p>
            </p:txBody>
          </p:sp>
        </p:grpSp>
        <p:sp>
          <p:nvSpPr>
            <p:cNvPr id="127" name="Freeform 169">
              <a:extLst>
                <a:ext uri="{FF2B5EF4-FFF2-40B4-BE49-F238E27FC236}">
                  <a16:creationId xmlns:a16="http://schemas.microsoft.com/office/drawing/2014/main" id="{EC5778AD-A95F-8E46-B6F1-AD4833EB8D3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00000">
              <a:off x="2533146" y="2798138"/>
              <a:ext cx="380757" cy="380757"/>
            </a:xfrm>
            <a:custGeom>
              <a:avLst/>
              <a:gdLst>
                <a:gd name="T0" fmla="*/ 2619 w 2620"/>
                <a:gd name="T1" fmla="*/ 1304 h 2619"/>
                <a:gd name="T2" fmla="*/ 2619 w 2620"/>
                <a:gd name="T3" fmla="*/ 1304 h 2619"/>
                <a:gd name="T4" fmla="*/ 1305 w 2620"/>
                <a:gd name="T5" fmla="*/ 2618 h 2619"/>
                <a:gd name="T6" fmla="*/ 0 w 2620"/>
                <a:gd name="T7" fmla="*/ 1304 h 2619"/>
                <a:gd name="T8" fmla="*/ 1305 w 2620"/>
                <a:gd name="T9" fmla="*/ 0 h 2619"/>
                <a:gd name="T10" fmla="*/ 2619 w 2620"/>
                <a:gd name="T11" fmla="*/ 1304 h 2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20" h="2619">
                  <a:moveTo>
                    <a:pt x="2619" y="1304"/>
                  </a:moveTo>
                  <a:lnTo>
                    <a:pt x="2619" y="1304"/>
                  </a:lnTo>
                  <a:cubicBezTo>
                    <a:pt x="2619" y="2030"/>
                    <a:pt x="2031" y="2618"/>
                    <a:pt x="1305" y="2618"/>
                  </a:cubicBezTo>
                  <a:cubicBezTo>
                    <a:pt x="588" y="2618"/>
                    <a:pt x="0" y="2030"/>
                    <a:pt x="0" y="1304"/>
                  </a:cubicBezTo>
                  <a:cubicBezTo>
                    <a:pt x="0" y="588"/>
                    <a:pt x="588" y="0"/>
                    <a:pt x="1305" y="0"/>
                  </a:cubicBezTo>
                  <a:cubicBezTo>
                    <a:pt x="2031" y="0"/>
                    <a:pt x="2619" y="588"/>
                    <a:pt x="2619" y="1304"/>
                  </a:cubicBezTo>
                </a:path>
              </a:pathLst>
            </a:custGeom>
            <a:solidFill>
              <a:srgbClr val="F4F5F9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MX"/>
            </a:p>
          </p:txBody>
        </p:sp>
        <p:grpSp>
          <p:nvGrpSpPr>
            <p:cNvPr id="128" name="Grupo 2">
              <a:extLst>
                <a:ext uri="{FF2B5EF4-FFF2-40B4-BE49-F238E27FC236}">
                  <a16:creationId xmlns:a16="http://schemas.microsoft.com/office/drawing/2014/main" id="{7E48EB53-9B81-ED49-B4FE-7E62E4572E65}"/>
                </a:ext>
              </a:extLst>
            </p:cNvPr>
            <p:cNvGrpSpPr/>
            <p:nvPr/>
          </p:nvGrpSpPr>
          <p:grpSpPr>
            <a:xfrm rot="1800000">
              <a:off x="9159814" y="2705437"/>
              <a:ext cx="563443" cy="564085"/>
              <a:chOff x="1718526" y="574144"/>
              <a:chExt cx="2056900" cy="2059240"/>
            </a:xfrm>
            <a:solidFill>
              <a:srgbClr val="FFFFFF">
                <a:lumMod val="85000"/>
              </a:srgbClr>
            </a:solidFill>
          </p:grpSpPr>
          <p:sp>
            <p:nvSpPr>
              <p:cNvPr id="129" name="Freeform 160">
                <a:extLst>
                  <a:ext uri="{FF2B5EF4-FFF2-40B4-BE49-F238E27FC236}">
                    <a16:creationId xmlns:a16="http://schemas.microsoft.com/office/drawing/2014/main" id="{4710FD51-B454-9948-8AE6-2F47216E5D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54249" y="709866"/>
                <a:ext cx="1785454" cy="1785456"/>
              </a:xfrm>
              <a:custGeom>
                <a:avLst/>
                <a:gdLst>
                  <a:gd name="T0" fmla="*/ 3364 w 3365"/>
                  <a:gd name="T1" fmla="*/ 1681 h 3364"/>
                  <a:gd name="T2" fmla="*/ 3364 w 3365"/>
                  <a:gd name="T3" fmla="*/ 1681 h 3364"/>
                  <a:gd name="T4" fmla="*/ 1682 w 3365"/>
                  <a:gd name="T5" fmla="*/ 3363 h 3364"/>
                  <a:gd name="T6" fmla="*/ 0 w 3365"/>
                  <a:gd name="T7" fmla="*/ 1681 h 3364"/>
                  <a:gd name="T8" fmla="*/ 1682 w 3365"/>
                  <a:gd name="T9" fmla="*/ 0 h 3364"/>
                  <a:gd name="T10" fmla="*/ 3364 w 3365"/>
                  <a:gd name="T11" fmla="*/ 1681 h 3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65" h="3364">
                    <a:moveTo>
                      <a:pt x="3364" y="1681"/>
                    </a:moveTo>
                    <a:lnTo>
                      <a:pt x="3364" y="1681"/>
                    </a:lnTo>
                    <a:cubicBezTo>
                      <a:pt x="3364" y="2610"/>
                      <a:pt x="2610" y="3363"/>
                      <a:pt x="1682" y="3363"/>
                    </a:cubicBezTo>
                    <a:cubicBezTo>
                      <a:pt x="754" y="3363"/>
                      <a:pt x="0" y="2610"/>
                      <a:pt x="0" y="1681"/>
                    </a:cubicBezTo>
                    <a:cubicBezTo>
                      <a:pt x="0" y="754"/>
                      <a:pt x="754" y="0"/>
                      <a:pt x="1682" y="0"/>
                    </a:cubicBezTo>
                    <a:cubicBezTo>
                      <a:pt x="2610" y="0"/>
                      <a:pt x="3364" y="754"/>
                      <a:pt x="3364" y="168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130" name="Freeform 161">
                <a:extLst>
                  <a:ext uri="{FF2B5EF4-FFF2-40B4-BE49-F238E27FC236}">
                    <a16:creationId xmlns:a16="http://schemas.microsoft.com/office/drawing/2014/main" id="{6C902464-599B-DF40-82A3-F0342ADCF1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10083" y="574144"/>
                <a:ext cx="273786" cy="273786"/>
              </a:xfrm>
              <a:custGeom>
                <a:avLst/>
                <a:gdLst>
                  <a:gd name="T0" fmla="*/ 514 w 515"/>
                  <a:gd name="T1" fmla="*/ 515 h 516"/>
                  <a:gd name="T2" fmla="*/ 0 w 515"/>
                  <a:gd name="T3" fmla="*/ 515 h 516"/>
                  <a:gd name="T4" fmla="*/ 0 w 515"/>
                  <a:gd name="T5" fmla="*/ 0 h 516"/>
                  <a:gd name="T6" fmla="*/ 514 w 515"/>
                  <a:gd name="T7" fmla="*/ 0 h 516"/>
                  <a:gd name="T8" fmla="*/ 514 w 515"/>
                  <a:gd name="T9" fmla="*/ 515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5" h="516">
                    <a:moveTo>
                      <a:pt x="514" y="515"/>
                    </a:moveTo>
                    <a:lnTo>
                      <a:pt x="0" y="515"/>
                    </a:lnTo>
                    <a:lnTo>
                      <a:pt x="0" y="0"/>
                    </a:lnTo>
                    <a:lnTo>
                      <a:pt x="514" y="0"/>
                    </a:lnTo>
                    <a:lnTo>
                      <a:pt x="514" y="515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131" name="Freeform 162">
                <a:extLst>
                  <a:ext uri="{FF2B5EF4-FFF2-40B4-BE49-F238E27FC236}">
                    <a16:creationId xmlns:a16="http://schemas.microsoft.com/office/drawing/2014/main" id="{EAA96B5F-C8A4-A64E-BF8B-E3893D707A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10083" y="2359600"/>
                <a:ext cx="273786" cy="273784"/>
              </a:xfrm>
              <a:custGeom>
                <a:avLst/>
                <a:gdLst>
                  <a:gd name="T0" fmla="*/ 514 w 515"/>
                  <a:gd name="T1" fmla="*/ 514 h 515"/>
                  <a:gd name="T2" fmla="*/ 0 w 515"/>
                  <a:gd name="T3" fmla="*/ 514 h 515"/>
                  <a:gd name="T4" fmla="*/ 0 w 515"/>
                  <a:gd name="T5" fmla="*/ 0 h 515"/>
                  <a:gd name="T6" fmla="*/ 514 w 515"/>
                  <a:gd name="T7" fmla="*/ 0 h 515"/>
                  <a:gd name="T8" fmla="*/ 514 w 515"/>
                  <a:gd name="T9" fmla="*/ 514 h 5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5" h="515">
                    <a:moveTo>
                      <a:pt x="514" y="514"/>
                    </a:moveTo>
                    <a:lnTo>
                      <a:pt x="0" y="514"/>
                    </a:lnTo>
                    <a:lnTo>
                      <a:pt x="0" y="0"/>
                    </a:lnTo>
                    <a:lnTo>
                      <a:pt x="514" y="0"/>
                    </a:lnTo>
                    <a:lnTo>
                      <a:pt x="514" y="514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132" name="Freeform 163">
                <a:extLst>
                  <a:ext uri="{FF2B5EF4-FFF2-40B4-BE49-F238E27FC236}">
                    <a16:creationId xmlns:a16="http://schemas.microsoft.com/office/drawing/2014/main" id="{04155169-BCE2-A74F-915D-BEC03F93A6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01641" y="1465702"/>
                <a:ext cx="273784" cy="273784"/>
              </a:xfrm>
              <a:custGeom>
                <a:avLst/>
                <a:gdLst>
                  <a:gd name="T0" fmla="*/ 0 w 516"/>
                  <a:gd name="T1" fmla="*/ 515 h 516"/>
                  <a:gd name="T2" fmla="*/ 0 w 516"/>
                  <a:gd name="T3" fmla="*/ 0 h 516"/>
                  <a:gd name="T4" fmla="*/ 515 w 516"/>
                  <a:gd name="T5" fmla="*/ 0 h 516"/>
                  <a:gd name="T6" fmla="*/ 515 w 516"/>
                  <a:gd name="T7" fmla="*/ 515 h 516"/>
                  <a:gd name="T8" fmla="*/ 0 w 516"/>
                  <a:gd name="T9" fmla="*/ 515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6" h="516">
                    <a:moveTo>
                      <a:pt x="0" y="515"/>
                    </a:moveTo>
                    <a:lnTo>
                      <a:pt x="0" y="0"/>
                    </a:lnTo>
                    <a:lnTo>
                      <a:pt x="515" y="0"/>
                    </a:lnTo>
                    <a:lnTo>
                      <a:pt x="515" y="515"/>
                    </a:lnTo>
                    <a:lnTo>
                      <a:pt x="0" y="515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133" name="Freeform 164">
                <a:extLst>
                  <a:ext uri="{FF2B5EF4-FFF2-40B4-BE49-F238E27FC236}">
                    <a16:creationId xmlns:a16="http://schemas.microsoft.com/office/drawing/2014/main" id="{F2C83E24-DBDC-8649-AFE1-10813F6F65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18526" y="1465702"/>
                <a:ext cx="273784" cy="273784"/>
              </a:xfrm>
              <a:custGeom>
                <a:avLst/>
                <a:gdLst>
                  <a:gd name="T0" fmla="*/ 0 w 516"/>
                  <a:gd name="T1" fmla="*/ 515 h 516"/>
                  <a:gd name="T2" fmla="*/ 0 w 516"/>
                  <a:gd name="T3" fmla="*/ 0 h 516"/>
                  <a:gd name="T4" fmla="*/ 515 w 516"/>
                  <a:gd name="T5" fmla="*/ 0 h 516"/>
                  <a:gd name="T6" fmla="*/ 515 w 516"/>
                  <a:gd name="T7" fmla="*/ 515 h 516"/>
                  <a:gd name="T8" fmla="*/ 0 w 516"/>
                  <a:gd name="T9" fmla="*/ 515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6" h="516">
                    <a:moveTo>
                      <a:pt x="0" y="515"/>
                    </a:moveTo>
                    <a:lnTo>
                      <a:pt x="0" y="0"/>
                    </a:lnTo>
                    <a:lnTo>
                      <a:pt x="515" y="0"/>
                    </a:lnTo>
                    <a:lnTo>
                      <a:pt x="515" y="515"/>
                    </a:lnTo>
                    <a:lnTo>
                      <a:pt x="0" y="515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134" name="Freeform 165">
                <a:extLst>
                  <a:ext uri="{FF2B5EF4-FFF2-40B4-BE49-F238E27FC236}">
                    <a16:creationId xmlns:a16="http://schemas.microsoft.com/office/drawing/2014/main" id="{0FC845EC-D12E-3746-89CC-9A9F8425DE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85734" y="784748"/>
                <a:ext cx="386108" cy="381428"/>
              </a:xfrm>
              <a:custGeom>
                <a:avLst/>
                <a:gdLst>
                  <a:gd name="T0" fmla="*/ 367 w 727"/>
                  <a:gd name="T1" fmla="*/ 717 h 718"/>
                  <a:gd name="T2" fmla="*/ 0 w 727"/>
                  <a:gd name="T3" fmla="*/ 358 h 718"/>
                  <a:gd name="T4" fmla="*/ 367 w 727"/>
                  <a:gd name="T5" fmla="*/ 0 h 718"/>
                  <a:gd name="T6" fmla="*/ 726 w 727"/>
                  <a:gd name="T7" fmla="*/ 358 h 718"/>
                  <a:gd name="T8" fmla="*/ 367 w 727"/>
                  <a:gd name="T9" fmla="*/ 717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7" h="718">
                    <a:moveTo>
                      <a:pt x="367" y="717"/>
                    </a:moveTo>
                    <a:lnTo>
                      <a:pt x="0" y="358"/>
                    </a:lnTo>
                    <a:lnTo>
                      <a:pt x="367" y="0"/>
                    </a:lnTo>
                    <a:lnTo>
                      <a:pt x="726" y="358"/>
                    </a:lnTo>
                    <a:lnTo>
                      <a:pt x="367" y="717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135" name="Freeform 166">
                <a:extLst>
                  <a:ext uri="{FF2B5EF4-FFF2-40B4-BE49-F238E27FC236}">
                    <a16:creationId xmlns:a16="http://schemas.microsoft.com/office/drawing/2014/main" id="{F7D1B4E2-2233-824B-A47A-F2B00D402B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6789" y="2041353"/>
                <a:ext cx="381428" cy="386107"/>
              </a:xfrm>
              <a:custGeom>
                <a:avLst/>
                <a:gdLst>
                  <a:gd name="T0" fmla="*/ 358 w 718"/>
                  <a:gd name="T1" fmla="*/ 726 h 727"/>
                  <a:gd name="T2" fmla="*/ 0 w 718"/>
                  <a:gd name="T3" fmla="*/ 368 h 727"/>
                  <a:gd name="T4" fmla="*/ 358 w 718"/>
                  <a:gd name="T5" fmla="*/ 0 h 727"/>
                  <a:gd name="T6" fmla="*/ 717 w 718"/>
                  <a:gd name="T7" fmla="*/ 368 h 727"/>
                  <a:gd name="T8" fmla="*/ 358 w 718"/>
                  <a:gd name="T9" fmla="*/ 726 h 7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8" h="727">
                    <a:moveTo>
                      <a:pt x="358" y="726"/>
                    </a:moveTo>
                    <a:lnTo>
                      <a:pt x="0" y="368"/>
                    </a:lnTo>
                    <a:lnTo>
                      <a:pt x="358" y="0"/>
                    </a:lnTo>
                    <a:lnTo>
                      <a:pt x="717" y="368"/>
                    </a:lnTo>
                    <a:lnTo>
                      <a:pt x="358" y="726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136" name="Freeform 167">
                <a:extLst>
                  <a:ext uri="{FF2B5EF4-FFF2-40B4-BE49-F238E27FC236}">
                    <a16:creationId xmlns:a16="http://schemas.microsoft.com/office/drawing/2014/main" id="{B3853F22-5A4A-554C-B3E5-5E6040D7FF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85734" y="2041353"/>
                <a:ext cx="386108" cy="386107"/>
              </a:xfrm>
              <a:custGeom>
                <a:avLst/>
                <a:gdLst>
                  <a:gd name="T0" fmla="*/ 0 w 727"/>
                  <a:gd name="T1" fmla="*/ 368 h 727"/>
                  <a:gd name="T2" fmla="*/ 367 w 727"/>
                  <a:gd name="T3" fmla="*/ 0 h 727"/>
                  <a:gd name="T4" fmla="*/ 726 w 727"/>
                  <a:gd name="T5" fmla="*/ 368 h 727"/>
                  <a:gd name="T6" fmla="*/ 367 w 727"/>
                  <a:gd name="T7" fmla="*/ 726 h 727"/>
                  <a:gd name="T8" fmla="*/ 0 w 727"/>
                  <a:gd name="T9" fmla="*/ 368 h 7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7" h="727">
                    <a:moveTo>
                      <a:pt x="0" y="368"/>
                    </a:moveTo>
                    <a:lnTo>
                      <a:pt x="367" y="0"/>
                    </a:lnTo>
                    <a:lnTo>
                      <a:pt x="726" y="368"/>
                    </a:lnTo>
                    <a:lnTo>
                      <a:pt x="367" y="726"/>
                    </a:lnTo>
                    <a:lnTo>
                      <a:pt x="0" y="368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MX"/>
              </a:p>
            </p:txBody>
          </p:sp>
          <p:sp>
            <p:nvSpPr>
              <p:cNvPr id="137" name="Freeform 168">
                <a:extLst>
                  <a:ext uri="{FF2B5EF4-FFF2-40B4-BE49-F238E27FC236}">
                    <a16:creationId xmlns:a16="http://schemas.microsoft.com/office/drawing/2014/main" id="{CBAB5348-45D9-644A-9292-CE5B3C7E10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6789" y="784748"/>
                <a:ext cx="381428" cy="381428"/>
              </a:xfrm>
              <a:custGeom>
                <a:avLst/>
                <a:gdLst>
                  <a:gd name="T0" fmla="*/ 0 w 718"/>
                  <a:gd name="T1" fmla="*/ 358 h 718"/>
                  <a:gd name="T2" fmla="*/ 358 w 718"/>
                  <a:gd name="T3" fmla="*/ 0 h 718"/>
                  <a:gd name="T4" fmla="*/ 717 w 718"/>
                  <a:gd name="T5" fmla="*/ 358 h 718"/>
                  <a:gd name="T6" fmla="*/ 358 w 718"/>
                  <a:gd name="T7" fmla="*/ 717 h 718"/>
                  <a:gd name="T8" fmla="*/ 0 w 718"/>
                  <a:gd name="T9" fmla="*/ 358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8" h="718">
                    <a:moveTo>
                      <a:pt x="0" y="358"/>
                    </a:moveTo>
                    <a:lnTo>
                      <a:pt x="358" y="0"/>
                    </a:lnTo>
                    <a:lnTo>
                      <a:pt x="717" y="358"/>
                    </a:lnTo>
                    <a:lnTo>
                      <a:pt x="358" y="717"/>
                    </a:lnTo>
                    <a:lnTo>
                      <a:pt x="0" y="358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MX"/>
              </a:p>
            </p:txBody>
          </p:sp>
        </p:grpSp>
        <p:sp>
          <p:nvSpPr>
            <p:cNvPr id="138" name="Freeform 169">
              <a:extLst>
                <a:ext uri="{FF2B5EF4-FFF2-40B4-BE49-F238E27FC236}">
                  <a16:creationId xmlns:a16="http://schemas.microsoft.com/office/drawing/2014/main" id="{962E244B-D70B-8E4B-880A-2E5EA9A9960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00000">
              <a:off x="9251670" y="2798137"/>
              <a:ext cx="380757" cy="380757"/>
            </a:xfrm>
            <a:custGeom>
              <a:avLst/>
              <a:gdLst>
                <a:gd name="T0" fmla="*/ 2619 w 2620"/>
                <a:gd name="T1" fmla="*/ 1304 h 2619"/>
                <a:gd name="T2" fmla="*/ 2619 w 2620"/>
                <a:gd name="T3" fmla="*/ 1304 h 2619"/>
                <a:gd name="T4" fmla="*/ 1305 w 2620"/>
                <a:gd name="T5" fmla="*/ 2618 h 2619"/>
                <a:gd name="T6" fmla="*/ 0 w 2620"/>
                <a:gd name="T7" fmla="*/ 1304 h 2619"/>
                <a:gd name="T8" fmla="*/ 1305 w 2620"/>
                <a:gd name="T9" fmla="*/ 0 h 2619"/>
                <a:gd name="T10" fmla="*/ 2619 w 2620"/>
                <a:gd name="T11" fmla="*/ 1304 h 2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20" h="2619">
                  <a:moveTo>
                    <a:pt x="2619" y="1304"/>
                  </a:moveTo>
                  <a:lnTo>
                    <a:pt x="2619" y="1304"/>
                  </a:lnTo>
                  <a:cubicBezTo>
                    <a:pt x="2619" y="2030"/>
                    <a:pt x="2031" y="2618"/>
                    <a:pt x="1305" y="2618"/>
                  </a:cubicBezTo>
                  <a:cubicBezTo>
                    <a:pt x="588" y="2618"/>
                    <a:pt x="0" y="2030"/>
                    <a:pt x="0" y="1304"/>
                  </a:cubicBezTo>
                  <a:cubicBezTo>
                    <a:pt x="0" y="588"/>
                    <a:pt x="588" y="0"/>
                    <a:pt x="1305" y="0"/>
                  </a:cubicBezTo>
                  <a:cubicBezTo>
                    <a:pt x="2031" y="0"/>
                    <a:pt x="2619" y="588"/>
                    <a:pt x="2619" y="1304"/>
                  </a:cubicBezTo>
                </a:path>
              </a:pathLst>
            </a:custGeom>
            <a:solidFill>
              <a:srgbClr val="F4F5F9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MX"/>
            </a:p>
          </p:txBody>
        </p:sp>
      </p:grp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350">
            <a:extLst>
              <a:ext uri="{FF2B5EF4-FFF2-40B4-BE49-F238E27FC236}">
                <a16:creationId xmlns:a16="http://schemas.microsoft.com/office/drawing/2014/main" id="{EB85846B-B4DD-D346-BE0C-37F878C3F360}"/>
              </a:ext>
            </a:extLst>
          </p:cNvPr>
          <p:cNvSpPr txBox="1"/>
          <p:nvPr/>
        </p:nvSpPr>
        <p:spPr>
          <a:xfrm>
            <a:off x="4909366" y="511095"/>
            <a:ext cx="2370200" cy="661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srgbClr val="131414"/>
                </a:solidFill>
                <a:latin typeface="Funnel Display" pitchFamily="2" charset="77"/>
                <a:ea typeface="Lato Heavy" charset="0"/>
                <a:cs typeface="Poppins" pitchFamily="2" charset="77"/>
              </a:rPr>
              <a:t>Timeline</a:t>
            </a:r>
          </a:p>
        </p:txBody>
      </p:sp>
      <p:sp>
        <p:nvSpPr>
          <p:cNvPr id="12" name="CuadroTexto 351">
            <a:extLst>
              <a:ext uri="{FF2B5EF4-FFF2-40B4-BE49-F238E27FC236}">
                <a16:creationId xmlns:a16="http://schemas.microsoft.com/office/drawing/2014/main" id="{14CCF53B-4E8A-804A-9EAC-C1FF6A3EC7E9}"/>
              </a:ext>
            </a:extLst>
          </p:cNvPr>
          <p:cNvSpPr txBox="1"/>
          <p:nvPr/>
        </p:nvSpPr>
        <p:spPr>
          <a:xfrm>
            <a:off x="1334154" y="1191655"/>
            <a:ext cx="952051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Poppins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Optional subtitle. Replace with your own or delete this line.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B890B93-9A97-430E-105C-921EB9655446}"/>
              </a:ext>
            </a:extLst>
          </p:cNvPr>
          <p:cNvGrpSpPr/>
          <p:nvPr/>
        </p:nvGrpSpPr>
        <p:grpSpPr>
          <a:xfrm>
            <a:off x="780727" y="1735160"/>
            <a:ext cx="10627371" cy="4008661"/>
            <a:chOff x="780727" y="2168793"/>
            <a:chExt cx="10627371" cy="4008661"/>
          </a:xfrm>
        </p:grpSpPr>
        <p:cxnSp>
          <p:nvCxnSpPr>
            <p:cNvPr id="13" name="Straight Connector 63">
              <a:extLst>
                <a:ext uri="{FF2B5EF4-FFF2-40B4-BE49-F238E27FC236}">
                  <a16:creationId xmlns:a16="http://schemas.microsoft.com/office/drawing/2014/main" id="{4CC1FFF1-A9BE-9E44-A1E0-6C73AF1EC62D}"/>
                </a:ext>
              </a:extLst>
            </p:cNvPr>
            <p:cNvCxnSpPr/>
            <p:nvPr/>
          </p:nvCxnSpPr>
          <p:spPr>
            <a:xfrm>
              <a:off x="780727" y="4302224"/>
              <a:ext cx="10627371" cy="0"/>
            </a:xfrm>
            <a:prstGeom prst="line">
              <a:avLst/>
            </a:prstGeom>
            <a:ln w="25400">
              <a:solidFill>
                <a:srgbClr val="FFFFFF">
                  <a:lumMod val="85000"/>
                </a:srgbClr>
              </a:solidFill>
              <a:prstDash val="sysDash"/>
              <a:headEnd type="oval"/>
              <a:tailEnd type="oval"/>
            </a:ln>
          </p:spPr>
          <p:style>
            <a:lnRef idx="1">
              <a:srgbClr val="E86222"/>
            </a:lnRef>
            <a:fillRef idx="0">
              <a:srgbClr val="E86222"/>
            </a:fillRef>
            <a:effectRef idx="0">
              <a:srgbClr val="E86222"/>
            </a:effectRef>
            <a:fontRef idx="minor">
              <a:srgbClr val="181919"/>
            </a:fontRef>
          </p:style>
        </p:cxnSp>
        <p:grpSp>
          <p:nvGrpSpPr>
            <p:cNvPr id="14" name="Group 3">
              <a:extLst>
                <a:ext uri="{FF2B5EF4-FFF2-40B4-BE49-F238E27FC236}">
                  <a16:creationId xmlns:a16="http://schemas.microsoft.com/office/drawing/2014/main" id="{E6851EFA-4293-5049-AFA0-DA9E99EE560C}"/>
                </a:ext>
              </a:extLst>
            </p:cNvPr>
            <p:cNvGrpSpPr/>
            <p:nvPr/>
          </p:nvGrpSpPr>
          <p:grpSpPr>
            <a:xfrm>
              <a:off x="1419286" y="3256374"/>
              <a:ext cx="9350253" cy="2091699"/>
              <a:chOff x="1334154" y="2578608"/>
              <a:chExt cx="8303622" cy="2683920"/>
            </a:xfrm>
          </p:grpSpPr>
          <p:sp>
            <p:nvSpPr>
              <p:cNvPr id="15" name="Rectangle 2">
                <a:extLst>
                  <a:ext uri="{FF2B5EF4-FFF2-40B4-BE49-F238E27FC236}">
                    <a16:creationId xmlns:a16="http://schemas.microsoft.com/office/drawing/2014/main" id="{409AD52B-6AE4-494B-AE8B-2A92A2201DDC}"/>
                  </a:ext>
                </a:extLst>
              </p:cNvPr>
              <p:cNvSpPr/>
              <p:nvPr/>
            </p:nvSpPr>
            <p:spPr>
              <a:xfrm>
                <a:off x="1334154" y="3908346"/>
                <a:ext cx="1354182" cy="1354182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rgbClr val="E86222">
                  <a:shade val="50000"/>
                </a:srgbClr>
              </a:lnRef>
              <a:fillRef idx="1">
                <a:srgbClr val="E86222"/>
              </a:fillRef>
              <a:effectRef idx="0">
                <a:srgbClr val="E86222"/>
              </a:effectRef>
              <a:fontRef idx="minor">
                <a:srgbClr val="FFFFFF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50">
                <a:extLst>
                  <a:ext uri="{FF2B5EF4-FFF2-40B4-BE49-F238E27FC236}">
                    <a16:creationId xmlns:a16="http://schemas.microsoft.com/office/drawing/2014/main" id="{A0CBA541-B184-9641-95E6-81AB8963157C}"/>
                  </a:ext>
                </a:extLst>
              </p:cNvPr>
              <p:cNvSpPr/>
              <p:nvPr/>
            </p:nvSpPr>
            <p:spPr>
              <a:xfrm>
                <a:off x="3071514" y="2578608"/>
                <a:ext cx="1354182" cy="1354182"/>
              </a:xfrm>
              <a:prstGeom prst="rect">
                <a:avLst/>
              </a:prstGeom>
              <a:solidFill>
                <a:srgbClr val="3898EC"/>
              </a:solidFill>
              <a:ln>
                <a:noFill/>
              </a:ln>
            </p:spPr>
            <p:style>
              <a:lnRef idx="2">
                <a:srgbClr val="E86222">
                  <a:shade val="50000"/>
                </a:srgbClr>
              </a:lnRef>
              <a:fillRef idx="1">
                <a:srgbClr val="E86222"/>
              </a:fillRef>
              <a:effectRef idx="0">
                <a:srgbClr val="E86222"/>
              </a:effectRef>
              <a:fontRef idx="minor">
                <a:srgbClr val="FFFFFF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60">
                <a:extLst>
                  <a:ext uri="{FF2B5EF4-FFF2-40B4-BE49-F238E27FC236}">
                    <a16:creationId xmlns:a16="http://schemas.microsoft.com/office/drawing/2014/main" id="{9DE38745-3D9B-2B4C-9F3B-44C2BDE5694A}"/>
                  </a:ext>
                </a:extLst>
              </p:cNvPr>
              <p:cNvSpPr/>
              <p:nvPr/>
            </p:nvSpPr>
            <p:spPr>
              <a:xfrm>
                <a:off x="4808874" y="3908346"/>
                <a:ext cx="1354182" cy="1354182"/>
              </a:xfrm>
              <a:prstGeom prst="rect">
                <a:avLst/>
              </a:prstGeom>
              <a:solidFill>
                <a:srgbClr val="747980"/>
              </a:solidFill>
              <a:ln>
                <a:noFill/>
              </a:ln>
            </p:spPr>
            <p:style>
              <a:lnRef idx="2">
                <a:srgbClr val="E86222">
                  <a:shade val="50000"/>
                </a:srgbClr>
              </a:lnRef>
              <a:fillRef idx="1">
                <a:srgbClr val="E86222"/>
              </a:fillRef>
              <a:effectRef idx="0">
                <a:srgbClr val="E86222"/>
              </a:effectRef>
              <a:fontRef idx="minor">
                <a:srgbClr val="FFFFFF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61">
                <a:extLst>
                  <a:ext uri="{FF2B5EF4-FFF2-40B4-BE49-F238E27FC236}">
                    <a16:creationId xmlns:a16="http://schemas.microsoft.com/office/drawing/2014/main" id="{FF5A0244-305C-324A-A4E9-0500E48F2393}"/>
                  </a:ext>
                </a:extLst>
              </p:cNvPr>
              <p:cNvSpPr/>
              <p:nvPr/>
            </p:nvSpPr>
            <p:spPr>
              <a:xfrm>
                <a:off x="6546234" y="2578608"/>
                <a:ext cx="1354182" cy="1354182"/>
              </a:xfrm>
              <a:prstGeom prst="rect">
                <a:avLst/>
              </a:prstGeom>
              <a:solidFill>
                <a:srgbClr val="0E0E12"/>
              </a:solidFill>
              <a:ln>
                <a:noFill/>
              </a:ln>
            </p:spPr>
            <p:style>
              <a:lnRef idx="2">
                <a:srgbClr val="E86222">
                  <a:shade val="50000"/>
                </a:srgbClr>
              </a:lnRef>
              <a:fillRef idx="1">
                <a:srgbClr val="E86222"/>
              </a:fillRef>
              <a:effectRef idx="0">
                <a:srgbClr val="E86222"/>
              </a:effectRef>
              <a:fontRef idx="minor">
                <a:srgbClr val="FFFFFF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62">
                <a:extLst>
                  <a:ext uri="{FF2B5EF4-FFF2-40B4-BE49-F238E27FC236}">
                    <a16:creationId xmlns:a16="http://schemas.microsoft.com/office/drawing/2014/main" id="{4FBE8C5E-E27C-5F4B-B510-BD73F2E5E1D3}"/>
                  </a:ext>
                </a:extLst>
              </p:cNvPr>
              <p:cNvSpPr/>
              <p:nvPr/>
            </p:nvSpPr>
            <p:spPr>
              <a:xfrm>
                <a:off x="8283594" y="3908346"/>
                <a:ext cx="1354182" cy="1354182"/>
              </a:xfrm>
              <a:prstGeom prst="rect">
                <a:avLst/>
              </a:prstGeom>
              <a:solidFill>
                <a:srgbClr val="3B3E42"/>
              </a:solidFill>
              <a:ln>
                <a:noFill/>
              </a:ln>
            </p:spPr>
            <p:style>
              <a:lnRef idx="2">
                <a:srgbClr val="E86222">
                  <a:shade val="50000"/>
                </a:srgbClr>
              </a:lnRef>
              <a:fillRef idx="1">
                <a:srgbClr val="E86222"/>
              </a:fillRef>
              <a:effectRef idx="0">
                <a:srgbClr val="E86222"/>
              </a:effectRef>
              <a:fontRef idx="minor">
                <a:srgbClr val="FFFFFF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0" name="CuadroTexto 395">
              <a:extLst>
                <a:ext uri="{FF2B5EF4-FFF2-40B4-BE49-F238E27FC236}">
                  <a16:creationId xmlns:a16="http://schemas.microsoft.com/office/drawing/2014/main" id="{AF4CB0A5-A800-B547-9A7A-82500CADFA16}"/>
                </a:ext>
              </a:extLst>
            </p:cNvPr>
            <p:cNvSpPr txBox="1"/>
            <p:nvPr/>
          </p:nvSpPr>
          <p:spPr>
            <a:xfrm>
              <a:off x="9518520" y="4612636"/>
              <a:ext cx="977166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FFFFFF"/>
                  </a:solidFill>
                  <a:latin typeface="Poppins" pitchFamily="2" charset="77"/>
                  <a:ea typeface="Lato Semibold" panose="020F0502020204030203" pitchFamily="34" charset="0"/>
                  <a:cs typeface="Poppins Medium" pitchFamily="2" charset="77"/>
                </a:rPr>
                <a:t>2026</a:t>
              </a:r>
            </a:p>
          </p:txBody>
        </p:sp>
        <p:sp>
          <p:nvSpPr>
            <p:cNvPr id="21" name="CuadroTexto 395">
              <a:extLst>
                <a:ext uri="{FF2B5EF4-FFF2-40B4-BE49-F238E27FC236}">
                  <a16:creationId xmlns:a16="http://schemas.microsoft.com/office/drawing/2014/main" id="{7B613BF0-0D47-C149-B6BF-D06667346D9F}"/>
                </a:ext>
              </a:extLst>
            </p:cNvPr>
            <p:cNvSpPr txBox="1"/>
            <p:nvPr/>
          </p:nvSpPr>
          <p:spPr>
            <a:xfrm>
              <a:off x="7562174" y="3576313"/>
              <a:ext cx="977166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FFFFFF"/>
                  </a:solidFill>
                  <a:latin typeface="Poppins" pitchFamily="2" charset="77"/>
                  <a:ea typeface="Lato Semibold" panose="020F0502020204030203" pitchFamily="34" charset="0"/>
                  <a:cs typeface="Poppins Medium" pitchFamily="2" charset="77"/>
                </a:rPr>
                <a:t>2025</a:t>
              </a:r>
            </a:p>
          </p:txBody>
        </p:sp>
        <p:sp>
          <p:nvSpPr>
            <p:cNvPr id="22" name="CuadroTexto 395">
              <a:extLst>
                <a:ext uri="{FF2B5EF4-FFF2-40B4-BE49-F238E27FC236}">
                  <a16:creationId xmlns:a16="http://schemas.microsoft.com/office/drawing/2014/main" id="{6BF7B852-A3C3-8B45-A5D6-5DEEBCA07551}"/>
                </a:ext>
              </a:extLst>
            </p:cNvPr>
            <p:cNvSpPr txBox="1"/>
            <p:nvPr/>
          </p:nvSpPr>
          <p:spPr>
            <a:xfrm>
              <a:off x="5606835" y="4612636"/>
              <a:ext cx="977166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FFFFFF"/>
                  </a:solidFill>
                  <a:latin typeface="Poppins" pitchFamily="2" charset="77"/>
                  <a:ea typeface="Lato Semibold" panose="020F0502020204030203" pitchFamily="34" charset="0"/>
                  <a:cs typeface="Poppins Medium" pitchFamily="2" charset="77"/>
                </a:rPr>
                <a:t>2024</a:t>
              </a:r>
            </a:p>
          </p:txBody>
        </p:sp>
        <p:sp>
          <p:nvSpPr>
            <p:cNvPr id="23" name="CuadroTexto 395">
              <a:extLst>
                <a:ext uri="{FF2B5EF4-FFF2-40B4-BE49-F238E27FC236}">
                  <a16:creationId xmlns:a16="http://schemas.microsoft.com/office/drawing/2014/main" id="{9FC3CEF0-7822-F744-ABE1-8210AD03E21D}"/>
                </a:ext>
              </a:extLst>
            </p:cNvPr>
            <p:cNvSpPr txBox="1"/>
            <p:nvPr/>
          </p:nvSpPr>
          <p:spPr>
            <a:xfrm>
              <a:off x="3645494" y="3576313"/>
              <a:ext cx="977166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FFFFFF"/>
                  </a:solidFill>
                  <a:latin typeface="Poppins" pitchFamily="2" charset="77"/>
                  <a:ea typeface="Lato Semibold" panose="020F0502020204030203" pitchFamily="34" charset="0"/>
                  <a:cs typeface="Poppins Medium" pitchFamily="2" charset="77"/>
                </a:rPr>
                <a:t>2023</a:t>
              </a:r>
            </a:p>
          </p:txBody>
        </p:sp>
        <p:sp>
          <p:nvSpPr>
            <p:cNvPr id="24" name="CuadroTexto 395">
              <a:extLst>
                <a:ext uri="{FF2B5EF4-FFF2-40B4-BE49-F238E27FC236}">
                  <a16:creationId xmlns:a16="http://schemas.microsoft.com/office/drawing/2014/main" id="{353B7D7B-22D5-A94F-B9B3-DD3CE1943F3B}"/>
                </a:ext>
              </a:extLst>
            </p:cNvPr>
            <p:cNvSpPr txBox="1"/>
            <p:nvPr/>
          </p:nvSpPr>
          <p:spPr>
            <a:xfrm>
              <a:off x="1690155" y="4612636"/>
              <a:ext cx="977166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FFFFFF"/>
                  </a:solidFill>
                  <a:latin typeface="Poppins" pitchFamily="2" charset="77"/>
                  <a:ea typeface="Lato Semibold" panose="020F0502020204030203" pitchFamily="34" charset="0"/>
                  <a:cs typeface="Poppins Medium" pitchFamily="2" charset="77"/>
                </a:rPr>
                <a:t>2022</a:t>
              </a:r>
            </a:p>
          </p:txBody>
        </p:sp>
        <p:grpSp>
          <p:nvGrpSpPr>
            <p:cNvPr id="25" name="Group 5">
              <a:extLst>
                <a:ext uri="{FF2B5EF4-FFF2-40B4-BE49-F238E27FC236}">
                  <a16:creationId xmlns:a16="http://schemas.microsoft.com/office/drawing/2014/main" id="{5756BDB5-6EAB-0440-AB59-4A17E615AAE3}"/>
                </a:ext>
              </a:extLst>
            </p:cNvPr>
            <p:cNvGrpSpPr/>
            <p:nvPr/>
          </p:nvGrpSpPr>
          <p:grpSpPr>
            <a:xfrm>
              <a:off x="3306281" y="4316554"/>
              <a:ext cx="1663570" cy="1860900"/>
              <a:chOff x="3306281" y="4209874"/>
              <a:chExt cx="1663570" cy="1860900"/>
            </a:xfrm>
          </p:grpSpPr>
          <p:cxnSp>
            <p:nvCxnSpPr>
              <p:cNvPr id="26" name="Straight Connector 69">
                <a:extLst>
                  <a:ext uri="{FF2B5EF4-FFF2-40B4-BE49-F238E27FC236}">
                    <a16:creationId xmlns:a16="http://schemas.microsoft.com/office/drawing/2014/main" id="{E2E14B9E-E2FC-384A-BAF0-DA55270F0E9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33089" y="4209874"/>
                <a:ext cx="0" cy="646875"/>
              </a:xfrm>
              <a:prstGeom prst="line">
                <a:avLst/>
              </a:prstGeom>
              <a:ln w="25400">
                <a:solidFill>
                  <a:srgbClr val="FFFFFF">
                    <a:lumMod val="85000"/>
                  </a:srgbClr>
                </a:solidFill>
                <a:prstDash val="sysDash"/>
                <a:headEnd type="none"/>
                <a:tailEnd type="oval"/>
              </a:ln>
            </p:spPr>
            <p:style>
              <a:lnRef idx="1">
                <a:srgbClr val="E86222"/>
              </a:lnRef>
              <a:fillRef idx="0">
                <a:srgbClr val="E86222"/>
              </a:fillRef>
              <a:effectRef idx="0">
                <a:srgbClr val="E86222"/>
              </a:effectRef>
              <a:fontRef idx="minor">
                <a:srgbClr val="181919"/>
              </a:fontRef>
            </p:style>
          </p:cxnSp>
          <p:grpSp>
            <p:nvGrpSpPr>
              <p:cNvPr id="27" name="Group 70">
                <a:extLst>
                  <a:ext uri="{FF2B5EF4-FFF2-40B4-BE49-F238E27FC236}">
                    <a16:creationId xmlns:a16="http://schemas.microsoft.com/office/drawing/2014/main" id="{05BD894A-28D3-984B-BA8C-4E3EE9F1B1A8}"/>
                  </a:ext>
                </a:extLst>
              </p:cNvPr>
              <p:cNvGrpSpPr/>
              <p:nvPr/>
            </p:nvGrpSpPr>
            <p:grpSpPr>
              <a:xfrm>
                <a:off x="3306281" y="5055112"/>
                <a:ext cx="1663570" cy="1015663"/>
                <a:chOff x="4910436" y="2972096"/>
                <a:chExt cx="1663570" cy="1015663"/>
              </a:xfrm>
            </p:grpSpPr>
            <p:sp>
              <p:nvSpPr>
                <p:cNvPr id="28" name="CuadroTexto 395">
                  <a:extLst>
                    <a:ext uri="{FF2B5EF4-FFF2-40B4-BE49-F238E27FC236}">
                      <a16:creationId xmlns:a16="http://schemas.microsoft.com/office/drawing/2014/main" id="{9EC5A8A0-0D08-1845-86E5-8E1A8C604892}"/>
                    </a:ext>
                  </a:extLst>
                </p:cNvPr>
                <p:cNvSpPr txBox="1"/>
                <p:nvPr/>
              </p:nvSpPr>
              <p:spPr>
                <a:xfrm>
                  <a:off x="4910436" y="2972096"/>
                  <a:ext cx="1663570" cy="3231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>
                      <a:solidFill>
                        <a:srgbClr val="131414"/>
                      </a:solidFill>
                      <a:latin typeface="Poppins" pitchFamily="2" charset="77"/>
                      <a:ea typeface="Lato Semibold" panose="020F0502020204030203" pitchFamily="34" charset="0"/>
                      <a:cs typeface="Poppins Medium" pitchFamily="2" charset="77"/>
                    </a:rPr>
                    <a:t>Milestone</a:t>
                  </a:r>
                </a:p>
              </p:txBody>
            </p:sp>
            <p:sp>
              <p:nvSpPr>
                <p:cNvPr id="29" name="Rectangle 56">
                  <a:extLst>
                    <a:ext uri="{FF2B5EF4-FFF2-40B4-BE49-F238E27FC236}">
                      <a16:creationId xmlns:a16="http://schemas.microsoft.com/office/drawing/2014/main" id="{0A008785-59FA-9B40-B200-6B1FEA7828BC}"/>
                    </a:ext>
                  </a:extLst>
                </p:cNvPr>
                <p:cNvSpPr/>
                <p:nvPr/>
              </p:nvSpPr>
              <p:spPr>
                <a:xfrm>
                  <a:off x="4910436" y="3295262"/>
                  <a:ext cx="1663570" cy="69249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1400" dirty="0">
                      <a:latin typeface="Poppins" panose="020F0502020204030203" pitchFamily="34" charset="0"/>
                      <a:ea typeface="Lato Light" panose="020F0502020204030203" pitchFamily="34" charset="0"/>
                      <a:cs typeface="Lato Light" panose="020F0502020204030203" pitchFamily="34" charset="0"/>
                    </a:rPr>
                    <a:t>Add a short description of this milestone here.</a:t>
                  </a:r>
                </a:p>
              </p:txBody>
            </p:sp>
          </p:grpSp>
        </p:grpSp>
        <p:grpSp>
          <p:nvGrpSpPr>
            <p:cNvPr id="30" name="Group 73">
              <a:extLst>
                <a:ext uri="{FF2B5EF4-FFF2-40B4-BE49-F238E27FC236}">
                  <a16:creationId xmlns:a16="http://schemas.microsoft.com/office/drawing/2014/main" id="{D7AF211E-E10D-EF41-A442-30F1C22E5A97}"/>
                </a:ext>
              </a:extLst>
            </p:cNvPr>
            <p:cNvGrpSpPr/>
            <p:nvPr/>
          </p:nvGrpSpPr>
          <p:grpSpPr>
            <a:xfrm>
              <a:off x="7223950" y="4316554"/>
              <a:ext cx="1663570" cy="1860900"/>
              <a:chOff x="3306281" y="4209874"/>
              <a:chExt cx="1663570" cy="1860900"/>
            </a:xfrm>
          </p:grpSpPr>
          <p:cxnSp>
            <p:nvCxnSpPr>
              <p:cNvPr id="31" name="Straight Connector 74">
                <a:extLst>
                  <a:ext uri="{FF2B5EF4-FFF2-40B4-BE49-F238E27FC236}">
                    <a16:creationId xmlns:a16="http://schemas.microsoft.com/office/drawing/2014/main" id="{8CED91F5-D27C-964F-8160-9ABD255F7C5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33089" y="4209874"/>
                <a:ext cx="0" cy="646875"/>
              </a:xfrm>
              <a:prstGeom prst="line">
                <a:avLst/>
              </a:prstGeom>
              <a:ln w="25400">
                <a:solidFill>
                  <a:srgbClr val="FFFFFF">
                    <a:lumMod val="85000"/>
                  </a:srgbClr>
                </a:solidFill>
                <a:prstDash val="sysDash"/>
                <a:headEnd type="none"/>
                <a:tailEnd type="oval"/>
              </a:ln>
            </p:spPr>
            <p:style>
              <a:lnRef idx="1">
                <a:srgbClr val="E86222"/>
              </a:lnRef>
              <a:fillRef idx="0">
                <a:srgbClr val="E86222"/>
              </a:fillRef>
              <a:effectRef idx="0">
                <a:srgbClr val="E86222"/>
              </a:effectRef>
              <a:fontRef idx="minor">
                <a:srgbClr val="181919"/>
              </a:fontRef>
            </p:style>
          </p:cxnSp>
          <p:grpSp>
            <p:nvGrpSpPr>
              <p:cNvPr id="32" name="Group 75">
                <a:extLst>
                  <a:ext uri="{FF2B5EF4-FFF2-40B4-BE49-F238E27FC236}">
                    <a16:creationId xmlns:a16="http://schemas.microsoft.com/office/drawing/2014/main" id="{00F27B93-7027-6943-8BED-9943601B465B}"/>
                  </a:ext>
                </a:extLst>
              </p:cNvPr>
              <p:cNvGrpSpPr/>
              <p:nvPr/>
            </p:nvGrpSpPr>
            <p:grpSpPr>
              <a:xfrm>
                <a:off x="3306281" y="5055112"/>
                <a:ext cx="1663570" cy="1015663"/>
                <a:chOff x="4910436" y="2972096"/>
                <a:chExt cx="1663570" cy="1015663"/>
              </a:xfrm>
            </p:grpSpPr>
            <p:sp>
              <p:nvSpPr>
                <p:cNvPr id="33" name="CuadroTexto 395">
                  <a:extLst>
                    <a:ext uri="{FF2B5EF4-FFF2-40B4-BE49-F238E27FC236}">
                      <a16:creationId xmlns:a16="http://schemas.microsoft.com/office/drawing/2014/main" id="{C18140AF-694F-3340-8481-95A9E71A9F91}"/>
                    </a:ext>
                  </a:extLst>
                </p:cNvPr>
                <p:cNvSpPr txBox="1"/>
                <p:nvPr/>
              </p:nvSpPr>
              <p:spPr>
                <a:xfrm>
                  <a:off x="4910436" y="2972096"/>
                  <a:ext cx="1663570" cy="3231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>
                      <a:solidFill>
                        <a:srgbClr val="131414"/>
                      </a:solidFill>
                      <a:latin typeface="Poppins" pitchFamily="2" charset="77"/>
                      <a:ea typeface="Lato Semibold" panose="020F0502020204030203" pitchFamily="34" charset="0"/>
                      <a:cs typeface="Poppins Medium" pitchFamily="2" charset="77"/>
                    </a:rPr>
                    <a:t>Milestone</a:t>
                  </a:r>
                </a:p>
              </p:txBody>
            </p:sp>
            <p:sp>
              <p:nvSpPr>
                <p:cNvPr id="34" name="Rectangle 56">
                  <a:extLst>
                    <a:ext uri="{FF2B5EF4-FFF2-40B4-BE49-F238E27FC236}">
                      <a16:creationId xmlns:a16="http://schemas.microsoft.com/office/drawing/2014/main" id="{1C39E1A7-6115-714F-B75B-C57E22F703A1}"/>
                    </a:ext>
                  </a:extLst>
                </p:cNvPr>
                <p:cNvSpPr/>
                <p:nvPr/>
              </p:nvSpPr>
              <p:spPr>
                <a:xfrm>
                  <a:off x="4910436" y="3295262"/>
                  <a:ext cx="1663570" cy="69249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1400" dirty="0">
                      <a:latin typeface="Poppins" panose="020F0502020204030203" pitchFamily="34" charset="0"/>
                      <a:ea typeface="Lato Light" panose="020F0502020204030203" pitchFamily="34" charset="0"/>
                      <a:cs typeface="Lato Light" panose="020F0502020204030203" pitchFamily="34" charset="0"/>
                    </a:rPr>
                    <a:t>Add a short description of this milestone here.</a:t>
                  </a:r>
                </a:p>
              </p:txBody>
            </p:sp>
          </p:grpSp>
        </p:grpSp>
        <p:grpSp>
          <p:nvGrpSpPr>
            <p:cNvPr id="35" name="Group 8">
              <a:extLst>
                <a:ext uri="{FF2B5EF4-FFF2-40B4-BE49-F238E27FC236}">
                  <a16:creationId xmlns:a16="http://schemas.microsoft.com/office/drawing/2014/main" id="{D275EF5A-5CAE-BA47-AEAF-5217595FA160}"/>
                </a:ext>
              </a:extLst>
            </p:cNvPr>
            <p:cNvGrpSpPr/>
            <p:nvPr/>
          </p:nvGrpSpPr>
          <p:grpSpPr>
            <a:xfrm>
              <a:off x="1349936" y="2168793"/>
              <a:ext cx="1663570" cy="2123906"/>
              <a:chOff x="1349936" y="2062113"/>
              <a:chExt cx="1663570" cy="2123906"/>
            </a:xfrm>
          </p:grpSpPr>
          <p:cxnSp>
            <p:nvCxnSpPr>
              <p:cNvPr id="36" name="Straight Connector 79">
                <a:extLst>
                  <a:ext uri="{FF2B5EF4-FFF2-40B4-BE49-F238E27FC236}">
                    <a16:creationId xmlns:a16="http://schemas.microsoft.com/office/drawing/2014/main" id="{B6C3CA0E-391A-A643-A766-868AE819A70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181788" y="3539144"/>
                <a:ext cx="0" cy="646875"/>
              </a:xfrm>
              <a:prstGeom prst="line">
                <a:avLst/>
              </a:prstGeom>
              <a:ln w="25400">
                <a:solidFill>
                  <a:srgbClr val="FFFFFF">
                    <a:lumMod val="85000"/>
                  </a:srgbClr>
                </a:solidFill>
                <a:prstDash val="sysDash"/>
                <a:headEnd type="none"/>
                <a:tailEnd type="oval"/>
              </a:ln>
            </p:spPr>
            <p:style>
              <a:lnRef idx="1">
                <a:srgbClr val="E86222"/>
              </a:lnRef>
              <a:fillRef idx="0">
                <a:srgbClr val="E86222"/>
              </a:fillRef>
              <a:effectRef idx="0">
                <a:srgbClr val="E86222"/>
              </a:effectRef>
              <a:fontRef idx="minor">
                <a:srgbClr val="181919"/>
              </a:fontRef>
            </p:style>
          </p:cxnSp>
          <p:grpSp>
            <p:nvGrpSpPr>
              <p:cNvPr id="37" name="Group 80">
                <a:extLst>
                  <a:ext uri="{FF2B5EF4-FFF2-40B4-BE49-F238E27FC236}">
                    <a16:creationId xmlns:a16="http://schemas.microsoft.com/office/drawing/2014/main" id="{8D9C049B-1682-264F-B1EA-65F1EA956A2E}"/>
                  </a:ext>
                </a:extLst>
              </p:cNvPr>
              <p:cNvGrpSpPr/>
              <p:nvPr/>
            </p:nvGrpSpPr>
            <p:grpSpPr>
              <a:xfrm>
                <a:off x="1349936" y="2062113"/>
                <a:ext cx="1663570" cy="1015663"/>
                <a:chOff x="4910436" y="2736423"/>
                <a:chExt cx="1663570" cy="1015663"/>
              </a:xfrm>
            </p:grpSpPr>
            <p:sp>
              <p:nvSpPr>
                <p:cNvPr id="38" name="CuadroTexto 395">
                  <a:extLst>
                    <a:ext uri="{FF2B5EF4-FFF2-40B4-BE49-F238E27FC236}">
                      <a16:creationId xmlns:a16="http://schemas.microsoft.com/office/drawing/2014/main" id="{018952B7-C006-8F4C-ABB6-9764398FB9B9}"/>
                    </a:ext>
                  </a:extLst>
                </p:cNvPr>
                <p:cNvSpPr txBox="1"/>
                <p:nvPr/>
              </p:nvSpPr>
              <p:spPr>
                <a:xfrm>
                  <a:off x="4910436" y="2736423"/>
                  <a:ext cx="1663570" cy="3231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>
                      <a:solidFill>
                        <a:srgbClr val="131414"/>
                      </a:solidFill>
                      <a:latin typeface="Poppins" pitchFamily="2" charset="77"/>
                      <a:ea typeface="Lato Semibold" panose="020F0502020204030203" pitchFamily="34" charset="0"/>
                      <a:cs typeface="Poppins Medium" pitchFamily="2" charset="77"/>
                    </a:rPr>
                    <a:t>Milestone</a:t>
                  </a:r>
                </a:p>
              </p:txBody>
            </p:sp>
            <p:sp>
              <p:nvSpPr>
                <p:cNvPr id="39" name="Rectangle 56">
                  <a:extLst>
                    <a:ext uri="{FF2B5EF4-FFF2-40B4-BE49-F238E27FC236}">
                      <a16:creationId xmlns:a16="http://schemas.microsoft.com/office/drawing/2014/main" id="{5687FB86-BC5D-0648-A3A8-51DAB88ADF88}"/>
                    </a:ext>
                  </a:extLst>
                </p:cNvPr>
                <p:cNvSpPr/>
                <p:nvPr/>
              </p:nvSpPr>
              <p:spPr>
                <a:xfrm>
                  <a:off x="4910436" y="3059589"/>
                  <a:ext cx="1663570" cy="69249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1400" dirty="0">
                      <a:latin typeface="Poppins" panose="020F0502020204030203" pitchFamily="34" charset="0"/>
                      <a:ea typeface="Lato Light" panose="020F0502020204030203" pitchFamily="34" charset="0"/>
                      <a:cs typeface="Lato Light" panose="020F0502020204030203" pitchFamily="34" charset="0"/>
                    </a:rPr>
                    <a:t>Add a short description of this milestone here.</a:t>
                  </a:r>
                </a:p>
              </p:txBody>
            </p:sp>
          </p:grpSp>
        </p:grpSp>
        <p:grpSp>
          <p:nvGrpSpPr>
            <p:cNvPr id="40" name="Group 83">
              <a:extLst>
                <a:ext uri="{FF2B5EF4-FFF2-40B4-BE49-F238E27FC236}">
                  <a16:creationId xmlns:a16="http://schemas.microsoft.com/office/drawing/2014/main" id="{C81F50BD-2AB0-6247-962D-FE571BE70E1A}"/>
                </a:ext>
              </a:extLst>
            </p:cNvPr>
            <p:cNvGrpSpPr/>
            <p:nvPr/>
          </p:nvGrpSpPr>
          <p:grpSpPr>
            <a:xfrm>
              <a:off x="5262627" y="2168793"/>
              <a:ext cx="1663570" cy="2123906"/>
              <a:chOff x="1349936" y="2062113"/>
              <a:chExt cx="1663570" cy="2123906"/>
            </a:xfrm>
          </p:grpSpPr>
          <p:cxnSp>
            <p:nvCxnSpPr>
              <p:cNvPr id="41" name="Straight Connector 84">
                <a:extLst>
                  <a:ext uri="{FF2B5EF4-FFF2-40B4-BE49-F238E27FC236}">
                    <a16:creationId xmlns:a16="http://schemas.microsoft.com/office/drawing/2014/main" id="{99534190-A813-824A-8887-C0E611AE80A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181788" y="3539144"/>
                <a:ext cx="0" cy="646875"/>
              </a:xfrm>
              <a:prstGeom prst="line">
                <a:avLst/>
              </a:prstGeom>
              <a:ln w="25400">
                <a:solidFill>
                  <a:srgbClr val="FFFFFF">
                    <a:lumMod val="85000"/>
                  </a:srgbClr>
                </a:solidFill>
                <a:prstDash val="sysDash"/>
                <a:headEnd type="none"/>
                <a:tailEnd type="oval"/>
              </a:ln>
            </p:spPr>
            <p:style>
              <a:lnRef idx="1">
                <a:srgbClr val="E86222"/>
              </a:lnRef>
              <a:fillRef idx="0">
                <a:srgbClr val="E86222"/>
              </a:fillRef>
              <a:effectRef idx="0">
                <a:srgbClr val="E86222"/>
              </a:effectRef>
              <a:fontRef idx="minor">
                <a:srgbClr val="181919"/>
              </a:fontRef>
            </p:style>
          </p:cxnSp>
          <p:grpSp>
            <p:nvGrpSpPr>
              <p:cNvPr id="42" name="Group 85">
                <a:extLst>
                  <a:ext uri="{FF2B5EF4-FFF2-40B4-BE49-F238E27FC236}">
                    <a16:creationId xmlns:a16="http://schemas.microsoft.com/office/drawing/2014/main" id="{2A706F0A-4E70-5E49-A340-C5A17C24A0AB}"/>
                  </a:ext>
                </a:extLst>
              </p:cNvPr>
              <p:cNvGrpSpPr/>
              <p:nvPr/>
            </p:nvGrpSpPr>
            <p:grpSpPr>
              <a:xfrm>
                <a:off x="1349936" y="2062113"/>
                <a:ext cx="1663570" cy="1015663"/>
                <a:chOff x="4910436" y="2736423"/>
                <a:chExt cx="1663570" cy="1015663"/>
              </a:xfrm>
            </p:grpSpPr>
            <p:sp>
              <p:nvSpPr>
                <p:cNvPr id="43" name="CuadroTexto 395">
                  <a:extLst>
                    <a:ext uri="{FF2B5EF4-FFF2-40B4-BE49-F238E27FC236}">
                      <a16:creationId xmlns:a16="http://schemas.microsoft.com/office/drawing/2014/main" id="{2753B8E9-9ED5-9F4A-9CD5-14E439371F11}"/>
                    </a:ext>
                  </a:extLst>
                </p:cNvPr>
                <p:cNvSpPr txBox="1"/>
                <p:nvPr/>
              </p:nvSpPr>
              <p:spPr>
                <a:xfrm>
                  <a:off x="4910436" y="2736423"/>
                  <a:ext cx="1663570" cy="3231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>
                      <a:solidFill>
                        <a:srgbClr val="131414"/>
                      </a:solidFill>
                      <a:latin typeface="Poppins" pitchFamily="2" charset="77"/>
                      <a:ea typeface="Lato Semibold" panose="020F0502020204030203" pitchFamily="34" charset="0"/>
                      <a:cs typeface="Poppins Medium" pitchFamily="2" charset="77"/>
                    </a:rPr>
                    <a:t>Milestone</a:t>
                  </a:r>
                </a:p>
              </p:txBody>
            </p:sp>
            <p:sp>
              <p:nvSpPr>
                <p:cNvPr id="44" name="Rectangle 56">
                  <a:extLst>
                    <a:ext uri="{FF2B5EF4-FFF2-40B4-BE49-F238E27FC236}">
                      <a16:creationId xmlns:a16="http://schemas.microsoft.com/office/drawing/2014/main" id="{FE6ADF6F-3188-744B-9F5F-73ABD9F6ED41}"/>
                    </a:ext>
                  </a:extLst>
                </p:cNvPr>
                <p:cNvSpPr/>
                <p:nvPr/>
              </p:nvSpPr>
              <p:spPr>
                <a:xfrm>
                  <a:off x="4910436" y="3059589"/>
                  <a:ext cx="1663570" cy="69249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1400" dirty="0">
                      <a:latin typeface="Poppins" panose="020F0502020204030203" pitchFamily="34" charset="0"/>
                      <a:ea typeface="Lato Light" panose="020F0502020204030203" pitchFamily="34" charset="0"/>
                      <a:cs typeface="Lato Light" panose="020F0502020204030203" pitchFamily="34" charset="0"/>
                    </a:rPr>
                    <a:t>Add a short description of this milestone here.</a:t>
                  </a:r>
                </a:p>
              </p:txBody>
            </p:sp>
          </p:grpSp>
        </p:grpSp>
        <p:grpSp>
          <p:nvGrpSpPr>
            <p:cNvPr id="45" name="Group 88">
              <a:extLst>
                <a:ext uri="{FF2B5EF4-FFF2-40B4-BE49-F238E27FC236}">
                  <a16:creationId xmlns:a16="http://schemas.microsoft.com/office/drawing/2014/main" id="{E60AF91E-7249-BA47-8106-0AA336264B8A}"/>
                </a:ext>
              </a:extLst>
            </p:cNvPr>
            <p:cNvGrpSpPr/>
            <p:nvPr/>
          </p:nvGrpSpPr>
          <p:grpSpPr>
            <a:xfrm>
              <a:off x="9175319" y="2168793"/>
              <a:ext cx="1663570" cy="2123906"/>
              <a:chOff x="1349936" y="2062113"/>
              <a:chExt cx="1663570" cy="2123906"/>
            </a:xfrm>
          </p:grpSpPr>
          <p:cxnSp>
            <p:nvCxnSpPr>
              <p:cNvPr id="46" name="Straight Connector 89">
                <a:extLst>
                  <a:ext uri="{FF2B5EF4-FFF2-40B4-BE49-F238E27FC236}">
                    <a16:creationId xmlns:a16="http://schemas.microsoft.com/office/drawing/2014/main" id="{FC5EAFB2-9553-C544-8462-866E1749920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181788" y="3539144"/>
                <a:ext cx="0" cy="646875"/>
              </a:xfrm>
              <a:prstGeom prst="line">
                <a:avLst/>
              </a:prstGeom>
              <a:ln w="25400">
                <a:solidFill>
                  <a:srgbClr val="FFFFFF">
                    <a:lumMod val="85000"/>
                  </a:srgbClr>
                </a:solidFill>
                <a:prstDash val="sysDash"/>
                <a:headEnd type="none"/>
                <a:tailEnd type="oval"/>
              </a:ln>
            </p:spPr>
            <p:style>
              <a:lnRef idx="1">
                <a:srgbClr val="E86222"/>
              </a:lnRef>
              <a:fillRef idx="0">
                <a:srgbClr val="E86222"/>
              </a:fillRef>
              <a:effectRef idx="0">
                <a:srgbClr val="E86222"/>
              </a:effectRef>
              <a:fontRef idx="minor">
                <a:srgbClr val="181919"/>
              </a:fontRef>
            </p:style>
          </p:cxnSp>
          <p:grpSp>
            <p:nvGrpSpPr>
              <p:cNvPr id="47" name="Group 90">
                <a:extLst>
                  <a:ext uri="{FF2B5EF4-FFF2-40B4-BE49-F238E27FC236}">
                    <a16:creationId xmlns:a16="http://schemas.microsoft.com/office/drawing/2014/main" id="{EF555787-9B75-5546-8186-8095C9A3F416}"/>
                  </a:ext>
                </a:extLst>
              </p:cNvPr>
              <p:cNvGrpSpPr/>
              <p:nvPr/>
            </p:nvGrpSpPr>
            <p:grpSpPr>
              <a:xfrm>
                <a:off x="1349936" y="2062113"/>
                <a:ext cx="1663570" cy="1015663"/>
                <a:chOff x="4910436" y="2736423"/>
                <a:chExt cx="1663570" cy="1015663"/>
              </a:xfrm>
            </p:grpSpPr>
            <p:sp>
              <p:nvSpPr>
                <p:cNvPr id="48" name="CuadroTexto 395">
                  <a:extLst>
                    <a:ext uri="{FF2B5EF4-FFF2-40B4-BE49-F238E27FC236}">
                      <a16:creationId xmlns:a16="http://schemas.microsoft.com/office/drawing/2014/main" id="{8C30A9CF-FCB4-9A49-81C5-EBF5046919C4}"/>
                    </a:ext>
                  </a:extLst>
                </p:cNvPr>
                <p:cNvSpPr txBox="1"/>
                <p:nvPr/>
              </p:nvSpPr>
              <p:spPr>
                <a:xfrm>
                  <a:off x="4910436" y="2736423"/>
                  <a:ext cx="1663570" cy="3231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>
                      <a:solidFill>
                        <a:srgbClr val="131414"/>
                      </a:solidFill>
                      <a:latin typeface="Poppins" pitchFamily="2" charset="77"/>
                      <a:ea typeface="Lato Semibold" panose="020F0502020204030203" pitchFamily="34" charset="0"/>
                      <a:cs typeface="Poppins Medium" pitchFamily="2" charset="77"/>
                    </a:rPr>
                    <a:t>Milestone</a:t>
                  </a:r>
                </a:p>
              </p:txBody>
            </p:sp>
            <p:sp>
              <p:nvSpPr>
                <p:cNvPr id="49" name="Rectangle 56">
                  <a:extLst>
                    <a:ext uri="{FF2B5EF4-FFF2-40B4-BE49-F238E27FC236}">
                      <a16:creationId xmlns:a16="http://schemas.microsoft.com/office/drawing/2014/main" id="{C55FFF76-35E2-004E-881B-282FE6463CB0}"/>
                    </a:ext>
                  </a:extLst>
                </p:cNvPr>
                <p:cNvSpPr/>
                <p:nvPr/>
              </p:nvSpPr>
              <p:spPr>
                <a:xfrm>
                  <a:off x="4910436" y="3059589"/>
                  <a:ext cx="1663570" cy="69249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1400" dirty="0">
                      <a:latin typeface="Poppins" panose="020F0502020204030203" pitchFamily="34" charset="0"/>
                      <a:ea typeface="Lato Light" panose="020F0502020204030203" pitchFamily="34" charset="0"/>
                      <a:cs typeface="Lato Light" panose="020F0502020204030203" pitchFamily="34" charset="0"/>
                    </a:rPr>
                    <a:t>Add a short description of this milestone here.</a:t>
                  </a:r>
                </a:p>
              </p:txBody>
            </p:sp>
          </p:grpSp>
        </p:grpSp>
      </p:grp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350">
            <a:extLst>
              <a:ext uri="{FF2B5EF4-FFF2-40B4-BE49-F238E27FC236}">
                <a16:creationId xmlns:a16="http://schemas.microsoft.com/office/drawing/2014/main" id="{EB85846B-B4DD-D346-BE0C-37F878C3F360}"/>
              </a:ext>
            </a:extLst>
          </p:cNvPr>
          <p:cNvSpPr txBox="1"/>
          <p:nvPr/>
        </p:nvSpPr>
        <p:spPr>
          <a:xfrm>
            <a:off x="4909366" y="511095"/>
            <a:ext cx="2370200" cy="661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srgbClr val="131414"/>
                </a:solidFill>
                <a:latin typeface="Funnel Display" pitchFamily="2" charset="77"/>
                <a:ea typeface="Lato Heavy" charset="0"/>
                <a:cs typeface="Poppins" pitchFamily="2" charset="77"/>
              </a:rPr>
              <a:t>Timeline</a:t>
            </a:r>
          </a:p>
        </p:txBody>
      </p:sp>
      <p:sp>
        <p:nvSpPr>
          <p:cNvPr id="12" name="CuadroTexto 351">
            <a:extLst>
              <a:ext uri="{FF2B5EF4-FFF2-40B4-BE49-F238E27FC236}">
                <a16:creationId xmlns:a16="http://schemas.microsoft.com/office/drawing/2014/main" id="{14CCF53B-4E8A-804A-9EAC-C1FF6A3EC7E9}"/>
              </a:ext>
            </a:extLst>
          </p:cNvPr>
          <p:cNvSpPr txBox="1"/>
          <p:nvPr/>
        </p:nvSpPr>
        <p:spPr>
          <a:xfrm>
            <a:off x="1334154" y="1191655"/>
            <a:ext cx="952051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Poppins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Optional subtitle. Replace with your own or delete this line.</a:t>
            </a:r>
          </a:p>
        </p:txBody>
      </p:sp>
      <p:grpSp>
        <p:nvGrpSpPr>
          <p:cNvPr id="13" name="Group 9">
            <a:extLst>
              <a:ext uri="{FF2B5EF4-FFF2-40B4-BE49-F238E27FC236}">
                <a16:creationId xmlns:a16="http://schemas.microsoft.com/office/drawing/2014/main" id="{D85F49CE-6EE6-C941-91D4-C09E8541F6EA}"/>
              </a:ext>
            </a:extLst>
          </p:cNvPr>
          <p:cNvGrpSpPr/>
          <p:nvPr/>
        </p:nvGrpSpPr>
        <p:grpSpPr>
          <a:xfrm>
            <a:off x="1009308" y="2793778"/>
            <a:ext cx="10170207" cy="1990016"/>
            <a:chOff x="1009308" y="3429000"/>
            <a:chExt cx="10170207" cy="1990016"/>
          </a:xfrm>
        </p:grpSpPr>
        <p:grpSp>
          <p:nvGrpSpPr>
            <p:cNvPr id="14" name="Group 4">
              <a:extLst>
                <a:ext uri="{FF2B5EF4-FFF2-40B4-BE49-F238E27FC236}">
                  <a16:creationId xmlns:a16="http://schemas.microsoft.com/office/drawing/2014/main" id="{5D994A0E-4171-D543-AE6C-9586188B6D8F}"/>
                </a:ext>
              </a:extLst>
            </p:cNvPr>
            <p:cNvGrpSpPr/>
            <p:nvPr/>
          </p:nvGrpSpPr>
          <p:grpSpPr>
            <a:xfrm>
              <a:off x="1009308" y="3429000"/>
              <a:ext cx="10170207" cy="600164"/>
              <a:chOff x="955775" y="3047123"/>
              <a:chExt cx="11556264" cy="681958"/>
            </a:xfrm>
          </p:grpSpPr>
          <p:sp>
            <p:nvSpPr>
              <p:cNvPr id="15" name="Freeform 40">
                <a:extLst>
                  <a:ext uri="{FF2B5EF4-FFF2-40B4-BE49-F238E27FC236}">
                    <a16:creationId xmlns:a16="http://schemas.microsoft.com/office/drawing/2014/main" id="{05E347B9-4F2D-A840-9A42-FCB27223A9D0}"/>
                  </a:ext>
                </a:extLst>
              </p:cNvPr>
              <p:cNvSpPr/>
              <p:nvPr/>
            </p:nvSpPr>
            <p:spPr>
              <a:xfrm flipH="1">
                <a:off x="955775" y="3047123"/>
                <a:ext cx="3280944" cy="681958"/>
              </a:xfrm>
              <a:custGeom>
                <a:avLst/>
                <a:gdLst>
                  <a:gd name="connsiteX0" fmla="*/ 7205392 w 9829800"/>
                  <a:gd name="connsiteY0" fmla="*/ 0 h 2314575"/>
                  <a:gd name="connsiteX1" fmla="*/ 9829800 w 9829800"/>
                  <a:gd name="connsiteY1" fmla="*/ 0 h 2314575"/>
                  <a:gd name="connsiteX2" fmla="*/ 9829800 w 9829800"/>
                  <a:gd name="connsiteY2" fmla="*/ 2200275 h 2314575"/>
                  <a:gd name="connsiteX3" fmla="*/ 9829800 w 9829800"/>
                  <a:gd name="connsiteY3" fmla="*/ 2314575 h 2314575"/>
                  <a:gd name="connsiteX4" fmla="*/ 0 w 9829800"/>
                  <a:gd name="connsiteY4" fmla="*/ 2314575 h 2314575"/>
                  <a:gd name="connsiteX5" fmla="*/ 0 w 9829800"/>
                  <a:gd name="connsiteY5" fmla="*/ 2200275 h 2314575"/>
                  <a:gd name="connsiteX6" fmla="*/ 5928118 w 9829800"/>
                  <a:gd name="connsiteY6" fmla="*/ 2200275 h 2314575"/>
                  <a:gd name="connsiteX7" fmla="*/ 7205392 w 9829800"/>
                  <a:gd name="connsiteY7" fmla="*/ 0 h 2314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829800" h="2314575">
                    <a:moveTo>
                      <a:pt x="7205392" y="0"/>
                    </a:moveTo>
                    <a:lnTo>
                      <a:pt x="9829800" y="0"/>
                    </a:lnTo>
                    <a:lnTo>
                      <a:pt x="9829800" y="2200275"/>
                    </a:lnTo>
                    <a:lnTo>
                      <a:pt x="9829800" y="2314575"/>
                    </a:lnTo>
                    <a:lnTo>
                      <a:pt x="0" y="2314575"/>
                    </a:lnTo>
                    <a:lnTo>
                      <a:pt x="0" y="2200275"/>
                    </a:lnTo>
                    <a:lnTo>
                      <a:pt x="5928118" y="2200275"/>
                    </a:lnTo>
                    <a:lnTo>
                      <a:pt x="7205392" y="0"/>
                    </a:lnTo>
                    <a:close/>
                  </a:path>
                </a:pathLst>
              </a:custGeom>
              <a:solidFill>
                <a:srgbClr val="E86222"/>
              </a:solidFill>
              <a:ln>
                <a:noFill/>
              </a:ln>
            </p:spPr>
            <p:style>
              <a:lnRef idx="2">
                <a:srgbClr val="E86222">
                  <a:shade val="50000"/>
                </a:srgbClr>
              </a:lnRef>
              <a:fillRef idx="1">
                <a:srgbClr val="E86222"/>
              </a:fillRef>
              <a:effectRef idx="0">
                <a:srgbClr val="E86222"/>
              </a:effectRef>
              <a:fontRef idx="minor">
                <a:srgbClr val="FFFFFF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6" name="Freeform 41">
                <a:extLst>
                  <a:ext uri="{FF2B5EF4-FFF2-40B4-BE49-F238E27FC236}">
                    <a16:creationId xmlns:a16="http://schemas.microsoft.com/office/drawing/2014/main" id="{96394E6A-01FB-BC49-985A-73454CF03200}"/>
                  </a:ext>
                </a:extLst>
              </p:cNvPr>
              <p:cNvSpPr/>
              <p:nvPr/>
            </p:nvSpPr>
            <p:spPr>
              <a:xfrm flipH="1">
                <a:off x="3714215" y="3047123"/>
                <a:ext cx="3280944" cy="681958"/>
              </a:xfrm>
              <a:custGeom>
                <a:avLst/>
                <a:gdLst>
                  <a:gd name="connsiteX0" fmla="*/ 7205392 w 9829800"/>
                  <a:gd name="connsiteY0" fmla="*/ 0 h 2314575"/>
                  <a:gd name="connsiteX1" fmla="*/ 9829800 w 9829800"/>
                  <a:gd name="connsiteY1" fmla="*/ 0 h 2314575"/>
                  <a:gd name="connsiteX2" fmla="*/ 9829800 w 9829800"/>
                  <a:gd name="connsiteY2" fmla="*/ 2200275 h 2314575"/>
                  <a:gd name="connsiteX3" fmla="*/ 9829800 w 9829800"/>
                  <a:gd name="connsiteY3" fmla="*/ 2314575 h 2314575"/>
                  <a:gd name="connsiteX4" fmla="*/ 0 w 9829800"/>
                  <a:gd name="connsiteY4" fmla="*/ 2314575 h 2314575"/>
                  <a:gd name="connsiteX5" fmla="*/ 0 w 9829800"/>
                  <a:gd name="connsiteY5" fmla="*/ 2200275 h 2314575"/>
                  <a:gd name="connsiteX6" fmla="*/ 5928118 w 9829800"/>
                  <a:gd name="connsiteY6" fmla="*/ 2200275 h 2314575"/>
                  <a:gd name="connsiteX7" fmla="*/ 7205392 w 9829800"/>
                  <a:gd name="connsiteY7" fmla="*/ 0 h 2314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829800" h="2314575">
                    <a:moveTo>
                      <a:pt x="7205392" y="0"/>
                    </a:moveTo>
                    <a:lnTo>
                      <a:pt x="9829800" y="0"/>
                    </a:lnTo>
                    <a:lnTo>
                      <a:pt x="9829800" y="2200275"/>
                    </a:lnTo>
                    <a:lnTo>
                      <a:pt x="9829800" y="2314575"/>
                    </a:lnTo>
                    <a:lnTo>
                      <a:pt x="0" y="2314575"/>
                    </a:lnTo>
                    <a:lnTo>
                      <a:pt x="0" y="2200275"/>
                    </a:lnTo>
                    <a:lnTo>
                      <a:pt x="5928118" y="2200275"/>
                    </a:lnTo>
                    <a:lnTo>
                      <a:pt x="7205392" y="0"/>
                    </a:lnTo>
                    <a:close/>
                  </a:path>
                </a:pathLst>
              </a:custGeom>
              <a:solidFill>
                <a:srgbClr val="3898EC"/>
              </a:solidFill>
              <a:ln>
                <a:noFill/>
              </a:ln>
            </p:spPr>
            <p:style>
              <a:lnRef idx="2">
                <a:srgbClr val="E86222">
                  <a:shade val="50000"/>
                </a:srgbClr>
              </a:lnRef>
              <a:fillRef idx="1">
                <a:srgbClr val="E86222"/>
              </a:fillRef>
              <a:effectRef idx="0">
                <a:srgbClr val="E86222"/>
              </a:effectRef>
              <a:fontRef idx="minor">
                <a:srgbClr val="FFFFFF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7" name="Freeform 42">
                <a:extLst>
                  <a:ext uri="{FF2B5EF4-FFF2-40B4-BE49-F238E27FC236}">
                    <a16:creationId xmlns:a16="http://schemas.microsoft.com/office/drawing/2014/main" id="{E4735C7C-27F7-2144-B751-879889CFC880}"/>
                  </a:ext>
                </a:extLst>
              </p:cNvPr>
              <p:cNvSpPr/>
              <p:nvPr/>
            </p:nvSpPr>
            <p:spPr>
              <a:xfrm flipH="1">
                <a:off x="6472655" y="3047123"/>
                <a:ext cx="3280944" cy="681958"/>
              </a:xfrm>
              <a:custGeom>
                <a:avLst/>
                <a:gdLst>
                  <a:gd name="connsiteX0" fmla="*/ 7205392 w 9829800"/>
                  <a:gd name="connsiteY0" fmla="*/ 0 h 2314575"/>
                  <a:gd name="connsiteX1" fmla="*/ 9829800 w 9829800"/>
                  <a:gd name="connsiteY1" fmla="*/ 0 h 2314575"/>
                  <a:gd name="connsiteX2" fmla="*/ 9829800 w 9829800"/>
                  <a:gd name="connsiteY2" fmla="*/ 2200275 h 2314575"/>
                  <a:gd name="connsiteX3" fmla="*/ 9829800 w 9829800"/>
                  <a:gd name="connsiteY3" fmla="*/ 2314575 h 2314575"/>
                  <a:gd name="connsiteX4" fmla="*/ 0 w 9829800"/>
                  <a:gd name="connsiteY4" fmla="*/ 2314575 h 2314575"/>
                  <a:gd name="connsiteX5" fmla="*/ 0 w 9829800"/>
                  <a:gd name="connsiteY5" fmla="*/ 2200275 h 2314575"/>
                  <a:gd name="connsiteX6" fmla="*/ 5928118 w 9829800"/>
                  <a:gd name="connsiteY6" fmla="*/ 2200275 h 2314575"/>
                  <a:gd name="connsiteX7" fmla="*/ 7205392 w 9829800"/>
                  <a:gd name="connsiteY7" fmla="*/ 0 h 2314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829800" h="2314575">
                    <a:moveTo>
                      <a:pt x="7205392" y="0"/>
                    </a:moveTo>
                    <a:lnTo>
                      <a:pt x="9829800" y="0"/>
                    </a:lnTo>
                    <a:lnTo>
                      <a:pt x="9829800" y="2200275"/>
                    </a:lnTo>
                    <a:lnTo>
                      <a:pt x="9829800" y="2314575"/>
                    </a:lnTo>
                    <a:lnTo>
                      <a:pt x="0" y="2314575"/>
                    </a:lnTo>
                    <a:lnTo>
                      <a:pt x="0" y="2200275"/>
                    </a:lnTo>
                    <a:lnTo>
                      <a:pt x="5928118" y="2200275"/>
                    </a:lnTo>
                    <a:lnTo>
                      <a:pt x="7205392" y="0"/>
                    </a:lnTo>
                    <a:close/>
                  </a:path>
                </a:pathLst>
              </a:custGeom>
              <a:solidFill>
                <a:srgbClr val="747980"/>
              </a:solidFill>
              <a:ln>
                <a:noFill/>
              </a:ln>
            </p:spPr>
            <p:style>
              <a:lnRef idx="2">
                <a:srgbClr val="E86222">
                  <a:shade val="50000"/>
                </a:srgbClr>
              </a:lnRef>
              <a:fillRef idx="1">
                <a:srgbClr val="E86222"/>
              </a:fillRef>
              <a:effectRef idx="0">
                <a:srgbClr val="E86222"/>
              </a:effectRef>
              <a:fontRef idx="minor">
                <a:srgbClr val="FFFFFF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8" name="Freeform 46">
                <a:extLst>
                  <a:ext uri="{FF2B5EF4-FFF2-40B4-BE49-F238E27FC236}">
                    <a16:creationId xmlns:a16="http://schemas.microsoft.com/office/drawing/2014/main" id="{801CB264-FD75-9740-AEFA-60E451CE643E}"/>
                  </a:ext>
                </a:extLst>
              </p:cNvPr>
              <p:cNvSpPr/>
              <p:nvPr/>
            </p:nvSpPr>
            <p:spPr>
              <a:xfrm flipH="1">
                <a:off x="9231095" y="3047123"/>
                <a:ext cx="3280944" cy="681958"/>
              </a:xfrm>
              <a:custGeom>
                <a:avLst/>
                <a:gdLst>
                  <a:gd name="connsiteX0" fmla="*/ 7205392 w 9829800"/>
                  <a:gd name="connsiteY0" fmla="*/ 0 h 2314575"/>
                  <a:gd name="connsiteX1" fmla="*/ 9829800 w 9829800"/>
                  <a:gd name="connsiteY1" fmla="*/ 0 h 2314575"/>
                  <a:gd name="connsiteX2" fmla="*/ 9829800 w 9829800"/>
                  <a:gd name="connsiteY2" fmla="*/ 2200275 h 2314575"/>
                  <a:gd name="connsiteX3" fmla="*/ 9829800 w 9829800"/>
                  <a:gd name="connsiteY3" fmla="*/ 2314575 h 2314575"/>
                  <a:gd name="connsiteX4" fmla="*/ 0 w 9829800"/>
                  <a:gd name="connsiteY4" fmla="*/ 2314575 h 2314575"/>
                  <a:gd name="connsiteX5" fmla="*/ 0 w 9829800"/>
                  <a:gd name="connsiteY5" fmla="*/ 2200275 h 2314575"/>
                  <a:gd name="connsiteX6" fmla="*/ 5928118 w 9829800"/>
                  <a:gd name="connsiteY6" fmla="*/ 2200275 h 2314575"/>
                  <a:gd name="connsiteX7" fmla="*/ 7205392 w 9829800"/>
                  <a:gd name="connsiteY7" fmla="*/ 0 h 2314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829800" h="2314575">
                    <a:moveTo>
                      <a:pt x="7205392" y="0"/>
                    </a:moveTo>
                    <a:lnTo>
                      <a:pt x="9829800" y="0"/>
                    </a:lnTo>
                    <a:lnTo>
                      <a:pt x="9829800" y="2200275"/>
                    </a:lnTo>
                    <a:lnTo>
                      <a:pt x="9829800" y="2314575"/>
                    </a:lnTo>
                    <a:lnTo>
                      <a:pt x="0" y="2314575"/>
                    </a:lnTo>
                    <a:lnTo>
                      <a:pt x="0" y="2200275"/>
                    </a:lnTo>
                    <a:lnTo>
                      <a:pt x="5928118" y="2200275"/>
                    </a:lnTo>
                    <a:lnTo>
                      <a:pt x="7205392" y="0"/>
                    </a:lnTo>
                    <a:close/>
                  </a:path>
                </a:pathLst>
              </a:custGeom>
              <a:solidFill>
                <a:srgbClr val="0E0E12"/>
              </a:solidFill>
              <a:ln>
                <a:noFill/>
              </a:ln>
            </p:spPr>
            <p:style>
              <a:lnRef idx="2">
                <a:srgbClr val="E86222">
                  <a:shade val="50000"/>
                </a:srgbClr>
              </a:lnRef>
              <a:fillRef idx="1">
                <a:srgbClr val="E86222"/>
              </a:fillRef>
              <a:effectRef idx="0">
                <a:srgbClr val="E86222"/>
              </a:effectRef>
              <a:fontRef idx="minor">
                <a:srgbClr val="FFFFFF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19" name="CuadroTexto 395">
              <a:extLst>
                <a:ext uri="{FF2B5EF4-FFF2-40B4-BE49-F238E27FC236}">
                  <a16:creationId xmlns:a16="http://schemas.microsoft.com/office/drawing/2014/main" id="{C54F3DE7-E7C6-F94D-A73B-BE744F1AF8CC}"/>
                </a:ext>
              </a:extLst>
            </p:cNvPr>
            <p:cNvSpPr txBox="1"/>
            <p:nvPr/>
          </p:nvSpPr>
          <p:spPr>
            <a:xfrm>
              <a:off x="1030573" y="3572950"/>
              <a:ext cx="977166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FFFFFF"/>
                  </a:solidFill>
                  <a:latin typeface="Poppins" pitchFamily="2" charset="77"/>
                  <a:ea typeface="Lato Semibold" panose="020F0502020204030203" pitchFamily="34" charset="0"/>
                  <a:cs typeface="Poppins Medium" pitchFamily="2" charset="77"/>
                </a:rPr>
                <a:t>2023</a:t>
              </a:r>
            </a:p>
          </p:txBody>
        </p:sp>
        <p:sp>
          <p:nvSpPr>
            <p:cNvPr id="20" name="CuadroTexto 395">
              <a:extLst>
                <a:ext uri="{FF2B5EF4-FFF2-40B4-BE49-F238E27FC236}">
                  <a16:creationId xmlns:a16="http://schemas.microsoft.com/office/drawing/2014/main" id="{7A366018-5AE5-E54D-85D0-3892522DFB86}"/>
                </a:ext>
              </a:extLst>
            </p:cNvPr>
            <p:cNvSpPr txBox="1"/>
            <p:nvPr/>
          </p:nvSpPr>
          <p:spPr>
            <a:xfrm>
              <a:off x="8292088" y="3572950"/>
              <a:ext cx="977166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FFFFFF"/>
                  </a:solidFill>
                  <a:latin typeface="Poppins" pitchFamily="2" charset="77"/>
                  <a:ea typeface="Lato Semibold" panose="020F0502020204030203" pitchFamily="34" charset="0"/>
                  <a:cs typeface="Poppins Medium" pitchFamily="2" charset="77"/>
                </a:rPr>
                <a:t>2026</a:t>
              </a:r>
            </a:p>
          </p:txBody>
        </p:sp>
        <p:sp>
          <p:nvSpPr>
            <p:cNvPr id="21" name="CuadroTexto 395">
              <a:extLst>
                <a:ext uri="{FF2B5EF4-FFF2-40B4-BE49-F238E27FC236}">
                  <a16:creationId xmlns:a16="http://schemas.microsoft.com/office/drawing/2014/main" id="{A2DF6085-20D6-4048-A003-6529118E8D70}"/>
                </a:ext>
              </a:extLst>
            </p:cNvPr>
            <p:cNvSpPr txBox="1"/>
            <p:nvPr/>
          </p:nvSpPr>
          <p:spPr>
            <a:xfrm>
              <a:off x="5864495" y="3572950"/>
              <a:ext cx="977166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FFFFFF"/>
                  </a:solidFill>
                  <a:latin typeface="Poppins" pitchFamily="2" charset="77"/>
                  <a:ea typeface="Lato Semibold" panose="020F0502020204030203" pitchFamily="34" charset="0"/>
                  <a:cs typeface="Poppins Medium" pitchFamily="2" charset="77"/>
                </a:rPr>
                <a:t>2025</a:t>
              </a:r>
            </a:p>
          </p:txBody>
        </p:sp>
        <p:sp>
          <p:nvSpPr>
            <p:cNvPr id="22" name="CuadroTexto 395">
              <a:extLst>
                <a:ext uri="{FF2B5EF4-FFF2-40B4-BE49-F238E27FC236}">
                  <a16:creationId xmlns:a16="http://schemas.microsoft.com/office/drawing/2014/main" id="{60B47745-0172-6545-A9D2-C89F8BAE3F69}"/>
                </a:ext>
              </a:extLst>
            </p:cNvPr>
            <p:cNvSpPr txBox="1"/>
            <p:nvPr/>
          </p:nvSpPr>
          <p:spPr>
            <a:xfrm>
              <a:off x="3429418" y="3572950"/>
              <a:ext cx="977166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FFFFFF"/>
                  </a:solidFill>
                  <a:latin typeface="Poppins" pitchFamily="2" charset="77"/>
                  <a:ea typeface="Lato Semibold" panose="020F0502020204030203" pitchFamily="34" charset="0"/>
                  <a:cs typeface="Poppins Medium" pitchFamily="2" charset="77"/>
                </a:rPr>
                <a:t>2024</a:t>
              </a:r>
            </a:p>
          </p:txBody>
        </p:sp>
        <p:grpSp>
          <p:nvGrpSpPr>
            <p:cNvPr id="23" name="Group 6">
              <a:extLst>
                <a:ext uri="{FF2B5EF4-FFF2-40B4-BE49-F238E27FC236}">
                  <a16:creationId xmlns:a16="http://schemas.microsoft.com/office/drawing/2014/main" id="{11149E55-BB4D-9146-AD04-B983E85F62CB}"/>
                </a:ext>
              </a:extLst>
            </p:cNvPr>
            <p:cNvGrpSpPr/>
            <p:nvPr/>
          </p:nvGrpSpPr>
          <p:grpSpPr>
            <a:xfrm>
              <a:off x="1030573" y="4403353"/>
              <a:ext cx="9312807" cy="1015663"/>
              <a:chOff x="1030573" y="4201835"/>
              <a:chExt cx="9312807" cy="1015663"/>
            </a:xfrm>
          </p:grpSpPr>
          <p:sp>
            <p:nvSpPr>
              <p:cNvPr id="24" name="CuadroTexto 395">
                <a:extLst>
                  <a:ext uri="{FF2B5EF4-FFF2-40B4-BE49-F238E27FC236}">
                    <a16:creationId xmlns:a16="http://schemas.microsoft.com/office/drawing/2014/main" id="{FDA61CA6-1D66-6F4C-BFA2-5BEDBBEEB0A6}"/>
                  </a:ext>
                </a:extLst>
              </p:cNvPr>
              <p:cNvSpPr txBox="1"/>
              <p:nvPr/>
            </p:nvSpPr>
            <p:spPr>
              <a:xfrm>
                <a:off x="1030573" y="4201835"/>
                <a:ext cx="1663570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131414"/>
                    </a:solidFill>
                    <a:latin typeface="Poppins" pitchFamily="2" charset="77"/>
                    <a:ea typeface="Lato Semibold" panose="020F0502020204030203" pitchFamily="34" charset="0"/>
                    <a:cs typeface="Poppins Medium" pitchFamily="2" charset="77"/>
                  </a:rPr>
                  <a:t>Milestone</a:t>
                </a:r>
              </a:p>
            </p:txBody>
          </p:sp>
          <p:sp>
            <p:nvSpPr>
              <p:cNvPr id="25" name="Rectangle 56">
                <a:extLst>
                  <a:ext uri="{FF2B5EF4-FFF2-40B4-BE49-F238E27FC236}">
                    <a16:creationId xmlns:a16="http://schemas.microsoft.com/office/drawing/2014/main" id="{91D02084-2520-4043-92AA-430192BE0E93}"/>
                  </a:ext>
                </a:extLst>
              </p:cNvPr>
              <p:cNvSpPr/>
              <p:nvPr/>
            </p:nvSpPr>
            <p:spPr>
              <a:xfrm>
                <a:off x="1030573" y="4525001"/>
                <a:ext cx="2051293" cy="6924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400" dirty="0">
                    <a:latin typeface="Poppins" panose="020F0502020204030203" pitchFamily="34" charset="0"/>
                    <a:ea typeface="Lato Light" panose="020F0502020204030203" pitchFamily="34" charset="0"/>
                    <a:cs typeface="Lato Light" panose="020F0502020204030203" pitchFamily="34" charset="0"/>
                  </a:rPr>
                  <a:t>Add a short description of this milestone here.</a:t>
                </a:r>
              </a:p>
            </p:txBody>
          </p:sp>
          <p:sp>
            <p:nvSpPr>
              <p:cNvPr id="26" name="CuadroTexto 395">
                <a:extLst>
                  <a:ext uri="{FF2B5EF4-FFF2-40B4-BE49-F238E27FC236}">
                    <a16:creationId xmlns:a16="http://schemas.microsoft.com/office/drawing/2014/main" id="{5BC9ACCC-FA43-1F46-A292-3A5F4C92C97E}"/>
                  </a:ext>
                </a:extLst>
              </p:cNvPr>
              <p:cNvSpPr txBox="1"/>
              <p:nvPr/>
            </p:nvSpPr>
            <p:spPr>
              <a:xfrm>
                <a:off x="3429418" y="4201835"/>
                <a:ext cx="1663570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131414"/>
                    </a:solidFill>
                    <a:latin typeface="Poppins" pitchFamily="2" charset="77"/>
                    <a:ea typeface="Lato Semibold" panose="020F0502020204030203" pitchFamily="34" charset="0"/>
                    <a:cs typeface="Poppins Medium" pitchFamily="2" charset="77"/>
                  </a:rPr>
                  <a:t>Milestone</a:t>
                </a:r>
              </a:p>
            </p:txBody>
          </p:sp>
          <p:sp>
            <p:nvSpPr>
              <p:cNvPr id="27" name="Rectangle 56">
                <a:extLst>
                  <a:ext uri="{FF2B5EF4-FFF2-40B4-BE49-F238E27FC236}">
                    <a16:creationId xmlns:a16="http://schemas.microsoft.com/office/drawing/2014/main" id="{EEA6E2A6-069C-D642-AFAD-67EFA125A201}"/>
                  </a:ext>
                </a:extLst>
              </p:cNvPr>
              <p:cNvSpPr/>
              <p:nvPr/>
            </p:nvSpPr>
            <p:spPr>
              <a:xfrm>
                <a:off x="3429418" y="4525001"/>
                <a:ext cx="2051293" cy="6924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400" dirty="0">
                    <a:latin typeface="Poppins" panose="020F0502020204030203" pitchFamily="34" charset="0"/>
                    <a:ea typeface="Lato Light" panose="020F0502020204030203" pitchFamily="34" charset="0"/>
                    <a:cs typeface="Lato Light" panose="020F0502020204030203" pitchFamily="34" charset="0"/>
                  </a:rPr>
                  <a:t>Add a short description of this milestone here.</a:t>
                </a:r>
              </a:p>
            </p:txBody>
          </p:sp>
          <p:sp>
            <p:nvSpPr>
              <p:cNvPr id="28" name="CuadroTexto 395">
                <a:extLst>
                  <a:ext uri="{FF2B5EF4-FFF2-40B4-BE49-F238E27FC236}">
                    <a16:creationId xmlns:a16="http://schemas.microsoft.com/office/drawing/2014/main" id="{682B1ABB-8C94-3C43-AC70-960485553DC9}"/>
                  </a:ext>
                </a:extLst>
              </p:cNvPr>
              <p:cNvSpPr txBox="1"/>
              <p:nvPr/>
            </p:nvSpPr>
            <p:spPr>
              <a:xfrm>
                <a:off x="5864495" y="4201835"/>
                <a:ext cx="1663570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131414"/>
                    </a:solidFill>
                    <a:latin typeface="Poppins" pitchFamily="2" charset="77"/>
                    <a:ea typeface="Lato Semibold" panose="020F0502020204030203" pitchFamily="34" charset="0"/>
                    <a:cs typeface="Poppins Medium" pitchFamily="2" charset="77"/>
                  </a:rPr>
                  <a:t>Milestone</a:t>
                </a:r>
              </a:p>
            </p:txBody>
          </p:sp>
          <p:sp>
            <p:nvSpPr>
              <p:cNvPr id="29" name="Rectangle 56">
                <a:extLst>
                  <a:ext uri="{FF2B5EF4-FFF2-40B4-BE49-F238E27FC236}">
                    <a16:creationId xmlns:a16="http://schemas.microsoft.com/office/drawing/2014/main" id="{1BC3E75E-FB42-FE45-99B9-C28589261D1F}"/>
                  </a:ext>
                </a:extLst>
              </p:cNvPr>
              <p:cNvSpPr/>
              <p:nvPr/>
            </p:nvSpPr>
            <p:spPr>
              <a:xfrm>
                <a:off x="5864495" y="4525001"/>
                <a:ext cx="2051293" cy="6924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400" dirty="0">
                    <a:latin typeface="Poppins" panose="020F0502020204030203" pitchFamily="34" charset="0"/>
                    <a:ea typeface="Lato Light" panose="020F0502020204030203" pitchFamily="34" charset="0"/>
                    <a:cs typeface="Lato Light" panose="020F0502020204030203" pitchFamily="34" charset="0"/>
                  </a:rPr>
                  <a:t>Add a short description of this milestone here.</a:t>
                </a:r>
              </a:p>
            </p:txBody>
          </p:sp>
          <p:sp>
            <p:nvSpPr>
              <p:cNvPr id="30" name="CuadroTexto 395">
                <a:extLst>
                  <a:ext uri="{FF2B5EF4-FFF2-40B4-BE49-F238E27FC236}">
                    <a16:creationId xmlns:a16="http://schemas.microsoft.com/office/drawing/2014/main" id="{52C3AD9B-317C-4545-BF9A-B0254429F0EF}"/>
                  </a:ext>
                </a:extLst>
              </p:cNvPr>
              <p:cNvSpPr txBox="1"/>
              <p:nvPr/>
            </p:nvSpPr>
            <p:spPr>
              <a:xfrm>
                <a:off x="8292088" y="4201835"/>
                <a:ext cx="1663570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131414"/>
                    </a:solidFill>
                    <a:latin typeface="Poppins" pitchFamily="2" charset="77"/>
                    <a:ea typeface="Lato Semibold" panose="020F0502020204030203" pitchFamily="34" charset="0"/>
                    <a:cs typeface="Poppins Medium" pitchFamily="2" charset="77"/>
                  </a:rPr>
                  <a:t>Milestone</a:t>
                </a:r>
              </a:p>
            </p:txBody>
          </p:sp>
          <p:sp>
            <p:nvSpPr>
              <p:cNvPr id="31" name="Rectangle 56">
                <a:extLst>
                  <a:ext uri="{FF2B5EF4-FFF2-40B4-BE49-F238E27FC236}">
                    <a16:creationId xmlns:a16="http://schemas.microsoft.com/office/drawing/2014/main" id="{9BBA3F2C-6B60-0244-A8B3-E5084A81DE38}"/>
                  </a:ext>
                </a:extLst>
              </p:cNvPr>
              <p:cNvSpPr/>
              <p:nvPr/>
            </p:nvSpPr>
            <p:spPr>
              <a:xfrm>
                <a:off x="8292088" y="4525001"/>
                <a:ext cx="2051293" cy="6924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400" dirty="0">
                    <a:latin typeface="Poppins" panose="020F0502020204030203" pitchFamily="34" charset="0"/>
                    <a:ea typeface="Lato Light" panose="020F0502020204030203" pitchFamily="34" charset="0"/>
                    <a:cs typeface="Lato Light" panose="020F0502020204030203" pitchFamily="34" charset="0"/>
                  </a:rPr>
                  <a:t>Add a short description of this milestone here.</a:t>
                </a:r>
              </a:p>
            </p:txBody>
          </p:sp>
        </p:grpSp>
      </p:grp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350">
            <a:extLst>
              <a:ext uri="{FF2B5EF4-FFF2-40B4-BE49-F238E27FC236}">
                <a16:creationId xmlns:a16="http://schemas.microsoft.com/office/drawing/2014/main" id="{EB85846B-B4DD-D346-BE0C-37F878C3F360}"/>
              </a:ext>
            </a:extLst>
          </p:cNvPr>
          <p:cNvSpPr txBox="1"/>
          <p:nvPr/>
        </p:nvSpPr>
        <p:spPr>
          <a:xfrm>
            <a:off x="4909366" y="511095"/>
            <a:ext cx="2370200" cy="661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srgbClr val="131414"/>
                </a:solidFill>
                <a:latin typeface="Funnel Display" pitchFamily="2" charset="77"/>
                <a:ea typeface="Lato Heavy" charset="0"/>
                <a:cs typeface="Poppins" pitchFamily="2" charset="77"/>
              </a:rPr>
              <a:t>Timeline</a:t>
            </a:r>
          </a:p>
        </p:txBody>
      </p:sp>
      <p:sp>
        <p:nvSpPr>
          <p:cNvPr id="12" name="CuadroTexto 351">
            <a:extLst>
              <a:ext uri="{FF2B5EF4-FFF2-40B4-BE49-F238E27FC236}">
                <a16:creationId xmlns:a16="http://schemas.microsoft.com/office/drawing/2014/main" id="{14CCF53B-4E8A-804A-9EAC-C1FF6A3EC7E9}"/>
              </a:ext>
            </a:extLst>
          </p:cNvPr>
          <p:cNvSpPr txBox="1"/>
          <p:nvPr/>
        </p:nvSpPr>
        <p:spPr>
          <a:xfrm>
            <a:off x="1334154" y="1191655"/>
            <a:ext cx="952051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Poppins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Optional subtitle. Replace with your own or delete this line.</a:t>
            </a:r>
          </a:p>
        </p:txBody>
      </p:sp>
      <p:grpSp>
        <p:nvGrpSpPr>
          <p:cNvPr id="13" name="Group 1">
            <a:extLst>
              <a:ext uri="{FF2B5EF4-FFF2-40B4-BE49-F238E27FC236}">
                <a16:creationId xmlns:a16="http://schemas.microsoft.com/office/drawing/2014/main" id="{2EB00A06-D0E5-D240-B19A-2D820C827716}"/>
              </a:ext>
            </a:extLst>
          </p:cNvPr>
          <p:cNvGrpSpPr/>
          <p:nvPr/>
        </p:nvGrpSpPr>
        <p:grpSpPr>
          <a:xfrm>
            <a:off x="780726" y="2215470"/>
            <a:ext cx="10627371" cy="3095524"/>
            <a:chOff x="780727" y="2570820"/>
            <a:chExt cx="10627371" cy="3095524"/>
          </a:xfrm>
        </p:grpSpPr>
        <p:sp>
          <p:nvSpPr>
            <p:cNvPr id="14" name="Rounded Rectangle 22">
              <a:extLst>
                <a:ext uri="{FF2B5EF4-FFF2-40B4-BE49-F238E27FC236}">
                  <a16:creationId xmlns:a16="http://schemas.microsoft.com/office/drawing/2014/main" id="{958212A2-8B89-0444-92A1-6FF83A00FE24}"/>
                </a:ext>
              </a:extLst>
            </p:cNvPr>
            <p:cNvSpPr/>
            <p:nvPr/>
          </p:nvSpPr>
          <p:spPr>
            <a:xfrm>
              <a:off x="4053096" y="2570820"/>
              <a:ext cx="1462043" cy="1424407"/>
            </a:xfrm>
            <a:prstGeom prst="roundRect">
              <a:avLst/>
            </a:prstGeom>
            <a:solidFill>
              <a:srgbClr val="3898EC"/>
            </a:solidFill>
            <a:ln>
              <a:noFill/>
            </a:ln>
          </p:spPr>
          <p:style>
            <a:lnRef idx="2">
              <a:srgbClr val="E86222">
                <a:shade val="50000"/>
              </a:srgbClr>
            </a:lnRef>
            <a:fillRef idx="1">
              <a:srgbClr val="E86222"/>
            </a:fillRef>
            <a:effectRef idx="0">
              <a:srgbClr val="E86222"/>
            </a:effectRef>
            <a:fontRef idx="minor">
              <a:srgbClr val="FFFFFF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ounded Rectangle 23">
              <a:extLst>
                <a:ext uri="{FF2B5EF4-FFF2-40B4-BE49-F238E27FC236}">
                  <a16:creationId xmlns:a16="http://schemas.microsoft.com/office/drawing/2014/main" id="{3105AD5D-C0DB-AC45-A64F-F73FDA48C764}"/>
                </a:ext>
              </a:extLst>
            </p:cNvPr>
            <p:cNvSpPr/>
            <p:nvPr/>
          </p:nvSpPr>
          <p:spPr>
            <a:xfrm>
              <a:off x="1465715" y="2570820"/>
              <a:ext cx="1462043" cy="1424407"/>
            </a:xfrm>
            <a:prstGeom prst="roundRect">
              <a:avLst/>
            </a:prstGeom>
            <a:ln>
              <a:noFill/>
            </a:ln>
          </p:spPr>
          <p:style>
            <a:lnRef idx="2">
              <a:srgbClr val="E86222">
                <a:shade val="50000"/>
              </a:srgbClr>
            </a:lnRef>
            <a:fillRef idx="1">
              <a:srgbClr val="E86222"/>
            </a:fillRef>
            <a:effectRef idx="0">
              <a:srgbClr val="E86222"/>
            </a:effectRef>
            <a:fontRef idx="minor">
              <a:srgbClr val="FFFFFF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79970F6F-A42E-0D41-913C-A94731B80D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4244" y="4125104"/>
              <a:ext cx="477641" cy="252144"/>
            </a:xfrm>
            <a:custGeom>
              <a:avLst/>
              <a:gdLst>
                <a:gd name="T0" fmla="*/ 369527 w 1026"/>
                <a:gd name="T1" fmla="*/ 0 h 543"/>
                <a:gd name="T2" fmla="*/ 195038 w 1026"/>
                <a:gd name="T3" fmla="*/ 194902 h 543"/>
                <a:gd name="T4" fmla="*/ 0 w 1026"/>
                <a:gd name="T5" fmla="*/ 0 h 543"/>
                <a:gd name="T6" fmla="*/ 369527 w 1026"/>
                <a:gd name="T7" fmla="*/ 0 h 54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26" h="543">
                  <a:moveTo>
                    <a:pt x="1025" y="0"/>
                  </a:moveTo>
                  <a:lnTo>
                    <a:pt x="541" y="542"/>
                  </a:lnTo>
                  <a:lnTo>
                    <a:pt x="0" y="0"/>
                  </a:lnTo>
                  <a:lnTo>
                    <a:pt x="1025" y="0"/>
                  </a:lnTo>
                </a:path>
              </a:pathLst>
            </a:custGeom>
            <a:solidFill>
              <a:srgbClr val="E86222">
                <a:lumMod val="20000"/>
                <a:lumOff val="80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1F963F24-59EF-6447-BB8E-B2CCDA5533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37846" y="4128890"/>
              <a:ext cx="477641" cy="252144"/>
            </a:xfrm>
            <a:custGeom>
              <a:avLst/>
              <a:gdLst>
                <a:gd name="T0" fmla="*/ 369527 w 1026"/>
                <a:gd name="T1" fmla="*/ 0 h 542"/>
                <a:gd name="T2" fmla="*/ 195038 w 1026"/>
                <a:gd name="T3" fmla="*/ 194902 h 542"/>
                <a:gd name="T4" fmla="*/ 0 w 1026"/>
                <a:gd name="T5" fmla="*/ 0 h 542"/>
                <a:gd name="T6" fmla="*/ 369527 w 1026"/>
                <a:gd name="T7" fmla="*/ 0 h 54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26" h="542">
                  <a:moveTo>
                    <a:pt x="1025" y="0"/>
                  </a:moveTo>
                  <a:lnTo>
                    <a:pt x="541" y="541"/>
                  </a:lnTo>
                  <a:lnTo>
                    <a:pt x="0" y="0"/>
                  </a:lnTo>
                  <a:lnTo>
                    <a:pt x="1025" y="0"/>
                  </a:lnTo>
                </a:path>
              </a:pathLst>
            </a:custGeom>
            <a:solidFill>
              <a:srgbClr val="747980">
                <a:lumMod val="20000"/>
                <a:lumOff val="80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id="{DA8F0D5C-5E80-E04A-9112-64604F7160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1626" y="4136922"/>
              <a:ext cx="477641" cy="252145"/>
            </a:xfrm>
            <a:custGeom>
              <a:avLst/>
              <a:gdLst>
                <a:gd name="T0" fmla="*/ 369527 w 1026"/>
                <a:gd name="T1" fmla="*/ 0 h 542"/>
                <a:gd name="T2" fmla="*/ 195038 w 1026"/>
                <a:gd name="T3" fmla="*/ 194903 h 542"/>
                <a:gd name="T4" fmla="*/ 0 w 1026"/>
                <a:gd name="T5" fmla="*/ 0 h 542"/>
                <a:gd name="T6" fmla="*/ 369527 w 1026"/>
                <a:gd name="T7" fmla="*/ 0 h 54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26" h="542">
                  <a:moveTo>
                    <a:pt x="1025" y="0"/>
                  </a:moveTo>
                  <a:lnTo>
                    <a:pt x="541" y="541"/>
                  </a:lnTo>
                  <a:lnTo>
                    <a:pt x="0" y="0"/>
                  </a:lnTo>
                  <a:lnTo>
                    <a:pt x="1025" y="0"/>
                  </a:lnTo>
                </a:path>
              </a:pathLst>
            </a:custGeom>
            <a:solidFill>
              <a:srgbClr val="3898EC">
                <a:lumMod val="20000"/>
                <a:lumOff val="80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C69946B7-60C8-8E41-B4BA-0D1D354E75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27884" y="4128890"/>
              <a:ext cx="477641" cy="252144"/>
            </a:xfrm>
            <a:custGeom>
              <a:avLst/>
              <a:gdLst>
                <a:gd name="T0" fmla="*/ 369527 w 1026"/>
                <a:gd name="T1" fmla="*/ 0 h 542"/>
                <a:gd name="T2" fmla="*/ 195038 w 1026"/>
                <a:gd name="T3" fmla="*/ 194902 h 542"/>
                <a:gd name="T4" fmla="*/ 0 w 1026"/>
                <a:gd name="T5" fmla="*/ 0 h 542"/>
                <a:gd name="T6" fmla="*/ 369527 w 1026"/>
                <a:gd name="T7" fmla="*/ 0 h 54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26" h="542">
                  <a:moveTo>
                    <a:pt x="1025" y="0"/>
                  </a:moveTo>
                  <a:lnTo>
                    <a:pt x="541" y="541"/>
                  </a:lnTo>
                  <a:lnTo>
                    <a:pt x="0" y="0"/>
                  </a:lnTo>
                  <a:lnTo>
                    <a:pt x="1025" y="0"/>
                  </a:lnTo>
                </a:path>
              </a:pathLst>
            </a:custGeom>
            <a:solidFill>
              <a:srgbClr val="0E0E12">
                <a:lumMod val="20000"/>
                <a:lumOff val="80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Rounded Rectangle 28">
              <a:extLst>
                <a:ext uri="{FF2B5EF4-FFF2-40B4-BE49-F238E27FC236}">
                  <a16:creationId xmlns:a16="http://schemas.microsoft.com/office/drawing/2014/main" id="{6BF2D4CB-2C63-B74C-A46F-0E0660736046}"/>
                </a:ext>
              </a:extLst>
            </p:cNvPr>
            <p:cNvSpPr/>
            <p:nvPr/>
          </p:nvSpPr>
          <p:spPr>
            <a:xfrm>
              <a:off x="9233171" y="2570820"/>
              <a:ext cx="1462043" cy="1424407"/>
            </a:xfrm>
            <a:prstGeom prst="roundRect">
              <a:avLst/>
            </a:prstGeom>
            <a:solidFill>
              <a:srgbClr val="0E0E12"/>
            </a:solidFill>
            <a:ln>
              <a:noFill/>
            </a:ln>
          </p:spPr>
          <p:style>
            <a:lnRef idx="2">
              <a:srgbClr val="E86222">
                <a:shade val="50000"/>
              </a:srgbClr>
            </a:lnRef>
            <a:fillRef idx="1">
              <a:srgbClr val="E86222"/>
            </a:fillRef>
            <a:effectRef idx="0">
              <a:srgbClr val="E86222"/>
            </a:effectRef>
            <a:fontRef idx="minor">
              <a:srgbClr val="FFFFFF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ounded Rectangle 29">
              <a:extLst>
                <a:ext uri="{FF2B5EF4-FFF2-40B4-BE49-F238E27FC236}">
                  <a16:creationId xmlns:a16="http://schemas.microsoft.com/office/drawing/2014/main" id="{30B6CE88-03D8-2642-BA04-CF567557AEA8}"/>
                </a:ext>
              </a:extLst>
            </p:cNvPr>
            <p:cNvSpPr/>
            <p:nvPr/>
          </p:nvSpPr>
          <p:spPr>
            <a:xfrm>
              <a:off x="6643134" y="2570820"/>
              <a:ext cx="1462043" cy="1424407"/>
            </a:xfrm>
            <a:prstGeom prst="roundRect">
              <a:avLst/>
            </a:prstGeom>
            <a:solidFill>
              <a:srgbClr val="747980"/>
            </a:solidFill>
            <a:ln>
              <a:noFill/>
            </a:ln>
          </p:spPr>
          <p:style>
            <a:lnRef idx="2">
              <a:srgbClr val="E86222">
                <a:shade val="50000"/>
              </a:srgbClr>
            </a:lnRef>
            <a:fillRef idx="1">
              <a:srgbClr val="E86222"/>
            </a:fillRef>
            <a:effectRef idx="0">
              <a:srgbClr val="E86222"/>
            </a:effectRef>
            <a:fontRef idx="minor">
              <a:srgbClr val="FFFFFF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30">
              <a:extLst>
                <a:ext uri="{FF2B5EF4-FFF2-40B4-BE49-F238E27FC236}">
                  <a16:creationId xmlns:a16="http://schemas.microsoft.com/office/drawing/2014/main" id="{8923A0DC-EA9B-E245-B034-06D557E00CE0}"/>
                </a:ext>
              </a:extLst>
            </p:cNvPr>
            <p:cNvSpPr txBox="1"/>
            <p:nvPr/>
          </p:nvSpPr>
          <p:spPr>
            <a:xfrm>
              <a:off x="1417806" y="3133328"/>
              <a:ext cx="1557936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FFFFFF"/>
                  </a:solidFill>
                  <a:latin typeface="Poppins" pitchFamily="2" charset="77"/>
                  <a:ea typeface="Lato Black" panose="020F0502020204030203" pitchFamily="34" charset="0"/>
                  <a:cs typeface="Poppins Medium" pitchFamily="2" charset="77"/>
                </a:rPr>
                <a:t>2023</a:t>
              </a:r>
            </a:p>
          </p:txBody>
        </p:sp>
        <p:sp>
          <p:nvSpPr>
            <p:cNvPr id="23" name="TextBox 31">
              <a:extLst>
                <a:ext uri="{FF2B5EF4-FFF2-40B4-BE49-F238E27FC236}">
                  <a16:creationId xmlns:a16="http://schemas.microsoft.com/office/drawing/2014/main" id="{F57A80E0-F51B-CB44-8778-3D60AEE6A172}"/>
                </a:ext>
              </a:extLst>
            </p:cNvPr>
            <p:cNvSpPr txBox="1"/>
            <p:nvPr/>
          </p:nvSpPr>
          <p:spPr>
            <a:xfrm>
              <a:off x="4005112" y="3133328"/>
              <a:ext cx="1557936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FFFFFF"/>
                  </a:solidFill>
                  <a:latin typeface="Poppins" pitchFamily="2" charset="77"/>
                  <a:ea typeface="Lato Black" panose="020F0502020204030203" pitchFamily="34" charset="0"/>
                  <a:cs typeface="Poppins Medium" pitchFamily="2" charset="77"/>
                </a:rPr>
                <a:t>2024</a:t>
              </a:r>
            </a:p>
          </p:txBody>
        </p:sp>
        <p:sp>
          <p:nvSpPr>
            <p:cNvPr id="24" name="TextBox 32">
              <a:extLst>
                <a:ext uri="{FF2B5EF4-FFF2-40B4-BE49-F238E27FC236}">
                  <a16:creationId xmlns:a16="http://schemas.microsoft.com/office/drawing/2014/main" id="{D041BA2D-CA38-1A45-9E78-A99138D34928}"/>
                </a:ext>
              </a:extLst>
            </p:cNvPr>
            <p:cNvSpPr txBox="1"/>
            <p:nvPr/>
          </p:nvSpPr>
          <p:spPr>
            <a:xfrm>
              <a:off x="6596968" y="3133328"/>
              <a:ext cx="1557936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FFFFFF"/>
                  </a:solidFill>
                  <a:latin typeface="Poppins" pitchFamily="2" charset="77"/>
                  <a:ea typeface="Lato Black" panose="020F0502020204030203" pitchFamily="34" charset="0"/>
                  <a:cs typeface="Poppins Medium" pitchFamily="2" charset="77"/>
                </a:rPr>
                <a:t>2025</a:t>
              </a:r>
            </a:p>
          </p:txBody>
        </p:sp>
        <p:sp>
          <p:nvSpPr>
            <p:cNvPr id="25" name="TextBox 33">
              <a:extLst>
                <a:ext uri="{FF2B5EF4-FFF2-40B4-BE49-F238E27FC236}">
                  <a16:creationId xmlns:a16="http://schemas.microsoft.com/office/drawing/2014/main" id="{DD87ADD3-5195-D64C-80B4-442B635E4E7D}"/>
                </a:ext>
              </a:extLst>
            </p:cNvPr>
            <p:cNvSpPr txBox="1"/>
            <p:nvPr/>
          </p:nvSpPr>
          <p:spPr>
            <a:xfrm>
              <a:off x="9186930" y="3133328"/>
              <a:ext cx="1557936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FFFFFF"/>
                  </a:solidFill>
                  <a:latin typeface="Poppins" pitchFamily="2" charset="77"/>
                  <a:ea typeface="Lato Black" panose="020F0502020204030203" pitchFamily="34" charset="0"/>
                  <a:cs typeface="Poppins Medium" pitchFamily="2" charset="77"/>
                </a:rPr>
                <a:t>2026</a:t>
              </a:r>
            </a:p>
          </p:txBody>
        </p:sp>
        <p:grpSp>
          <p:nvGrpSpPr>
            <p:cNvPr id="26" name="Group 34">
              <a:extLst>
                <a:ext uri="{FF2B5EF4-FFF2-40B4-BE49-F238E27FC236}">
                  <a16:creationId xmlns:a16="http://schemas.microsoft.com/office/drawing/2014/main" id="{EC3597CD-9B66-DC49-81FD-132A29D659FB}"/>
                </a:ext>
              </a:extLst>
            </p:cNvPr>
            <p:cNvGrpSpPr/>
            <p:nvPr/>
          </p:nvGrpSpPr>
          <p:grpSpPr>
            <a:xfrm>
              <a:off x="1381280" y="4650681"/>
              <a:ext cx="1663570" cy="1015663"/>
              <a:chOff x="4910436" y="2972096"/>
              <a:chExt cx="1663570" cy="1015663"/>
            </a:xfrm>
          </p:grpSpPr>
          <p:sp>
            <p:nvSpPr>
              <p:cNvPr id="27" name="CuadroTexto 395">
                <a:extLst>
                  <a:ext uri="{FF2B5EF4-FFF2-40B4-BE49-F238E27FC236}">
                    <a16:creationId xmlns:a16="http://schemas.microsoft.com/office/drawing/2014/main" id="{7D53F144-6A72-F94E-B99B-24383A57477E}"/>
                  </a:ext>
                </a:extLst>
              </p:cNvPr>
              <p:cNvSpPr txBox="1"/>
              <p:nvPr/>
            </p:nvSpPr>
            <p:spPr>
              <a:xfrm>
                <a:off x="4910436" y="2972096"/>
                <a:ext cx="1663570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131414"/>
                    </a:solidFill>
                    <a:latin typeface="Poppins" pitchFamily="2" charset="77"/>
                    <a:ea typeface="Lato Semibold" panose="020F0502020204030203" pitchFamily="34" charset="0"/>
                    <a:cs typeface="Poppins Medium" pitchFamily="2" charset="77"/>
                  </a:rPr>
                  <a:t>Milestone</a:t>
                </a:r>
              </a:p>
            </p:txBody>
          </p:sp>
          <p:sp>
            <p:nvSpPr>
              <p:cNvPr id="28" name="Rectangle 56">
                <a:extLst>
                  <a:ext uri="{FF2B5EF4-FFF2-40B4-BE49-F238E27FC236}">
                    <a16:creationId xmlns:a16="http://schemas.microsoft.com/office/drawing/2014/main" id="{90BAA347-B3E3-6A4F-8767-C84F814E217C}"/>
                  </a:ext>
                </a:extLst>
              </p:cNvPr>
              <p:cNvSpPr/>
              <p:nvPr/>
            </p:nvSpPr>
            <p:spPr>
              <a:xfrm>
                <a:off x="4910436" y="3295262"/>
                <a:ext cx="1663570" cy="6924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400" dirty="0">
                    <a:latin typeface="Poppins" panose="020F0502020204030203" pitchFamily="34" charset="0"/>
                    <a:ea typeface="Lato Light" panose="020F0502020204030203" pitchFamily="34" charset="0"/>
                    <a:cs typeface="Lato Light" panose="020F0502020204030203" pitchFamily="34" charset="0"/>
                  </a:rPr>
                  <a:t>Add a short description of this milestone here.</a:t>
                </a:r>
              </a:p>
            </p:txBody>
          </p:sp>
        </p:grpSp>
        <p:grpSp>
          <p:nvGrpSpPr>
            <p:cNvPr id="29" name="Group 37">
              <a:extLst>
                <a:ext uri="{FF2B5EF4-FFF2-40B4-BE49-F238E27FC236}">
                  <a16:creationId xmlns:a16="http://schemas.microsoft.com/office/drawing/2014/main" id="{3AC5661F-46FE-C14F-B165-F2C3B9D35CB8}"/>
                </a:ext>
              </a:extLst>
            </p:cNvPr>
            <p:cNvGrpSpPr/>
            <p:nvPr/>
          </p:nvGrpSpPr>
          <p:grpSpPr>
            <a:xfrm>
              <a:off x="3968662" y="4650681"/>
              <a:ext cx="1663570" cy="1015663"/>
              <a:chOff x="4910436" y="2972096"/>
              <a:chExt cx="1663570" cy="1015663"/>
            </a:xfrm>
          </p:grpSpPr>
          <p:sp>
            <p:nvSpPr>
              <p:cNvPr id="30" name="CuadroTexto 395">
                <a:extLst>
                  <a:ext uri="{FF2B5EF4-FFF2-40B4-BE49-F238E27FC236}">
                    <a16:creationId xmlns:a16="http://schemas.microsoft.com/office/drawing/2014/main" id="{EAC51250-784D-424B-A5CF-A3588BE8AAEF}"/>
                  </a:ext>
                </a:extLst>
              </p:cNvPr>
              <p:cNvSpPr txBox="1"/>
              <p:nvPr/>
            </p:nvSpPr>
            <p:spPr>
              <a:xfrm>
                <a:off x="4910436" y="2972096"/>
                <a:ext cx="1663570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131414"/>
                    </a:solidFill>
                    <a:latin typeface="Poppins" pitchFamily="2" charset="77"/>
                    <a:ea typeface="Lato Semibold" panose="020F0502020204030203" pitchFamily="34" charset="0"/>
                    <a:cs typeface="Poppins Medium" pitchFamily="2" charset="77"/>
                  </a:rPr>
                  <a:t>Milestone</a:t>
                </a:r>
              </a:p>
            </p:txBody>
          </p:sp>
          <p:sp>
            <p:nvSpPr>
              <p:cNvPr id="31" name="Rectangle 56">
                <a:extLst>
                  <a:ext uri="{FF2B5EF4-FFF2-40B4-BE49-F238E27FC236}">
                    <a16:creationId xmlns:a16="http://schemas.microsoft.com/office/drawing/2014/main" id="{A26BF58B-E6C2-DF48-A54A-C5109ABBD1E5}"/>
                  </a:ext>
                </a:extLst>
              </p:cNvPr>
              <p:cNvSpPr/>
              <p:nvPr/>
            </p:nvSpPr>
            <p:spPr>
              <a:xfrm>
                <a:off x="4910436" y="3295262"/>
                <a:ext cx="1663570" cy="6924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400" dirty="0">
                    <a:latin typeface="Poppins" panose="020F0502020204030203" pitchFamily="34" charset="0"/>
                    <a:ea typeface="Lato Light" panose="020F0502020204030203" pitchFamily="34" charset="0"/>
                    <a:cs typeface="Lato Light" panose="020F0502020204030203" pitchFamily="34" charset="0"/>
                  </a:rPr>
                  <a:t>Add a short description of this milestone here.</a:t>
                </a:r>
              </a:p>
            </p:txBody>
          </p:sp>
        </p:grpSp>
        <p:grpSp>
          <p:nvGrpSpPr>
            <p:cNvPr id="32" name="Group 45">
              <a:extLst>
                <a:ext uri="{FF2B5EF4-FFF2-40B4-BE49-F238E27FC236}">
                  <a16:creationId xmlns:a16="http://schemas.microsoft.com/office/drawing/2014/main" id="{A0C4DCDE-2AB6-F740-BA2D-B63A2BABEAA2}"/>
                </a:ext>
              </a:extLst>
            </p:cNvPr>
            <p:cNvGrpSpPr/>
            <p:nvPr/>
          </p:nvGrpSpPr>
          <p:grpSpPr>
            <a:xfrm>
              <a:off x="6542370" y="4650681"/>
              <a:ext cx="1663570" cy="1015663"/>
              <a:chOff x="4910436" y="2972096"/>
              <a:chExt cx="1663570" cy="1015663"/>
            </a:xfrm>
          </p:grpSpPr>
          <p:sp>
            <p:nvSpPr>
              <p:cNvPr id="33" name="CuadroTexto 395">
                <a:extLst>
                  <a:ext uri="{FF2B5EF4-FFF2-40B4-BE49-F238E27FC236}">
                    <a16:creationId xmlns:a16="http://schemas.microsoft.com/office/drawing/2014/main" id="{2DC6DFB5-1DA4-8449-ACA6-7768EF8CF7D8}"/>
                  </a:ext>
                </a:extLst>
              </p:cNvPr>
              <p:cNvSpPr txBox="1"/>
              <p:nvPr/>
            </p:nvSpPr>
            <p:spPr>
              <a:xfrm>
                <a:off x="4910436" y="2972096"/>
                <a:ext cx="1663570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131414"/>
                    </a:solidFill>
                    <a:latin typeface="Poppins" pitchFamily="2" charset="77"/>
                    <a:ea typeface="Lato Semibold" panose="020F0502020204030203" pitchFamily="34" charset="0"/>
                    <a:cs typeface="Poppins Medium" pitchFamily="2" charset="77"/>
                  </a:rPr>
                  <a:t>Milestone</a:t>
                </a:r>
              </a:p>
            </p:txBody>
          </p:sp>
          <p:sp>
            <p:nvSpPr>
              <p:cNvPr id="34" name="Rectangle 56">
                <a:extLst>
                  <a:ext uri="{FF2B5EF4-FFF2-40B4-BE49-F238E27FC236}">
                    <a16:creationId xmlns:a16="http://schemas.microsoft.com/office/drawing/2014/main" id="{723AB66F-682D-1D42-9B3D-88E417510A0A}"/>
                  </a:ext>
                </a:extLst>
              </p:cNvPr>
              <p:cNvSpPr/>
              <p:nvPr/>
            </p:nvSpPr>
            <p:spPr>
              <a:xfrm>
                <a:off x="4910436" y="3295262"/>
                <a:ext cx="1663570" cy="6924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400" dirty="0">
                    <a:latin typeface="Poppins" panose="020F0502020204030203" pitchFamily="34" charset="0"/>
                    <a:ea typeface="Lato Light" panose="020F0502020204030203" pitchFamily="34" charset="0"/>
                    <a:cs typeface="Lato Light" panose="020F0502020204030203" pitchFamily="34" charset="0"/>
                  </a:rPr>
                  <a:t>Add a short description of this milestone here.</a:t>
                </a:r>
              </a:p>
            </p:txBody>
          </p:sp>
        </p:grpSp>
        <p:grpSp>
          <p:nvGrpSpPr>
            <p:cNvPr id="35" name="Group 55">
              <a:extLst>
                <a:ext uri="{FF2B5EF4-FFF2-40B4-BE49-F238E27FC236}">
                  <a16:creationId xmlns:a16="http://schemas.microsoft.com/office/drawing/2014/main" id="{1D44E0D7-A1D8-3C41-9C96-7AB695C0F904}"/>
                </a:ext>
              </a:extLst>
            </p:cNvPr>
            <p:cNvGrpSpPr/>
            <p:nvPr/>
          </p:nvGrpSpPr>
          <p:grpSpPr>
            <a:xfrm>
              <a:off x="9132408" y="4650681"/>
              <a:ext cx="1663570" cy="1015663"/>
              <a:chOff x="4910436" y="2972096"/>
              <a:chExt cx="1663570" cy="1015663"/>
            </a:xfrm>
          </p:grpSpPr>
          <p:sp>
            <p:nvSpPr>
              <p:cNvPr id="36" name="CuadroTexto 395">
                <a:extLst>
                  <a:ext uri="{FF2B5EF4-FFF2-40B4-BE49-F238E27FC236}">
                    <a16:creationId xmlns:a16="http://schemas.microsoft.com/office/drawing/2014/main" id="{0F652FF4-8067-494C-B9A6-52ADD27DAF82}"/>
                  </a:ext>
                </a:extLst>
              </p:cNvPr>
              <p:cNvSpPr txBox="1"/>
              <p:nvPr/>
            </p:nvSpPr>
            <p:spPr>
              <a:xfrm>
                <a:off x="4910436" y="2972096"/>
                <a:ext cx="1663570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131414"/>
                    </a:solidFill>
                    <a:latin typeface="Poppins" pitchFamily="2" charset="77"/>
                    <a:ea typeface="Lato Semibold" panose="020F0502020204030203" pitchFamily="34" charset="0"/>
                    <a:cs typeface="Poppins Medium" pitchFamily="2" charset="77"/>
                  </a:rPr>
                  <a:t>Milestone</a:t>
                </a:r>
              </a:p>
            </p:txBody>
          </p:sp>
          <p:sp>
            <p:nvSpPr>
              <p:cNvPr id="37" name="Rectangle 56">
                <a:extLst>
                  <a:ext uri="{FF2B5EF4-FFF2-40B4-BE49-F238E27FC236}">
                    <a16:creationId xmlns:a16="http://schemas.microsoft.com/office/drawing/2014/main" id="{179531D9-D679-F24A-B447-0FF18903BFF1}"/>
                  </a:ext>
                </a:extLst>
              </p:cNvPr>
              <p:cNvSpPr/>
              <p:nvPr/>
            </p:nvSpPr>
            <p:spPr>
              <a:xfrm>
                <a:off x="4910436" y="3295262"/>
                <a:ext cx="1663570" cy="6924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400" dirty="0">
                    <a:latin typeface="Poppins" panose="020F0502020204030203" pitchFamily="34" charset="0"/>
                    <a:ea typeface="Lato Light" panose="020F0502020204030203" pitchFamily="34" charset="0"/>
                    <a:cs typeface="Lato Light" panose="020F0502020204030203" pitchFamily="34" charset="0"/>
                  </a:rPr>
                  <a:t>Add a short description of this milestone here.</a:t>
                </a:r>
              </a:p>
            </p:txBody>
          </p:sp>
        </p:grpSp>
        <p:cxnSp>
          <p:nvCxnSpPr>
            <p:cNvPr id="38" name="Straight Connector 61">
              <a:extLst>
                <a:ext uri="{FF2B5EF4-FFF2-40B4-BE49-F238E27FC236}">
                  <a16:creationId xmlns:a16="http://schemas.microsoft.com/office/drawing/2014/main" id="{8C08EA61-1D11-8B47-A346-1632A7BA5E88}"/>
                </a:ext>
              </a:extLst>
            </p:cNvPr>
            <p:cNvCxnSpPr/>
            <p:nvPr/>
          </p:nvCxnSpPr>
          <p:spPr>
            <a:xfrm>
              <a:off x="780727" y="4389067"/>
              <a:ext cx="10627371" cy="0"/>
            </a:xfrm>
            <a:prstGeom prst="line">
              <a:avLst/>
            </a:prstGeom>
            <a:ln w="19050">
              <a:solidFill>
                <a:srgbClr val="FFFFFF">
                  <a:lumMod val="85000"/>
                </a:srgbClr>
              </a:solidFill>
              <a:prstDash val="dash"/>
              <a:headEnd type="oval"/>
              <a:tailEnd type="oval"/>
            </a:ln>
          </p:spPr>
          <p:style>
            <a:lnRef idx="1">
              <a:srgbClr val="E86222"/>
            </a:lnRef>
            <a:fillRef idx="0">
              <a:srgbClr val="E86222"/>
            </a:fillRef>
            <a:effectRef idx="0">
              <a:srgbClr val="E86222"/>
            </a:effectRef>
            <a:fontRef idx="minor">
              <a:srgbClr val="181919"/>
            </a:fontRef>
          </p:style>
        </p:cxnSp>
      </p:grp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350">
            <a:extLst>
              <a:ext uri="{FF2B5EF4-FFF2-40B4-BE49-F238E27FC236}">
                <a16:creationId xmlns:a16="http://schemas.microsoft.com/office/drawing/2014/main" id="{EB85846B-B4DD-D346-BE0C-37F878C3F360}"/>
              </a:ext>
            </a:extLst>
          </p:cNvPr>
          <p:cNvSpPr txBox="1"/>
          <p:nvPr/>
        </p:nvSpPr>
        <p:spPr>
          <a:xfrm>
            <a:off x="4909366" y="511095"/>
            <a:ext cx="2370200" cy="661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srgbClr val="131414"/>
                </a:solidFill>
                <a:latin typeface="Funnel Display" pitchFamily="2" charset="77"/>
                <a:ea typeface="Lato Heavy" charset="0"/>
                <a:cs typeface="Poppins" pitchFamily="2" charset="77"/>
              </a:rPr>
              <a:t>Timeline</a:t>
            </a:r>
          </a:p>
        </p:txBody>
      </p:sp>
      <p:sp>
        <p:nvSpPr>
          <p:cNvPr id="12" name="CuadroTexto 351">
            <a:extLst>
              <a:ext uri="{FF2B5EF4-FFF2-40B4-BE49-F238E27FC236}">
                <a16:creationId xmlns:a16="http://schemas.microsoft.com/office/drawing/2014/main" id="{14CCF53B-4E8A-804A-9EAC-C1FF6A3EC7E9}"/>
              </a:ext>
            </a:extLst>
          </p:cNvPr>
          <p:cNvSpPr txBox="1"/>
          <p:nvPr/>
        </p:nvSpPr>
        <p:spPr>
          <a:xfrm>
            <a:off x="1334154" y="1191655"/>
            <a:ext cx="952051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Poppins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Optional subtitle. Replace with your own or delete this line.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E158509-F3FC-493A-270C-C9A3E698272E}"/>
              </a:ext>
            </a:extLst>
          </p:cNvPr>
          <p:cNvGrpSpPr/>
          <p:nvPr/>
        </p:nvGrpSpPr>
        <p:grpSpPr>
          <a:xfrm>
            <a:off x="780726" y="2343247"/>
            <a:ext cx="10627371" cy="2722935"/>
            <a:chOff x="780727" y="2196593"/>
            <a:chExt cx="10627371" cy="2722935"/>
          </a:xfrm>
        </p:grpSpPr>
        <p:cxnSp>
          <p:nvCxnSpPr>
            <p:cNvPr id="13" name="Straight Connector 49">
              <a:extLst>
                <a:ext uri="{FF2B5EF4-FFF2-40B4-BE49-F238E27FC236}">
                  <a16:creationId xmlns:a16="http://schemas.microsoft.com/office/drawing/2014/main" id="{AC726F3F-6D71-4544-B41A-41216A336AE4}"/>
                </a:ext>
              </a:extLst>
            </p:cNvPr>
            <p:cNvCxnSpPr/>
            <p:nvPr/>
          </p:nvCxnSpPr>
          <p:spPr>
            <a:xfrm>
              <a:off x="780727" y="2928221"/>
              <a:ext cx="10627371" cy="0"/>
            </a:xfrm>
            <a:prstGeom prst="line">
              <a:avLst/>
            </a:prstGeom>
            <a:ln w="19050">
              <a:solidFill>
                <a:srgbClr val="FFFFFF">
                  <a:lumMod val="85000"/>
                </a:srgbClr>
              </a:solidFill>
              <a:prstDash val="dash"/>
              <a:headEnd type="oval"/>
              <a:tailEnd type="oval"/>
            </a:ln>
          </p:spPr>
          <p:style>
            <a:lnRef idx="1">
              <a:srgbClr val="E86222"/>
            </a:lnRef>
            <a:fillRef idx="0">
              <a:srgbClr val="E86222"/>
            </a:fillRef>
            <a:effectRef idx="0">
              <a:srgbClr val="E86222"/>
            </a:effectRef>
            <a:fontRef idx="minor">
              <a:srgbClr val="181919"/>
            </a:fontRef>
          </p:style>
        </p:cxnSp>
        <p:grpSp>
          <p:nvGrpSpPr>
            <p:cNvPr id="14" name="Group 2">
              <a:extLst>
                <a:ext uri="{FF2B5EF4-FFF2-40B4-BE49-F238E27FC236}">
                  <a16:creationId xmlns:a16="http://schemas.microsoft.com/office/drawing/2014/main" id="{6D07CFA6-3461-5242-8FAE-28E21F5BDE00}"/>
                </a:ext>
              </a:extLst>
            </p:cNvPr>
            <p:cNvGrpSpPr/>
            <p:nvPr/>
          </p:nvGrpSpPr>
          <p:grpSpPr>
            <a:xfrm>
              <a:off x="1334153" y="2196593"/>
              <a:ext cx="9520519" cy="1471312"/>
              <a:chOff x="849678" y="2571690"/>
              <a:chExt cx="11094899" cy="1714619"/>
            </a:xfrm>
          </p:grpSpPr>
          <p:sp>
            <p:nvSpPr>
              <p:cNvPr id="15" name="Freeform 3">
                <a:extLst>
                  <a:ext uri="{FF2B5EF4-FFF2-40B4-BE49-F238E27FC236}">
                    <a16:creationId xmlns:a16="http://schemas.microsoft.com/office/drawing/2014/main" id="{F1FE6E3A-ABAE-A544-8F0D-97B40E252C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49678" y="2571690"/>
                <a:ext cx="1714617" cy="1714619"/>
              </a:xfrm>
              <a:custGeom>
                <a:avLst/>
                <a:gdLst>
                  <a:gd name="T0" fmla="*/ 313136612 w 2508"/>
                  <a:gd name="T1" fmla="*/ 188110176 h 2507"/>
                  <a:gd name="T2" fmla="*/ 188089349 w 2508"/>
                  <a:gd name="T3" fmla="*/ 313257180 h 2507"/>
                  <a:gd name="T4" fmla="*/ 188089349 w 2508"/>
                  <a:gd name="T5" fmla="*/ 313257180 h 2507"/>
                  <a:gd name="T6" fmla="*/ 144115335 w 2508"/>
                  <a:gd name="T7" fmla="*/ 313257180 h 2507"/>
                  <a:gd name="T8" fmla="*/ 12193294 w 2508"/>
                  <a:gd name="T9" fmla="*/ 181229766 h 2507"/>
                  <a:gd name="T10" fmla="*/ 12193294 w 2508"/>
                  <a:gd name="T11" fmla="*/ 181229766 h 2507"/>
                  <a:gd name="T12" fmla="*/ 12193294 w 2508"/>
                  <a:gd name="T13" fmla="*/ 137220509 h 2507"/>
                  <a:gd name="T14" fmla="*/ 137240557 w 2508"/>
                  <a:gd name="T15" fmla="*/ 12203216 h 2507"/>
                  <a:gd name="T16" fmla="*/ 137240557 w 2508"/>
                  <a:gd name="T17" fmla="*/ 12203216 h 2507"/>
                  <a:gd name="T18" fmla="*/ 181214571 w 2508"/>
                  <a:gd name="T19" fmla="*/ 12203216 h 2507"/>
                  <a:gd name="T20" fmla="*/ 313136612 w 2508"/>
                  <a:gd name="T21" fmla="*/ 144100919 h 2507"/>
                  <a:gd name="T22" fmla="*/ 313136612 w 2508"/>
                  <a:gd name="T23" fmla="*/ 144100919 h 2507"/>
                  <a:gd name="T24" fmla="*/ 313136612 w 2508"/>
                  <a:gd name="T25" fmla="*/ 188110176 h 250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508" h="2507">
                    <a:moveTo>
                      <a:pt x="2414" y="1449"/>
                    </a:moveTo>
                    <a:lnTo>
                      <a:pt x="1450" y="2413"/>
                    </a:lnTo>
                    <a:cubicBezTo>
                      <a:pt x="1357" y="2506"/>
                      <a:pt x="1205" y="2506"/>
                      <a:pt x="1111" y="2413"/>
                    </a:cubicBezTo>
                    <a:lnTo>
                      <a:pt x="94" y="1396"/>
                    </a:lnTo>
                    <a:cubicBezTo>
                      <a:pt x="0" y="1302"/>
                      <a:pt x="0" y="1150"/>
                      <a:pt x="94" y="1057"/>
                    </a:cubicBezTo>
                    <a:lnTo>
                      <a:pt x="1058" y="94"/>
                    </a:lnTo>
                    <a:cubicBezTo>
                      <a:pt x="1151" y="0"/>
                      <a:pt x="1303" y="0"/>
                      <a:pt x="1397" y="94"/>
                    </a:cubicBezTo>
                    <a:lnTo>
                      <a:pt x="2414" y="1110"/>
                    </a:lnTo>
                    <a:cubicBezTo>
                      <a:pt x="2507" y="1203"/>
                      <a:pt x="2507" y="1356"/>
                      <a:pt x="2414" y="1449"/>
                    </a:cubicBezTo>
                  </a:path>
                </a:pathLst>
              </a:custGeom>
              <a:solidFill>
                <a:srgbClr val="E8622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" name="Freeform 3">
                <a:extLst>
                  <a:ext uri="{FF2B5EF4-FFF2-40B4-BE49-F238E27FC236}">
                    <a16:creationId xmlns:a16="http://schemas.microsoft.com/office/drawing/2014/main" id="{A3A6AEF0-9934-3840-84DC-8ED5A5A4BE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94749" y="2571690"/>
                <a:ext cx="1714617" cy="1714619"/>
              </a:xfrm>
              <a:custGeom>
                <a:avLst/>
                <a:gdLst>
                  <a:gd name="T0" fmla="*/ 313136612 w 2508"/>
                  <a:gd name="T1" fmla="*/ 188110176 h 2507"/>
                  <a:gd name="T2" fmla="*/ 188089349 w 2508"/>
                  <a:gd name="T3" fmla="*/ 313257180 h 2507"/>
                  <a:gd name="T4" fmla="*/ 188089349 w 2508"/>
                  <a:gd name="T5" fmla="*/ 313257180 h 2507"/>
                  <a:gd name="T6" fmla="*/ 144115335 w 2508"/>
                  <a:gd name="T7" fmla="*/ 313257180 h 2507"/>
                  <a:gd name="T8" fmla="*/ 12193294 w 2508"/>
                  <a:gd name="T9" fmla="*/ 181229766 h 2507"/>
                  <a:gd name="T10" fmla="*/ 12193294 w 2508"/>
                  <a:gd name="T11" fmla="*/ 181229766 h 2507"/>
                  <a:gd name="T12" fmla="*/ 12193294 w 2508"/>
                  <a:gd name="T13" fmla="*/ 137220509 h 2507"/>
                  <a:gd name="T14" fmla="*/ 137240557 w 2508"/>
                  <a:gd name="T15" fmla="*/ 12203216 h 2507"/>
                  <a:gd name="T16" fmla="*/ 137240557 w 2508"/>
                  <a:gd name="T17" fmla="*/ 12203216 h 2507"/>
                  <a:gd name="T18" fmla="*/ 181214571 w 2508"/>
                  <a:gd name="T19" fmla="*/ 12203216 h 2507"/>
                  <a:gd name="T20" fmla="*/ 313136612 w 2508"/>
                  <a:gd name="T21" fmla="*/ 144100919 h 2507"/>
                  <a:gd name="T22" fmla="*/ 313136612 w 2508"/>
                  <a:gd name="T23" fmla="*/ 144100919 h 2507"/>
                  <a:gd name="T24" fmla="*/ 313136612 w 2508"/>
                  <a:gd name="T25" fmla="*/ 188110176 h 250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508" h="2507">
                    <a:moveTo>
                      <a:pt x="2414" y="1449"/>
                    </a:moveTo>
                    <a:lnTo>
                      <a:pt x="1450" y="2413"/>
                    </a:lnTo>
                    <a:cubicBezTo>
                      <a:pt x="1357" y="2506"/>
                      <a:pt x="1205" y="2506"/>
                      <a:pt x="1111" y="2413"/>
                    </a:cubicBezTo>
                    <a:lnTo>
                      <a:pt x="94" y="1396"/>
                    </a:lnTo>
                    <a:cubicBezTo>
                      <a:pt x="0" y="1302"/>
                      <a:pt x="0" y="1150"/>
                      <a:pt x="94" y="1057"/>
                    </a:cubicBezTo>
                    <a:lnTo>
                      <a:pt x="1058" y="94"/>
                    </a:lnTo>
                    <a:cubicBezTo>
                      <a:pt x="1151" y="0"/>
                      <a:pt x="1303" y="0"/>
                      <a:pt x="1397" y="94"/>
                    </a:cubicBezTo>
                    <a:lnTo>
                      <a:pt x="2414" y="1110"/>
                    </a:lnTo>
                    <a:cubicBezTo>
                      <a:pt x="2507" y="1203"/>
                      <a:pt x="2507" y="1356"/>
                      <a:pt x="2414" y="1449"/>
                    </a:cubicBezTo>
                  </a:path>
                </a:pathLst>
              </a:custGeom>
              <a:solidFill>
                <a:srgbClr val="3898EC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" name="Freeform 3">
                <a:extLst>
                  <a:ext uri="{FF2B5EF4-FFF2-40B4-BE49-F238E27FC236}">
                    <a16:creationId xmlns:a16="http://schemas.microsoft.com/office/drawing/2014/main" id="{B2D6D015-FF2E-CF44-8663-7838A533D5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39819" y="2571690"/>
                <a:ext cx="1714617" cy="1714619"/>
              </a:xfrm>
              <a:custGeom>
                <a:avLst/>
                <a:gdLst>
                  <a:gd name="T0" fmla="*/ 313136612 w 2508"/>
                  <a:gd name="T1" fmla="*/ 188110176 h 2507"/>
                  <a:gd name="T2" fmla="*/ 188089349 w 2508"/>
                  <a:gd name="T3" fmla="*/ 313257180 h 2507"/>
                  <a:gd name="T4" fmla="*/ 188089349 w 2508"/>
                  <a:gd name="T5" fmla="*/ 313257180 h 2507"/>
                  <a:gd name="T6" fmla="*/ 144115335 w 2508"/>
                  <a:gd name="T7" fmla="*/ 313257180 h 2507"/>
                  <a:gd name="T8" fmla="*/ 12193294 w 2508"/>
                  <a:gd name="T9" fmla="*/ 181229766 h 2507"/>
                  <a:gd name="T10" fmla="*/ 12193294 w 2508"/>
                  <a:gd name="T11" fmla="*/ 181229766 h 2507"/>
                  <a:gd name="T12" fmla="*/ 12193294 w 2508"/>
                  <a:gd name="T13" fmla="*/ 137220509 h 2507"/>
                  <a:gd name="T14" fmla="*/ 137240557 w 2508"/>
                  <a:gd name="T15" fmla="*/ 12203216 h 2507"/>
                  <a:gd name="T16" fmla="*/ 137240557 w 2508"/>
                  <a:gd name="T17" fmla="*/ 12203216 h 2507"/>
                  <a:gd name="T18" fmla="*/ 181214571 w 2508"/>
                  <a:gd name="T19" fmla="*/ 12203216 h 2507"/>
                  <a:gd name="T20" fmla="*/ 313136612 w 2508"/>
                  <a:gd name="T21" fmla="*/ 144100919 h 2507"/>
                  <a:gd name="T22" fmla="*/ 313136612 w 2508"/>
                  <a:gd name="T23" fmla="*/ 144100919 h 2507"/>
                  <a:gd name="T24" fmla="*/ 313136612 w 2508"/>
                  <a:gd name="T25" fmla="*/ 188110176 h 250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508" h="2507">
                    <a:moveTo>
                      <a:pt x="2414" y="1449"/>
                    </a:moveTo>
                    <a:lnTo>
                      <a:pt x="1450" y="2413"/>
                    </a:lnTo>
                    <a:cubicBezTo>
                      <a:pt x="1357" y="2506"/>
                      <a:pt x="1205" y="2506"/>
                      <a:pt x="1111" y="2413"/>
                    </a:cubicBezTo>
                    <a:lnTo>
                      <a:pt x="94" y="1396"/>
                    </a:lnTo>
                    <a:cubicBezTo>
                      <a:pt x="0" y="1302"/>
                      <a:pt x="0" y="1150"/>
                      <a:pt x="94" y="1057"/>
                    </a:cubicBezTo>
                    <a:lnTo>
                      <a:pt x="1058" y="94"/>
                    </a:lnTo>
                    <a:cubicBezTo>
                      <a:pt x="1151" y="0"/>
                      <a:pt x="1303" y="0"/>
                      <a:pt x="1397" y="94"/>
                    </a:cubicBezTo>
                    <a:lnTo>
                      <a:pt x="2414" y="1110"/>
                    </a:lnTo>
                    <a:cubicBezTo>
                      <a:pt x="2507" y="1203"/>
                      <a:pt x="2507" y="1356"/>
                      <a:pt x="2414" y="1449"/>
                    </a:cubicBezTo>
                  </a:path>
                </a:pathLst>
              </a:custGeom>
              <a:solidFill>
                <a:srgbClr val="747980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" name="Freeform 3">
                <a:extLst>
                  <a:ext uri="{FF2B5EF4-FFF2-40B4-BE49-F238E27FC236}">
                    <a16:creationId xmlns:a16="http://schemas.microsoft.com/office/drawing/2014/main" id="{9F1AB876-9D31-4642-95B0-C553824F3F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84890" y="2571690"/>
                <a:ext cx="1714617" cy="1714619"/>
              </a:xfrm>
              <a:custGeom>
                <a:avLst/>
                <a:gdLst>
                  <a:gd name="T0" fmla="*/ 313136612 w 2508"/>
                  <a:gd name="T1" fmla="*/ 188110176 h 2507"/>
                  <a:gd name="T2" fmla="*/ 188089349 w 2508"/>
                  <a:gd name="T3" fmla="*/ 313257180 h 2507"/>
                  <a:gd name="T4" fmla="*/ 188089349 w 2508"/>
                  <a:gd name="T5" fmla="*/ 313257180 h 2507"/>
                  <a:gd name="T6" fmla="*/ 144115335 w 2508"/>
                  <a:gd name="T7" fmla="*/ 313257180 h 2507"/>
                  <a:gd name="T8" fmla="*/ 12193294 w 2508"/>
                  <a:gd name="T9" fmla="*/ 181229766 h 2507"/>
                  <a:gd name="T10" fmla="*/ 12193294 w 2508"/>
                  <a:gd name="T11" fmla="*/ 181229766 h 2507"/>
                  <a:gd name="T12" fmla="*/ 12193294 w 2508"/>
                  <a:gd name="T13" fmla="*/ 137220509 h 2507"/>
                  <a:gd name="T14" fmla="*/ 137240557 w 2508"/>
                  <a:gd name="T15" fmla="*/ 12203216 h 2507"/>
                  <a:gd name="T16" fmla="*/ 137240557 w 2508"/>
                  <a:gd name="T17" fmla="*/ 12203216 h 2507"/>
                  <a:gd name="T18" fmla="*/ 181214571 w 2508"/>
                  <a:gd name="T19" fmla="*/ 12203216 h 2507"/>
                  <a:gd name="T20" fmla="*/ 313136612 w 2508"/>
                  <a:gd name="T21" fmla="*/ 144100919 h 2507"/>
                  <a:gd name="T22" fmla="*/ 313136612 w 2508"/>
                  <a:gd name="T23" fmla="*/ 144100919 h 2507"/>
                  <a:gd name="T24" fmla="*/ 313136612 w 2508"/>
                  <a:gd name="T25" fmla="*/ 188110176 h 250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508" h="2507">
                    <a:moveTo>
                      <a:pt x="2414" y="1449"/>
                    </a:moveTo>
                    <a:lnTo>
                      <a:pt x="1450" y="2413"/>
                    </a:lnTo>
                    <a:cubicBezTo>
                      <a:pt x="1357" y="2506"/>
                      <a:pt x="1205" y="2506"/>
                      <a:pt x="1111" y="2413"/>
                    </a:cubicBezTo>
                    <a:lnTo>
                      <a:pt x="94" y="1396"/>
                    </a:lnTo>
                    <a:cubicBezTo>
                      <a:pt x="0" y="1302"/>
                      <a:pt x="0" y="1150"/>
                      <a:pt x="94" y="1057"/>
                    </a:cubicBezTo>
                    <a:lnTo>
                      <a:pt x="1058" y="94"/>
                    </a:lnTo>
                    <a:cubicBezTo>
                      <a:pt x="1151" y="0"/>
                      <a:pt x="1303" y="0"/>
                      <a:pt x="1397" y="94"/>
                    </a:cubicBezTo>
                    <a:lnTo>
                      <a:pt x="2414" y="1110"/>
                    </a:lnTo>
                    <a:cubicBezTo>
                      <a:pt x="2507" y="1203"/>
                      <a:pt x="2507" y="1356"/>
                      <a:pt x="2414" y="1449"/>
                    </a:cubicBezTo>
                  </a:path>
                </a:pathLst>
              </a:custGeom>
              <a:solidFill>
                <a:srgbClr val="0E0E1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" name="Freeform 3">
                <a:extLst>
                  <a:ext uri="{FF2B5EF4-FFF2-40B4-BE49-F238E27FC236}">
                    <a16:creationId xmlns:a16="http://schemas.microsoft.com/office/drawing/2014/main" id="{E6ECADAF-B075-A044-8C3A-10EC61A8AA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229960" y="2571690"/>
                <a:ext cx="1714617" cy="1714619"/>
              </a:xfrm>
              <a:custGeom>
                <a:avLst/>
                <a:gdLst>
                  <a:gd name="T0" fmla="*/ 313136612 w 2508"/>
                  <a:gd name="T1" fmla="*/ 188110176 h 2507"/>
                  <a:gd name="T2" fmla="*/ 188089349 w 2508"/>
                  <a:gd name="T3" fmla="*/ 313257180 h 2507"/>
                  <a:gd name="T4" fmla="*/ 188089349 w 2508"/>
                  <a:gd name="T5" fmla="*/ 313257180 h 2507"/>
                  <a:gd name="T6" fmla="*/ 144115335 w 2508"/>
                  <a:gd name="T7" fmla="*/ 313257180 h 2507"/>
                  <a:gd name="T8" fmla="*/ 12193294 w 2508"/>
                  <a:gd name="T9" fmla="*/ 181229766 h 2507"/>
                  <a:gd name="T10" fmla="*/ 12193294 w 2508"/>
                  <a:gd name="T11" fmla="*/ 181229766 h 2507"/>
                  <a:gd name="T12" fmla="*/ 12193294 w 2508"/>
                  <a:gd name="T13" fmla="*/ 137220509 h 2507"/>
                  <a:gd name="T14" fmla="*/ 137240557 w 2508"/>
                  <a:gd name="T15" fmla="*/ 12203216 h 2507"/>
                  <a:gd name="T16" fmla="*/ 137240557 w 2508"/>
                  <a:gd name="T17" fmla="*/ 12203216 h 2507"/>
                  <a:gd name="T18" fmla="*/ 181214571 w 2508"/>
                  <a:gd name="T19" fmla="*/ 12203216 h 2507"/>
                  <a:gd name="T20" fmla="*/ 313136612 w 2508"/>
                  <a:gd name="T21" fmla="*/ 144100919 h 2507"/>
                  <a:gd name="T22" fmla="*/ 313136612 w 2508"/>
                  <a:gd name="T23" fmla="*/ 144100919 h 2507"/>
                  <a:gd name="T24" fmla="*/ 313136612 w 2508"/>
                  <a:gd name="T25" fmla="*/ 188110176 h 250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508" h="2507">
                    <a:moveTo>
                      <a:pt x="2414" y="1449"/>
                    </a:moveTo>
                    <a:lnTo>
                      <a:pt x="1450" y="2413"/>
                    </a:lnTo>
                    <a:cubicBezTo>
                      <a:pt x="1357" y="2506"/>
                      <a:pt x="1205" y="2506"/>
                      <a:pt x="1111" y="2413"/>
                    </a:cubicBezTo>
                    <a:lnTo>
                      <a:pt x="94" y="1396"/>
                    </a:lnTo>
                    <a:cubicBezTo>
                      <a:pt x="0" y="1302"/>
                      <a:pt x="0" y="1150"/>
                      <a:pt x="94" y="1057"/>
                    </a:cubicBezTo>
                    <a:lnTo>
                      <a:pt x="1058" y="94"/>
                    </a:lnTo>
                    <a:cubicBezTo>
                      <a:pt x="1151" y="0"/>
                      <a:pt x="1303" y="0"/>
                      <a:pt x="1397" y="94"/>
                    </a:cubicBezTo>
                    <a:lnTo>
                      <a:pt x="2414" y="1110"/>
                    </a:lnTo>
                    <a:cubicBezTo>
                      <a:pt x="2507" y="1203"/>
                      <a:pt x="2507" y="1356"/>
                      <a:pt x="2414" y="1449"/>
                    </a:cubicBezTo>
                  </a:path>
                </a:pathLst>
              </a:custGeom>
              <a:solidFill>
                <a:srgbClr val="3B3E4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0" name="CuadroTexto 395">
              <a:extLst>
                <a:ext uri="{FF2B5EF4-FFF2-40B4-BE49-F238E27FC236}">
                  <a16:creationId xmlns:a16="http://schemas.microsoft.com/office/drawing/2014/main" id="{F3CF01D0-661E-7E47-9C81-86989A544677}"/>
                </a:ext>
              </a:extLst>
            </p:cNvPr>
            <p:cNvSpPr txBox="1"/>
            <p:nvPr/>
          </p:nvSpPr>
          <p:spPr>
            <a:xfrm>
              <a:off x="1610210" y="2720472"/>
              <a:ext cx="977166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FFFFFF"/>
                  </a:solidFill>
                  <a:latin typeface="Poppins" pitchFamily="2" charset="77"/>
                  <a:ea typeface="Lato Semibold" panose="020F0502020204030203" pitchFamily="34" charset="0"/>
                  <a:cs typeface="Poppins Medium" pitchFamily="2" charset="77"/>
                </a:rPr>
                <a:t>2022</a:t>
              </a:r>
            </a:p>
          </p:txBody>
        </p:sp>
        <p:sp>
          <p:nvSpPr>
            <p:cNvPr id="21" name="CuadroTexto 395">
              <a:extLst>
                <a:ext uri="{FF2B5EF4-FFF2-40B4-BE49-F238E27FC236}">
                  <a16:creationId xmlns:a16="http://schemas.microsoft.com/office/drawing/2014/main" id="{73EE697A-E5F5-9442-86FE-11005BBEB09C}"/>
                </a:ext>
              </a:extLst>
            </p:cNvPr>
            <p:cNvSpPr txBox="1"/>
            <p:nvPr/>
          </p:nvSpPr>
          <p:spPr>
            <a:xfrm>
              <a:off x="3593527" y="2720472"/>
              <a:ext cx="977166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FFFFFF"/>
                  </a:solidFill>
                  <a:latin typeface="Poppins" pitchFamily="2" charset="77"/>
                  <a:ea typeface="Lato Semibold" panose="020F0502020204030203" pitchFamily="34" charset="0"/>
                  <a:cs typeface="Poppins Medium" pitchFamily="2" charset="77"/>
                </a:rPr>
                <a:t>2023</a:t>
              </a:r>
            </a:p>
          </p:txBody>
        </p:sp>
        <p:sp>
          <p:nvSpPr>
            <p:cNvPr id="22" name="CuadroTexto 395">
              <a:extLst>
                <a:ext uri="{FF2B5EF4-FFF2-40B4-BE49-F238E27FC236}">
                  <a16:creationId xmlns:a16="http://schemas.microsoft.com/office/drawing/2014/main" id="{3F605DBE-E05F-2C46-8D48-EDA4509CA361}"/>
                </a:ext>
              </a:extLst>
            </p:cNvPr>
            <p:cNvSpPr txBox="1"/>
            <p:nvPr/>
          </p:nvSpPr>
          <p:spPr>
            <a:xfrm>
              <a:off x="5605740" y="2720472"/>
              <a:ext cx="977166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FFFFFF"/>
                  </a:solidFill>
                  <a:latin typeface="Poppins" pitchFamily="2" charset="77"/>
                  <a:ea typeface="Lato Semibold" panose="020F0502020204030203" pitchFamily="34" charset="0"/>
                  <a:cs typeface="Poppins Medium" pitchFamily="2" charset="77"/>
                </a:rPr>
                <a:t>2024</a:t>
              </a:r>
            </a:p>
          </p:txBody>
        </p:sp>
        <p:sp>
          <p:nvSpPr>
            <p:cNvPr id="23" name="CuadroTexto 395">
              <a:extLst>
                <a:ext uri="{FF2B5EF4-FFF2-40B4-BE49-F238E27FC236}">
                  <a16:creationId xmlns:a16="http://schemas.microsoft.com/office/drawing/2014/main" id="{C16C1DF8-68E8-804C-8A28-A7D0DED1A61C}"/>
                </a:ext>
              </a:extLst>
            </p:cNvPr>
            <p:cNvSpPr txBox="1"/>
            <p:nvPr/>
          </p:nvSpPr>
          <p:spPr>
            <a:xfrm>
              <a:off x="7589057" y="2720472"/>
              <a:ext cx="977166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FFFFFF"/>
                  </a:solidFill>
                  <a:latin typeface="Poppins" pitchFamily="2" charset="77"/>
                  <a:ea typeface="Lato Semibold" panose="020F0502020204030203" pitchFamily="34" charset="0"/>
                  <a:cs typeface="Poppins Medium" pitchFamily="2" charset="77"/>
                </a:rPr>
                <a:t>2025</a:t>
              </a:r>
            </a:p>
          </p:txBody>
        </p:sp>
        <p:sp>
          <p:nvSpPr>
            <p:cNvPr id="24" name="CuadroTexto 395">
              <a:extLst>
                <a:ext uri="{FF2B5EF4-FFF2-40B4-BE49-F238E27FC236}">
                  <a16:creationId xmlns:a16="http://schemas.microsoft.com/office/drawing/2014/main" id="{4236DE85-A3FF-FE49-BDA5-61671BEDB2BF}"/>
                </a:ext>
              </a:extLst>
            </p:cNvPr>
            <p:cNvSpPr txBox="1"/>
            <p:nvPr/>
          </p:nvSpPr>
          <p:spPr>
            <a:xfrm>
              <a:off x="9630433" y="2720472"/>
              <a:ext cx="977166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FFFFFF"/>
                  </a:solidFill>
                  <a:latin typeface="Poppins" pitchFamily="2" charset="77"/>
                  <a:ea typeface="Lato Semibold" panose="020F0502020204030203" pitchFamily="34" charset="0"/>
                  <a:cs typeface="Poppins Medium" pitchFamily="2" charset="77"/>
                </a:rPr>
                <a:t>2026</a:t>
              </a:r>
            </a:p>
          </p:txBody>
        </p:sp>
        <p:grpSp>
          <p:nvGrpSpPr>
            <p:cNvPr id="25" name="Group 59">
              <a:extLst>
                <a:ext uri="{FF2B5EF4-FFF2-40B4-BE49-F238E27FC236}">
                  <a16:creationId xmlns:a16="http://schemas.microsoft.com/office/drawing/2014/main" id="{89CFCFE4-8740-C842-9E7F-F5F778FDF8A2}"/>
                </a:ext>
              </a:extLst>
            </p:cNvPr>
            <p:cNvGrpSpPr/>
            <p:nvPr/>
          </p:nvGrpSpPr>
          <p:grpSpPr>
            <a:xfrm>
              <a:off x="1241286" y="3903865"/>
              <a:ext cx="1663570" cy="1015663"/>
              <a:chOff x="4910436" y="2972096"/>
              <a:chExt cx="1663570" cy="1015663"/>
            </a:xfrm>
          </p:grpSpPr>
          <p:sp>
            <p:nvSpPr>
              <p:cNvPr id="26" name="CuadroTexto 395">
                <a:extLst>
                  <a:ext uri="{FF2B5EF4-FFF2-40B4-BE49-F238E27FC236}">
                    <a16:creationId xmlns:a16="http://schemas.microsoft.com/office/drawing/2014/main" id="{898C6F94-2358-0C41-97B1-BE79100BFD7E}"/>
                  </a:ext>
                </a:extLst>
              </p:cNvPr>
              <p:cNvSpPr txBox="1"/>
              <p:nvPr/>
            </p:nvSpPr>
            <p:spPr>
              <a:xfrm>
                <a:off x="4910436" y="2972096"/>
                <a:ext cx="1663570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131414"/>
                    </a:solidFill>
                    <a:latin typeface="Poppins" pitchFamily="2" charset="77"/>
                    <a:ea typeface="Lato Semibold" panose="020F0502020204030203" pitchFamily="34" charset="0"/>
                    <a:cs typeface="Poppins Medium" pitchFamily="2" charset="77"/>
                  </a:rPr>
                  <a:t>Milestone</a:t>
                </a:r>
              </a:p>
            </p:txBody>
          </p:sp>
          <p:sp>
            <p:nvSpPr>
              <p:cNvPr id="27" name="Rectangle 56">
                <a:extLst>
                  <a:ext uri="{FF2B5EF4-FFF2-40B4-BE49-F238E27FC236}">
                    <a16:creationId xmlns:a16="http://schemas.microsoft.com/office/drawing/2014/main" id="{DBF659E2-C32D-BD4E-9438-186548C76079}"/>
                  </a:ext>
                </a:extLst>
              </p:cNvPr>
              <p:cNvSpPr/>
              <p:nvPr/>
            </p:nvSpPr>
            <p:spPr>
              <a:xfrm>
                <a:off x="4910436" y="3295262"/>
                <a:ext cx="1663570" cy="6924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400" dirty="0">
                    <a:latin typeface="Poppins" panose="020F0502020204030203" pitchFamily="34" charset="0"/>
                    <a:ea typeface="Lato Light" panose="020F0502020204030203" pitchFamily="34" charset="0"/>
                    <a:cs typeface="Lato Light" panose="020F0502020204030203" pitchFamily="34" charset="0"/>
                  </a:rPr>
                  <a:t>Add a short description of this milestone here.</a:t>
                </a:r>
              </a:p>
            </p:txBody>
          </p:sp>
        </p:grpSp>
        <p:grpSp>
          <p:nvGrpSpPr>
            <p:cNvPr id="28" name="Group 64">
              <a:extLst>
                <a:ext uri="{FF2B5EF4-FFF2-40B4-BE49-F238E27FC236}">
                  <a16:creationId xmlns:a16="http://schemas.microsoft.com/office/drawing/2014/main" id="{0CFBEFD5-C8BE-BC46-A1D3-49031AAECC69}"/>
                </a:ext>
              </a:extLst>
            </p:cNvPr>
            <p:cNvGrpSpPr/>
            <p:nvPr/>
          </p:nvGrpSpPr>
          <p:grpSpPr>
            <a:xfrm>
              <a:off x="3245796" y="3903865"/>
              <a:ext cx="1663570" cy="1015663"/>
              <a:chOff x="4910436" y="2972096"/>
              <a:chExt cx="1663570" cy="1015663"/>
            </a:xfrm>
          </p:grpSpPr>
          <p:sp>
            <p:nvSpPr>
              <p:cNvPr id="29" name="CuadroTexto 395">
                <a:extLst>
                  <a:ext uri="{FF2B5EF4-FFF2-40B4-BE49-F238E27FC236}">
                    <a16:creationId xmlns:a16="http://schemas.microsoft.com/office/drawing/2014/main" id="{C56688D6-044B-4040-8CD6-3E7DAFA7BA47}"/>
                  </a:ext>
                </a:extLst>
              </p:cNvPr>
              <p:cNvSpPr txBox="1"/>
              <p:nvPr/>
            </p:nvSpPr>
            <p:spPr>
              <a:xfrm>
                <a:off x="4910436" y="2972096"/>
                <a:ext cx="1663570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131414"/>
                    </a:solidFill>
                    <a:latin typeface="Poppins" pitchFamily="2" charset="77"/>
                    <a:ea typeface="Lato Semibold" panose="020F0502020204030203" pitchFamily="34" charset="0"/>
                    <a:cs typeface="Poppins Medium" pitchFamily="2" charset="77"/>
                  </a:rPr>
                  <a:t>Milestone</a:t>
                </a:r>
              </a:p>
            </p:txBody>
          </p:sp>
          <p:sp>
            <p:nvSpPr>
              <p:cNvPr id="30" name="Rectangle 56">
                <a:extLst>
                  <a:ext uri="{FF2B5EF4-FFF2-40B4-BE49-F238E27FC236}">
                    <a16:creationId xmlns:a16="http://schemas.microsoft.com/office/drawing/2014/main" id="{144A9C05-68C6-F547-A484-5560E7B3D4AE}"/>
                  </a:ext>
                </a:extLst>
              </p:cNvPr>
              <p:cNvSpPr/>
              <p:nvPr/>
            </p:nvSpPr>
            <p:spPr>
              <a:xfrm>
                <a:off x="4910436" y="3295262"/>
                <a:ext cx="1663570" cy="6924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400" dirty="0">
                    <a:latin typeface="Poppins" panose="020F0502020204030203" pitchFamily="34" charset="0"/>
                    <a:ea typeface="Lato Light" panose="020F0502020204030203" pitchFamily="34" charset="0"/>
                    <a:cs typeface="Lato Light" panose="020F0502020204030203" pitchFamily="34" charset="0"/>
                  </a:rPr>
                  <a:t>Add a short description of this milestone here.</a:t>
                </a:r>
              </a:p>
            </p:txBody>
          </p:sp>
        </p:grpSp>
        <p:grpSp>
          <p:nvGrpSpPr>
            <p:cNvPr id="31" name="Group 67">
              <a:extLst>
                <a:ext uri="{FF2B5EF4-FFF2-40B4-BE49-F238E27FC236}">
                  <a16:creationId xmlns:a16="http://schemas.microsoft.com/office/drawing/2014/main" id="{9A05A74A-CF2A-9B4B-A2B3-211078169E3E}"/>
                </a:ext>
              </a:extLst>
            </p:cNvPr>
            <p:cNvGrpSpPr/>
            <p:nvPr/>
          </p:nvGrpSpPr>
          <p:grpSpPr>
            <a:xfrm>
              <a:off x="5282506" y="3903865"/>
              <a:ext cx="1663570" cy="1015663"/>
              <a:chOff x="4910436" y="2972096"/>
              <a:chExt cx="1663570" cy="1015663"/>
            </a:xfrm>
          </p:grpSpPr>
          <p:sp>
            <p:nvSpPr>
              <p:cNvPr id="32" name="CuadroTexto 395">
                <a:extLst>
                  <a:ext uri="{FF2B5EF4-FFF2-40B4-BE49-F238E27FC236}">
                    <a16:creationId xmlns:a16="http://schemas.microsoft.com/office/drawing/2014/main" id="{3849CF02-4F64-CF44-9627-1983D7B1C2F3}"/>
                  </a:ext>
                </a:extLst>
              </p:cNvPr>
              <p:cNvSpPr txBox="1"/>
              <p:nvPr/>
            </p:nvSpPr>
            <p:spPr>
              <a:xfrm>
                <a:off x="4910436" y="2972096"/>
                <a:ext cx="1663570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131414"/>
                    </a:solidFill>
                    <a:latin typeface="Poppins" pitchFamily="2" charset="77"/>
                    <a:ea typeface="Lato Semibold" panose="020F0502020204030203" pitchFamily="34" charset="0"/>
                    <a:cs typeface="Poppins Medium" pitchFamily="2" charset="77"/>
                  </a:rPr>
                  <a:t>Milestone</a:t>
                </a:r>
              </a:p>
            </p:txBody>
          </p:sp>
          <p:sp>
            <p:nvSpPr>
              <p:cNvPr id="33" name="Rectangle 56">
                <a:extLst>
                  <a:ext uri="{FF2B5EF4-FFF2-40B4-BE49-F238E27FC236}">
                    <a16:creationId xmlns:a16="http://schemas.microsoft.com/office/drawing/2014/main" id="{CFB0103D-5FC2-D744-90B8-4353105C6450}"/>
                  </a:ext>
                </a:extLst>
              </p:cNvPr>
              <p:cNvSpPr/>
              <p:nvPr/>
            </p:nvSpPr>
            <p:spPr>
              <a:xfrm>
                <a:off x="4910436" y="3295262"/>
                <a:ext cx="1663570" cy="6924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400" dirty="0">
                    <a:latin typeface="Poppins" panose="020F0502020204030203" pitchFamily="34" charset="0"/>
                    <a:ea typeface="Lato Light" panose="020F0502020204030203" pitchFamily="34" charset="0"/>
                    <a:cs typeface="Lato Light" panose="020F0502020204030203" pitchFamily="34" charset="0"/>
                  </a:rPr>
                  <a:t>Add a short description of this milestone here.</a:t>
                </a:r>
              </a:p>
            </p:txBody>
          </p:sp>
        </p:grpSp>
        <p:grpSp>
          <p:nvGrpSpPr>
            <p:cNvPr id="34" name="Group 70">
              <a:extLst>
                <a:ext uri="{FF2B5EF4-FFF2-40B4-BE49-F238E27FC236}">
                  <a16:creationId xmlns:a16="http://schemas.microsoft.com/office/drawing/2014/main" id="{7FA8FD6E-4E40-114B-BC61-737E9E90D38E}"/>
                </a:ext>
              </a:extLst>
            </p:cNvPr>
            <p:cNvGrpSpPr/>
            <p:nvPr/>
          </p:nvGrpSpPr>
          <p:grpSpPr>
            <a:xfrm>
              <a:off x="7319215" y="3903865"/>
              <a:ext cx="1663570" cy="1015663"/>
              <a:chOff x="4910436" y="2972096"/>
              <a:chExt cx="1663570" cy="1015663"/>
            </a:xfrm>
          </p:grpSpPr>
          <p:sp>
            <p:nvSpPr>
              <p:cNvPr id="35" name="CuadroTexto 395">
                <a:extLst>
                  <a:ext uri="{FF2B5EF4-FFF2-40B4-BE49-F238E27FC236}">
                    <a16:creationId xmlns:a16="http://schemas.microsoft.com/office/drawing/2014/main" id="{F7066BCC-2640-1848-A3AA-B3104AECD02B}"/>
                  </a:ext>
                </a:extLst>
              </p:cNvPr>
              <p:cNvSpPr txBox="1"/>
              <p:nvPr/>
            </p:nvSpPr>
            <p:spPr>
              <a:xfrm>
                <a:off x="4910436" y="2972096"/>
                <a:ext cx="1663570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131414"/>
                    </a:solidFill>
                    <a:latin typeface="Poppins" pitchFamily="2" charset="77"/>
                    <a:ea typeface="Lato Semibold" panose="020F0502020204030203" pitchFamily="34" charset="0"/>
                    <a:cs typeface="Poppins Medium" pitchFamily="2" charset="77"/>
                  </a:rPr>
                  <a:t>Milestone</a:t>
                </a:r>
              </a:p>
            </p:txBody>
          </p:sp>
          <p:sp>
            <p:nvSpPr>
              <p:cNvPr id="36" name="Rectangle 56">
                <a:extLst>
                  <a:ext uri="{FF2B5EF4-FFF2-40B4-BE49-F238E27FC236}">
                    <a16:creationId xmlns:a16="http://schemas.microsoft.com/office/drawing/2014/main" id="{4803ED94-D6AA-1849-88E9-A59B1D6B840F}"/>
                  </a:ext>
                </a:extLst>
              </p:cNvPr>
              <p:cNvSpPr/>
              <p:nvPr/>
            </p:nvSpPr>
            <p:spPr>
              <a:xfrm>
                <a:off x="4910436" y="3295262"/>
                <a:ext cx="1663570" cy="6924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400" dirty="0">
                    <a:latin typeface="Poppins" panose="020F0502020204030203" pitchFamily="34" charset="0"/>
                    <a:ea typeface="Lato Light" panose="020F0502020204030203" pitchFamily="34" charset="0"/>
                    <a:cs typeface="Lato Light" panose="020F0502020204030203" pitchFamily="34" charset="0"/>
                  </a:rPr>
                  <a:t>Add a short description of this milestone here.</a:t>
                </a:r>
              </a:p>
            </p:txBody>
          </p:sp>
        </p:grpSp>
        <p:grpSp>
          <p:nvGrpSpPr>
            <p:cNvPr id="37" name="Group 73">
              <a:extLst>
                <a:ext uri="{FF2B5EF4-FFF2-40B4-BE49-F238E27FC236}">
                  <a16:creationId xmlns:a16="http://schemas.microsoft.com/office/drawing/2014/main" id="{A298D393-9E19-0D48-8CBE-213F12242BBE}"/>
                </a:ext>
              </a:extLst>
            </p:cNvPr>
            <p:cNvGrpSpPr/>
            <p:nvPr/>
          </p:nvGrpSpPr>
          <p:grpSpPr>
            <a:xfrm>
              <a:off x="9294266" y="3903865"/>
              <a:ext cx="1663570" cy="1015663"/>
              <a:chOff x="4910436" y="2972096"/>
              <a:chExt cx="1663570" cy="1015663"/>
            </a:xfrm>
          </p:grpSpPr>
          <p:sp>
            <p:nvSpPr>
              <p:cNvPr id="38" name="CuadroTexto 395">
                <a:extLst>
                  <a:ext uri="{FF2B5EF4-FFF2-40B4-BE49-F238E27FC236}">
                    <a16:creationId xmlns:a16="http://schemas.microsoft.com/office/drawing/2014/main" id="{F5DB3478-CDB3-7B4E-A0D1-7ED907C57C40}"/>
                  </a:ext>
                </a:extLst>
              </p:cNvPr>
              <p:cNvSpPr txBox="1"/>
              <p:nvPr/>
            </p:nvSpPr>
            <p:spPr>
              <a:xfrm>
                <a:off x="4910436" y="2972096"/>
                <a:ext cx="1663570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131414"/>
                    </a:solidFill>
                    <a:latin typeface="Poppins" pitchFamily="2" charset="77"/>
                    <a:ea typeface="Lato Semibold" panose="020F0502020204030203" pitchFamily="34" charset="0"/>
                    <a:cs typeface="Poppins Medium" pitchFamily="2" charset="77"/>
                  </a:rPr>
                  <a:t>Milestone</a:t>
                </a:r>
              </a:p>
            </p:txBody>
          </p:sp>
          <p:sp>
            <p:nvSpPr>
              <p:cNvPr id="39" name="Rectangle 56">
                <a:extLst>
                  <a:ext uri="{FF2B5EF4-FFF2-40B4-BE49-F238E27FC236}">
                    <a16:creationId xmlns:a16="http://schemas.microsoft.com/office/drawing/2014/main" id="{34A7FACB-0972-5D45-8AE4-BB614682BF1D}"/>
                  </a:ext>
                </a:extLst>
              </p:cNvPr>
              <p:cNvSpPr/>
              <p:nvPr/>
            </p:nvSpPr>
            <p:spPr>
              <a:xfrm>
                <a:off x="4910436" y="3295262"/>
                <a:ext cx="1663570" cy="6924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400" dirty="0">
                    <a:latin typeface="Poppins" panose="020F0502020204030203" pitchFamily="34" charset="0"/>
                    <a:ea typeface="Lato Light" panose="020F0502020204030203" pitchFamily="34" charset="0"/>
                    <a:cs typeface="Lato Light" panose="020F0502020204030203" pitchFamily="34" charset="0"/>
                  </a:rPr>
                  <a:t>Add a short description of this milestone here.</a:t>
                </a:r>
              </a:p>
            </p:txBody>
          </p:sp>
        </p:grpSp>
      </p:grp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Callout Bubble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05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t>Timeline Style 05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t>Eight layouts using callout bubbles pinned to a baseline.  Copy any slide into your deck or the master template.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980991F-5E59-1465-AFE7-C70CB577A3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166" y="2323419"/>
            <a:ext cx="5863833" cy="140101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350">
            <a:extLst>
              <a:ext uri="{FF2B5EF4-FFF2-40B4-BE49-F238E27FC236}">
                <a16:creationId xmlns:a16="http://schemas.microsoft.com/office/drawing/2014/main" id="{EB85846B-B4DD-D346-BE0C-37F878C3F360}"/>
              </a:ext>
            </a:extLst>
          </p:cNvPr>
          <p:cNvSpPr txBox="1"/>
          <p:nvPr/>
        </p:nvSpPr>
        <p:spPr>
          <a:xfrm>
            <a:off x="4909366" y="511095"/>
            <a:ext cx="2370200" cy="661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srgbClr val="131414"/>
                </a:solidFill>
                <a:latin typeface="Funnel Display" pitchFamily="2" charset="77"/>
                <a:ea typeface="Lato Heavy" charset="0"/>
                <a:cs typeface="Poppins" pitchFamily="2" charset="77"/>
              </a:rPr>
              <a:t>Timeline</a:t>
            </a:r>
          </a:p>
        </p:txBody>
      </p:sp>
      <p:sp>
        <p:nvSpPr>
          <p:cNvPr id="12" name="CuadroTexto 351">
            <a:extLst>
              <a:ext uri="{FF2B5EF4-FFF2-40B4-BE49-F238E27FC236}">
                <a16:creationId xmlns:a16="http://schemas.microsoft.com/office/drawing/2014/main" id="{14CCF53B-4E8A-804A-9EAC-C1FF6A3EC7E9}"/>
              </a:ext>
            </a:extLst>
          </p:cNvPr>
          <p:cNvSpPr txBox="1"/>
          <p:nvPr/>
        </p:nvSpPr>
        <p:spPr>
          <a:xfrm>
            <a:off x="1334154" y="1191655"/>
            <a:ext cx="952051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Poppins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Optional subtitle. Replace with your own or delete this line.</a:t>
            </a:r>
          </a:p>
        </p:txBody>
      </p:sp>
      <p:grpSp>
        <p:nvGrpSpPr>
          <p:cNvPr id="13" name="Group 6">
            <a:extLst>
              <a:ext uri="{FF2B5EF4-FFF2-40B4-BE49-F238E27FC236}">
                <a16:creationId xmlns:a16="http://schemas.microsoft.com/office/drawing/2014/main" id="{292E41BD-847D-CF48-9237-E6EBB8E1D816}"/>
              </a:ext>
            </a:extLst>
          </p:cNvPr>
          <p:cNvGrpSpPr/>
          <p:nvPr/>
        </p:nvGrpSpPr>
        <p:grpSpPr>
          <a:xfrm>
            <a:off x="853722" y="2383523"/>
            <a:ext cx="10481381" cy="2682659"/>
            <a:chOff x="1175405" y="2753480"/>
            <a:chExt cx="10481381" cy="2682659"/>
          </a:xfrm>
        </p:grpSpPr>
        <p:sp>
          <p:nvSpPr>
            <p:cNvPr id="14" name="Forma libre 27">
              <a:extLst>
                <a:ext uri="{FF2B5EF4-FFF2-40B4-BE49-F238E27FC236}">
                  <a16:creationId xmlns:a16="http://schemas.microsoft.com/office/drawing/2014/main" id="{41592C4A-2392-094E-9A00-FEEB0DE82617}"/>
                </a:ext>
              </a:extLst>
            </p:cNvPr>
            <p:cNvSpPr/>
            <p:nvPr/>
          </p:nvSpPr>
          <p:spPr>
            <a:xfrm>
              <a:off x="1175405" y="3742720"/>
              <a:ext cx="2117523" cy="887233"/>
            </a:xfrm>
            <a:custGeom>
              <a:avLst/>
              <a:gdLst>
                <a:gd name="connsiteX0" fmla="*/ 242325 w 274749"/>
                <a:gd name="connsiteY0" fmla="*/ 115326 h 115118"/>
                <a:gd name="connsiteX1" fmla="*/ 46 w 274749"/>
                <a:gd name="connsiteY1" fmla="*/ 115326 h 115118"/>
                <a:gd name="connsiteX2" fmla="*/ 32448 w 274749"/>
                <a:gd name="connsiteY2" fmla="*/ 57690 h 115118"/>
                <a:gd name="connsiteX3" fmla="*/ 46 w 274749"/>
                <a:gd name="connsiteY3" fmla="*/ 46 h 115118"/>
                <a:gd name="connsiteX4" fmla="*/ 242325 w 274749"/>
                <a:gd name="connsiteY4" fmla="*/ 46 h 115118"/>
                <a:gd name="connsiteX5" fmla="*/ 274727 w 274749"/>
                <a:gd name="connsiteY5" fmla="*/ 57690 h 115118"/>
                <a:gd name="connsiteX6" fmla="*/ 242325 w 274749"/>
                <a:gd name="connsiteY6" fmla="*/ 115326 h 115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4749" h="115118">
                  <a:moveTo>
                    <a:pt x="242325" y="115326"/>
                  </a:moveTo>
                  <a:lnTo>
                    <a:pt x="46" y="115326"/>
                  </a:lnTo>
                  <a:lnTo>
                    <a:pt x="32448" y="57690"/>
                  </a:lnTo>
                  <a:lnTo>
                    <a:pt x="46" y="46"/>
                  </a:lnTo>
                  <a:lnTo>
                    <a:pt x="242325" y="46"/>
                  </a:lnTo>
                  <a:lnTo>
                    <a:pt x="274727" y="57690"/>
                  </a:lnTo>
                  <a:lnTo>
                    <a:pt x="242325" y="115326"/>
                  </a:lnTo>
                  <a:close/>
                </a:path>
              </a:pathLst>
            </a:custGeom>
            <a:solidFill>
              <a:srgbClr val="E86222"/>
            </a:solidFill>
            <a:ln w="3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15" name="Forma libre 33">
              <a:extLst>
                <a:ext uri="{FF2B5EF4-FFF2-40B4-BE49-F238E27FC236}">
                  <a16:creationId xmlns:a16="http://schemas.microsoft.com/office/drawing/2014/main" id="{7A0C050B-FD7E-9F42-8C27-1D08EB2F7B86}"/>
                </a:ext>
              </a:extLst>
            </p:cNvPr>
            <p:cNvSpPr/>
            <p:nvPr/>
          </p:nvSpPr>
          <p:spPr>
            <a:xfrm>
              <a:off x="3266369" y="3742720"/>
              <a:ext cx="2117523" cy="887233"/>
            </a:xfrm>
            <a:custGeom>
              <a:avLst/>
              <a:gdLst>
                <a:gd name="connsiteX0" fmla="*/ 242325 w 274749"/>
                <a:gd name="connsiteY0" fmla="*/ 115326 h 115118"/>
                <a:gd name="connsiteX1" fmla="*/ 46 w 274749"/>
                <a:gd name="connsiteY1" fmla="*/ 115326 h 115118"/>
                <a:gd name="connsiteX2" fmla="*/ 32448 w 274749"/>
                <a:gd name="connsiteY2" fmla="*/ 57690 h 115118"/>
                <a:gd name="connsiteX3" fmla="*/ 46 w 274749"/>
                <a:gd name="connsiteY3" fmla="*/ 46 h 115118"/>
                <a:gd name="connsiteX4" fmla="*/ 242325 w 274749"/>
                <a:gd name="connsiteY4" fmla="*/ 46 h 115118"/>
                <a:gd name="connsiteX5" fmla="*/ 274719 w 274749"/>
                <a:gd name="connsiteY5" fmla="*/ 57690 h 115118"/>
                <a:gd name="connsiteX6" fmla="*/ 242325 w 274749"/>
                <a:gd name="connsiteY6" fmla="*/ 115326 h 115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4749" h="115118">
                  <a:moveTo>
                    <a:pt x="242325" y="115326"/>
                  </a:moveTo>
                  <a:lnTo>
                    <a:pt x="46" y="115326"/>
                  </a:lnTo>
                  <a:lnTo>
                    <a:pt x="32448" y="57690"/>
                  </a:lnTo>
                  <a:lnTo>
                    <a:pt x="46" y="46"/>
                  </a:lnTo>
                  <a:lnTo>
                    <a:pt x="242325" y="46"/>
                  </a:lnTo>
                  <a:lnTo>
                    <a:pt x="274719" y="57690"/>
                  </a:lnTo>
                  <a:lnTo>
                    <a:pt x="242325" y="115326"/>
                  </a:lnTo>
                  <a:close/>
                </a:path>
              </a:pathLst>
            </a:custGeom>
            <a:solidFill>
              <a:srgbClr val="3898EC"/>
            </a:solidFill>
            <a:ln w="3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16" name="Forma libre 34">
              <a:extLst>
                <a:ext uri="{FF2B5EF4-FFF2-40B4-BE49-F238E27FC236}">
                  <a16:creationId xmlns:a16="http://schemas.microsoft.com/office/drawing/2014/main" id="{C79F5106-647A-D24E-A6C2-2077D5B83499}"/>
                </a:ext>
              </a:extLst>
            </p:cNvPr>
            <p:cNvSpPr/>
            <p:nvPr/>
          </p:nvSpPr>
          <p:spPr>
            <a:xfrm>
              <a:off x="5357333" y="3742720"/>
              <a:ext cx="2117523" cy="887233"/>
            </a:xfrm>
            <a:custGeom>
              <a:avLst/>
              <a:gdLst>
                <a:gd name="connsiteX0" fmla="*/ 242317 w 274749"/>
                <a:gd name="connsiteY0" fmla="*/ 115326 h 115118"/>
                <a:gd name="connsiteX1" fmla="*/ 46 w 274749"/>
                <a:gd name="connsiteY1" fmla="*/ 115326 h 115118"/>
                <a:gd name="connsiteX2" fmla="*/ 32448 w 274749"/>
                <a:gd name="connsiteY2" fmla="*/ 57690 h 115118"/>
                <a:gd name="connsiteX3" fmla="*/ 46 w 274749"/>
                <a:gd name="connsiteY3" fmla="*/ 46 h 115118"/>
                <a:gd name="connsiteX4" fmla="*/ 242317 w 274749"/>
                <a:gd name="connsiteY4" fmla="*/ 46 h 115118"/>
                <a:gd name="connsiteX5" fmla="*/ 274719 w 274749"/>
                <a:gd name="connsiteY5" fmla="*/ 57690 h 115118"/>
                <a:gd name="connsiteX6" fmla="*/ 242317 w 274749"/>
                <a:gd name="connsiteY6" fmla="*/ 115326 h 115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4749" h="115118">
                  <a:moveTo>
                    <a:pt x="242317" y="115326"/>
                  </a:moveTo>
                  <a:lnTo>
                    <a:pt x="46" y="115326"/>
                  </a:lnTo>
                  <a:lnTo>
                    <a:pt x="32448" y="57690"/>
                  </a:lnTo>
                  <a:lnTo>
                    <a:pt x="46" y="46"/>
                  </a:lnTo>
                  <a:lnTo>
                    <a:pt x="242317" y="46"/>
                  </a:lnTo>
                  <a:lnTo>
                    <a:pt x="274719" y="57690"/>
                  </a:lnTo>
                  <a:lnTo>
                    <a:pt x="242317" y="115326"/>
                  </a:lnTo>
                  <a:close/>
                </a:path>
              </a:pathLst>
            </a:custGeom>
            <a:solidFill>
              <a:srgbClr val="747980"/>
            </a:solidFill>
            <a:ln w="3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17" name="Forma libre 35">
              <a:extLst>
                <a:ext uri="{FF2B5EF4-FFF2-40B4-BE49-F238E27FC236}">
                  <a16:creationId xmlns:a16="http://schemas.microsoft.com/office/drawing/2014/main" id="{365BCA8A-45E9-EA4E-87F0-A60A5741EE57}"/>
                </a:ext>
              </a:extLst>
            </p:cNvPr>
            <p:cNvSpPr/>
            <p:nvPr/>
          </p:nvSpPr>
          <p:spPr>
            <a:xfrm>
              <a:off x="7448298" y="3742720"/>
              <a:ext cx="2117523" cy="887233"/>
            </a:xfrm>
            <a:custGeom>
              <a:avLst/>
              <a:gdLst>
                <a:gd name="connsiteX0" fmla="*/ 242317 w 274749"/>
                <a:gd name="connsiteY0" fmla="*/ 115326 h 115118"/>
                <a:gd name="connsiteX1" fmla="*/ 46 w 274749"/>
                <a:gd name="connsiteY1" fmla="*/ 115326 h 115118"/>
                <a:gd name="connsiteX2" fmla="*/ 32448 w 274749"/>
                <a:gd name="connsiteY2" fmla="*/ 57690 h 115118"/>
                <a:gd name="connsiteX3" fmla="*/ 46 w 274749"/>
                <a:gd name="connsiteY3" fmla="*/ 46 h 115118"/>
                <a:gd name="connsiteX4" fmla="*/ 242317 w 274749"/>
                <a:gd name="connsiteY4" fmla="*/ 46 h 115118"/>
                <a:gd name="connsiteX5" fmla="*/ 274719 w 274749"/>
                <a:gd name="connsiteY5" fmla="*/ 57690 h 115118"/>
                <a:gd name="connsiteX6" fmla="*/ 242317 w 274749"/>
                <a:gd name="connsiteY6" fmla="*/ 115326 h 115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4749" h="115118">
                  <a:moveTo>
                    <a:pt x="242317" y="115326"/>
                  </a:moveTo>
                  <a:lnTo>
                    <a:pt x="46" y="115326"/>
                  </a:lnTo>
                  <a:lnTo>
                    <a:pt x="32448" y="57690"/>
                  </a:lnTo>
                  <a:lnTo>
                    <a:pt x="46" y="46"/>
                  </a:lnTo>
                  <a:lnTo>
                    <a:pt x="242317" y="46"/>
                  </a:lnTo>
                  <a:lnTo>
                    <a:pt x="274719" y="57690"/>
                  </a:lnTo>
                  <a:lnTo>
                    <a:pt x="242317" y="115326"/>
                  </a:lnTo>
                  <a:close/>
                </a:path>
              </a:pathLst>
            </a:custGeom>
            <a:solidFill>
              <a:srgbClr val="0E0E12"/>
            </a:solidFill>
            <a:ln w="3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18" name="Forma libre 39">
              <a:extLst>
                <a:ext uri="{FF2B5EF4-FFF2-40B4-BE49-F238E27FC236}">
                  <a16:creationId xmlns:a16="http://schemas.microsoft.com/office/drawing/2014/main" id="{7E81BFAE-EEE9-644E-8D61-A740B78536E3}"/>
                </a:ext>
              </a:extLst>
            </p:cNvPr>
            <p:cNvSpPr/>
            <p:nvPr/>
          </p:nvSpPr>
          <p:spPr>
            <a:xfrm>
              <a:off x="9539263" y="3742720"/>
              <a:ext cx="2117523" cy="887233"/>
            </a:xfrm>
            <a:custGeom>
              <a:avLst/>
              <a:gdLst>
                <a:gd name="connsiteX0" fmla="*/ 242317 w 274749"/>
                <a:gd name="connsiteY0" fmla="*/ 115326 h 115118"/>
                <a:gd name="connsiteX1" fmla="*/ 46 w 274749"/>
                <a:gd name="connsiteY1" fmla="*/ 115326 h 115118"/>
                <a:gd name="connsiteX2" fmla="*/ 32448 w 274749"/>
                <a:gd name="connsiteY2" fmla="*/ 57690 h 115118"/>
                <a:gd name="connsiteX3" fmla="*/ 46 w 274749"/>
                <a:gd name="connsiteY3" fmla="*/ 46 h 115118"/>
                <a:gd name="connsiteX4" fmla="*/ 242317 w 274749"/>
                <a:gd name="connsiteY4" fmla="*/ 46 h 115118"/>
                <a:gd name="connsiteX5" fmla="*/ 274719 w 274749"/>
                <a:gd name="connsiteY5" fmla="*/ 57690 h 115118"/>
                <a:gd name="connsiteX6" fmla="*/ 242317 w 274749"/>
                <a:gd name="connsiteY6" fmla="*/ 115326 h 115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4749" h="115118">
                  <a:moveTo>
                    <a:pt x="242317" y="115326"/>
                  </a:moveTo>
                  <a:lnTo>
                    <a:pt x="46" y="115326"/>
                  </a:lnTo>
                  <a:lnTo>
                    <a:pt x="32448" y="57690"/>
                  </a:lnTo>
                  <a:lnTo>
                    <a:pt x="46" y="46"/>
                  </a:lnTo>
                  <a:lnTo>
                    <a:pt x="242317" y="46"/>
                  </a:lnTo>
                  <a:lnTo>
                    <a:pt x="274719" y="57690"/>
                  </a:lnTo>
                  <a:lnTo>
                    <a:pt x="242317" y="115326"/>
                  </a:lnTo>
                  <a:close/>
                </a:path>
              </a:pathLst>
            </a:custGeom>
            <a:solidFill>
              <a:srgbClr val="3B3E42"/>
            </a:solidFill>
            <a:ln w="38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19" name="Forma libre 40">
              <a:extLst>
                <a:ext uri="{FF2B5EF4-FFF2-40B4-BE49-F238E27FC236}">
                  <a16:creationId xmlns:a16="http://schemas.microsoft.com/office/drawing/2014/main" id="{C45DCB65-3EDE-4C40-8762-A6B77422B98C}"/>
                </a:ext>
              </a:extLst>
            </p:cNvPr>
            <p:cNvSpPr/>
            <p:nvPr/>
          </p:nvSpPr>
          <p:spPr>
            <a:xfrm>
              <a:off x="1240374" y="2753480"/>
              <a:ext cx="1756715" cy="674886"/>
            </a:xfrm>
            <a:custGeom>
              <a:avLst/>
              <a:gdLst>
                <a:gd name="connsiteX0" fmla="*/ 227912 w 227934"/>
                <a:gd name="connsiteY0" fmla="*/ 66900 h 66768"/>
                <a:gd name="connsiteX1" fmla="*/ 227912 w 227934"/>
                <a:gd name="connsiteY1" fmla="*/ 10561 h 66768"/>
                <a:gd name="connsiteX2" fmla="*/ 217398 w 227934"/>
                <a:gd name="connsiteY2" fmla="*/ 46 h 66768"/>
                <a:gd name="connsiteX3" fmla="*/ 10561 w 227934"/>
                <a:gd name="connsiteY3" fmla="*/ 46 h 66768"/>
                <a:gd name="connsiteX4" fmla="*/ 46 w 227934"/>
                <a:gd name="connsiteY4" fmla="*/ 10561 h 66768"/>
                <a:gd name="connsiteX5" fmla="*/ 46 w 227934"/>
                <a:gd name="connsiteY5" fmla="*/ 66915 h 66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7934" h="66768">
                  <a:moveTo>
                    <a:pt x="227912" y="66900"/>
                  </a:moveTo>
                  <a:lnTo>
                    <a:pt x="227912" y="10561"/>
                  </a:lnTo>
                  <a:cubicBezTo>
                    <a:pt x="227912" y="4754"/>
                    <a:pt x="223205" y="46"/>
                    <a:pt x="217398" y="46"/>
                  </a:cubicBezTo>
                  <a:lnTo>
                    <a:pt x="10561" y="46"/>
                  </a:lnTo>
                  <a:cubicBezTo>
                    <a:pt x="4754" y="46"/>
                    <a:pt x="46" y="4754"/>
                    <a:pt x="46" y="10561"/>
                  </a:cubicBezTo>
                  <a:lnTo>
                    <a:pt x="46" y="66915"/>
                  </a:lnTo>
                </a:path>
              </a:pathLst>
            </a:custGeom>
            <a:noFill/>
            <a:ln w="383" cap="rnd">
              <a:solidFill>
                <a:srgbClr val="181919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20" name="Forma libre 56">
              <a:extLst>
                <a:ext uri="{FF2B5EF4-FFF2-40B4-BE49-F238E27FC236}">
                  <a16:creationId xmlns:a16="http://schemas.microsoft.com/office/drawing/2014/main" id="{B7F07301-6B07-AE44-BC23-537EFF62E78C}"/>
                </a:ext>
              </a:extLst>
            </p:cNvPr>
            <p:cNvSpPr/>
            <p:nvPr/>
          </p:nvSpPr>
          <p:spPr>
            <a:xfrm>
              <a:off x="3329442" y="2753480"/>
              <a:ext cx="1756715" cy="674886"/>
            </a:xfrm>
            <a:custGeom>
              <a:avLst/>
              <a:gdLst>
                <a:gd name="connsiteX0" fmla="*/ 227912 w 227934"/>
                <a:gd name="connsiteY0" fmla="*/ 66900 h 66768"/>
                <a:gd name="connsiteX1" fmla="*/ 227912 w 227934"/>
                <a:gd name="connsiteY1" fmla="*/ 10561 h 66768"/>
                <a:gd name="connsiteX2" fmla="*/ 217398 w 227934"/>
                <a:gd name="connsiteY2" fmla="*/ 46 h 66768"/>
                <a:gd name="connsiteX3" fmla="*/ 10553 w 227934"/>
                <a:gd name="connsiteY3" fmla="*/ 46 h 66768"/>
                <a:gd name="connsiteX4" fmla="*/ 46 w 227934"/>
                <a:gd name="connsiteY4" fmla="*/ 10553 h 66768"/>
                <a:gd name="connsiteX5" fmla="*/ 46 w 227934"/>
                <a:gd name="connsiteY5" fmla="*/ 10561 h 66768"/>
                <a:gd name="connsiteX6" fmla="*/ 46 w 227934"/>
                <a:gd name="connsiteY6" fmla="*/ 66915 h 66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7934" h="66768">
                  <a:moveTo>
                    <a:pt x="227912" y="66900"/>
                  </a:moveTo>
                  <a:lnTo>
                    <a:pt x="227912" y="10561"/>
                  </a:lnTo>
                  <a:cubicBezTo>
                    <a:pt x="227912" y="4754"/>
                    <a:pt x="223205" y="46"/>
                    <a:pt x="217398" y="46"/>
                  </a:cubicBezTo>
                  <a:lnTo>
                    <a:pt x="10553" y="46"/>
                  </a:lnTo>
                  <a:cubicBezTo>
                    <a:pt x="4750" y="46"/>
                    <a:pt x="46" y="4750"/>
                    <a:pt x="46" y="10553"/>
                  </a:cubicBezTo>
                  <a:cubicBezTo>
                    <a:pt x="46" y="10555"/>
                    <a:pt x="46" y="10558"/>
                    <a:pt x="46" y="10561"/>
                  </a:cubicBezTo>
                  <a:lnTo>
                    <a:pt x="46" y="66915"/>
                  </a:lnTo>
                </a:path>
              </a:pathLst>
            </a:custGeom>
            <a:noFill/>
            <a:ln w="383" cap="rnd">
              <a:solidFill>
                <a:srgbClr val="181919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21" name="Forma libre 61">
              <a:extLst>
                <a:ext uri="{FF2B5EF4-FFF2-40B4-BE49-F238E27FC236}">
                  <a16:creationId xmlns:a16="http://schemas.microsoft.com/office/drawing/2014/main" id="{C5F36BDB-AC15-084F-90BA-EDC7E3943BF0}"/>
                </a:ext>
              </a:extLst>
            </p:cNvPr>
            <p:cNvSpPr/>
            <p:nvPr/>
          </p:nvSpPr>
          <p:spPr>
            <a:xfrm>
              <a:off x="5418457" y="2753480"/>
              <a:ext cx="1756715" cy="674886"/>
            </a:xfrm>
            <a:custGeom>
              <a:avLst/>
              <a:gdLst>
                <a:gd name="connsiteX0" fmla="*/ 227912 w 227934"/>
                <a:gd name="connsiteY0" fmla="*/ 66900 h 66768"/>
                <a:gd name="connsiteX1" fmla="*/ 227912 w 227934"/>
                <a:gd name="connsiteY1" fmla="*/ 10561 h 66768"/>
                <a:gd name="connsiteX2" fmla="*/ 217413 w 227934"/>
                <a:gd name="connsiteY2" fmla="*/ 46 h 66768"/>
                <a:gd name="connsiteX3" fmla="*/ 217406 w 227934"/>
                <a:gd name="connsiteY3" fmla="*/ 46 h 66768"/>
                <a:gd name="connsiteX4" fmla="*/ 10560 w 227934"/>
                <a:gd name="connsiteY4" fmla="*/ 46 h 66768"/>
                <a:gd name="connsiteX5" fmla="*/ 46 w 227934"/>
                <a:gd name="connsiteY5" fmla="*/ 10561 h 66768"/>
                <a:gd name="connsiteX6" fmla="*/ 46 w 227934"/>
                <a:gd name="connsiteY6" fmla="*/ 66915 h 66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7934" h="66768">
                  <a:moveTo>
                    <a:pt x="227912" y="66900"/>
                  </a:moveTo>
                  <a:lnTo>
                    <a:pt x="227912" y="10561"/>
                  </a:lnTo>
                  <a:cubicBezTo>
                    <a:pt x="227916" y="4758"/>
                    <a:pt x="223216" y="51"/>
                    <a:pt x="217413" y="46"/>
                  </a:cubicBezTo>
                  <a:cubicBezTo>
                    <a:pt x="217411" y="46"/>
                    <a:pt x="217408" y="46"/>
                    <a:pt x="217406" y="46"/>
                  </a:cubicBezTo>
                  <a:lnTo>
                    <a:pt x="10560" y="46"/>
                  </a:lnTo>
                  <a:cubicBezTo>
                    <a:pt x="4754" y="46"/>
                    <a:pt x="46" y="4754"/>
                    <a:pt x="46" y="10561"/>
                  </a:cubicBezTo>
                  <a:lnTo>
                    <a:pt x="46" y="66915"/>
                  </a:lnTo>
                </a:path>
              </a:pathLst>
            </a:custGeom>
            <a:noFill/>
            <a:ln w="383" cap="rnd">
              <a:solidFill>
                <a:srgbClr val="181919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22" name="Forma libre 66">
              <a:extLst>
                <a:ext uri="{FF2B5EF4-FFF2-40B4-BE49-F238E27FC236}">
                  <a16:creationId xmlns:a16="http://schemas.microsoft.com/office/drawing/2014/main" id="{DD969373-F2FD-E743-B36B-C91D752B8BD0}"/>
                </a:ext>
              </a:extLst>
            </p:cNvPr>
            <p:cNvSpPr/>
            <p:nvPr/>
          </p:nvSpPr>
          <p:spPr>
            <a:xfrm>
              <a:off x="7507525" y="2753480"/>
              <a:ext cx="1756715" cy="674886"/>
            </a:xfrm>
            <a:custGeom>
              <a:avLst/>
              <a:gdLst>
                <a:gd name="connsiteX0" fmla="*/ 227912 w 227934"/>
                <a:gd name="connsiteY0" fmla="*/ 66900 h 66768"/>
                <a:gd name="connsiteX1" fmla="*/ 227912 w 227934"/>
                <a:gd name="connsiteY1" fmla="*/ 10561 h 66768"/>
                <a:gd name="connsiteX2" fmla="*/ 217398 w 227934"/>
                <a:gd name="connsiteY2" fmla="*/ 46 h 66768"/>
                <a:gd name="connsiteX3" fmla="*/ 10553 w 227934"/>
                <a:gd name="connsiteY3" fmla="*/ 46 h 66768"/>
                <a:gd name="connsiteX4" fmla="*/ 46 w 227934"/>
                <a:gd name="connsiteY4" fmla="*/ 10553 h 66768"/>
                <a:gd name="connsiteX5" fmla="*/ 46 w 227934"/>
                <a:gd name="connsiteY5" fmla="*/ 10561 h 66768"/>
                <a:gd name="connsiteX6" fmla="*/ 46 w 227934"/>
                <a:gd name="connsiteY6" fmla="*/ 66915 h 66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7934" h="66768">
                  <a:moveTo>
                    <a:pt x="227912" y="66900"/>
                  </a:moveTo>
                  <a:lnTo>
                    <a:pt x="227912" y="10561"/>
                  </a:lnTo>
                  <a:cubicBezTo>
                    <a:pt x="227912" y="4754"/>
                    <a:pt x="223205" y="46"/>
                    <a:pt x="217398" y="46"/>
                  </a:cubicBezTo>
                  <a:lnTo>
                    <a:pt x="10553" y="46"/>
                  </a:lnTo>
                  <a:cubicBezTo>
                    <a:pt x="4750" y="46"/>
                    <a:pt x="46" y="4750"/>
                    <a:pt x="46" y="10553"/>
                  </a:cubicBezTo>
                  <a:cubicBezTo>
                    <a:pt x="46" y="10555"/>
                    <a:pt x="46" y="10558"/>
                    <a:pt x="46" y="10561"/>
                  </a:cubicBezTo>
                  <a:lnTo>
                    <a:pt x="46" y="66915"/>
                  </a:lnTo>
                </a:path>
              </a:pathLst>
            </a:custGeom>
            <a:noFill/>
            <a:ln w="383" cap="rnd">
              <a:solidFill>
                <a:srgbClr val="181919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23" name="Forma libre 73">
              <a:extLst>
                <a:ext uri="{FF2B5EF4-FFF2-40B4-BE49-F238E27FC236}">
                  <a16:creationId xmlns:a16="http://schemas.microsoft.com/office/drawing/2014/main" id="{B97A28DB-542C-2A42-9511-647DD88386BB}"/>
                </a:ext>
              </a:extLst>
            </p:cNvPr>
            <p:cNvSpPr/>
            <p:nvPr/>
          </p:nvSpPr>
          <p:spPr>
            <a:xfrm>
              <a:off x="9596301" y="2753480"/>
              <a:ext cx="1756715" cy="674886"/>
            </a:xfrm>
            <a:custGeom>
              <a:avLst/>
              <a:gdLst>
                <a:gd name="connsiteX0" fmla="*/ 227981 w 227934"/>
                <a:gd name="connsiteY0" fmla="*/ 66900 h 66768"/>
                <a:gd name="connsiteX1" fmla="*/ 227981 w 227934"/>
                <a:gd name="connsiteY1" fmla="*/ 10561 h 66768"/>
                <a:gd name="connsiteX2" fmla="*/ 217482 w 227934"/>
                <a:gd name="connsiteY2" fmla="*/ 46 h 66768"/>
                <a:gd name="connsiteX3" fmla="*/ 217475 w 227934"/>
                <a:gd name="connsiteY3" fmla="*/ 46 h 66768"/>
                <a:gd name="connsiteX4" fmla="*/ 10591 w 227934"/>
                <a:gd name="connsiteY4" fmla="*/ 46 h 66768"/>
                <a:gd name="connsiteX5" fmla="*/ 46 w 227934"/>
                <a:gd name="connsiteY5" fmla="*/ 10530 h 66768"/>
                <a:gd name="connsiteX6" fmla="*/ 46 w 227934"/>
                <a:gd name="connsiteY6" fmla="*/ 10561 h 66768"/>
                <a:gd name="connsiteX7" fmla="*/ 46 w 227934"/>
                <a:gd name="connsiteY7" fmla="*/ 66915 h 66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7934" h="66768">
                  <a:moveTo>
                    <a:pt x="227981" y="66900"/>
                  </a:moveTo>
                  <a:lnTo>
                    <a:pt x="227981" y="10561"/>
                  </a:lnTo>
                  <a:cubicBezTo>
                    <a:pt x="227986" y="4758"/>
                    <a:pt x="223285" y="51"/>
                    <a:pt x="217482" y="46"/>
                  </a:cubicBezTo>
                  <a:cubicBezTo>
                    <a:pt x="217480" y="46"/>
                    <a:pt x="217477" y="46"/>
                    <a:pt x="217475" y="46"/>
                  </a:cubicBezTo>
                  <a:lnTo>
                    <a:pt x="10591" y="46"/>
                  </a:lnTo>
                  <a:cubicBezTo>
                    <a:pt x="4784" y="29"/>
                    <a:pt x="63" y="4723"/>
                    <a:pt x="46" y="10530"/>
                  </a:cubicBezTo>
                  <a:cubicBezTo>
                    <a:pt x="46" y="10540"/>
                    <a:pt x="46" y="10550"/>
                    <a:pt x="46" y="10561"/>
                  </a:cubicBezTo>
                  <a:lnTo>
                    <a:pt x="46" y="66915"/>
                  </a:lnTo>
                </a:path>
              </a:pathLst>
            </a:custGeom>
            <a:noFill/>
            <a:ln w="383" cap="rnd">
              <a:solidFill>
                <a:srgbClr val="181919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24" name="TextBox 75">
              <a:extLst>
                <a:ext uri="{FF2B5EF4-FFF2-40B4-BE49-F238E27FC236}">
                  <a16:creationId xmlns:a16="http://schemas.microsoft.com/office/drawing/2014/main" id="{C5AED258-1985-B549-BB58-7478E601547A}"/>
                </a:ext>
              </a:extLst>
            </p:cNvPr>
            <p:cNvSpPr txBox="1"/>
            <p:nvPr/>
          </p:nvSpPr>
          <p:spPr>
            <a:xfrm>
              <a:off x="1348966" y="4050821"/>
              <a:ext cx="1958823" cy="3847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>
                  <a:solidFill>
                    <a:srgbClr val="FFFFFF"/>
                  </a:solidFill>
                  <a:latin typeface="Poppins" pitchFamily="2" charset="77"/>
                  <a:ea typeface="Lato" panose="020F0502020204030203" pitchFamily="34" charset="0"/>
                  <a:cs typeface="Poppins Medium" pitchFamily="2" charset="77"/>
                </a:rPr>
                <a:t>2022</a:t>
              </a:r>
            </a:p>
          </p:txBody>
        </p:sp>
        <p:sp>
          <p:nvSpPr>
            <p:cNvPr id="25" name="TextBox 75">
              <a:extLst>
                <a:ext uri="{FF2B5EF4-FFF2-40B4-BE49-F238E27FC236}">
                  <a16:creationId xmlns:a16="http://schemas.microsoft.com/office/drawing/2014/main" id="{2B212084-19F9-DD4D-8F65-286E28591B6B}"/>
                </a:ext>
              </a:extLst>
            </p:cNvPr>
            <p:cNvSpPr txBox="1"/>
            <p:nvPr/>
          </p:nvSpPr>
          <p:spPr>
            <a:xfrm>
              <a:off x="3420405" y="4065569"/>
              <a:ext cx="1958823" cy="3847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>
                  <a:solidFill>
                    <a:srgbClr val="FFFFFF"/>
                  </a:solidFill>
                  <a:latin typeface="Poppins" pitchFamily="2" charset="77"/>
                  <a:ea typeface="Lato" panose="020F0502020204030203" pitchFamily="34" charset="0"/>
                  <a:cs typeface="Poppins Medium" pitchFamily="2" charset="77"/>
                </a:rPr>
                <a:t>2023</a:t>
              </a:r>
            </a:p>
          </p:txBody>
        </p:sp>
        <p:sp>
          <p:nvSpPr>
            <p:cNvPr id="26" name="TextBox 75">
              <a:extLst>
                <a:ext uri="{FF2B5EF4-FFF2-40B4-BE49-F238E27FC236}">
                  <a16:creationId xmlns:a16="http://schemas.microsoft.com/office/drawing/2014/main" id="{4877F16D-7CF8-5A48-A14F-1B68B29337FA}"/>
                </a:ext>
              </a:extLst>
            </p:cNvPr>
            <p:cNvSpPr txBox="1"/>
            <p:nvPr/>
          </p:nvSpPr>
          <p:spPr>
            <a:xfrm>
              <a:off x="5462418" y="4021324"/>
              <a:ext cx="1958823" cy="3847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>
                  <a:solidFill>
                    <a:srgbClr val="FFFFFF"/>
                  </a:solidFill>
                  <a:latin typeface="Poppins" pitchFamily="2" charset="77"/>
                  <a:ea typeface="Lato" panose="020F0502020204030203" pitchFamily="34" charset="0"/>
                  <a:cs typeface="Poppins Medium" pitchFamily="2" charset="77"/>
                </a:rPr>
                <a:t>2024</a:t>
              </a:r>
            </a:p>
          </p:txBody>
        </p:sp>
        <p:sp>
          <p:nvSpPr>
            <p:cNvPr id="27" name="TextBox 75">
              <a:extLst>
                <a:ext uri="{FF2B5EF4-FFF2-40B4-BE49-F238E27FC236}">
                  <a16:creationId xmlns:a16="http://schemas.microsoft.com/office/drawing/2014/main" id="{14ED54F6-7215-D745-B1C9-470A11D30896}"/>
                </a:ext>
              </a:extLst>
            </p:cNvPr>
            <p:cNvSpPr txBox="1"/>
            <p:nvPr/>
          </p:nvSpPr>
          <p:spPr>
            <a:xfrm>
              <a:off x="7628628" y="4021324"/>
              <a:ext cx="1958823" cy="3847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>
                  <a:solidFill>
                    <a:srgbClr val="FFFFFF"/>
                  </a:solidFill>
                  <a:latin typeface="Poppins" pitchFamily="2" charset="77"/>
                  <a:ea typeface="Lato" panose="020F0502020204030203" pitchFamily="34" charset="0"/>
                  <a:cs typeface="Poppins Medium" pitchFamily="2" charset="77"/>
                </a:rPr>
                <a:t>2025</a:t>
              </a:r>
            </a:p>
          </p:txBody>
        </p:sp>
        <p:sp>
          <p:nvSpPr>
            <p:cNvPr id="28" name="TextBox 75">
              <a:extLst>
                <a:ext uri="{FF2B5EF4-FFF2-40B4-BE49-F238E27FC236}">
                  <a16:creationId xmlns:a16="http://schemas.microsoft.com/office/drawing/2014/main" id="{63C13D81-0D1C-5147-AB7F-E427F34B1D1E}"/>
                </a:ext>
              </a:extLst>
            </p:cNvPr>
            <p:cNvSpPr txBox="1"/>
            <p:nvPr/>
          </p:nvSpPr>
          <p:spPr>
            <a:xfrm>
              <a:off x="9671403" y="4007972"/>
              <a:ext cx="1958823" cy="3847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>
                  <a:solidFill>
                    <a:srgbClr val="FFFFFF"/>
                  </a:solidFill>
                  <a:latin typeface="Poppins" pitchFamily="2" charset="77"/>
                  <a:ea typeface="Lato" panose="020F0502020204030203" pitchFamily="34" charset="0"/>
                  <a:cs typeface="Poppins Medium" pitchFamily="2" charset="77"/>
                </a:rPr>
                <a:t>2026</a:t>
              </a:r>
            </a:p>
          </p:txBody>
        </p:sp>
        <p:sp>
          <p:nvSpPr>
            <p:cNvPr id="29" name="Rectangle 56">
              <a:extLst>
                <a:ext uri="{FF2B5EF4-FFF2-40B4-BE49-F238E27FC236}">
                  <a16:creationId xmlns:a16="http://schemas.microsoft.com/office/drawing/2014/main" id="{E9DFCE91-40E4-9D44-94AB-F88C30B86514}"/>
                </a:ext>
              </a:extLst>
            </p:cNvPr>
            <p:cNvSpPr/>
            <p:nvPr/>
          </p:nvSpPr>
          <p:spPr>
            <a:xfrm>
              <a:off x="1348966" y="4743642"/>
              <a:ext cx="1677744" cy="6924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>
                  <a:latin typeface="Poppins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Add a short description of this milestone here.</a:t>
              </a:r>
            </a:p>
          </p:txBody>
        </p:sp>
        <p:sp>
          <p:nvSpPr>
            <p:cNvPr id="30" name="Rectangle 56">
              <a:extLst>
                <a:ext uri="{FF2B5EF4-FFF2-40B4-BE49-F238E27FC236}">
                  <a16:creationId xmlns:a16="http://schemas.microsoft.com/office/drawing/2014/main" id="{B7186EA5-DA18-E94E-BC2A-DCE312D2AF4D}"/>
                </a:ext>
              </a:extLst>
            </p:cNvPr>
            <p:cNvSpPr/>
            <p:nvPr/>
          </p:nvSpPr>
          <p:spPr>
            <a:xfrm>
              <a:off x="3447539" y="4743642"/>
              <a:ext cx="1677744" cy="6924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>
                  <a:latin typeface="Poppins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Add a short description of this milestone here.</a:t>
              </a:r>
            </a:p>
          </p:txBody>
        </p:sp>
        <p:sp>
          <p:nvSpPr>
            <p:cNvPr id="31" name="Rectangle 56">
              <a:extLst>
                <a:ext uri="{FF2B5EF4-FFF2-40B4-BE49-F238E27FC236}">
                  <a16:creationId xmlns:a16="http://schemas.microsoft.com/office/drawing/2014/main" id="{E379DCCD-250E-2040-B656-50E09070D4CE}"/>
                </a:ext>
              </a:extLst>
            </p:cNvPr>
            <p:cNvSpPr/>
            <p:nvPr/>
          </p:nvSpPr>
          <p:spPr>
            <a:xfrm>
              <a:off x="5530650" y="4743642"/>
              <a:ext cx="1677744" cy="6924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>
                  <a:latin typeface="Poppins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Add a short description of this milestone here.</a:t>
              </a:r>
            </a:p>
          </p:txBody>
        </p:sp>
        <p:sp>
          <p:nvSpPr>
            <p:cNvPr id="32" name="Rectangle 56">
              <a:extLst>
                <a:ext uri="{FF2B5EF4-FFF2-40B4-BE49-F238E27FC236}">
                  <a16:creationId xmlns:a16="http://schemas.microsoft.com/office/drawing/2014/main" id="{6A804CBD-05FE-DB49-A4E0-8F0A487EE7AC}"/>
                </a:ext>
              </a:extLst>
            </p:cNvPr>
            <p:cNvSpPr/>
            <p:nvPr/>
          </p:nvSpPr>
          <p:spPr>
            <a:xfrm>
              <a:off x="7643380" y="4743642"/>
              <a:ext cx="1677744" cy="6924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>
                  <a:latin typeface="Poppins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Add a short description of this milestone here.</a:t>
              </a:r>
            </a:p>
          </p:txBody>
        </p:sp>
        <p:sp>
          <p:nvSpPr>
            <p:cNvPr id="33" name="Rectangle 56">
              <a:extLst>
                <a:ext uri="{FF2B5EF4-FFF2-40B4-BE49-F238E27FC236}">
                  <a16:creationId xmlns:a16="http://schemas.microsoft.com/office/drawing/2014/main" id="{820512A5-36DB-BF42-9B2C-3C889E92D550}"/>
                </a:ext>
              </a:extLst>
            </p:cNvPr>
            <p:cNvSpPr/>
            <p:nvPr/>
          </p:nvSpPr>
          <p:spPr>
            <a:xfrm>
              <a:off x="9710177" y="4743642"/>
              <a:ext cx="1677744" cy="6924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>
                  <a:latin typeface="Poppins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Add a short description of this milestone here.</a:t>
              </a:r>
            </a:p>
          </p:txBody>
        </p:sp>
        <p:sp>
          <p:nvSpPr>
            <p:cNvPr id="34" name="TextBox 75">
              <a:extLst>
                <a:ext uri="{FF2B5EF4-FFF2-40B4-BE49-F238E27FC236}">
                  <a16:creationId xmlns:a16="http://schemas.microsoft.com/office/drawing/2014/main" id="{0B1194A4-6078-EB4B-B774-980B56B94506}"/>
                </a:ext>
              </a:extLst>
            </p:cNvPr>
            <p:cNvSpPr txBox="1"/>
            <p:nvPr/>
          </p:nvSpPr>
          <p:spPr>
            <a:xfrm>
              <a:off x="1354010" y="2944729"/>
              <a:ext cx="152944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131414"/>
                  </a:solidFill>
                  <a:latin typeface="Poppins" pitchFamily="2" charset="77"/>
                  <a:ea typeface="Lato" panose="020F0502020204030203" pitchFamily="34" charset="0"/>
                  <a:cs typeface="Poppins" pitchFamily="2" charset="77"/>
                </a:rPr>
                <a:t>Milestone</a:t>
              </a:r>
            </a:p>
          </p:txBody>
        </p:sp>
        <p:sp>
          <p:nvSpPr>
            <p:cNvPr id="35" name="TextBox 75">
              <a:extLst>
                <a:ext uri="{FF2B5EF4-FFF2-40B4-BE49-F238E27FC236}">
                  <a16:creationId xmlns:a16="http://schemas.microsoft.com/office/drawing/2014/main" id="{CD01610B-ECCA-BE4E-A258-085A9BD66DDF}"/>
                </a:ext>
              </a:extLst>
            </p:cNvPr>
            <p:cNvSpPr txBox="1"/>
            <p:nvPr/>
          </p:nvSpPr>
          <p:spPr>
            <a:xfrm>
              <a:off x="3443079" y="2944729"/>
              <a:ext cx="152944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131414"/>
                  </a:solidFill>
                  <a:latin typeface="Poppins" pitchFamily="2" charset="77"/>
                  <a:ea typeface="Lato" panose="020F0502020204030203" pitchFamily="34" charset="0"/>
                  <a:cs typeface="Poppins" pitchFamily="2" charset="77"/>
                </a:rPr>
                <a:t>Milestone</a:t>
              </a:r>
            </a:p>
          </p:txBody>
        </p:sp>
        <p:sp>
          <p:nvSpPr>
            <p:cNvPr id="36" name="TextBox 75">
              <a:extLst>
                <a:ext uri="{FF2B5EF4-FFF2-40B4-BE49-F238E27FC236}">
                  <a16:creationId xmlns:a16="http://schemas.microsoft.com/office/drawing/2014/main" id="{D99DE846-37E6-7B45-B04E-CEEA132A3205}"/>
                </a:ext>
              </a:extLst>
            </p:cNvPr>
            <p:cNvSpPr txBox="1"/>
            <p:nvPr/>
          </p:nvSpPr>
          <p:spPr>
            <a:xfrm>
              <a:off x="5532094" y="2944729"/>
              <a:ext cx="152944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131414"/>
                  </a:solidFill>
                  <a:latin typeface="Poppins" pitchFamily="2" charset="77"/>
                  <a:ea typeface="Lato" panose="020F0502020204030203" pitchFamily="34" charset="0"/>
                  <a:cs typeface="Poppins" pitchFamily="2" charset="77"/>
                </a:rPr>
                <a:t>Milestone</a:t>
              </a:r>
            </a:p>
          </p:txBody>
        </p:sp>
        <p:sp>
          <p:nvSpPr>
            <p:cNvPr id="37" name="TextBox 75">
              <a:extLst>
                <a:ext uri="{FF2B5EF4-FFF2-40B4-BE49-F238E27FC236}">
                  <a16:creationId xmlns:a16="http://schemas.microsoft.com/office/drawing/2014/main" id="{67B683BE-520E-C243-B0A3-0A2CDA93C245}"/>
                </a:ext>
              </a:extLst>
            </p:cNvPr>
            <p:cNvSpPr txBox="1"/>
            <p:nvPr/>
          </p:nvSpPr>
          <p:spPr>
            <a:xfrm>
              <a:off x="7621162" y="2944729"/>
              <a:ext cx="152944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131414"/>
                  </a:solidFill>
                  <a:latin typeface="Poppins" pitchFamily="2" charset="77"/>
                  <a:ea typeface="Lato" panose="020F0502020204030203" pitchFamily="34" charset="0"/>
                  <a:cs typeface="Poppins" pitchFamily="2" charset="77"/>
                </a:rPr>
                <a:t>Milestone</a:t>
              </a:r>
            </a:p>
          </p:txBody>
        </p:sp>
        <p:sp>
          <p:nvSpPr>
            <p:cNvPr id="38" name="TextBox 75">
              <a:extLst>
                <a:ext uri="{FF2B5EF4-FFF2-40B4-BE49-F238E27FC236}">
                  <a16:creationId xmlns:a16="http://schemas.microsoft.com/office/drawing/2014/main" id="{21054083-DD1A-354A-8857-644C30237302}"/>
                </a:ext>
              </a:extLst>
            </p:cNvPr>
            <p:cNvSpPr txBox="1"/>
            <p:nvPr/>
          </p:nvSpPr>
          <p:spPr>
            <a:xfrm>
              <a:off x="9709937" y="2944729"/>
              <a:ext cx="152944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131414"/>
                  </a:solidFill>
                  <a:latin typeface="Poppins" pitchFamily="2" charset="77"/>
                  <a:ea typeface="Lato" panose="020F0502020204030203" pitchFamily="34" charset="0"/>
                  <a:cs typeface="Poppins" pitchFamily="2" charset="77"/>
                </a:rPr>
                <a:t>Milestone</a:t>
              </a:r>
            </a:p>
          </p:txBody>
        </p:sp>
      </p:grp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350">
            <a:extLst>
              <a:ext uri="{FF2B5EF4-FFF2-40B4-BE49-F238E27FC236}">
                <a16:creationId xmlns:a16="http://schemas.microsoft.com/office/drawing/2014/main" id="{EB85846B-B4DD-D346-BE0C-37F878C3F360}"/>
              </a:ext>
            </a:extLst>
          </p:cNvPr>
          <p:cNvSpPr txBox="1"/>
          <p:nvPr/>
        </p:nvSpPr>
        <p:spPr>
          <a:xfrm>
            <a:off x="4909366" y="511095"/>
            <a:ext cx="2370200" cy="661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srgbClr val="131414"/>
                </a:solidFill>
                <a:latin typeface="Funnel Display" pitchFamily="2" charset="77"/>
                <a:ea typeface="Lato Heavy" charset="0"/>
                <a:cs typeface="Poppins" pitchFamily="2" charset="77"/>
              </a:rPr>
              <a:t>Timeline</a:t>
            </a:r>
          </a:p>
        </p:txBody>
      </p:sp>
      <p:sp>
        <p:nvSpPr>
          <p:cNvPr id="12" name="CuadroTexto 351">
            <a:extLst>
              <a:ext uri="{FF2B5EF4-FFF2-40B4-BE49-F238E27FC236}">
                <a16:creationId xmlns:a16="http://schemas.microsoft.com/office/drawing/2014/main" id="{14CCF53B-4E8A-804A-9EAC-C1FF6A3EC7E9}"/>
              </a:ext>
            </a:extLst>
          </p:cNvPr>
          <p:cNvSpPr txBox="1"/>
          <p:nvPr/>
        </p:nvSpPr>
        <p:spPr>
          <a:xfrm>
            <a:off x="1334154" y="1191655"/>
            <a:ext cx="952051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Poppins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Optional subtitle. Replace with your own or delete this line.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92190CA-5C45-80B0-3C54-B18D596115D0}"/>
              </a:ext>
            </a:extLst>
          </p:cNvPr>
          <p:cNvGrpSpPr/>
          <p:nvPr/>
        </p:nvGrpSpPr>
        <p:grpSpPr>
          <a:xfrm>
            <a:off x="1152466" y="1565858"/>
            <a:ext cx="9903611" cy="4100487"/>
            <a:chOff x="1152466" y="2179183"/>
            <a:chExt cx="9903611" cy="4100487"/>
          </a:xfrm>
        </p:grpSpPr>
        <p:grpSp>
          <p:nvGrpSpPr>
            <p:cNvPr id="13" name="Group 2">
              <a:extLst>
                <a:ext uri="{FF2B5EF4-FFF2-40B4-BE49-F238E27FC236}">
                  <a16:creationId xmlns:a16="http://schemas.microsoft.com/office/drawing/2014/main" id="{D0E33C87-DFF8-5548-BCAE-F3771F18A545}"/>
                </a:ext>
              </a:extLst>
            </p:cNvPr>
            <p:cNvGrpSpPr/>
            <p:nvPr/>
          </p:nvGrpSpPr>
          <p:grpSpPr>
            <a:xfrm>
              <a:off x="1189130" y="3225098"/>
              <a:ext cx="9810564" cy="2251019"/>
              <a:chOff x="1189130" y="2632943"/>
              <a:chExt cx="9810564" cy="2251019"/>
            </a:xfrm>
          </p:grpSpPr>
          <p:sp>
            <p:nvSpPr>
              <p:cNvPr id="14" name="Hexagon 34">
                <a:extLst>
                  <a:ext uri="{FF2B5EF4-FFF2-40B4-BE49-F238E27FC236}">
                    <a16:creationId xmlns:a16="http://schemas.microsoft.com/office/drawing/2014/main" id="{4A8DC91A-7F1F-154C-BF91-00E68DC66778}"/>
                  </a:ext>
                </a:extLst>
              </p:cNvPr>
              <p:cNvSpPr/>
              <p:nvPr/>
            </p:nvSpPr>
            <p:spPr>
              <a:xfrm>
                <a:off x="1189130" y="2632943"/>
                <a:ext cx="1752205" cy="1510521"/>
              </a:xfrm>
              <a:prstGeom prst="hexagon">
                <a:avLst/>
              </a:prstGeom>
              <a:ln>
                <a:noFill/>
              </a:ln>
            </p:spPr>
            <p:style>
              <a:lnRef idx="2">
                <a:srgbClr val="E86222">
                  <a:shade val="50000"/>
                </a:srgbClr>
              </a:lnRef>
              <a:fillRef idx="1">
                <a:srgbClr val="E86222"/>
              </a:fillRef>
              <a:effectRef idx="0">
                <a:srgbClr val="E86222"/>
              </a:effectRef>
              <a:fontRef idx="minor">
                <a:srgbClr val="FFFFFF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Hexagon 37">
                <a:extLst>
                  <a:ext uri="{FF2B5EF4-FFF2-40B4-BE49-F238E27FC236}">
                    <a16:creationId xmlns:a16="http://schemas.microsoft.com/office/drawing/2014/main" id="{B4C76BF4-39E5-E144-99BA-645DDD1DAFA3}"/>
                  </a:ext>
                </a:extLst>
              </p:cNvPr>
              <p:cNvSpPr/>
              <p:nvPr/>
            </p:nvSpPr>
            <p:spPr>
              <a:xfrm>
                <a:off x="2800802" y="3373441"/>
                <a:ext cx="1752205" cy="1510521"/>
              </a:xfrm>
              <a:prstGeom prst="hexagon">
                <a:avLst/>
              </a:prstGeom>
              <a:solidFill>
                <a:srgbClr val="3898EC"/>
              </a:solidFill>
              <a:ln>
                <a:noFill/>
              </a:ln>
            </p:spPr>
            <p:style>
              <a:lnRef idx="2">
                <a:srgbClr val="E86222">
                  <a:shade val="50000"/>
                </a:srgbClr>
              </a:lnRef>
              <a:fillRef idx="1">
                <a:srgbClr val="E86222"/>
              </a:fillRef>
              <a:effectRef idx="0">
                <a:srgbClr val="E86222"/>
              </a:effectRef>
              <a:fontRef idx="minor">
                <a:srgbClr val="FFFFFF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Hexagon 40">
                <a:extLst>
                  <a:ext uri="{FF2B5EF4-FFF2-40B4-BE49-F238E27FC236}">
                    <a16:creationId xmlns:a16="http://schemas.microsoft.com/office/drawing/2014/main" id="{ECE12A88-5420-AB4E-8ADC-A4CD7004E3F6}"/>
                  </a:ext>
                </a:extLst>
              </p:cNvPr>
              <p:cNvSpPr/>
              <p:nvPr/>
            </p:nvSpPr>
            <p:spPr>
              <a:xfrm>
                <a:off x="4412474" y="2632943"/>
                <a:ext cx="1752205" cy="1510521"/>
              </a:xfrm>
              <a:prstGeom prst="hexagon">
                <a:avLst/>
              </a:prstGeom>
              <a:solidFill>
                <a:srgbClr val="747980"/>
              </a:solidFill>
              <a:ln>
                <a:noFill/>
              </a:ln>
            </p:spPr>
            <p:style>
              <a:lnRef idx="2">
                <a:srgbClr val="E86222">
                  <a:shade val="50000"/>
                </a:srgbClr>
              </a:lnRef>
              <a:fillRef idx="1">
                <a:srgbClr val="E86222"/>
              </a:fillRef>
              <a:effectRef idx="0">
                <a:srgbClr val="E86222"/>
              </a:effectRef>
              <a:fontRef idx="minor">
                <a:srgbClr val="FFFFFF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Hexagon 41">
                <a:extLst>
                  <a:ext uri="{FF2B5EF4-FFF2-40B4-BE49-F238E27FC236}">
                    <a16:creationId xmlns:a16="http://schemas.microsoft.com/office/drawing/2014/main" id="{C2B07EF3-D4DC-EE44-9062-6947EF1007EB}"/>
                  </a:ext>
                </a:extLst>
              </p:cNvPr>
              <p:cNvSpPr/>
              <p:nvPr/>
            </p:nvSpPr>
            <p:spPr>
              <a:xfrm>
                <a:off x="6024146" y="3373441"/>
                <a:ext cx="1752205" cy="1510521"/>
              </a:xfrm>
              <a:prstGeom prst="hexagon">
                <a:avLst/>
              </a:prstGeom>
              <a:solidFill>
                <a:srgbClr val="0E0E12"/>
              </a:solidFill>
              <a:ln>
                <a:noFill/>
              </a:ln>
            </p:spPr>
            <p:style>
              <a:lnRef idx="2">
                <a:srgbClr val="E86222">
                  <a:shade val="50000"/>
                </a:srgbClr>
              </a:lnRef>
              <a:fillRef idx="1">
                <a:srgbClr val="E86222"/>
              </a:fillRef>
              <a:effectRef idx="0">
                <a:srgbClr val="E86222"/>
              </a:effectRef>
              <a:fontRef idx="minor">
                <a:srgbClr val="FFFFFF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Hexagon 42">
                <a:extLst>
                  <a:ext uri="{FF2B5EF4-FFF2-40B4-BE49-F238E27FC236}">
                    <a16:creationId xmlns:a16="http://schemas.microsoft.com/office/drawing/2014/main" id="{C602E1D6-4A6C-9E48-858B-108D9F1EA4C8}"/>
                  </a:ext>
                </a:extLst>
              </p:cNvPr>
              <p:cNvSpPr/>
              <p:nvPr/>
            </p:nvSpPr>
            <p:spPr>
              <a:xfrm>
                <a:off x="7635817" y="2632943"/>
                <a:ext cx="1752205" cy="1510521"/>
              </a:xfrm>
              <a:prstGeom prst="hexagon">
                <a:avLst/>
              </a:prstGeom>
              <a:solidFill>
                <a:srgbClr val="3B3E42"/>
              </a:solidFill>
              <a:ln>
                <a:noFill/>
              </a:ln>
            </p:spPr>
            <p:style>
              <a:lnRef idx="2">
                <a:srgbClr val="E86222">
                  <a:shade val="50000"/>
                </a:srgbClr>
              </a:lnRef>
              <a:fillRef idx="1">
                <a:srgbClr val="E86222"/>
              </a:fillRef>
              <a:effectRef idx="0">
                <a:srgbClr val="E86222"/>
              </a:effectRef>
              <a:fontRef idx="minor">
                <a:srgbClr val="FFFFFF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Hexagon 46">
                <a:extLst>
                  <a:ext uri="{FF2B5EF4-FFF2-40B4-BE49-F238E27FC236}">
                    <a16:creationId xmlns:a16="http://schemas.microsoft.com/office/drawing/2014/main" id="{31E0E5F2-22E5-1B4D-9AB1-32EEE7E2C135}"/>
                  </a:ext>
                </a:extLst>
              </p:cNvPr>
              <p:cNvSpPr/>
              <p:nvPr/>
            </p:nvSpPr>
            <p:spPr>
              <a:xfrm>
                <a:off x="9247489" y="3373441"/>
                <a:ext cx="1752205" cy="1510521"/>
              </a:xfrm>
              <a:prstGeom prst="hexagon">
                <a:avLst/>
              </a:prstGeom>
              <a:solidFill>
                <a:srgbClr val="E86222"/>
              </a:solidFill>
              <a:ln>
                <a:noFill/>
              </a:ln>
            </p:spPr>
            <p:style>
              <a:lnRef idx="2">
                <a:srgbClr val="E86222">
                  <a:shade val="50000"/>
                </a:srgbClr>
              </a:lnRef>
              <a:fillRef idx="1">
                <a:srgbClr val="E86222"/>
              </a:fillRef>
              <a:effectRef idx="0">
                <a:srgbClr val="E86222"/>
              </a:effectRef>
              <a:fontRef idx="minor">
                <a:srgbClr val="FFFFFF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" name="Group 5">
              <a:extLst>
                <a:ext uri="{FF2B5EF4-FFF2-40B4-BE49-F238E27FC236}">
                  <a16:creationId xmlns:a16="http://schemas.microsoft.com/office/drawing/2014/main" id="{74D62299-8F03-CB48-8F87-380D59C527F7}"/>
                </a:ext>
              </a:extLst>
            </p:cNvPr>
            <p:cNvGrpSpPr/>
            <p:nvPr/>
          </p:nvGrpSpPr>
          <p:grpSpPr>
            <a:xfrm>
              <a:off x="1251816" y="4735619"/>
              <a:ext cx="1663570" cy="1544051"/>
              <a:chOff x="1251816" y="4668809"/>
              <a:chExt cx="1663570" cy="1544051"/>
            </a:xfrm>
          </p:grpSpPr>
          <p:grpSp>
            <p:nvGrpSpPr>
              <p:cNvPr id="21" name="Group 49">
                <a:extLst>
                  <a:ext uri="{FF2B5EF4-FFF2-40B4-BE49-F238E27FC236}">
                    <a16:creationId xmlns:a16="http://schemas.microsoft.com/office/drawing/2014/main" id="{9E5CF100-CA10-BC46-8160-0532B72C0F85}"/>
                  </a:ext>
                </a:extLst>
              </p:cNvPr>
              <p:cNvGrpSpPr/>
              <p:nvPr/>
            </p:nvGrpSpPr>
            <p:grpSpPr>
              <a:xfrm>
                <a:off x="1251816" y="5197197"/>
                <a:ext cx="1663570" cy="1015663"/>
                <a:chOff x="4910436" y="2972096"/>
                <a:chExt cx="1663570" cy="1015663"/>
              </a:xfrm>
            </p:grpSpPr>
            <p:sp>
              <p:nvSpPr>
                <p:cNvPr id="22" name="CuadroTexto 395">
                  <a:extLst>
                    <a:ext uri="{FF2B5EF4-FFF2-40B4-BE49-F238E27FC236}">
                      <a16:creationId xmlns:a16="http://schemas.microsoft.com/office/drawing/2014/main" id="{EE4BBA22-5A38-6E44-82A3-80A29104F6C7}"/>
                    </a:ext>
                  </a:extLst>
                </p:cNvPr>
                <p:cNvSpPr txBox="1"/>
                <p:nvPr/>
              </p:nvSpPr>
              <p:spPr>
                <a:xfrm>
                  <a:off x="4910436" y="2972096"/>
                  <a:ext cx="1663570" cy="3231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>
                      <a:solidFill>
                        <a:srgbClr val="131414"/>
                      </a:solidFill>
                      <a:latin typeface="Poppins" pitchFamily="2" charset="77"/>
                      <a:ea typeface="Lato Semibold" panose="020F0502020204030203" pitchFamily="34" charset="0"/>
                      <a:cs typeface="Poppins Medium" pitchFamily="2" charset="77"/>
                    </a:rPr>
                    <a:t>Milestone</a:t>
                  </a:r>
                </a:p>
              </p:txBody>
            </p:sp>
            <p:sp>
              <p:nvSpPr>
                <p:cNvPr id="23" name="Rectangle 56">
                  <a:extLst>
                    <a:ext uri="{FF2B5EF4-FFF2-40B4-BE49-F238E27FC236}">
                      <a16:creationId xmlns:a16="http://schemas.microsoft.com/office/drawing/2014/main" id="{1E49DA0C-34B9-4741-9831-0D9AA2FF991C}"/>
                    </a:ext>
                  </a:extLst>
                </p:cNvPr>
                <p:cNvSpPr/>
                <p:nvPr/>
              </p:nvSpPr>
              <p:spPr>
                <a:xfrm>
                  <a:off x="4910436" y="3295262"/>
                  <a:ext cx="1663570" cy="69249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1400" dirty="0">
                      <a:latin typeface="Poppins" panose="020F0502020204030203" pitchFamily="34" charset="0"/>
                      <a:ea typeface="Lato Light" panose="020F0502020204030203" pitchFamily="34" charset="0"/>
                      <a:cs typeface="Lato Light" panose="020F0502020204030203" pitchFamily="34" charset="0"/>
                    </a:rPr>
                    <a:t>Add a short description of this milestone here.</a:t>
                  </a:r>
                </a:p>
              </p:txBody>
            </p:sp>
          </p:grpSp>
          <p:cxnSp>
            <p:nvCxnSpPr>
              <p:cNvPr id="24" name="Straight Connector 48">
                <a:extLst>
                  <a:ext uri="{FF2B5EF4-FFF2-40B4-BE49-F238E27FC236}">
                    <a16:creationId xmlns:a16="http://schemas.microsoft.com/office/drawing/2014/main" id="{1646BF82-3017-9F4B-98E6-AC8BAA02A57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65177" y="4668809"/>
                <a:ext cx="0" cy="444116"/>
              </a:xfrm>
              <a:prstGeom prst="line">
                <a:avLst/>
              </a:prstGeom>
              <a:ln w="25400">
                <a:solidFill>
                  <a:srgbClr val="FFFFFF">
                    <a:lumMod val="85000"/>
                  </a:srgbClr>
                </a:solidFill>
                <a:prstDash val="sysDash"/>
                <a:headEnd type="none"/>
                <a:tailEnd type="oval"/>
              </a:ln>
            </p:spPr>
            <p:style>
              <a:lnRef idx="1">
                <a:srgbClr val="E86222"/>
              </a:lnRef>
              <a:fillRef idx="0">
                <a:srgbClr val="E86222"/>
              </a:fillRef>
              <a:effectRef idx="0">
                <a:srgbClr val="E86222"/>
              </a:effectRef>
              <a:fontRef idx="minor">
                <a:srgbClr val="181919"/>
              </a:fontRef>
            </p:style>
          </p:cxnSp>
        </p:grpSp>
        <p:grpSp>
          <p:nvGrpSpPr>
            <p:cNvPr id="25" name="Group 4">
              <a:extLst>
                <a:ext uri="{FF2B5EF4-FFF2-40B4-BE49-F238E27FC236}">
                  <a16:creationId xmlns:a16="http://schemas.microsoft.com/office/drawing/2014/main" id="{5D667859-E305-DD4A-8B49-DAC52EAD289F}"/>
                </a:ext>
              </a:extLst>
            </p:cNvPr>
            <p:cNvGrpSpPr/>
            <p:nvPr/>
          </p:nvGrpSpPr>
          <p:grpSpPr>
            <a:xfrm>
              <a:off x="2849096" y="2179183"/>
              <a:ext cx="1663570" cy="1786412"/>
              <a:chOff x="2849096" y="2112373"/>
              <a:chExt cx="1663570" cy="1786412"/>
            </a:xfrm>
          </p:grpSpPr>
          <p:cxnSp>
            <p:nvCxnSpPr>
              <p:cNvPr id="26" name="Straight Connector 54">
                <a:extLst>
                  <a:ext uri="{FF2B5EF4-FFF2-40B4-BE49-F238E27FC236}">
                    <a16:creationId xmlns:a16="http://schemas.microsoft.com/office/drawing/2014/main" id="{2731AE54-2711-9948-9AB3-787E6FFC0A5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680948" y="3454669"/>
                <a:ext cx="0" cy="444116"/>
              </a:xfrm>
              <a:prstGeom prst="line">
                <a:avLst/>
              </a:prstGeom>
              <a:ln w="25400">
                <a:solidFill>
                  <a:srgbClr val="FFFFFF">
                    <a:lumMod val="85000"/>
                  </a:srgbClr>
                </a:solidFill>
                <a:prstDash val="sysDash"/>
                <a:headEnd type="none"/>
                <a:tailEnd type="oval"/>
              </a:ln>
            </p:spPr>
            <p:style>
              <a:lnRef idx="1">
                <a:srgbClr val="E86222"/>
              </a:lnRef>
              <a:fillRef idx="0">
                <a:srgbClr val="E86222"/>
              </a:fillRef>
              <a:effectRef idx="0">
                <a:srgbClr val="E86222"/>
              </a:effectRef>
              <a:fontRef idx="minor">
                <a:srgbClr val="181919"/>
              </a:fontRef>
            </p:style>
          </p:cxnSp>
          <p:grpSp>
            <p:nvGrpSpPr>
              <p:cNvPr id="27" name="Group 55">
                <a:extLst>
                  <a:ext uri="{FF2B5EF4-FFF2-40B4-BE49-F238E27FC236}">
                    <a16:creationId xmlns:a16="http://schemas.microsoft.com/office/drawing/2014/main" id="{6EAEEDDE-A7A3-2249-8429-A5CBAC512E75}"/>
                  </a:ext>
                </a:extLst>
              </p:cNvPr>
              <p:cNvGrpSpPr/>
              <p:nvPr/>
            </p:nvGrpSpPr>
            <p:grpSpPr>
              <a:xfrm>
                <a:off x="2849096" y="2112373"/>
                <a:ext cx="1663570" cy="1015663"/>
                <a:chOff x="4910436" y="2764705"/>
                <a:chExt cx="1663570" cy="1015663"/>
              </a:xfrm>
            </p:grpSpPr>
            <p:sp>
              <p:nvSpPr>
                <p:cNvPr id="28" name="CuadroTexto 395">
                  <a:extLst>
                    <a:ext uri="{FF2B5EF4-FFF2-40B4-BE49-F238E27FC236}">
                      <a16:creationId xmlns:a16="http://schemas.microsoft.com/office/drawing/2014/main" id="{9B9060B3-B226-DF4C-A8CF-2F398F91D7D5}"/>
                    </a:ext>
                  </a:extLst>
                </p:cNvPr>
                <p:cNvSpPr txBox="1"/>
                <p:nvPr/>
              </p:nvSpPr>
              <p:spPr>
                <a:xfrm>
                  <a:off x="4910436" y="2764705"/>
                  <a:ext cx="1663570" cy="3231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>
                      <a:solidFill>
                        <a:srgbClr val="131414"/>
                      </a:solidFill>
                      <a:latin typeface="Poppins" pitchFamily="2" charset="77"/>
                      <a:ea typeface="Lato Semibold" panose="020F0502020204030203" pitchFamily="34" charset="0"/>
                      <a:cs typeface="Poppins Medium" pitchFamily="2" charset="77"/>
                    </a:rPr>
                    <a:t>Milestone</a:t>
                  </a:r>
                </a:p>
              </p:txBody>
            </p:sp>
            <p:sp>
              <p:nvSpPr>
                <p:cNvPr id="29" name="Rectangle 56">
                  <a:extLst>
                    <a:ext uri="{FF2B5EF4-FFF2-40B4-BE49-F238E27FC236}">
                      <a16:creationId xmlns:a16="http://schemas.microsoft.com/office/drawing/2014/main" id="{6A4CD7C0-8E9C-D448-A3AC-BE4BC599092F}"/>
                    </a:ext>
                  </a:extLst>
                </p:cNvPr>
                <p:cNvSpPr/>
                <p:nvPr/>
              </p:nvSpPr>
              <p:spPr>
                <a:xfrm>
                  <a:off x="4910436" y="3087871"/>
                  <a:ext cx="1663570" cy="69249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1400" dirty="0">
                      <a:latin typeface="Poppins" panose="020F0502020204030203" pitchFamily="34" charset="0"/>
                      <a:ea typeface="Lato Light" panose="020F0502020204030203" pitchFamily="34" charset="0"/>
                      <a:cs typeface="Lato Light" panose="020F0502020204030203" pitchFamily="34" charset="0"/>
                    </a:rPr>
                    <a:t>Add a short description of this milestone here.</a:t>
                  </a:r>
                </a:p>
              </p:txBody>
            </p:sp>
          </p:grpSp>
        </p:grpSp>
        <p:grpSp>
          <p:nvGrpSpPr>
            <p:cNvPr id="30" name="Group 59">
              <a:extLst>
                <a:ext uri="{FF2B5EF4-FFF2-40B4-BE49-F238E27FC236}">
                  <a16:creationId xmlns:a16="http://schemas.microsoft.com/office/drawing/2014/main" id="{0176DF12-0352-E648-AD9F-6E553ED0F08B}"/>
                </a:ext>
              </a:extLst>
            </p:cNvPr>
            <p:cNvGrpSpPr/>
            <p:nvPr/>
          </p:nvGrpSpPr>
          <p:grpSpPr>
            <a:xfrm>
              <a:off x="6068463" y="2179183"/>
              <a:ext cx="1663570" cy="1786412"/>
              <a:chOff x="2849096" y="2112373"/>
              <a:chExt cx="1663570" cy="1786412"/>
            </a:xfrm>
          </p:grpSpPr>
          <p:cxnSp>
            <p:nvCxnSpPr>
              <p:cNvPr id="31" name="Straight Connector 60">
                <a:extLst>
                  <a:ext uri="{FF2B5EF4-FFF2-40B4-BE49-F238E27FC236}">
                    <a16:creationId xmlns:a16="http://schemas.microsoft.com/office/drawing/2014/main" id="{F37E2C40-7893-6A48-9D72-5919F8CAA34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680948" y="3454669"/>
                <a:ext cx="0" cy="444116"/>
              </a:xfrm>
              <a:prstGeom prst="line">
                <a:avLst/>
              </a:prstGeom>
              <a:ln w="25400">
                <a:solidFill>
                  <a:srgbClr val="FFFFFF">
                    <a:lumMod val="85000"/>
                  </a:srgbClr>
                </a:solidFill>
                <a:prstDash val="sysDash"/>
                <a:headEnd type="none"/>
                <a:tailEnd type="oval"/>
              </a:ln>
            </p:spPr>
            <p:style>
              <a:lnRef idx="1">
                <a:srgbClr val="E86222"/>
              </a:lnRef>
              <a:fillRef idx="0">
                <a:srgbClr val="E86222"/>
              </a:fillRef>
              <a:effectRef idx="0">
                <a:srgbClr val="E86222"/>
              </a:effectRef>
              <a:fontRef idx="minor">
                <a:srgbClr val="181919"/>
              </a:fontRef>
            </p:style>
          </p:cxnSp>
          <p:grpSp>
            <p:nvGrpSpPr>
              <p:cNvPr id="32" name="Group 62">
                <a:extLst>
                  <a:ext uri="{FF2B5EF4-FFF2-40B4-BE49-F238E27FC236}">
                    <a16:creationId xmlns:a16="http://schemas.microsoft.com/office/drawing/2014/main" id="{17086465-2A62-B841-B47E-A2D960A471A7}"/>
                  </a:ext>
                </a:extLst>
              </p:cNvPr>
              <p:cNvGrpSpPr/>
              <p:nvPr/>
            </p:nvGrpSpPr>
            <p:grpSpPr>
              <a:xfrm>
                <a:off x="2849096" y="2112373"/>
                <a:ext cx="1663570" cy="1015663"/>
                <a:chOff x="4910436" y="2764705"/>
                <a:chExt cx="1663570" cy="1015663"/>
              </a:xfrm>
            </p:grpSpPr>
            <p:sp>
              <p:nvSpPr>
                <p:cNvPr id="33" name="CuadroTexto 395">
                  <a:extLst>
                    <a:ext uri="{FF2B5EF4-FFF2-40B4-BE49-F238E27FC236}">
                      <a16:creationId xmlns:a16="http://schemas.microsoft.com/office/drawing/2014/main" id="{443DCA1C-615F-414A-92E4-57BEED2389A5}"/>
                    </a:ext>
                  </a:extLst>
                </p:cNvPr>
                <p:cNvSpPr txBox="1"/>
                <p:nvPr/>
              </p:nvSpPr>
              <p:spPr>
                <a:xfrm>
                  <a:off x="4910436" y="2764705"/>
                  <a:ext cx="1663570" cy="3231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>
                      <a:solidFill>
                        <a:srgbClr val="131414"/>
                      </a:solidFill>
                      <a:latin typeface="Poppins" pitchFamily="2" charset="77"/>
                      <a:ea typeface="Lato Semibold" panose="020F0502020204030203" pitchFamily="34" charset="0"/>
                      <a:cs typeface="Poppins Medium" pitchFamily="2" charset="77"/>
                    </a:rPr>
                    <a:t>Milestone</a:t>
                  </a:r>
                </a:p>
              </p:txBody>
            </p:sp>
            <p:sp>
              <p:nvSpPr>
                <p:cNvPr id="34" name="Rectangle 56">
                  <a:extLst>
                    <a:ext uri="{FF2B5EF4-FFF2-40B4-BE49-F238E27FC236}">
                      <a16:creationId xmlns:a16="http://schemas.microsoft.com/office/drawing/2014/main" id="{F70E821E-C81E-A440-BF0F-3FBAA0D92289}"/>
                    </a:ext>
                  </a:extLst>
                </p:cNvPr>
                <p:cNvSpPr/>
                <p:nvPr/>
              </p:nvSpPr>
              <p:spPr>
                <a:xfrm>
                  <a:off x="4910436" y="3087871"/>
                  <a:ext cx="1663570" cy="69249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1400" dirty="0">
                      <a:latin typeface="Poppins" panose="020F0502020204030203" pitchFamily="34" charset="0"/>
                      <a:ea typeface="Lato Light" panose="020F0502020204030203" pitchFamily="34" charset="0"/>
                      <a:cs typeface="Lato Light" panose="020F0502020204030203" pitchFamily="34" charset="0"/>
                    </a:rPr>
                    <a:t>Add a short description of this milestone here.</a:t>
                  </a:r>
                </a:p>
              </p:txBody>
            </p:sp>
          </p:grpSp>
        </p:grpSp>
        <p:grpSp>
          <p:nvGrpSpPr>
            <p:cNvPr id="35" name="Group 65">
              <a:extLst>
                <a:ext uri="{FF2B5EF4-FFF2-40B4-BE49-F238E27FC236}">
                  <a16:creationId xmlns:a16="http://schemas.microsoft.com/office/drawing/2014/main" id="{CCA177FB-BD55-AF43-93ED-D70C420F5028}"/>
                </a:ext>
              </a:extLst>
            </p:cNvPr>
            <p:cNvGrpSpPr/>
            <p:nvPr/>
          </p:nvGrpSpPr>
          <p:grpSpPr>
            <a:xfrm>
              <a:off x="4492557" y="4735619"/>
              <a:ext cx="1663570" cy="1544051"/>
              <a:chOff x="1251816" y="4668809"/>
              <a:chExt cx="1663570" cy="1544051"/>
            </a:xfrm>
          </p:grpSpPr>
          <p:grpSp>
            <p:nvGrpSpPr>
              <p:cNvPr id="36" name="Group 66">
                <a:extLst>
                  <a:ext uri="{FF2B5EF4-FFF2-40B4-BE49-F238E27FC236}">
                    <a16:creationId xmlns:a16="http://schemas.microsoft.com/office/drawing/2014/main" id="{F5547767-64C0-CB49-B010-9474AE2800A4}"/>
                  </a:ext>
                </a:extLst>
              </p:cNvPr>
              <p:cNvGrpSpPr/>
              <p:nvPr/>
            </p:nvGrpSpPr>
            <p:grpSpPr>
              <a:xfrm>
                <a:off x="1251816" y="5197197"/>
                <a:ext cx="1663570" cy="1015663"/>
                <a:chOff x="4910436" y="2972096"/>
                <a:chExt cx="1663570" cy="1015663"/>
              </a:xfrm>
            </p:grpSpPr>
            <p:sp>
              <p:nvSpPr>
                <p:cNvPr id="37" name="CuadroTexto 395">
                  <a:extLst>
                    <a:ext uri="{FF2B5EF4-FFF2-40B4-BE49-F238E27FC236}">
                      <a16:creationId xmlns:a16="http://schemas.microsoft.com/office/drawing/2014/main" id="{E1609C86-FB42-1444-A121-07A58E7A73F1}"/>
                    </a:ext>
                  </a:extLst>
                </p:cNvPr>
                <p:cNvSpPr txBox="1"/>
                <p:nvPr/>
              </p:nvSpPr>
              <p:spPr>
                <a:xfrm>
                  <a:off x="4910436" y="2972096"/>
                  <a:ext cx="1663570" cy="3231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>
                      <a:solidFill>
                        <a:srgbClr val="131414"/>
                      </a:solidFill>
                      <a:latin typeface="Poppins" pitchFamily="2" charset="77"/>
                      <a:ea typeface="Lato Semibold" panose="020F0502020204030203" pitchFamily="34" charset="0"/>
                      <a:cs typeface="Poppins Medium" pitchFamily="2" charset="77"/>
                    </a:rPr>
                    <a:t>Milestone</a:t>
                  </a:r>
                </a:p>
              </p:txBody>
            </p:sp>
            <p:sp>
              <p:nvSpPr>
                <p:cNvPr id="38" name="Rectangle 56">
                  <a:extLst>
                    <a:ext uri="{FF2B5EF4-FFF2-40B4-BE49-F238E27FC236}">
                      <a16:creationId xmlns:a16="http://schemas.microsoft.com/office/drawing/2014/main" id="{86404E39-984B-964A-8EA5-22679AD870AB}"/>
                    </a:ext>
                  </a:extLst>
                </p:cNvPr>
                <p:cNvSpPr/>
                <p:nvPr/>
              </p:nvSpPr>
              <p:spPr>
                <a:xfrm>
                  <a:off x="4910436" y="3295262"/>
                  <a:ext cx="1663570" cy="69249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1400" dirty="0">
                      <a:latin typeface="Poppins" panose="020F0502020204030203" pitchFamily="34" charset="0"/>
                      <a:ea typeface="Lato Light" panose="020F0502020204030203" pitchFamily="34" charset="0"/>
                      <a:cs typeface="Lato Light" panose="020F0502020204030203" pitchFamily="34" charset="0"/>
                    </a:rPr>
                    <a:t>Add a short description of this milestone here.</a:t>
                  </a:r>
                </a:p>
              </p:txBody>
            </p:sp>
          </p:grpSp>
          <p:cxnSp>
            <p:nvCxnSpPr>
              <p:cNvPr id="39" name="Straight Connector 67">
                <a:extLst>
                  <a:ext uri="{FF2B5EF4-FFF2-40B4-BE49-F238E27FC236}">
                    <a16:creationId xmlns:a16="http://schemas.microsoft.com/office/drawing/2014/main" id="{2CAEF756-206E-1A4C-B1BF-DBAE5EF5948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65177" y="4668809"/>
                <a:ext cx="0" cy="444116"/>
              </a:xfrm>
              <a:prstGeom prst="line">
                <a:avLst/>
              </a:prstGeom>
              <a:ln w="25400">
                <a:solidFill>
                  <a:srgbClr val="FFFFFF">
                    <a:lumMod val="85000"/>
                  </a:srgbClr>
                </a:solidFill>
                <a:prstDash val="sysDash"/>
                <a:headEnd type="none"/>
                <a:tailEnd type="oval"/>
              </a:ln>
            </p:spPr>
            <p:style>
              <a:lnRef idx="1">
                <a:srgbClr val="E86222"/>
              </a:lnRef>
              <a:fillRef idx="0">
                <a:srgbClr val="E86222"/>
              </a:fillRef>
              <a:effectRef idx="0">
                <a:srgbClr val="E86222"/>
              </a:effectRef>
              <a:fontRef idx="minor">
                <a:srgbClr val="181919"/>
              </a:fontRef>
            </p:style>
          </p:cxnSp>
        </p:grpSp>
        <p:grpSp>
          <p:nvGrpSpPr>
            <p:cNvPr id="40" name="Group 70">
              <a:extLst>
                <a:ext uri="{FF2B5EF4-FFF2-40B4-BE49-F238E27FC236}">
                  <a16:creationId xmlns:a16="http://schemas.microsoft.com/office/drawing/2014/main" id="{FD40B0FE-02B0-7140-B5EA-DDB05B651108}"/>
                </a:ext>
              </a:extLst>
            </p:cNvPr>
            <p:cNvGrpSpPr/>
            <p:nvPr/>
          </p:nvGrpSpPr>
          <p:grpSpPr>
            <a:xfrm>
              <a:off x="7706404" y="4735619"/>
              <a:ext cx="1663570" cy="1544051"/>
              <a:chOff x="1251816" y="4668809"/>
              <a:chExt cx="1663570" cy="1544051"/>
            </a:xfrm>
          </p:grpSpPr>
          <p:grpSp>
            <p:nvGrpSpPr>
              <p:cNvPr id="41" name="Group 71">
                <a:extLst>
                  <a:ext uri="{FF2B5EF4-FFF2-40B4-BE49-F238E27FC236}">
                    <a16:creationId xmlns:a16="http://schemas.microsoft.com/office/drawing/2014/main" id="{E0D8AEB2-CAB6-1444-9E14-B584493D8521}"/>
                  </a:ext>
                </a:extLst>
              </p:cNvPr>
              <p:cNvGrpSpPr/>
              <p:nvPr/>
            </p:nvGrpSpPr>
            <p:grpSpPr>
              <a:xfrm>
                <a:off x="1251816" y="5197197"/>
                <a:ext cx="1663570" cy="1015663"/>
                <a:chOff x="4910436" y="2972096"/>
                <a:chExt cx="1663570" cy="1015663"/>
              </a:xfrm>
            </p:grpSpPr>
            <p:sp>
              <p:nvSpPr>
                <p:cNvPr id="42" name="CuadroTexto 395">
                  <a:extLst>
                    <a:ext uri="{FF2B5EF4-FFF2-40B4-BE49-F238E27FC236}">
                      <a16:creationId xmlns:a16="http://schemas.microsoft.com/office/drawing/2014/main" id="{FBD8F1B3-F077-CC4E-8983-DAC7BB66B0C5}"/>
                    </a:ext>
                  </a:extLst>
                </p:cNvPr>
                <p:cNvSpPr txBox="1"/>
                <p:nvPr/>
              </p:nvSpPr>
              <p:spPr>
                <a:xfrm>
                  <a:off x="4910436" y="2972096"/>
                  <a:ext cx="1663570" cy="3231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>
                      <a:solidFill>
                        <a:srgbClr val="131414"/>
                      </a:solidFill>
                      <a:latin typeface="Poppins" pitchFamily="2" charset="77"/>
                      <a:ea typeface="Lato Semibold" panose="020F0502020204030203" pitchFamily="34" charset="0"/>
                      <a:cs typeface="Poppins Medium" pitchFamily="2" charset="77"/>
                    </a:rPr>
                    <a:t>Milestone</a:t>
                  </a:r>
                </a:p>
              </p:txBody>
            </p:sp>
            <p:sp>
              <p:nvSpPr>
                <p:cNvPr id="43" name="Rectangle 56">
                  <a:extLst>
                    <a:ext uri="{FF2B5EF4-FFF2-40B4-BE49-F238E27FC236}">
                      <a16:creationId xmlns:a16="http://schemas.microsoft.com/office/drawing/2014/main" id="{81DF27F4-186A-794C-986E-4909D6B07540}"/>
                    </a:ext>
                  </a:extLst>
                </p:cNvPr>
                <p:cNvSpPr/>
                <p:nvPr/>
              </p:nvSpPr>
              <p:spPr>
                <a:xfrm>
                  <a:off x="4910436" y="3295262"/>
                  <a:ext cx="1663570" cy="69249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1400" dirty="0">
                      <a:latin typeface="Poppins" panose="020F0502020204030203" pitchFamily="34" charset="0"/>
                      <a:ea typeface="Lato Light" panose="020F0502020204030203" pitchFamily="34" charset="0"/>
                      <a:cs typeface="Lato Light" panose="020F0502020204030203" pitchFamily="34" charset="0"/>
                    </a:rPr>
                    <a:t>Add a short description of this milestone here.</a:t>
                  </a:r>
                </a:p>
              </p:txBody>
            </p:sp>
          </p:grpSp>
          <p:cxnSp>
            <p:nvCxnSpPr>
              <p:cNvPr id="44" name="Straight Connector 72">
                <a:extLst>
                  <a:ext uri="{FF2B5EF4-FFF2-40B4-BE49-F238E27FC236}">
                    <a16:creationId xmlns:a16="http://schemas.microsoft.com/office/drawing/2014/main" id="{011A59BF-9B65-FF45-B894-1E8EAA9BFB0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65177" y="4668809"/>
                <a:ext cx="0" cy="444116"/>
              </a:xfrm>
              <a:prstGeom prst="line">
                <a:avLst/>
              </a:prstGeom>
              <a:ln w="25400">
                <a:solidFill>
                  <a:srgbClr val="FFFFFF">
                    <a:lumMod val="85000"/>
                  </a:srgbClr>
                </a:solidFill>
                <a:prstDash val="sysDash"/>
                <a:headEnd type="none"/>
                <a:tailEnd type="oval"/>
              </a:ln>
            </p:spPr>
            <p:style>
              <a:lnRef idx="1">
                <a:srgbClr val="E86222"/>
              </a:lnRef>
              <a:fillRef idx="0">
                <a:srgbClr val="E86222"/>
              </a:fillRef>
              <a:effectRef idx="0">
                <a:srgbClr val="E86222"/>
              </a:effectRef>
              <a:fontRef idx="minor">
                <a:srgbClr val="181919"/>
              </a:fontRef>
            </p:style>
          </p:cxnSp>
        </p:grpSp>
        <p:grpSp>
          <p:nvGrpSpPr>
            <p:cNvPr id="45" name="Group 75">
              <a:extLst>
                <a:ext uri="{FF2B5EF4-FFF2-40B4-BE49-F238E27FC236}">
                  <a16:creationId xmlns:a16="http://schemas.microsoft.com/office/drawing/2014/main" id="{2936F28D-E46F-1B4C-A54A-C122141911D9}"/>
                </a:ext>
              </a:extLst>
            </p:cNvPr>
            <p:cNvGrpSpPr/>
            <p:nvPr/>
          </p:nvGrpSpPr>
          <p:grpSpPr>
            <a:xfrm>
              <a:off x="9291739" y="2179183"/>
              <a:ext cx="1663570" cy="1786412"/>
              <a:chOff x="2849096" y="2112373"/>
              <a:chExt cx="1663570" cy="1786412"/>
            </a:xfrm>
          </p:grpSpPr>
          <p:cxnSp>
            <p:nvCxnSpPr>
              <p:cNvPr id="46" name="Straight Connector 76">
                <a:extLst>
                  <a:ext uri="{FF2B5EF4-FFF2-40B4-BE49-F238E27FC236}">
                    <a16:creationId xmlns:a16="http://schemas.microsoft.com/office/drawing/2014/main" id="{9548E535-67D4-4449-BCBF-0147FDB0CC4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680948" y="3454669"/>
                <a:ext cx="0" cy="444116"/>
              </a:xfrm>
              <a:prstGeom prst="line">
                <a:avLst/>
              </a:prstGeom>
              <a:ln w="25400">
                <a:solidFill>
                  <a:srgbClr val="FFFFFF">
                    <a:lumMod val="85000"/>
                  </a:srgbClr>
                </a:solidFill>
                <a:prstDash val="sysDash"/>
                <a:headEnd type="none"/>
                <a:tailEnd type="oval"/>
              </a:ln>
            </p:spPr>
            <p:style>
              <a:lnRef idx="1">
                <a:srgbClr val="E86222"/>
              </a:lnRef>
              <a:fillRef idx="0">
                <a:srgbClr val="E86222"/>
              </a:fillRef>
              <a:effectRef idx="0">
                <a:srgbClr val="E86222"/>
              </a:effectRef>
              <a:fontRef idx="minor">
                <a:srgbClr val="181919"/>
              </a:fontRef>
            </p:style>
          </p:cxnSp>
          <p:grpSp>
            <p:nvGrpSpPr>
              <p:cNvPr id="47" name="Group 79">
                <a:extLst>
                  <a:ext uri="{FF2B5EF4-FFF2-40B4-BE49-F238E27FC236}">
                    <a16:creationId xmlns:a16="http://schemas.microsoft.com/office/drawing/2014/main" id="{839D68AF-08BD-2F4E-8F47-632CCF9D7540}"/>
                  </a:ext>
                </a:extLst>
              </p:cNvPr>
              <p:cNvGrpSpPr/>
              <p:nvPr/>
            </p:nvGrpSpPr>
            <p:grpSpPr>
              <a:xfrm>
                <a:off x="2849096" y="2112373"/>
                <a:ext cx="1663570" cy="1015663"/>
                <a:chOff x="4910436" y="2764705"/>
                <a:chExt cx="1663570" cy="1015663"/>
              </a:xfrm>
            </p:grpSpPr>
            <p:sp>
              <p:nvSpPr>
                <p:cNvPr id="48" name="CuadroTexto 395">
                  <a:extLst>
                    <a:ext uri="{FF2B5EF4-FFF2-40B4-BE49-F238E27FC236}">
                      <a16:creationId xmlns:a16="http://schemas.microsoft.com/office/drawing/2014/main" id="{679B8641-6FF9-3441-A42F-2EC527FBE331}"/>
                    </a:ext>
                  </a:extLst>
                </p:cNvPr>
                <p:cNvSpPr txBox="1"/>
                <p:nvPr/>
              </p:nvSpPr>
              <p:spPr>
                <a:xfrm>
                  <a:off x="4910436" y="2764705"/>
                  <a:ext cx="1663570" cy="3231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>
                      <a:solidFill>
                        <a:srgbClr val="131414"/>
                      </a:solidFill>
                      <a:latin typeface="Poppins" pitchFamily="2" charset="77"/>
                      <a:ea typeface="Lato Semibold" panose="020F0502020204030203" pitchFamily="34" charset="0"/>
                      <a:cs typeface="Poppins Medium" pitchFamily="2" charset="77"/>
                    </a:rPr>
                    <a:t>Community</a:t>
                  </a:r>
                </a:p>
              </p:txBody>
            </p:sp>
            <p:sp>
              <p:nvSpPr>
                <p:cNvPr id="49" name="Rectangle 56">
                  <a:extLst>
                    <a:ext uri="{FF2B5EF4-FFF2-40B4-BE49-F238E27FC236}">
                      <a16:creationId xmlns:a16="http://schemas.microsoft.com/office/drawing/2014/main" id="{E33C52B0-231E-874A-8429-0795F2B831A2}"/>
                    </a:ext>
                  </a:extLst>
                </p:cNvPr>
                <p:cNvSpPr/>
                <p:nvPr/>
              </p:nvSpPr>
              <p:spPr>
                <a:xfrm>
                  <a:off x="4910436" y="3087871"/>
                  <a:ext cx="1663570" cy="69249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1400" dirty="0">
                      <a:latin typeface="Poppins" panose="020F0502020204030203" pitchFamily="34" charset="0"/>
                      <a:ea typeface="Lato Light" panose="020F0502020204030203" pitchFamily="34" charset="0"/>
                      <a:cs typeface="Lato Light" panose="020F0502020204030203" pitchFamily="34" charset="0"/>
                    </a:rPr>
                    <a:t>Add a short description of this milestone here.</a:t>
                  </a:r>
                </a:p>
              </p:txBody>
            </p:sp>
          </p:grpSp>
        </p:grpSp>
        <p:sp>
          <p:nvSpPr>
            <p:cNvPr id="50" name="CuadroTexto 395">
              <a:extLst>
                <a:ext uri="{FF2B5EF4-FFF2-40B4-BE49-F238E27FC236}">
                  <a16:creationId xmlns:a16="http://schemas.microsoft.com/office/drawing/2014/main" id="{9D4824A3-9365-EB43-B81A-17FD4AD07EE0}"/>
                </a:ext>
              </a:extLst>
            </p:cNvPr>
            <p:cNvSpPr txBox="1"/>
            <p:nvPr/>
          </p:nvSpPr>
          <p:spPr>
            <a:xfrm>
              <a:off x="1152466" y="3788420"/>
              <a:ext cx="1862270" cy="3847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>
                  <a:solidFill>
                    <a:srgbClr val="FFFFFF"/>
                  </a:solidFill>
                  <a:latin typeface="Poppins" pitchFamily="2" charset="77"/>
                  <a:ea typeface="Roboto Medium" panose="02000000000000000000" pitchFamily="2" charset="0"/>
                  <a:cs typeface="Poppins Medium" pitchFamily="2" charset="77"/>
                </a:rPr>
                <a:t>2021</a:t>
              </a:r>
            </a:p>
          </p:txBody>
        </p:sp>
        <p:sp>
          <p:nvSpPr>
            <p:cNvPr id="51" name="CuadroTexto 395">
              <a:extLst>
                <a:ext uri="{FF2B5EF4-FFF2-40B4-BE49-F238E27FC236}">
                  <a16:creationId xmlns:a16="http://schemas.microsoft.com/office/drawing/2014/main" id="{F9491647-A652-734A-8A7F-8FA9183165AE}"/>
                </a:ext>
              </a:extLst>
            </p:cNvPr>
            <p:cNvSpPr txBox="1"/>
            <p:nvPr/>
          </p:nvSpPr>
          <p:spPr>
            <a:xfrm>
              <a:off x="2725772" y="4528009"/>
              <a:ext cx="1862270" cy="3847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>
                  <a:solidFill>
                    <a:srgbClr val="FFFFFF"/>
                  </a:solidFill>
                  <a:latin typeface="Poppins" pitchFamily="2" charset="77"/>
                  <a:ea typeface="Roboto Medium" panose="02000000000000000000" pitchFamily="2" charset="0"/>
                  <a:cs typeface="Poppins Medium" pitchFamily="2" charset="77"/>
                </a:rPr>
                <a:t>2022</a:t>
              </a:r>
            </a:p>
          </p:txBody>
        </p:sp>
        <p:sp>
          <p:nvSpPr>
            <p:cNvPr id="52" name="CuadroTexto 395">
              <a:extLst>
                <a:ext uri="{FF2B5EF4-FFF2-40B4-BE49-F238E27FC236}">
                  <a16:creationId xmlns:a16="http://schemas.microsoft.com/office/drawing/2014/main" id="{456BC36C-23EF-A346-97B5-A255499CC9E6}"/>
                </a:ext>
              </a:extLst>
            </p:cNvPr>
            <p:cNvSpPr txBox="1"/>
            <p:nvPr/>
          </p:nvSpPr>
          <p:spPr>
            <a:xfrm>
              <a:off x="4352866" y="3788420"/>
              <a:ext cx="1862270" cy="3847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>
                  <a:solidFill>
                    <a:srgbClr val="FFFFFF"/>
                  </a:solidFill>
                  <a:latin typeface="Poppins" pitchFamily="2" charset="77"/>
                  <a:ea typeface="Roboto Medium" panose="02000000000000000000" pitchFamily="2" charset="0"/>
                  <a:cs typeface="Poppins Medium" pitchFamily="2" charset="77"/>
                </a:rPr>
                <a:t>2023</a:t>
              </a:r>
            </a:p>
          </p:txBody>
        </p:sp>
        <p:sp>
          <p:nvSpPr>
            <p:cNvPr id="53" name="CuadroTexto 395">
              <a:extLst>
                <a:ext uri="{FF2B5EF4-FFF2-40B4-BE49-F238E27FC236}">
                  <a16:creationId xmlns:a16="http://schemas.microsoft.com/office/drawing/2014/main" id="{2DA170DE-88AF-8C46-83F4-CCB02749D483}"/>
                </a:ext>
              </a:extLst>
            </p:cNvPr>
            <p:cNvSpPr txBox="1"/>
            <p:nvPr/>
          </p:nvSpPr>
          <p:spPr>
            <a:xfrm>
              <a:off x="5966513" y="4528009"/>
              <a:ext cx="1862270" cy="3847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>
                  <a:solidFill>
                    <a:srgbClr val="FFFFFF"/>
                  </a:solidFill>
                  <a:latin typeface="Poppins" pitchFamily="2" charset="77"/>
                  <a:ea typeface="Roboto Medium" panose="02000000000000000000" pitchFamily="2" charset="0"/>
                  <a:cs typeface="Poppins Medium" pitchFamily="2" charset="77"/>
                </a:rPr>
                <a:t>2024</a:t>
              </a:r>
            </a:p>
          </p:txBody>
        </p:sp>
        <p:sp>
          <p:nvSpPr>
            <p:cNvPr id="54" name="CuadroTexto 395">
              <a:extLst>
                <a:ext uri="{FF2B5EF4-FFF2-40B4-BE49-F238E27FC236}">
                  <a16:creationId xmlns:a16="http://schemas.microsoft.com/office/drawing/2014/main" id="{B13AFF9F-5000-7F45-91BD-C95D407D6557}"/>
                </a:ext>
              </a:extLst>
            </p:cNvPr>
            <p:cNvSpPr txBox="1"/>
            <p:nvPr/>
          </p:nvSpPr>
          <p:spPr>
            <a:xfrm>
              <a:off x="7566713" y="3788420"/>
              <a:ext cx="1862270" cy="3847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>
                  <a:solidFill>
                    <a:srgbClr val="FFFFFF"/>
                  </a:solidFill>
                  <a:latin typeface="Poppins" pitchFamily="2" charset="77"/>
                  <a:ea typeface="Roboto Medium" panose="02000000000000000000" pitchFamily="2" charset="0"/>
                  <a:cs typeface="Poppins Medium" pitchFamily="2" charset="77"/>
                </a:rPr>
                <a:t>2025</a:t>
              </a:r>
            </a:p>
          </p:txBody>
        </p:sp>
        <p:sp>
          <p:nvSpPr>
            <p:cNvPr id="55" name="CuadroTexto 395">
              <a:extLst>
                <a:ext uri="{FF2B5EF4-FFF2-40B4-BE49-F238E27FC236}">
                  <a16:creationId xmlns:a16="http://schemas.microsoft.com/office/drawing/2014/main" id="{645FAC79-60EA-3E4D-B830-A09CAB6922B4}"/>
                </a:ext>
              </a:extLst>
            </p:cNvPr>
            <p:cNvSpPr txBox="1"/>
            <p:nvPr/>
          </p:nvSpPr>
          <p:spPr>
            <a:xfrm>
              <a:off x="9193807" y="4528009"/>
              <a:ext cx="1862270" cy="3847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>
                  <a:solidFill>
                    <a:srgbClr val="FFFFFF"/>
                  </a:solidFill>
                  <a:latin typeface="Poppins" pitchFamily="2" charset="77"/>
                  <a:ea typeface="Roboto Medium" panose="02000000000000000000" pitchFamily="2" charset="0"/>
                  <a:cs typeface="Poppins Medium" pitchFamily="2" charset="77"/>
                </a:rPr>
                <a:t>2026</a:t>
              </a:r>
            </a:p>
          </p:txBody>
        </p:sp>
      </p:grp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">
            <a:extLst>
              <a:ext uri="{FF2B5EF4-FFF2-40B4-BE49-F238E27FC236}">
                <a16:creationId xmlns:a16="http://schemas.microsoft.com/office/drawing/2014/main" id="{662586AC-47BD-BA4F-8A97-565164BAC36F}"/>
              </a:ext>
            </a:extLst>
          </p:cNvPr>
          <p:cNvGrpSpPr/>
          <p:nvPr/>
        </p:nvGrpSpPr>
        <p:grpSpPr>
          <a:xfrm>
            <a:off x="760952" y="2650138"/>
            <a:ext cx="2683723" cy="1557723"/>
            <a:chOff x="1334154" y="511095"/>
            <a:chExt cx="2683723" cy="1557723"/>
          </a:xfrm>
        </p:grpSpPr>
        <p:sp>
          <p:nvSpPr>
            <p:cNvPr id="12" name="CuadroTexto 350">
              <a:extLst>
                <a:ext uri="{FF2B5EF4-FFF2-40B4-BE49-F238E27FC236}">
                  <a16:creationId xmlns:a16="http://schemas.microsoft.com/office/drawing/2014/main" id="{EB85846B-B4DD-D346-BE0C-37F878C3F360}"/>
                </a:ext>
              </a:extLst>
            </p:cNvPr>
            <p:cNvSpPr txBox="1"/>
            <p:nvPr/>
          </p:nvSpPr>
          <p:spPr>
            <a:xfrm>
              <a:off x="1334154" y="511095"/>
              <a:ext cx="2370200" cy="6617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rgbClr val="131414"/>
                  </a:solidFill>
                  <a:latin typeface="Funnel Display" pitchFamily="2" charset="77"/>
                  <a:ea typeface="Lato Heavy" charset="0"/>
                  <a:cs typeface="Poppins" pitchFamily="2" charset="77"/>
                </a:rPr>
                <a:t>Timeline</a:t>
              </a:r>
            </a:p>
          </p:txBody>
        </p:sp>
        <p:sp>
          <p:nvSpPr>
            <p:cNvPr id="13" name="CuadroTexto 351">
              <a:extLst>
                <a:ext uri="{FF2B5EF4-FFF2-40B4-BE49-F238E27FC236}">
                  <a16:creationId xmlns:a16="http://schemas.microsoft.com/office/drawing/2014/main" id="{14CCF53B-4E8A-804A-9EAC-C1FF6A3EC7E9}"/>
                </a:ext>
              </a:extLst>
            </p:cNvPr>
            <p:cNvSpPr txBox="1"/>
            <p:nvPr/>
          </p:nvSpPr>
          <p:spPr>
            <a:xfrm>
              <a:off x="1334154" y="1191655"/>
              <a:ext cx="2683723" cy="8771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Poppins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Optional subtitle. Replace with your own or delete this line.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77A7DAA6-7CB5-FFC9-EFDB-4C448A5949B9}"/>
              </a:ext>
            </a:extLst>
          </p:cNvPr>
          <p:cNvGrpSpPr/>
          <p:nvPr/>
        </p:nvGrpSpPr>
        <p:grpSpPr>
          <a:xfrm>
            <a:off x="4445944" y="0"/>
            <a:ext cx="6981928" cy="6858000"/>
            <a:chOff x="4445944" y="0"/>
            <a:chExt cx="6981928" cy="6858000"/>
          </a:xfrm>
        </p:grpSpPr>
        <p:cxnSp>
          <p:nvCxnSpPr>
            <p:cNvPr id="14" name="Straight Connector 47">
              <a:extLst>
                <a:ext uri="{FF2B5EF4-FFF2-40B4-BE49-F238E27FC236}">
                  <a16:creationId xmlns:a16="http://schemas.microsoft.com/office/drawing/2014/main" id="{E5DC25F6-7C62-9F43-AF0A-10E9182E089E}"/>
                </a:ext>
              </a:extLst>
            </p:cNvPr>
            <p:cNvCxnSpPr>
              <a:cxnSpLocks/>
            </p:cNvCxnSpPr>
            <p:nvPr/>
          </p:nvCxnSpPr>
          <p:spPr>
            <a:xfrm>
              <a:off x="7937418" y="0"/>
              <a:ext cx="0" cy="6858000"/>
            </a:xfrm>
            <a:prstGeom prst="line">
              <a:avLst/>
            </a:prstGeom>
            <a:ln w="19050">
              <a:solidFill>
                <a:srgbClr val="FFFFFF">
                  <a:lumMod val="85000"/>
                </a:srgbClr>
              </a:solidFill>
            </a:ln>
          </p:spPr>
          <p:style>
            <a:lnRef idx="1">
              <a:srgbClr val="E86222"/>
            </a:lnRef>
            <a:fillRef idx="0">
              <a:srgbClr val="E86222"/>
            </a:fillRef>
            <a:effectRef idx="0">
              <a:srgbClr val="E86222"/>
            </a:effectRef>
            <a:fontRef idx="minor">
              <a:srgbClr val="181919"/>
            </a:fontRef>
          </p:style>
        </p:cxnSp>
        <p:sp>
          <p:nvSpPr>
            <p:cNvPr id="15" name="Snip Diagonal Corner Rectangle 53">
              <a:extLst>
                <a:ext uri="{FF2B5EF4-FFF2-40B4-BE49-F238E27FC236}">
                  <a16:creationId xmlns:a16="http://schemas.microsoft.com/office/drawing/2014/main" id="{77479E43-E3BD-3A42-BF1F-A18F61736A8C}"/>
                </a:ext>
              </a:extLst>
            </p:cNvPr>
            <p:cNvSpPr/>
            <p:nvPr/>
          </p:nvSpPr>
          <p:spPr>
            <a:xfrm>
              <a:off x="4445944" y="614227"/>
              <a:ext cx="2862956" cy="1241720"/>
            </a:xfrm>
            <a:prstGeom prst="snip2DiagRect">
              <a:avLst>
                <a:gd name="adj1" fmla="val 0"/>
                <a:gd name="adj2" fmla="val 0"/>
              </a:avLst>
            </a:prstGeom>
            <a:ln>
              <a:noFill/>
            </a:ln>
          </p:spPr>
          <p:style>
            <a:lnRef idx="2">
              <a:srgbClr val="E86222">
                <a:shade val="50000"/>
              </a:srgbClr>
            </a:lnRef>
            <a:fillRef idx="1">
              <a:srgbClr val="E86222"/>
            </a:fillRef>
            <a:effectRef idx="0">
              <a:srgbClr val="E86222"/>
            </a:effectRef>
            <a:fontRef idx="minor">
              <a:srgbClr val="FFFFFF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nip Diagonal Corner Rectangle 58">
              <a:extLst>
                <a:ext uri="{FF2B5EF4-FFF2-40B4-BE49-F238E27FC236}">
                  <a16:creationId xmlns:a16="http://schemas.microsoft.com/office/drawing/2014/main" id="{99210D4B-10ED-C948-9CF5-801844F92C4C}"/>
                </a:ext>
              </a:extLst>
            </p:cNvPr>
            <p:cNvSpPr/>
            <p:nvPr/>
          </p:nvSpPr>
          <p:spPr>
            <a:xfrm flipH="1">
              <a:off x="8564919" y="2076835"/>
              <a:ext cx="2862953" cy="1241720"/>
            </a:xfrm>
            <a:prstGeom prst="snip2DiagRect">
              <a:avLst>
                <a:gd name="adj1" fmla="val 0"/>
                <a:gd name="adj2" fmla="val 0"/>
              </a:avLst>
            </a:prstGeom>
            <a:solidFill>
              <a:srgbClr val="3898EC"/>
            </a:solidFill>
            <a:ln>
              <a:noFill/>
            </a:ln>
          </p:spPr>
          <p:style>
            <a:lnRef idx="2">
              <a:srgbClr val="E86222">
                <a:shade val="50000"/>
              </a:srgbClr>
            </a:lnRef>
            <a:fillRef idx="1">
              <a:srgbClr val="E86222"/>
            </a:fillRef>
            <a:effectRef idx="0">
              <a:srgbClr val="E86222"/>
            </a:effectRef>
            <a:fontRef idx="minor">
              <a:srgbClr val="FFFFFF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nip Diagonal Corner Rectangle 61">
              <a:extLst>
                <a:ext uri="{FF2B5EF4-FFF2-40B4-BE49-F238E27FC236}">
                  <a16:creationId xmlns:a16="http://schemas.microsoft.com/office/drawing/2014/main" id="{B160D76B-B3D7-9348-929F-251BBC13095D}"/>
                </a:ext>
              </a:extLst>
            </p:cNvPr>
            <p:cNvSpPr/>
            <p:nvPr/>
          </p:nvSpPr>
          <p:spPr>
            <a:xfrm>
              <a:off x="4445944" y="3539443"/>
              <a:ext cx="2862956" cy="1241720"/>
            </a:xfrm>
            <a:prstGeom prst="snip2DiagRect">
              <a:avLst>
                <a:gd name="adj1" fmla="val 0"/>
                <a:gd name="adj2" fmla="val 0"/>
              </a:avLst>
            </a:prstGeom>
            <a:solidFill>
              <a:srgbClr val="747980"/>
            </a:solidFill>
            <a:ln>
              <a:noFill/>
            </a:ln>
          </p:spPr>
          <p:style>
            <a:lnRef idx="2">
              <a:srgbClr val="E86222">
                <a:shade val="50000"/>
              </a:srgbClr>
            </a:lnRef>
            <a:fillRef idx="1">
              <a:srgbClr val="E86222"/>
            </a:fillRef>
            <a:effectRef idx="0">
              <a:srgbClr val="E86222"/>
            </a:effectRef>
            <a:fontRef idx="minor">
              <a:srgbClr val="FFFFFF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nip Diagonal Corner Rectangle 77">
              <a:extLst>
                <a:ext uri="{FF2B5EF4-FFF2-40B4-BE49-F238E27FC236}">
                  <a16:creationId xmlns:a16="http://schemas.microsoft.com/office/drawing/2014/main" id="{E1E19E06-2B06-7D4D-81A2-B46FC299B225}"/>
                </a:ext>
              </a:extLst>
            </p:cNvPr>
            <p:cNvSpPr/>
            <p:nvPr/>
          </p:nvSpPr>
          <p:spPr>
            <a:xfrm flipH="1">
              <a:off x="8564919" y="5002052"/>
              <a:ext cx="2862953" cy="1241720"/>
            </a:xfrm>
            <a:prstGeom prst="snip2DiagRect">
              <a:avLst>
                <a:gd name="adj1" fmla="val 0"/>
                <a:gd name="adj2" fmla="val 0"/>
              </a:avLst>
            </a:prstGeom>
            <a:solidFill>
              <a:srgbClr val="0E0E12"/>
            </a:solidFill>
            <a:ln>
              <a:noFill/>
            </a:ln>
          </p:spPr>
          <p:style>
            <a:lnRef idx="2">
              <a:srgbClr val="E86222">
                <a:shade val="50000"/>
              </a:srgbClr>
            </a:lnRef>
            <a:fillRef idx="1">
              <a:srgbClr val="E86222"/>
            </a:fillRef>
            <a:effectRef idx="0">
              <a:srgbClr val="E86222"/>
            </a:effectRef>
            <a:fontRef idx="minor">
              <a:srgbClr val="FFFFFF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CuadroTexto 350">
              <a:extLst>
                <a:ext uri="{FF2B5EF4-FFF2-40B4-BE49-F238E27FC236}">
                  <a16:creationId xmlns:a16="http://schemas.microsoft.com/office/drawing/2014/main" id="{53944447-96D2-2444-B99E-A5F5D5517C89}"/>
                </a:ext>
              </a:extLst>
            </p:cNvPr>
            <p:cNvSpPr txBox="1"/>
            <p:nvPr/>
          </p:nvSpPr>
          <p:spPr>
            <a:xfrm>
              <a:off x="8072168" y="1051147"/>
              <a:ext cx="1034469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E86222"/>
                  </a:solidFill>
                  <a:latin typeface="Poppins" pitchFamily="2" charset="77"/>
                  <a:ea typeface="Lato" panose="020F0502020204030203" pitchFamily="34" charset="0"/>
                  <a:cs typeface="Poppins Medium" pitchFamily="2" charset="77"/>
                </a:rPr>
                <a:t>2023</a:t>
              </a:r>
            </a:p>
          </p:txBody>
        </p:sp>
        <p:sp>
          <p:nvSpPr>
            <p:cNvPr id="20" name="CuadroTexto 350">
              <a:extLst>
                <a:ext uri="{FF2B5EF4-FFF2-40B4-BE49-F238E27FC236}">
                  <a16:creationId xmlns:a16="http://schemas.microsoft.com/office/drawing/2014/main" id="{74AF1DDB-02E7-8C4E-BC4D-DF925DECD85A}"/>
                </a:ext>
              </a:extLst>
            </p:cNvPr>
            <p:cNvSpPr txBox="1"/>
            <p:nvPr/>
          </p:nvSpPr>
          <p:spPr>
            <a:xfrm>
              <a:off x="6754048" y="2501213"/>
              <a:ext cx="1034469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dirty="0">
                  <a:solidFill>
                    <a:srgbClr val="3898EC"/>
                  </a:solidFill>
                  <a:latin typeface="Poppins" pitchFamily="2" charset="77"/>
                  <a:ea typeface="Lato" panose="020F0502020204030203" pitchFamily="34" charset="0"/>
                  <a:cs typeface="Poppins Medium" pitchFamily="2" charset="77"/>
                </a:rPr>
                <a:t>2024</a:t>
              </a:r>
            </a:p>
          </p:txBody>
        </p:sp>
        <p:sp>
          <p:nvSpPr>
            <p:cNvPr id="21" name="CuadroTexto 350">
              <a:extLst>
                <a:ext uri="{FF2B5EF4-FFF2-40B4-BE49-F238E27FC236}">
                  <a16:creationId xmlns:a16="http://schemas.microsoft.com/office/drawing/2014/main" id="{138AB706-AAD6-9A4A-A797-C7F8799E8DCA}"/>
                </a:ext>
              </a:extLst>
            </p:cNvPr>
            <p:cNvSpPr txBox="1"/>
            <p:nvPr/>
          </p:nvSpPr>
          <p:spPr>
            <a:xfrm>
              <a:off x="8072168" y="3962561"/>
              <a:ext cx="1034469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747980"/>
                  </a:solidFill>
                  <a:latin typeface="Poppins" pitchFamily="2" charset="77"/>
                  <a:ea typeface="Lato" panose="020F0502020204030203" pitchFamily="34" charset="0"/>
                  <a:cs typeface="Poppins Medium" pitchFamily="2" charset="77"/>
                </a:rPr>
                <a:t>2025</a:t>
              </a:r>
            </a:p>
          </p:txBody>
        </p:sp>
        <p:sp>
          <p:nvSpPr>
            <p:cNvPr id="22" name="CuadroTexto 350">
              <a:extLst>
                <a:ext uri="{FF2B5EF4-FFF2-40B4-BE49-F238E27FC236}">
                  <a16:creationId xmlns:a16="http://schemas.microsoft.com/office/drawing/2014/main" id="{802BEE00-3F00-154C-956E-6244EF481476}"/>
                </a:ext>
              </a:extLst>
            </p:cNvPr>
            <p:cNvSpPr txBox="1"/>
            <p:nvPr/>
          </p:nvSpPr>
          <p:spPr>
            <a:xfrm>
              <a:off x="6754048" y="5430241"/>
              <a:ext cx="1034469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dirty="0">
                  <a:solidFill>
                    <a:srgbClr val="0E0E12"/>
                  </a:solidFill>
                  <a:latin typeface="Poppins" pitchFamily="2" charset="77"/>
                  <a:ea typeface="Lato" panose="020F0502020204030203" pitchFamily="34" charset="0"/>
                  <a:cs typeface="Poppins Medium" pitchFamily="2" charset="77"/>
                </a:rPr>
                <a:t>2026</a:t>
              </a:r>
            </a:p>
          </p:txBody>
        </p:sp>
        <p:sp>
          <p:nvSpPr>
            <p:cNvPr id="23" name="Right Arrow 3">
              <a:extLst>
                <a:ext uri="{FF2B5EF4-FFF2-40B4-BE49-F238E27FC236}">
                  <a16:creationId xmlns:a16="http://schemas.microsoft.com/office/drawing/2014/main" id="{7C5D835F-D89C-5243-8EAA-2FFC44E71078}"/>
                </a:ext>
              </a:extLst>
            </p:cNvPr>
            <p:cNvSpPr/>
            <p:nvPr/>
          </p:nvSpPr>
          <p:spPr>
            <a:xfrm>
              <a:off x="7055886" y="981171"/>
              <a:ext cx="881532" cy="507831"/>
            </a:xfrm>
            <a:prstGeom prst="rightArrow">
              <a:avLst/>
            </a:prstGeom>
            <a:ln>
              <a:noFill/>
            </a:ln>
          </p:spPr>
          <p:style>
            <a:lnRef idx="2">
              <a:srgbClr val="E86222">
                <a:shade val="50000"/>
              </a:srgbClr>
            </a:lnRef>
            <a:fillRef idx="1">
              <a:srgbClr val="E86222"/>
            </a:fillRef>
            <a:effectRef idx="0">
              <a:srgbClr val="E86222"/>
            </a:effectRef>
            <a:fontRef idx="minor">
              <a:srgbClr val="FFFFFF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ight Arrow 107">
              <a:extLst>
                <a:ext uri="{FF2B5EF4-FFF2-40B4-BE49-F238E27FC236}">
                  <a16:creationId xmlns:a16="http://schemas.microsoft.com/office/drawing/2014/main" id="{E6F68E93-55BD-624B-870A-2B5A9BBEC6A6}"/>
                </a:ext>
              </a:extLst>
            </p:cNvPr>
            <p:cNvSpPr/>
            <p:nvPr/>
          </p:nvSpPr>
          <p:spPr>
            <a:xfrm>
              <a:off x="7055886" y="3906387"/>
              <a:ext cx="881532" cy="507831"/>
            </a:xfrm>
            <a:prstGeom prst="rightArrow">
              <a:avLst/>
            </a:prstGeom>
            <a:solidFill>
              <a:srgbClr val="747980"/>
            </a:solidFill>
            <a:ln>
              <a:noFill/>
            </a:ln>
          </p:spPr>
          <p:style>
            <a:lnRef idx="2">
              <a:srgbClr val="E86222">
                <a:shade val="50000"/>
              </a:srgbClr>
            </a:lnRef>
            <a:fillRef idx="1">
              <a:srgbClr val="E86222"/>
            </a:fillRef>
            <a:effectRef idx="0">
              <a:srgbClr val="E86222"/>
            </a:effectRef>
            <a:fontRef idx="minor">
              <a:srgbClr val="FFFFFF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ight Arrow 108">
              <a:extLst>
                <a:ext uri="{FF2B5EF4-FFF2-40B4-BE49-F238E27FC236}">
                  <a16:creationId xmlns:a16="http://schemas.microsoft.com/office/drawing/2014/main" id="{4582DC50-D9D7-5E4A-9D46-F37A6E96B1A1}"/>
                </a:ext>
              </a:extLst>
            </p:cNvPr>
            <p:cNvSpPr/>
            <p:nvPr/>
          </p:nvSpPr>
          <p:spPr>
            <a:xfrm rot="10800000">
              <a:off x="7936400" y="2432798"/>
              <a:ext cx="881532" cy="507831"/>
            </a:xfrm>
            <a:prstGeom prst="rightArrow">
              <a:avLst/>
            </a:prstGeom>
            <a:solidFill>
              <a:srgbClr val="3898EC"/>
            </a:solidFill>
            <a:ln>
              <a:noFill/>
            </a:ln>
          </p:spPr>
          <p:style>
            <a:lnRef idx="2">
              <a:srgbClr val="E86222">
                <a:shade val="50000"/>
              </a:srgbClr>
            </a:lnRef>
            <a:fillRef idx="1">
              <a:srgbClr val="E86222"/>
            </a:fillRef>
            <a:effectRef idx="0">
              <a:srgbClr val="E86222"/>
            </a:effectRef>
            <a:fontRef idx="minor">
              <a:srgbClr val="FFFFFF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ight Arrow 109">
              <a:extLst>
                <a:ext uri="{FF2B5EF4-FFF2-40B4-BE49-F238E27FC236}">
                  <a16:creationId xmlns:a16="http://schemas.microsoft.com/office/drawing/2014/main" id="{E825A1AB-EC3A-824E-8FAC-241CC97B648E}"/>
                </a:ext>
              </a:extLst>
            </p:cNvPr>
            <p:cNvSpPr/>
            <p:nvPr/>
          </p:nvSpPr>
          <p:spPr>
            <a:xfrm rot="10800000">
              <a:off x="7936400" y="5358014"/>
              <a:ext cx="881532" cy="507831"/>
            </a:xfrm>
            <a:prstGeom prst="rightArrow">
              <a:avLst/>
            </a:prstGeom>
            <a:solidFill>
              <a:srgbClr val="0E0E12"/>
            </a:solidFill>
            <a:ln>
              <a:noFill/>
            </a:ln>
          </p:spPr>
          <p:style>
            <a:lnRef idx="2">
              <a:srgbClr val="E86222">
                <a:shade val="50000"/>
              </a:srgbClr>
            </a:lnRef>
            <a:fillRef idx="1">
              <a:srgbClr val="E86222"/>
            </a:fillRef>
            <a:effectRef idx="0">
              <a:srgbClr val="E86222"/>
            </a:effectRef>
            <a:fontRef idx="minor">
              <a:srgbClr val="FFFFFF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56">
              <a:extLst>
                <a:ext uri="{FF2B5EF4-FFF2-40B4-BE49-F238E27FC236}">
                  <a16:creationId xmlns:a16="http://schemas.microsoft.com/office/drawing/2014/main" id="{BA4A50E9-1FE6-384D-90C8-49C841541838}"/>
                </a:ext>
              </a:extLst>
            </p:cNvPr>
            <p:cNvSpPr/>
            <p:nvPr/>
          </p:nvSpPr>
          <p:spPr>
            <a:xfrm>
              <a:off x="4710448" y="990872"/>
              <a:ext cx="2333948" cy="4770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>
                  <a:solidFill>
                    <a:srgbClr val="FFFFFF"/>
                  </a:solidFill>
                  <a:latin typeface="Poppins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Add a short description of this milestone here.</a:t>
              </a:r>
            </a:p>
          </p:txBody>
        </p:sp>
        <p:sp>
          <p:nvSpPr>
            <p:cNvPr id="28" name="Rectangle 56">
              <a:extLst>
                <a:ext uri="{FF2B5EF4-FFF2-40B4-BE49-F238E27FC236}">
                  <a16:creationId xmlns:a16="http://schemas.microsoft.com/office/drawing/2014/main" id="{C14596DE-9F24-FC4B-BE82-E9F2E7211E46}"/>
                </a:ext>
              </a:extLst>
            </p:cNvPr>
            <p:cNvSpPr/>
            <p:nvPr/>
          </p:nvSpPr>
          <p:spPr>
            <a:xfrm>
              <a:off x="8829422" y="2411611"/>
              <a:ext cx="2333948" cy="4770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>
                  <a:solidFill>
                    <a:srgbClr val="FFFFFF"/>
                  </a:solidFill>
                  <a:latin typeface="Poppins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Add a short description of this milestone here.</a:t>
              </a:r>
            </a:p>
          </p:txBody>
        </p:sp>
        <p:sp>
          <p:nvSpPr>
            <p:cNvPr id="29" name="Rectangle 56">
              <a:extLst>
                <a:ext uri="{FF2B5EF4-FFF2-40B4-BE49-F238E27FC236}">
                  <a16:creationId xmlns:a16="http://schemas.microsoft.com/office/drawing/2014/main" id="{B22F7DBC-8873-1749-BE75-FE15E02DE8E8}"/>
                </a:ext>
              </a:extLst>
            </p:cNvPr>
            <p:cNvSpPr/>
            <p:nvPr/>
          </p:nvSpPr>
          <p:spPr>
            <a:xfrm>
              <a:off x="4710448" y="3911053"/>
              <a:ext cx="2333948" cy="4770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>
                  <a:solidFill>
                    <a:srgbClr val="FFFFFF"/>
                  </a:solidFill>
                  <a:latin typeface="Poppins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Add a short description of this milestone here.</a:t>
              </a:r>
            </a:p>
          </p:txBody>
        </p:sp>
        <p:sp>
          <p:nvSpPr>
            <p:cNvPr id="30" name="Rectangle 56">
              <a:extLst>
                <a:ext uri="{FF2B5EF4-FFF2-40B4-BE49-F238E27FC236}">
                  <a16:creationId xmlns:a16="http://schemas.microsoft.com/office/drawing/2014/main" id="{7AEC4298-B41D-4F41-94B2-05BDF4C3CDE5}"/>
                </a:ext>
              </a:extLst>
            </p:cNvPr>
            <p:cNvSpPr/>
            <p:nvPr/>
          </p:nvSpPr>
          <p:spPr>
            <a:xfrm>
              <a:off x="8829422" y="5402533"/>
              <a:ext cx="2333948" cy="4770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>
                  <a:solidFill>
                    <a:srgbClr val="FFFFFF"/>
                  </a:solidFill>
                  <a:latin typeface="Poppins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Add a short description of this milestone here.</a:t>
              </a:r>
            </a:p>
          </p:txBody>
        </p:sp>
      </p:grp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350">
            <a:extLst>
              <a:ext uri="{FF2B5EF4-FFF2-40B4-BE49-F238E27FC236}">
                <a16:creationId xmlns:a16="http://schemas.microsoft.com/office/drawing/2014/main" id="{EB85846B-B4DD-D346-BE0C-37F878C3F360}"/>
              </a:ext>
            </a:extLst>
          </p:cNvPr>
          <p:cNvSpPr txBox="1"/>
          <p:nvPr/>
        </p:nvSpPr>
        <p:spPr>
          <a:xfrm>
            <a:off x="4909366" y="511095"/>
            <a:ext cx="2370200" cy="661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srgbClr val="131414"/>
                </a:solidFill>
                <a:latin typeface="Funnel Display" pitchFamily="2" charset="77"/>
                <a:ea typeface="Lato Heavy" charset="0"/>
                <a:cs typeface="Poppins" pitchFamily="2" charset="77"/>
              </a:rPr>
              <a:t>Timeline</a:t>
            </a:r>
          </a:p>
        </p:txBody>
      </p:sp>
      <p:sp>
        <p:nvSpPr>
          <p:cNvPr id="12" name="CuadroTexto 351">
            <a:extLst>
              <a:ext uri="{FF2B5EF4-FFF2-40B4-BE49-F238E27FC236}">
                <a16:creationId xmlns:a16="http://schemas.microsoft.com/office/drawing/2014/main" id="{14CCF53B-4E8A-804A-9EAC-C1FF6A3EC7E9}"/>
              </a:ext>
            </a:extLst>
          </p:cNvPr>
          <p:cNvSpPr txBox="1"/>
          <p:nvPr/>
        </p:nvSpPr>
        <p:spPr>
          <a:xfrm>
            <a:off x="1334154" y="1191655"/>
            <a:ext cx="952051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Poppins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Optional subtitle. Replace with your own or delete this line.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9307204-0D6A-CB21-ED63-033864A8208E}"/>
              </a:ext>
            </a:extLst>
          </p:cNvPr>
          <p:cNvGrpSpPr/>
          <p:nvPr/>
        </p:nvGrpSpPr>
        <p:grpSpPr>
          <a:xfrm>
            <a:off x="754664" y="2450401"/>
            <a:ext cx="10679496" cy="2615781"/>
            <a:chOff x="759066" y="2663862"/>
            <a:chExt cx="10679496" cy="2615781"/>
          </a:xfrm>
        </p:grpSpPr>
        <p:cxnSp>
          <p:nvCxnSpPr>
            <p:cNvPr id="13" name="Straight Connector 13">
              <a:extLst>
                <a:ext uri="{FF2B5EF4-FFF2-40B4-BE49-F238E27FC236}">
                  <a16:creationId xmlns:a16="http://schemas.microsoft.com/office/drawing/2014/main" id="{B36833C5-24BF-EF42-A12F-8901BC54C827}"/>
                </a:ext>
              </a:extLst>
            </p:cNvPr>
            <p:cNvCxnSpPr/>
            <p:nvPr/>
          </p:nvCxnSpPr>
          <p:spPr>
            <a:xfrm>
              <a:off x="780727" y="4090232"/>
              <a:ext cx="10627371" cy="0"/>
            </a:xfrm>
            <a:prstGeom prst="line">
              <a:avLst/>
            </a:prstGeom>
            <a:ln w="19050">
              <a:solidFill>
                <a:srgbClr val="FFFFFF">
                  <a:lumMod val="85000"/>
                </a:srgbClr>
              </a:solidFill>
              <a:prstDash val="dash"/>
              <a:headEnd type="oval"/>
              <a:tailEnd type="oval"/>
            </a:ln>
          </p:spPr>
          <p:style>
            <a:lnRef idx="1">
              <a:srgbClr val="E86222"/>
            </a:lnRef>
            <a:fillRef idx="0">
              <a:srgbClr val="E86222"/>
            </a:fillRef>
            <a:effectRef idx="0">
              <a:srgbClr val="E86222"/>
            </a:effectRef>
            <a:fontRef idx="minor">
              <a:srgbClr val="181919"/>
            </a:fontRef>
          </p:style>
        </p:cxnSp>
        <p:sp>
          <p:nvSpPr>
            <p:cNvPr id="14" name="Oval 2">
              <a:extLst>
                <a:ext uri="{FF2B5EF4-FFF2-40B4-BE49-F238E27FC236}">
                  <a16:creationId xmlns:a16="http://schemas.microsoft.com/office/drawing/2014/main" id="{09FC7A5E-5FC0-4749-8304-068134AB0860}"/>
                </a:ext>
              </a:extLst>
            </p:cNvPr>
            <p:cNvSpPr/>
            <p:nvPr/>
          </p:nvSpPr>
          <p:spPr>
            <a:xfrm>
              <a:off x="1541447" y="4021108"/>
              <a:ext cx="121920" cy="121920"/>
            </a:xfrm>
            <a:prstGeom prst="ellipse">
              <a:avLst/>
            </a:prstGeom>
            <a:solidFill>
              <a:srgbClr val="FFFFFF">
                <a:lumMod val="85000"/>
              </a:srgbClr>
            </a:solidFill>
            <a:ln>
              <a:noFill/>
            </a:ln>
          </p:spPr>
          <p:style>
            <a:lnRef idx="2">
              <a:srgbClr val="E86222">
                <a:shade val="50000"/>
              </a:srgbClr>
            </a:lnRef>
            <a:fillRef idx="1">
              <a:srgbClr val="E86222"/>
            </a:fillRef>
            <a:effectRef idx="0">
              <a:srgbClr val="E86222"/>
            </a:effectRef>
            <a:fontRef idx="minor">
              <a:srgbClr val="FFFFFF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5">
              <a:extLst>
                <a:ext uri="{FF2B5EF4-FFF2-40B4-BE49-F238E27FC236}">
                  <a16:creationId xmlns:a16="http://schemas.microsoft.com/office/drawing/2014/main" id="{95C1C92C-A9B3-C449-9588-AE2796DE8B8F}"/>
                </a:ext>
              </a:extLst>
            </p:cNvPr>
            <p:cNvSpPr/>
            <p:nvPr/>
          </p:nvSpPr>
          <p:spPr>
            <a:xfrm>
              <a:off x="3760212" y="4021108"/>
              <a:ext cx="121920" cy="121920"/>
            </a:xfrm>
            <a:prstGeom prst="ellipse">
              <a:avLst/>
            </a:prstGeom>
            <a:solidFill>
              <a:srgbClr val="FFFFFF">
                <a:lumMod val="85000"/>
              </a:srgbClr>
            </a:solidFill>
            <a:ln>
              <a:noFill/>
            </a:ln>
          </p:spPr>
          <p:style>
            <a:lnRef idx="2">
              <a:srgbClr val="E86222">
                <a:shade val="50000"/>
              </a:srgbClr>
            </a:lnRef>
            <a:fillRef idx="1">
              <a:srgbClr val="E86222"/>
            </a:fillRef>
            <a:effectRef idx="0">
              <a:srgbClr val="E86222"/>
            </a:effectRef>
            <a:fontRef idx="minor">
              <a:srgbClr val="FFFFFF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6">
              <a:extLst>
                <a:ext uri="{FF2B5EF4-FFF2-40B4-BE49-F238E27FC236}">
                  <a16:creationId xmlns:a16="http://schemas.microsoft.com/office/drawing/2014/main" id="{2FAC32E8-ECB5-9241-85E2-7D4C2661D29C}"/>
                </a:ext>
              </a:extLst>
            </p:cNvPr>
            <p:cNvSpPr/>
            <p:nvPr/>
          </p:nvSpPr>
          <p:spPr>
            <a:xfrm>
              <a:off x="5978977" y="4021108"/>
              <a:ext cx="121920" cy="121920"/>
            </a:xfrm>
            <a:prstGeom prst="ellipse">
              <a:avLst/>
            </a:prstGeom>
            <a:solidFill>
              <a:srgbClr val="FFFFFF">
                <a:lumMod val="85000"/>
              </a:srgbClr>
            </a:solidFill>
            <a:ln>
              <a:noFill/>
            </a:ln>
          </p:spPr>
          <p:style>
            <a:lnRef idx="2">
              <a:srgbClr val="E86222">
                <a:shade val="50000"/>
              </a:srgbClr>
            </a:lnRef>
            <a:fillRef idx="1">
              <a:srgbClr val="E86222"/>
            </a:fillRef>
            <a:effectRef idx="0">
              <a:srgbClr val="E86222"/>
            </a:effectRef>
            <a:fontRef idx="minor">
              <a:srgbClr val="FFFFFF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7">
              <a:extLst>
                <a:ext uri="{FF2B5EF4-FFF2-40B4-BE49-F238E27FC236}">
                  <a16:creationId xmlns:a16="http://schemas.microsoft.com/office/drawing/2014/main" id="{61947FB6-9D89-7D49-A41A-2DD57DF547C2}"/>
                </a:ext>
              </a:extLst>
            </p:cNvPr>
            <p:cNvSpPr/>
            <p:nvPr/>
          </p:nvSpPr>
          <p:spPr>
            <a:xfrm>
              <a:off x="8204465" y="4021108"/>
              <a:ext cx="121920" cy="121920"/>
            </a:xfrm>
            <a:prstGeom prst="ellipse">
              <a:avLst/>
            </a:prstGeom>
            <a:solidFill>
              <a:srgbClr val="FFFFFF">
                <a:lumMod val="85000"/>
              </a:srgbClr>
            </a:solidFill>
            <a:ln>
              <a:noFill/>
            </a:ln>
          </p:spPr>
          <p:style>
            <a:lnRef idx="2">
              <a:srgbClr val="E86222">
                <a:shade val="50000"/>
              </a:srgbClr>
            </a:lnRef>
            <a:fillRef idx="1">
              <a:srgbClr val="E86222"/>
            </a:fillRef>
            <a:effectRef idx="0">
              <a:srgbClr val="E86222"/>
            </a:effectRef>
            <a:fontRef idx="minor">
              <a:srgbClr val="FFFFFF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8">
              <a:extLst>
                <a:ext uri="{FF2B5EF4-FFF2-40B4-BE49-F238E27FC236}">
                  <a16:creationId xmlns:a16="http://schemas.microsoft.com/office/drawing/2014/main" id="{DB1B3D21-BBF4-3149-813C-75F46790A2D1}"/>
                </a:ext>
              </a:extLst>
            </p:cNvPr>
            <p:cNvSpPr/>
            <p:nvPr/>
          </p:nvSpPr>
          <p:spPr>
            <a:xfrm>
              <a:off x="10429953" y="4021108"/>
              <a:ext cx="121920" cy="121920"/>
            </a:xfrm>
            <a:prstGeom prst="ellipse">
              <a:avLst/>
            </a:prstGeom>
            <a:solidFill>
              <a:srgbClr val="FFFFFF">
                <a:lumMod val="85000"/>
              </a:srgbClr>
            </a:solidFill>
            <a:ln>
              <a:noFill/>
            </a:ln>
          </p:spPr>
          <p:style>
            <a:lnRef idx="2">
              <a:srgbClr val="E86222">
                <a:shade val="50000"/>
              </a:srgbClr>
            </a:lnRef>
            <a:fillRef idx="1">
              <a:srgbClr val="E86222"/>
            </a:fillRef>
            <a:effectRef idx="0">
              <a:srgbClr val="E86222"/>
            </a:effectRef>
            <a:fontRef idx="minor">
              <a:srgbClr val="FFFFFF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peech Bubble: Rectangle 2">
              <a:extLst>
                <a:ext uri="{FF2B5EF4-FFF2-40B4-BE49-F238E27FC236}">
                  <a16:creationId xmlns:a16="http://schemas.microsoft.com/office/drawing/2014/main" id="{C2EA1B18-CA84-C645-B4CA-18D55804D873}"/>
                </a:ext>
              </a:extLst>
            </p:cNvPr>
            <p:cNvSpPr/>
            <p:nvPr/>
          </p:nvSpPr>
          <p:spPr>
            <a:xfrm>
              <a:off x="2982471" y="2663862"/>
              <a:ext cx="1777072" cy="969162"/>
            </a:xfrm>
            <a:prstGeom prst="wedgeRectCallout">
              <a:avLst>
                <a:gd name="adj1" fmla="val -3013"/>
                <a:gd name="adj2" fmla="val 95081"/>
              </a:avLst>
            </a:prstGeom>
            <a:solidFill>
              <a:srgbClr val="3898EC"/>
            </a:solidFill>
            <a:ln>
              <a:noFill/>
            </a:ln>
          </p:spPr>
          <p:style>
            <a:lnRef idx="2">
              <a:srgbClr val="E86222">
                <a:shade val="50000"/>
              </a:srgbClr>
            </a:lnRef>
            <a:fillRef idx="1">
              <a:srgbClr val="E86222"/>
            </a:fillRef>
            <a:effectRef idx="0">
              <a:srgbClr val="E86222"/>
            </a:effectRef>
            <a:fontRef idx="minor">
              <a:srgbClr val="FFFFFF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peech Bubble: Rectangle 2">
              <a:extLst>
                <a:ext uri="{FF2B5EF4-FFF2-40B4-BE49-F238E27FC236}">
                  <a16:creationId xmlns:a16="http://schemas.microsoft.com/office/drawing/2014/main" id="{53F23CFE-FBF8-5640-80BF-7D120E39F366}"/>
                </a:ext>
              </a:extLst>
            </p:cNvPr>
            <p:cNvSpPr/>
            <p:nvPr/>
          </p:nvSpPr>
          <p:spPr>
            <a:xfrm>
              <a:off x="5205876" y="2663862"/>
              <a:ext cx="1777072" cy="969162"/>
            </a:xfrm>
            <a:prstGeom prst="wedgeRectCallout">
              <a:avLst>
                <a:gd name="adj1" fmla="val -3013"/>
                <a:gd name="adj2" fmla="val 95081"/>
              </a:avLst>
            </a:prstGeom>
            <a:solidFill>
              <a:srgbClr val="747980"/>
            </a:solidFill>
            <a:ln>
              <a:noFill/>
            </a:ln>
          </p:spPr>
          <p:style>
            <a:lnRef idx="2">
              <a:srgbClr val="E86222">
                <a:shade val="50000"/>
              </a:srgbClr>
            </a:lnRef>
            <a:fillRef idx="1">
              <a:srgbClr val="E86222"/>
            </a:fillRef>
            <a:effectRef idx="0">
              <a:srgbClr val="E86222"/>
            </a:effectRef>
            <a:fontRef idx="minor">
              <a:srgbClr val="FFFFFF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peech Bubble: Rectangle 2">
              <a:extLst>
                <a:ext uri="{FF2B5EF4-FFF2-40B4-BE49-F238E27FC236}">
                  <a16:creationId xmlns:a16="http://schemas.microsoft.com/office/drawing/2014/main" id="{103B0132-94EB-8B4C-9661-127CA449CFCD}"/>
                </a:ext>
              </a:extLst>
            </p:cNvPr>
            <p:cNvSpPr/>
            <p:nvPr/>
          </p:nvSpPr>
          <p:spPr>
            <a:xfrm>
              <a:off x="7429281" y="2663862"/>
              <a:ext cx="1777072" cy="969162"/>
            </a:xfrm>
            <a:prstGeom prst="wedgeRectCallout">
              <a:avLst>
                <a:gd name="adj1" fmla="val -3013"/>
                <a:gd name="adj2" fmla="val 95081"/>
              </a:avLst>
            </a:prstGeom>
            <a:solidFill>
              <a:srgbClr val="0E0E12"/>
            </a:solidFill>
            <a:ln>
              <a:noFill/>
            </a:ln>
          </p:spPr>
          <p:style>
            <a:lnRef idx="2">
              <a:srgbClr val="E86222">
                <a:shade val="50000"/>
              </a:srgbClr>
            </a:lnRef>
            <a:fillRef idx="1">
              <a:srgbClr val="E86222"/>
            </a:fillRef>
            <a:effectRef idx="0">
              <a:srgbClr val="E86222"/>
            </a:effectRef>
            <a:fontRef idx="minor">
              <a:srgbClr val="FFFFFF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peech Bubble: Rectangle 2">
              <a:extLst>
                <a:ext uri="{FF2B5EF4-FFF2-40B4-BE49-F238E27FC236}">
                  <a16:creationId xmlns:a16="http://schemas.microsoft.com/office/drawing/2014/main" id="{381754AA-CE32-1949-A9F0-19AEE12BC4EC}"/>
                </a:ext>
              </a:extLst>
            </p:cNvPr>
            <p:cNvSpPr/>
            <p:nvPr/>
          </p:nvSpPr>
          <p:spPr>
            <a:xfrm>
              <a:off x="9652687" y="2663862"/>
              <a:ext cx="1777072" cy="969162"/>
            </a:xfrm>
            <a:prstGeom prst="wedgeRectCallout">
              <a:avLst>
                <a:gd name="adj1" fmla="val -3013"/>
                <a:gd name="adj2" fmla="val 95081"/>
              </a:avLst>
            </a:prstGeom>
            <a:solidFill>
              <a:srgbClr val="3B3E42"/>
            </a:solidFill>
            <a:ln>
              <a:noFill/>
            </a:ln>
          </p:spPr>
          <p:style>
            <a:lnRef idx="2">
              <a:srgbClr val="E86222">
                <a:shade val="50000"/>
              </a:srgbClr>
            </a:lnRef>
            <a:fillRef idx="1">
              <a:srgbClr val="E86222"/>
            </a:fillRef>
            <a:effectRef idx="0">
              <a:srgbClr val="E86222"/>
            </a:effectRef>
            <a:fontRef idx="minor">
              <a:srgbClr val="FFFFFF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peech Bubble: Rectangle 2">
              <a:extLst>
                <a:ext uri="{FF2B5EF4-FFF2-40B4-BE49-F238E27FC236}">
                  <a16:creationId xmlns:a16="http://schemas.microsoft.com/office/drawing/2014/main" id="{EC7D62FA-0878-E143-A8C5-85A7E2EAA9AD}"/>
                </a:ext>
              </a:extLst>
            </p:cNvPr>
            <p:cNvSpPr/>
            <p:nvPr/>
          </p:nvSpPr>
          <p:spPr>
            <a:xfrm>
              <a:off x="759066" y="2663862"/>
              <a:ext cx="1777072" cy="969162"/>
            </a:xfrm>
            <a:prstGeom prst="wedgeRectCallout">
              <a:avLst>
                <a:gd name="adj1" fmla="val -3013"/>
                <a:gd name="adj2" fmla="val 95081"/>
              </a:avLst>
            </a:prstGeom>
            <a:solidFill>
              <a:srgbClr val="E86222"/>
            </a:solidFill>
            <a:ln>
              <a:noFill/>
            </a:ln>
          </p:spPr>
          <p:style>
            <a:lnRef idx="2">
              <a:srgbClr val="E86222">
                <a:shade val="50000"/>
              </a:srgbClr>
            </a:lnRef>
            <a:fillRef idx="1">
              <a:srgbClr val="E86222"/>
            </a:fillRef>
            <a:effectRef idx="0">
              <a:srgbClr val="E86222"/>
            </a:effectRef>
            <a:fontRef idx="minor">
              <a:srgbClr val="FFFFFF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CuadroTexto 395">
              <a:extLst>
                <a:ext uri="{FF2B5EF4-FFF2-40B4-BE49-F238E27FC236}">
                  <a16:creationId xmlns:a16="http://schemas.microsoft.com/office/drawing/2014/main" id="{B6E1EDF0-2B77-4648-B5FC-7CD7DDA75D16}"/>
                </a:ext>
              </a:extLst>
            </p:cNvPr>
            <p:cNvSpPr txBox="1"/>
            <p:nvPr/>
          </p:nvSpPr>
          <p:spPr>
            <a:xfrm>
              <a:off x="888334" y="2956083"/>
              <a:ext cx="1550066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FFFFFF"/>
                  </a:solidFill>
                  <a:latin typeface="Poppins" pitchFamily="2" charset="77"/>
                  <a:ea typeface="Roboto Medium" panose="02000000000000000000" pitchFamily="2" charset="0"/>
                  <a:cs typeface="Poppins Medium" pitchFamily="2" charset="77"/>
                </a:rPr>
                <a:t>2022</a:t>
              </a:r>
            </a:p>
          </p:txBody>
        </p:sp>
        <p:sp>
          <p:nvSpPr>
            <p:cNvPr id="25" name="CuadroTexto 395">
              <a:extLst>
                <a:ext uri="{FF2B5EF4-FFF2-40B4-BE49-F238E27FC236}">
                  <a16:creationId xmlns:a16="http://schemas.microsoft.com/office/drawing/2014/main" id="{8DEF9F05-265D-0444-9C29-74498C75DCE0}"/>
                </a:ext>
              </a:extLst>
            </p:cNvPr>
            <p:cNvSpPr txBox="1"/>
            <p:nvPr/>
          </p:nvSpPr>
          <p:spPr>
            <a:xfrm>
              <a:off x="3095974" y="2956083"/>
              <a:ext cx="1550066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FFFFFF"/>
                  </a:solidFill>
                  <a:latin typeface="Poppins" pitchFamily="2" charset="77"/>
                  <a:ea typeface="Roboto Medium" panose="02000000000000000000" pitchFamily="2" charset="0"/>
                  <a:cs typeface="Poppins Medium" pitchFamily="2" charset="77"/>
                </a:rPr>
                <a:t>2023</a:t>
              </a:r>
            </a:p>
          </p:txBody>
        </p:sp>
        <p:sp>
          <p:nvSpPr>
            <p:cNvPr id="26" name="CuadroTexto 395">
              <a:extLst>
                <a:ext uri="{FF2B5EF4-FFF2-40B4-BE49-F238E27FC236}">
                  <a16:creationId xmlns:a16="http://schemas.microsoft.com/office/drawing/2014/main" id="{6FF4981D-2BA1-1144-9E45-85736B55C251}"/>
                </a:ext>
              </a:extLst>
            </p:cNvPr>
            <p:cNvSpPr txBox="1"/>
            <p:nvPr/>
          </p:nvSpPr>
          <p:spPr>
            <a:xfrm>
              <a:off x="5327262" y="2956083"/>
              <a:ext cx="1550066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FFFFFF"/>
                  </a:solidFill>
                  <a:latin typeface="Poppins" pitchFamily="2" charset="77"/>
                  <a:ea typeface="Roboto Medium" panose="02000000000000000000" pitchFamily="2" charset="0"/>
                  <a:cs typeface="Poppins Medium" pitchFamily="2" charset="77"/>
                </a:rPr>
                <a:t>2024</a:t>
              </a:r>
            </a:p>
          </p:txBody>
        </p:sp>
        <p:sp>
          <p:nvSpPr>
            <p:cNvPr id="27" name="CuadroTexto 395">
              <a:extLst>
                <a:ext uri="{FF2B5EF4-FFF2-40B4-BE49-F238E27FC236}">
                  <a16:creationId xmlns:a16="http://schemas.microsoft.com/office/drawing/2014/main" id="{95A37136-FF05-784D-AB5D-F0A5F0A76E80}"/>
                </a:ext>
              </a:extLst>
            </p:cNvPr>
            <p:cNvSpPr txBox="1"/>
            <p:nvPr/>
          </p:nvSpPr>
          <p:spPr>
            <a:xfrm>
              <a:off x="7534901" y="2956083"/>
              <a:ext cx="1550066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FFFFFF"/>
                  </a:solidFill>
                  <a:latin typeface="Poppins" pitchFamily="2" charset="77"/>
                  <a:ea typeface="Roboto Medium" panose="02000000000000000000" pitchFamily="2" charset="0"/>
                  <a:cs typeface="Poppins Medium" pitchFamily="2" charset="77"/>
                </a:rPr>
                <a:t>2025</a:t>
              </a:r>
            </a:p>
          </p:txBody>
        </p:sp>
        <p:sp>
          <p:nvSpPr>
            <p:cNvPr id="28" name="CuadroTexto 395">
              <a:extLst>
                <a:ext uri="{FF2B5EF4-FFF2-40B4-BE49-F238E27FC236}">
                  <a16:creationId xmlns:a16="http://schemas.microsoft.com/office/drawing/2014/main" id="{8F519E70-F501-0541-89F1-5402C4696C38}"/>
                </a:ext>
              </a:extLst>
            </p:cNvPr>
            <p:cNvSpPr txBox="1"/>
            <p:nvPr/>
          </p:nvSpPr>
          <p:spPr>
            <a:xfrm>
              <a:off x="9766190" y="2956083"/>
              <a:ext cx="1550066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FFFFFF"/>
                  </a:solidFill>
                  <a:latin typeface="Poppins" pitchFamily="2" charset="77"/>
                  <a:ea typeface="Roboto Medium" panose="02000000000000000000" pitchFamily="2" charset="0"/>
                  <a:cs typeface="Poppins Medium" pitchFamily="2" charset="77"/>
                </a:rPr>
                <a:t>2026</a:t>
              </a:r>
            </a:p>
          </p:txBody>
        </p:sp>
        <p:grpSp>
          <p:nvGrpSpPr>
            <p:cNvPr id="29" name="Group 25">
              <a:extLst>
                <a:ext uri="{FF2B5EF4-FFF2-40B4-BE49-F238E27FC236}">
                  <a16:creationId xmlns:a16="http://schemas.microsoft.com/office/drawing/2014/main" id="{DB33D6F8-EA86-4D4A-83ED-B2F66296B5E6}"/>
                </a:ext>
              </a:extLst>
            </p:cNvPr>
            <p:cNvGrpSpPr/>
            <p:nvPr/>
          </p:nvGrpSpPr>
          <p:grpSpPr>
            <a:xfrm>
              <a:off x="815817" y="4263980"/>
              <a:ext cx="1663570" cy="1015663"/>
              <a:chOff x="4910436" y="2972096"/>
              <a:chExt cx="1663570" cy="1015663"/>
            </a:xfrm>
          </p:grpSpPr>
          <p:sp>
            <p:nvSpPr>
              <p:cNvPr id="30" name="CuadroTexto 395">
                <a:extLst>
                  <a:ext uri="{FF2B5EF4-FFF2-40B4-BE49-F238E27FC236}">
                    <a16:creationId xmlns:a16="http://schemas.microsoft.com/office/drawing/2014/main" id="{F0C3D8C1-1FA5-234C-9E4E-A6B35140E12C}"/>
                  </a:ext>
                </a:extLst>
              </p:cNvPr>
              <p:cNvSpPr txBox="1"/>
              <p:nvPr/>
            </p:nvSpPr>
            <p:spPr>
              <a:xfrm>
                <a:off x="4910436" y="2972096"/>
                <a:ext cx="1663570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131414"/>
                    </a:solidFill>
                    <a:latin typeface="Poppins" pitchFamily="2" charset="77"/>
                    <a:ea typeface="Lato Semibold" panose="020F0502020204030203" pitchFamily="34" charset="0"/>
                    <a:cs typeface="Poppins Medium" pitchFamily="2" charset="77"/>
                  </a:rPr>
                  <a:t>Milestone</a:t>
                </a:r>
              </a:p>
            </p:txBody>
          </p:sp>
          <p:sp>
            <p:nvSpPr>
              <p:cNvPr id="31" name="Rectangle 56">
                <a:extLst>
                  <a:ext uri="{FF2B5EF4-FFF2-40B4-BE49-F238E27FC236}">
                    <a16:creationId xmlns:a16="http://schemas.microsoft.com/office/drawing/2014/main" id="{29EB14D2-8964-6C4A-B563-112366CA0F2F}"/>
                  </a:ext>
                </a:extLst>
              </p:cNvPr>
              <p:cNvSpPr/>
              <p:nvPr/>
            </p:nvSpPr>
            <p:spPr>
              <a:xfrm>
                <a:off x="4910436" y="3295262"/>
                <a:ext cx="1663570" cy="6924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400" dirty="0">
                    <a:latin typeface="Poppins" panose="020F0502020204030203" pitchFamily="34" charset="0"/>
                    <a:ea typeface="Lato Light" panose="020F0502020204030203" pitchFamily="34" charset="0"/>
                    <a:cs typeface="Lato Light" panose="020F0502020204030203" pitchFamily="34" charset="0"/>
                  </a:rPr>
                  <a:t>Add a short description of this milestone here.</a:t>
                </a:r>
              </a:p>
            </p:txBody>
          </p:sp>
        </p:grpSp>
        <p:grpSp>
          <p:nvGrpSpPr>
            <p:cNvPr id="32" name="Group 29">
              <a:extLst>
                <a:ext uri="{FF2B5EF4-FFF2-40B4-BE49-F238E27FC236}">
                  <a16:creationId xmlns:a16="http://schemas.microsoft.com/office/drawing/2014/main" id="{1CF85B7F-88BE-C345-8047-357C404105E2}"/>
                </a:ext>
              </a:extLst>
            </p:cNvPr>
            <p:cNvGrpSpPr/>
            <p:nvPr/>
          </p:nvGrpSpPr>
          <p:grpSpPr>
            <a:xfrm>
              <a:off x="3039222" y="4263980"/>
              <a:ext cx="1663570" cy="1015663"/>
              <a:chOff x="4910436" y="2972096"/>
              <a:chExt cx="1663570" cy="1015663"/>
            </a:xfrm>
          </p:grpSpPr>
          <p:sp>
            <p:nvSpPr>
              <p:cNvPr id="33" name="CuadroTexto 395">
                <a:extLst>
                  <a:ext uri="{FF2B5EF4-FFF2-40B4-BE49-F238E27FC236}">
                    <a16:creationId xmlns:a16="http://schemas.microsoft.com/office/drawing/2014/main" id="{8DDFF0BF-919D-9E49-99B7-EB6D5382ACCA}"/>
                  </a:ext>
                </a:extLst>
              </p:cNvPr>
              <p:cNvSpPr txBox="1"/>
              <p:nvPr/>
            </p:nvSpPr>
            <p:spPr>
              <a:xfrm>
                <a:off x="4910436" y="2972096"/>
                <a:ext cx="1663570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131414"/>
                    </a:solidFill>
                    <a:latin typeface="Poppins" pitchFamily="2" charset="77"/>
                    <a:ea typeface="Lato Semibold" panose="020F0502020204030203" pitchFamily="34" charset="0"/>
                    <a:cs typeface="Poppins Medium" pitchFamily="2" charset="77"/>
                  </a:rPr>
                  <a:t>Milestone</a:t>
                </a:r>
              </a:p>
            </p:txBody>
          </p:sp>
          <p:sp>
            <p:nvSpPr>
              <p:cNvPr id="34" name="Rectangle 56">
                <a:extLst>
                  <a:ext uri="{FF2B5EF4-FFF2-40B4-BE49-F238E27FC236}">
                    <a16:creationId xmlns:a16="http://schemas.microsoft.com/office/drawing/2014/main" id="{3CA1F315-2FBA-E148-B49B-1EA55A7EE79D}"/>
                  </a:ext>
                </a:extLst>
              </p:cNvPr>
              <p:cNvSpPr/>
              <p:nvPr/>
            </p:nvSpPr>
            <p:spPr>
              <a:xfrm>
                <a:off x="4910436" y="3295262"/>
                <a:ext cx="1663570" cy="6924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400" dirty="0">
                    <a:latin typeface="Poppins" panose="020F0502020204030203" pitchFamily="34" charset="0"/>
                    <a:ea typeface="Lato Light" panose="020F0502020204030203" pitchFamily="34" charset="0"/>
                    <a:cs typeface="Lato Light" panose="020F0502020204030203" pitchFamily="34" charset="0"/>
                  </a:rPr>
                  <a:t>Add a short description of this milestone here.</a:t>
                </a:r>
              </a:p>
            </p:txBody>
          </p:sp>
        </p:grpSp>
        <p:grpSp>
          <p:nvGrpSpPr>
            <p:cNvPr id="35" name="Group 32">
              <a:extLst>
                <a:ext uri="{FF2B5EF4-FFF2-40B4-BE49-F238E27FC236}">
                  <a16:creationId xmlns:a16="http://schemas.microsoft.com/office/drawing/2014/main" id="{8793AD6B-2ECC-A648-86A0-4022501E500A}"/>
                </a:ext>
              </a:extLst>
            </p:cNvPr>
            <p:cNvGrpSpPr/>
            <p:nvPr/>
          </p:nvGrpSpPr>
          <p:grpSpPr>
            <a:xfrm>
              <a:off x="5262627" y="4263980"/>
              <a:ext cx="1663570" cy="1015663"/>
              <a:chOff x="4910436" y="2972096"/>
              <a:chExt cx="1663570" cy="1015663"/>
            </a:xfrm>
          </p:grpSpPr>
          <p:sp>
            <p:nvSpPr>
              <p:cNvPr id="36" name="CuadroTexto 395">
                <a:extLst>
                  <a:ext uri="{FF2B5EF4-FFF2-40B4-BE49-F238E27FC236}">
                    <a16:creationId xmlns:a16="http://schemas.microsoft.com/office/drawing/2014/main" id="{80D442A6-FC1B-2A42-89CC-F27698E954E4}"/>
                  </a:ext>
                </a:extLst>
              </p:cNvPr>
              <p:cNvSpPr txBox="1"/>
              <p:nvPr/>
            </p:nvSpPr>
            <p:spPr>
              <a:xfrm>
                <a:off x="4910436" y="2972096"/>
                <a:ext cx="1663570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131414"/>
                    </a:solidFill>
                    <a:latin typeface="Poppins" pitchFamily="2" charset="77"/>
                    <a:ea typeface="Lato Semibold" panose="020F0502020204030203" pitchFamily="34" charset="0"/>
                    <a:cs typeface="Poppins Medium" pitchFamily="2" charset="77"/>
                  </a:rPr>
                  <a:t>Milestone</a:t>
                </a:r>
              </a:p>
            </p:txBody>
          </p:sp>
          <p:sp>
            <p:nvSpPr>
              <p:cNvPr id="37" name="Rectangle 56">
                <a:extLst>
                  <a:ext uri="{FF2B5EF4-FFF2-40B4-BE49-F238E27FC236}">
                    <a16:creationId xmlns:a16="http://schemas.microsoft.com/office/drawing/2014/main" id="{3A5AC810-008D-9B45-A231-7AC80C342588}"/>
                  </a:ext>
                </a:extLst>
              </p:cNvPr>
              <p:cNvSpPr/>
              <p:nvPr/>
            </p:nvSpPr>
            <p:spPr>
              <a:xfrm>
                <a:off x="4910436" y="3295262"/>
                <a:ext cx="1663570" cy="6924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400" dirty="0">
                    <a:latin typeface="Poppins" panose="020F0502020204030203" pitchFamily="34" charset="0"/>
                    <a:ea typeface="Lato Light" panose="020F0502020204030203" pitchFamily="34" charset="0"/>
                    <a:cs typeface="Lato Light" panose="020F0502020204030203" pitchFamily="34" charset="0"/>
                  </a:rPr>
                  <a:t>Add a short description of this milestone here.</a:t>
                </a:r>
              </a:p>
            </p:txBody>
          </p:sp>
        </p:grpSp>
        <p:grpSp>
          <p:nvGrpSpPr>
            <p:cNvPr id="38" name="Group 35">
              <a:extLst>
                <a:ext uri="{FF2B5EF4-FFF2-40B4-BE49-F238E27FC236}">
                  <a16:creationId xmlns:a16="http://schemas.microsoft.com/office/drawing/2014/main" id="{357CACB8-8802-EA41-B6F6-9ED618E99504}"/>
                </a:ext>
              </a:extLst>
            </p:cNvPr>
            <p:cNvGrpSpPr/>
            <p:nvPr/>
          </p:nvGrpSpPr>
          <p:grpSpPr>
            <a:xfrm>
              <a:off x="7469114" y="4263980"/>
              <a:ext cx="1663570" cy="1015663"/>
              <a:chOff x="4910436" y="2972096"/>
              <a:chExt cx="1663570" cy="1015663"/>
            </a:xfrm>
          </p:grpSpPr>
          <p:sp>
            <p:nvSpPr>
              <p:cNvPr id="39" name="CuadroTexto 395">
                <a:extLst>
                  <a:ext uri="{FF2B5EF4-FFF2-40B4-BE49-F238E27FC236}">
                    <a16:creationId xmlns:a16="http://schemas.microsoft.com/office/drawing/2014/main" id="{D7029E6B-FF8D-244B-8298-7827E4225437}"/>
                  </a:ext>
                </a:extLst>
              </p:cNvPr>
              <p:cNvSpPr txBox="1"/>
              <p:nvPr/>
            </p:nvSpPr>
            <p:spPr>
              <a:xfrm>
                <a:off x="4910436" y="2972096"/>
                <a:ext cx="1663570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131414"/>
                    </a:solidFill>
                    <a:latin typeface="Poppins" pitchFamily="2" charset="77"/>
                    <a:ea typeface="Lato Semibold" panose="020F0502020204030203" pitchFamily="34" charset="0"/>
                    <a:cs typeface="Poppins Medium" pitchFamily="2" charset="77"/>
                  </a:rPr>
                  <a:t>Milestone</a:t>
                </a:r>
              </a:p>
            </p:txBody>
          </p:sp>
          <p:sp>
            <p:nvSpPr>
              <p:cNvPr id="40" name="Rectangle 56">
                <a:extLst>
                  <a:ext uri="{FF2B5EF4-FFF2-40B4-BE49-F238E27FC236}">
                    <a16:creationId xmlns:a16="http://schemas.microsoft.com/office/drawing/2014/main" id="{AC595C2A-B315-D04D-8778-5EBFDC7EF4C3}"/>
                  </a:ext>
                </a:extLst>
              </p:cNvPr>
              <p:cNvSpPr/>
              <p:nvPr/>
            </p:nvSpPr>
            <p:spPr>
              <a:xfrm>
                <a:off x="4910436" y="3295262"/>
                <a:ext cx="1663570" cy="6924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400" dirty="0">
                    <a:latin typeface="Poppins" panose="020F0502020204030203" pitchFamily="34" charset="0"/>
                    <a:ea typeface="Lato Light" panose="020F0502020204030203" pitchFamily="34" charset="0"/>
                    <a:cs typeface="Lato Light" panose="020F0502020204030203" pitchFamily="34" charset="0"/>
                  </a:rPr>
                  <a:t>Add a short description of this milestone here.</a:t>
                </a:r>
              </a:p>
            </p:txBody>
          </p:sp>
        </p:grpSp>
        <p:grpSp>
          <p:nvGrpSpPr>
            <p:cNvPr id="41" name="Group 38">
              <a:extLst>
                <a:ext uri="{FF2B5EF4-FFF2-40B4-BE49-F238E27FC236}">
                  <a16:creationId xmlns:a16="http://schemas.microsoft.com/office/drawing/2014/main" id="{05CE4DFC-7E15-EF44-94AF-E6EAE502B7D7}"/>
                </a:ext>
              </a:extLst>
            </p:cNvPr>
            <p:cNvGrpSpPr/>
            <p:nvPr/>
          </p:nvGrpSpPr>
          <p:grpSpPr>
            <a:xfrm>
              <a:off x="9774992" y="4263980"/>
              <a:ext cx="1663570" cy="1015663"/>
              <a:chOff x="4910436" y="2972096"/>
              <a:chExt cx="1663570" cy="1015663"/>
            </a:xfrm>
          </p:grpSpPr>
          <p:sp>
            <p:nvSpPr>
              <p:cNvPr id="42" name="CuadroTexto 395">
                <a:extLst>
                  <a:ext uri="{FF2B5EF4-FFF2-40B4-BE49-F238E27FC236}">
                    <a16:creationId xmlns:a16="http://schemas.microsoft.com/office/drawing/2014/main" id="{8BC0B272-8C13-8049-9C12-D1E0C9DB5201}"/>
                  </a:ext>
                </a:extLst>
              </p:cNvPr>
              <p:cNvSpPr txBox="1"/>
              <p:nvPr/>
            </p:nvSpPr>
            <p:spPr>
              <a:xfrm>
                <a:off x="4910436" y="2972096"/>
                <a:ext cx="1663570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131414"/>
                    </a:solidFill>
                    <a:latin typeface="Poppins" pitchFamily="2" charset="77"/>
                    <a:ea typeface="Lato Semibold" panose="020F0502020204030203" pitchFamily="34" charset="0"/>
                    <a:cs typeface="Poppins Medium" pitchFamily="2" charset="77"/>
                  </a:rPr>
                  <a:t>Milestone</a:t>
                </a:r>
              </a:p>
            </p:txBody>
          </p:sp>
          <p:sp>
            <p:nvSpPr>
              <p:cNvPr id="43" name="Rectangle 56">
                <a:extLst>
                  <a:ext uri="{FF2B5EF4-FFF2-40B4-BE49-F238E27FC236}">
                    <a16:creationId xmlns:a16="http://schemas.microsoft.com/office/drawing/2014/main" id="{8F30EDF4-4FB7-BB4A-95B0-15E70E4E6345}"/>
                  </a:ext>
                </a:extLst>
              </p:cNvPr>
              <p:cNvSpPr/>
              <p:nvPr/>
            </p:nvSpPr>
            <p:spPr>
              <a:xfrm>
                <a:off x="4910436" y="3295262"/>
                <a:ext cx="1663570" cy="6924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400" dirty="0">
                    <a:latin typeface="Poppins" panose="020F0502020204030203" pitchFamily="34" charset="0"/>
                    <a:ea typeface="Lato Light" panose="020F0502020204030203" pitchFamily="34" charset="0"/>
                    <a:cs typeface="Lato Light" panose="020F0502020204030203" pitchFamily="34" charset="0"/>
                  </a:rPr>
                  <a:t>Add a short description of this milestone here.</a:t>
                </a:r>
              </a:p>
            </p:txBody>
          </p:sp>
        </p:grpSp>
      </p:grp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adroTexto 350">
            <a:extLst>
              <a:ext uri="{FF2B5EF4-FFF2-40B4-BE49-F238E27FC236}">
                <a16:creationId xmlns:a16="http://schemas.microsoft.com/office/drawing/2014/main" id="{EB85846B-B4DD-D346-BE0C-37F878C3F360}"/>
              </a:ext>
            </a:extLst>
          </p:cNvPr>
          <p:cNvSpPr txBox="1"/>
          <p:nvPr/>
        </p:nvSpPr>
        <p:spPr>
          <a:xfrm>
            <a:off x="4909366" y="511095"/>
            <a:ext cx="2370200" cy="661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srgbClr val="131414"/>
                </a:solidFill>
                <a:latin typeface="Funnel Display" pitchFamily="2" charset="77"/>
                <a:ea typeface="Lato Heavy" charset="0"/>
                <a:cs typeface="Poppins" pitchFamily="2" charset="77"/>
              </a:rPr>
              <a:t>Timeline</a:t>
            </a:r>
          </a:p>
        </p:txBody>
      </p:sp>
      <p:sp>
        <p:nvSpPr>
          <p:cNvPr id="13" name="CuadroTexto 351">
            <a:extLst>
              <a:ext uri="{FF2B5EF4-FFF2-40B4-BE49-F238E27FC236}">
                <a16:creationId xmlns:a16="http://schemas.microsoft.com/office/drawing/2014/main" id="{14CCF53B-4E8A-804A-9EAC-C1FF6A3EC7E9}"/>
              </a:ext>
            </a:extLst>
          </p:cNvPr>
          <p:cNvSpPr txBox="1"/>
          <p:nvPr/>
        </p:nvSpPr>
        <p:spPr>
          <a:xfrm>
            <a:off x="1334154" y="1191655"/>
            <a:ext cx="952051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Poppins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Optional subtitle. Replace with your own or delete this line.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5C03CA1-0B05-C85C-7BA4-AB4D5982107C}"/>
              </a:ext>
            </a:extLst>
          </p:cNvPr>
          <p:cNvGrpSpPr/>
          <p:nvPr/>
        </p:nvGrpSpPr>
        <p:grpSpPr>
          <a:xfrm>
            <a:off x="1295891" y="2065840"/>
            <a:ext cx="9632511" cy="3135953"/>
            <a:chOff x="1295891" y="2716290"/>
            <a:chExt cx="9632511" cy="3135953"/>
          </a:xfrm>
        </p:grpSpPr>
        <p:sp>
          <p:nvSpPr>
            <p:cNvPr id="11" name="Rounded Rectangle 1">
              <a:extLst>
                <a:ext uri="{FF2B5EF4-FFF2-40B4-BE49-F238E27FC236}">
                  <a16:creationId xmlns:a16="http://schemas.microsoft.com/office/drawing/2014/main" id="{41DCCA0A-232B-9448-A3BC-7F599E1AD195}"/>
                </a:ext>
              </a:extLst>
            </p:cNvPr>
            <p:cNvSpPr/>
            <p:nvPr/>
          </p:nvSpPr>
          <p:spPr>
            <a:xfrm>
              <a:off x="1848510" y="4101497"/>
              <a:ext cx="8491804" cy="542614"/>
            </a:xfrm>
            <a:prstGeom prst="roundRect">
              <a:avLst>
                <a:gd name="adj" fmla="val 50000"/>
              </a:avLst>
            </a:prstGeom>
            <a:solidFill>
              <a:srgbClr val="181919">
                <a:lumMod val="20000"/>
                <a:lumOff val="80000"/>
              </a:srgbClr>
            </a:solidFill>
            <a:ln>
              <a:noFill/>
            </a:ln>
          </p:spPr>
          <p:style>
            <a:lnRef idx="2">
              <a:srgbClr val="E86222">
                <a:shade val="50000"/>
              </a:srgbClr>
            </a:lnRef>
            <a:fillRef idx="1">
              <a:srgbClr val="E86222"/>
            </a:fillRef>
            <a:effectRef idx="0">
              <a:srgbClr val="E86222"/>
            </a:effectRef>
            <a:fontRef idx="minor">
              <a:srgbClr val="FFFFFF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8">
              <a:extLst>
                <a:ext uri="{FF2B5EF4-FFF2-40B4-BE49-F238E27FC236}">
                  <a16:creationId xmlns:a16="http://schemas.microsoft.com/office/drawing/2014/main" id="{EFB67BDD-76B6-4C46-9FC3-A22E73B73EAF}"/>
                </a:ext>
              </a:extLst>
            </p:cNvPr>
            <p:cNvSpPr/>
            <p:nvPr/>
          </p:nvSpPr>
          <p:spPr>
            <a:xfrm>
              <a:off x="9899737" y="4186376"/>
              <a:ext cx="374724" cy="374766"/>
            </a:xfrm>
            <a:prstGeom prst="ellipse">
              <a:avLst/>
            </a:prstGeom>
            <a:solidFill>
              <a:srgbClr val="3B3E42"/>
            </a:solidFill>
            <a:ln>
              <a:noFill/>
            </a:ln>
          </p:spPr>
          <p:style>
            <a:lnRef idx="2">
              <a:srgbClr val="E86222">
                <a:shade val="50000"/>
              </a:srgbClr>
            </a:lnRef>
            <a:fillRef idx="1">
              <a:srgbClr val="E86222"/>
            </a:fillRef>
            <a:effectRef idx="0">
              <a:srgbClr val="E86222"/>
            </a:effectRef>
            <a:fontRef idx="minor">
              <a:srgbClr val="FFFFFF"/>
            </a:fontRef>
          </p:style>
          <p:txBody>
            <a:bodyPr rtlCol="0" anchor="ctr"/>
            <a:lstStyle/>
            <a:p>
              <a:pPr algn="ctr"/>
              <a:endParaRPr lang="ko-KR" altLang="en-US" sz="1350" dirty="0"/>
            </a:p>
          </p:txBody>
        </p:sp>
        <p:sp>
          <p:nvSpPr>
            <p:cNvPr id="15" name="Oval 49">
              <a:extLst>
                <a:ext uri="{FF2B5EF4-FFF2-40B4-BE49-F238E27FC236}">
                  <a16:creationId xmlns:a16="http://schemas.microsoft.com/office/drawing/2014/main" id="{D35BEEBD-5C7D-2E41-8A15-E8A1B94E9C0A}"/>
                </a:ext>
              </a:extLst>
            </p:cNvPr>
            <p:cNvSpPr/>
            <p:nvPr/>
          </p:nvSpPr>
          <p:spPr>
            <a:xfrm>
              <a:off x="5907050" y="4179779"/>
              <a:ext cx="374724" cy="374766"/>
            </a:xfrm>
            <a:prstGeom prst="ellipse">
              <a:avLst/>
            </a:prstGeom>
            <a:solidFill>
              <a:srgbClr val="747980"/>
            </a:solidFill>
            <a:ln>
              <a:noFill/>
            </a:ln>
          </p:spPr>
          <p:style>
            <a:lnRef idx="2">
              <a:srgbClr val="E86222">
                <a:shade val="50000"/>
              </a:srgbClr>
            </a:lnRef>
            <a:fillRef idx="1">
              <a:srgbClr val="E86222"/>
            </a:fillRef>
            <a:effectRef idx="0">
              <a:srgbClr val="E86222"/>
            </a:effectRef>
            <a:fontRef idx="minor">
              <a:srgbClr val="FFFFFF"/>
            </a:fontRef>
          </p:style>
          <p:txBody>
            <a:bodyPr rtlCol="0" anchor="ctr"/>
            <a:lstStyle/>
            <a:p>
              <a:pPr algn="ctr"/>
              <a:endParaRPr lang="ko-KR" altLang="en-US" sz="1350" dirty="0"/>
            </a:p>
          </p:txBody>
        </p:sp>
        <p:cxnSp>
          <p:nvCxnSpPr>
            <p:cNvPr id="16" name="Straight Arrow Connector 115">
              <a:extLst>
                <a:ext uri="{FF2B5EF4-FFF2-40B4-BE49-F238E27FC236}">
                  <a16:creationId xmlns:a16="http://schemas.microsoft.com/office/drawing/2014/main" id="{D2DC90BC-6EA9-174A-A8C5-7F5B6C2DEE9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94413" y="4693020"/>
              <a:ext cx="0" cy="382398"/>
            </a:xfrm>
            <a:prstGeom prst="straightConnector1">
              <a:avLst/>
            </a:prstGeom>
            <a:ln w="19050">
              <a:solidFill>
                <a:srgbClr val="747980"/>
              </a:solidFill>
              <a:tailEnd type="arrow"/>
            </a:ln>
          </p:spPr>
          <p:style>
            <a:lnRef idx="1">
              <a:srgbClr val="E86222"/>
            </a:lnRef>
            <a:fillRef idx="0">
              <a:srgbClr val="E86222"/>
            </a:fillRef>
            <a:effectRef idx="0">
              <a:srgbClr val="E86222"/>
            </a:effectRef>
            <a:fontRef idx="minor">
              <a:srgbClr val="181919"/>
            </a:fontRef>
          </p:style>
        </p:cxnSp>
        <p:cxnSp>
          <p:nvCxnSpPr>
            <p:cNvPr id="17" name="Straight Arrow Connector 121">
              <a:extLst>
                <a:ext uri="{FF2B5EF4-FFF2-40B4-BE49-F238E27FC236}">
                  <a16:creationId xmlns:a16="http://schemas.microsoft.com/office/drawing/2014/main" id="{D3B76D15-00A3-5648-BA69-1E22ABDE259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87099" y="4652101"/>
              <a:ext cx="0" cy="458653"/>
            </a:xfrm>
            <a:prstGeom prst="straightConnector1">
              <a:avLst/>
            </a:prstGeom>
            <a:ln w="19050">
              <a:solidFill>
                <a:srgbClr val="3B3E42"/>
              </a:solidFill>
              <a:tailEnd type="arrow"/>
            </a:ln>
          </p:spPr>
          <p:style>
            <a:lnRef idx="1">
              <a:srgbClr val="E86222"/>
            </a:lnRef>
            <a:fillRef idx="0">
              <a:srgbClr val="E86222"/>
            </a:fillRef>
            <a:effectRef idx="0">
              <a:srgbClr val="E86222"/>
            </a:effectRef>
            <a:fontRef idx="minor">
              <a:srgbClr val="181919"/>
            </a:fontRef>
          </p:style>
        </p:cxnSp>
        <p:sp>
          <p:nvSpPr>
            <p:cNvPr id="18" name="Oval 113">
              <a:extLst>
                <a:ext uri="{FF2B5EF4-FFF2-40B4-BE49-F238E27FC236}">
                  <a16:creationId xmlns:a16="http://schemas.microsoft.com/office/drawing/2014/main" id="{D1AF3894-A650-714C-B2F8-6334532C12C5}"/>
                </a:ext>
              </a:extLst>
            </p:cNvPr>
            <p:cNvSpPr/>
            <p:nvPr/>
          </p:nvSpPr>
          <p:spPr>
            <a:xfrm>
              <a:off x="5649427" y="4960765"/>
              <a:ext cx="889970" cy="889970"/>
            </a:xfrm>
            <a:prstGeom prst="ellipse">
              <a:avLst/>
            </a:prstGeom>
            <a:solidFill>
              <a:srgbClr val="747980"/>
            </a:solidFill>
            <a:ln>
              <a:noFill/>
            </a:ln>
          </p:spPr>
          <p:style>
            <a:lnRef idx="2">
              <a:srgbClr val="E86222">
                <a:shade val="50000"/>
              </a:srgbClr>
            </a:lnRef>
            <a:fillRef idx="1">
              <a:srgbClr val="E86222"/>
            </a:fillRef>
            <a:effectRef idx="0">
              <a:srgbClr val="E86222"/>
            </a:effectRef>
            <a:fontRef idx="minor">
              <a:srgbClr val="FFFFFF"/>
            </a:fontRef>
          </p:style>
          <p:txBody>
            <a:bodyPr rtlCol="0" anchor="ctr"/>
            <a:lstStyle/>
            <a:p>
              <a:pPr algn="ctr"/>
              <a:endParaRPr lang="ko-KR" altLang="en-US" sz="1800" dirty="0">
                <a:solidFill>
                  <a:srgbClr val="FFFFFF"/>
                </a:solidFill>
                <a:latin typeface="Poppins" pitchFamily="2" charset="77"/>
                <a:cs typeface="Poppins Medium" pitchFamily="2" charset="77"/>
              </a:endParaRPr>
            </a:p>
          </p:txBody>
        </p:sp>
        <p:sp>
          <p:nvSpPr>
            <p:cNvPr id="19" name="Oval 119">
              <a:extLst>
                <a:ext uri="{FF2B5EF4-FFF2-40B4-BE49-F238E27FC236}">
                  <a16:creationId xmlns:a16="http://schemas.microsoft.com/office/drawing/2014/main" id="{09A883C6-90B4-284B-86D4-01B3FEB9A1C2}"/>
                </a:ext>
              </a:extLst>
            </p:cNvPr>
            <p:cNvSpPr/>
            <p:nvPr/>
          </p:nvSpPr>
          <p:spPr>
            <a:xfrm>
              <a:off x="9642114" y="4962273"/>
              <a:ext cx="889970" cy="889970"/>
            </a:xfrm>
            <a:prstGeom prst="ellipse">
              <a:avLst/>
            </a:prstGeom>
            <a:solidFill>
              <a:srgbClr val="3B3E42"/>
            </a:solidFill>
            <a:ln>
              <a:noFill/>
            </a:ln>
          </p:spPr>
          <p:style>
            <a:lnRef idx="2">
              <a:srgbClr val="E86222">
                <a:shade val="50000"/>
              </a:srgbClr>
            </a:lnRef>
            <a:fillRef idx="1">
              <a:srgbClr val="E86222"/>
            </a:fillRef>
            <a:effectRef idx="0">
              <a:srgbClr val="E86222"/>
            </a:effectRef>
            <a:fontRef idx="minor">
              <a:srgbClr val="FFFFFF"/>
            </a:fontRef>
          </p:style>
          <p:txBody>
            <a:bodyPr rtlCol="0" anchor="ctr"/>
            <a:lstStyle/>
            <a:p>
              <a:pPr algn="ctr"/>
              <a:endParaRPr lang="ko-KR" altLang="en-US" sz="1800" dirty="0">
                <a:solidFill>
                  <a:srgbClr val="FFFFFF"/>
                </a:solidFill>
                <a:latin typeface="Poppins" pitchFamily="2" charset="77"/>
                <a:cs typeface="Poppins Medium" pitchFamily="2" charset="77"/>
              </a:endParaRPr>
            </a:p>
          </p:txBody>
        </p:sp>
        <p:sp>
          <p:nvSpPr>
            <p:cNvPr id="20" name="CuadroTexto 350">
              <a:extLst>
                <a:ext uri="{FF2B5EF4-FFF2-40B4-BE49-F238E27FC236}">
                  <a16:creationId xmlns:a16="http://schemas.microsoft.com/office/drawing/2014/main" id="{B50651B6-6CB1-E24D-A23E-23044ECFB985}"/>
                </a:ext>
              </a:extLst>
            </p:cNvPr>
            <p:cNvSpPr txBox="1"/>
            <p:nvPr/>
          </p:nvSpPr>
          <p:spPr>
            <a:xfrm>
              <a:off x="9569863" y="5244631"/>
              <a:ext cx="1034469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FFFFFF"/>
                  </a:solidFill>
                  <a:latin typeface="Poppins" pitchFamily="2" charset="77"/>
                  <a:ea typeface="Lato" panose="020F0502020204030203" pitchFamily="34" charset="0"/>
                  <a:cs typeface="Poppins Medium" pitchFamily="2" charset="77"/>
                </a:rPr>
                <a:t>2026</a:t>
              </a:r>
            </a:p>
          </p:txBody>
        </p:sp>
        <p:sp>
          <p:nvSpPr>
            <p:cNvPr id="21" name="CuadroTexto 350">
              <a:extLst>
                <a:ext uri="{FF2B5EF4-FFF2-40B4-BE49-F238E27FC236}">
                  <a16:creationId xmlns:a16="http://schemas.microsoft.com/office/drawing/2014/main" id="{54FF9069-2050-744A-9904-637E12BECC59}"/>
                </a:ext>
              </a:extLst>
            </p:cNvPr>
            <p:cNvSpPr txBox="1"/>
            <p:nvPr/>
          </p:nvSpPr>
          <p:spPr>
            <a:xfrm>
              <a:off x="5571301" y="5244631"/>
              <a:ext cx="1034469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FFFFFF"/>
                  </a:solidFill>
                  <a:latin typeface="Poppins" pitchFamily="2" charset="77"/>
                  <a:ea typeface="Lato" panose="020F0502020204030203" pitchFamily="34" charset="0"/>
                  <a:cs typeface="Poppins Medium" pitchFamily="2" charset="77"/>
                </a:rPr>
                <a:t>2024</a:t>
              </a:r>
            </a:p>
          </p:txBody>
        </p:sp>
        <p:grpSp>
          <p:nvGrpSpPr>
            <p:cNvPr id="22" name="Group 4">
              <a:extLst>
                <a:ext uri="{FF2B5EF4-FFF2-40B4-BE49-F238E27FC236}">
                  <a16:creationId xmlns:a16="http://schemas.microsoft.com/office/drawing/2014/main" id="{F101387A-D6C0-0044-849D-B988A0779FD8}"/>
                </a:ext>
              </a:extLst>
            </p:cNvPr>
            <p:cNvGrpSpPr/>
            <p:nvPr/>
          </p:nvGrpSpPr>
          <p:grpSpPr>
            <a:xfrm>
              <a:off x="1588236" y="4169146"/>
              <a:ext cx="1034469" cy="1681589"/>
              <a:chOff x="1588236" y="3739657"/>
              <a:chExt cx="1034469" cy="1681589"/>
            </a:xfrm>
          </p:grpSpPr>
          <p:sp>
            <p:nvSpPr>
              <p:cNvPr id="23" name="Oval 45">
                <a:extLst>
                  <a:ext uri="{FF2B5EF4-FFF2-40B4-BE49-F238E27FC236}">
                    <a16:creationId xmlns:a16="http://schemas.microsoft.com/office/drawing/2014/main" id="{A441D352-21AD-7445-AFE8-B2E99E095AF6}"/>
                  </a:ext>
                </a:extLst>
              </p:cNvPr>
              <p:cNvSpPr/>
              <p:nvPr/>
            </p:nvSpPr>
            <p:spPr>
              <a:xfrm>
                <a:off x="1920312" y="3739657"/>
                <a:ext cx="414728" cy="414727"/>
              </a:xfrm>
              <a:prstGeom prst="ellipse">
                <a:avLst/>
              </a:prstGeom>
              <a:solidFill>
                <a:srgbClr val="E86222"/>
              </a:solidFill>
              <a:ln>
                <a:noFill/>
              </a:ln>
            </p:spPr>
            <p:style>
              <a:lnRef idx="2">
                <a:srgbClr val="E86222">
                  <a:shade val="50000"/>
                </a:srgbClr>
              </a:lnRef>
              <a:fillRef idx="1">
                <a:srgbClr val="E86222"/>
              </a:fillRef>
              <a:effectRef idx="0">
                <a:srgbClr val="E86222"/>
              </a:effectRef>
              <a:fontRef idx="minor">
                <a:srgbClr val="FFFFFF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4" name="Straight Arrow Connector 115">
                <a:extLst>
                  <a:ext uri="{FF2B5EF4-FFF2-40B4-BE49-F238E27FC236}">
                    <a16:creationId xmlns:a16="http://schemas.microsoft.com/office/drawing/2014/main" id="{9E78DA80-AF85-EE41-986A-442BB6A9B3B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101725" y="4263531"/>
                <a:ext cx="0" cy="382398"/>
              </a:xfrm>
              <a:prstGeom prst="straightConnector1">
                <a:avLst/>
              </a:prstGeom>
              <a:ln w="19050">
                <a:solidFill>
                  <a:srgbClr val="E86222"/>
                </a:solidFill>
                <a:tailEnd type="arrow"/>
              </a:ln>
            </p:spPr>
            <p:style>
              <a:lnRef idx="1">
                <a:srgbClr val="E86222"/>
              </a:lnRef>
              <a:fillRef idx="0">
                <a:srgbClr val="E86222"/>
              </a:fillRef>
              <a:effectRef idx="0">
                <a:srgbClr val="E86222"/>
              </a:effectRef>
              <a:fontRef idx="minor">
                <a:srgbClr val="181919"/>
              </a:fontRef>
            </p:style>
          </p:cxnSp>
          <p:sp>
            <p:nvSpPr>
              <p:cNvPr id="25" name="Oval 113">
                <a:extLst>
                  <a:ext uri="{FF2B5EF4-FFF2-40B4-BE49-F238E27FC236}">
                    <a16:creationId xmlns:a16="http://schemas.microsoft.com/office/drawing/2014/main" id="{0A1559D8-C900-524C-8144-DE7C8CCA0DEF}"/>
                  </a:ext>
                </a:extLst>
              </p:cNvPr>
              <p:cNvSpPr/>
              <p:nvPr/>
            </p:nvSpPr>
            <p:spPr>
              <a:xfrm>
                <a:off x="1656740" y="4531276"/>
                <a:ext cx="889970" cy="889970"/>
              </a:xfrm>
              <a:prstGeom prst="ellipse">
                <a:avLst/>
              </a:prstGeom>
              <a:solidFill>
                <a:srgbClr val="E86222"/>
              </a:solidFill>
              <a:ln>
                <a:noFill/>
              </a:ln>
            </p:spPr>
            <p:style>
              <a:lnRef idx="2">
                <a:srgbClr val="E86222">
                  <a:shade val="50000"/>
                </a:srgbClr>
              </a:lnRef>
              <a:fillRef idx="1">
                <a:srgbClr val="E86222"/>
              </a:fillRef>
              <a:effectRef idx="0">
                <a:srgbClr val="E86222"/>
              </a:effectRef>
              <a:fontRef idx="minor">
                <a:srgbClr val="FFFFFF"/>
              </a:fontRef>
            </p:style>
            <p:txBody>
              <a:bodyPr rtlCol="0" anchor="ctr"/>
              <a:lstStyle/>
              <a:p>
                <a:pPr algn="ctr"/>
                <a:endParaRPr lang="ko-KR" altLang="en-US" sz="1800" dirty="0">
                  <a:solidFill>
                    <a:srgbClr val="FFFFFF"/>
                  </a:solidFill>
                  <a:latin typeface="Poppins" pitchFamily="2" charset="77"/>
                  <a:cs typeface="Poppins Medium" pitchFamily="2" charset="77"/>
                </a:endParaRPr>
              </a:p>
            </p:txBody>
          </p:sp>
          <p:sp>
            <p:nvSpPr>
              <p:cNvPr id="26" name="CuadroTexto 350">
                <a:extLst>
                  <a:ext uri="{FF2B5EF4-FFF2-40B4-BE49-F238E27FC236}">
                    <a16:creationId xmlns:a16="http://schemas.microsoft.com/office/drawing/2014/main" id="{6F7F316A-0D35-C643-84A7-8A0D617C1F92}"/>
                  </a:ext>
                </a:extLst>
              </p:cNvPr>
              <p:cNvSpPr txBox="1"/>
              <p:nvPr/>
            </p:nvSpPr>
            <p:spPr>
              <a:xfrm>
                <a:off x="1588236" y="4815142"/>
                <a:ext cx="1034469" cy="3539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>
                    <a:solidFill>
                      <a:srgbClr val="FFFFFF"/>
                    </a:solidFill>
                    <a:latin typeface="Poppins" pitchFamily="2" charset="77"/>
                    <a:ea typeface="Lato" panose="020F0502020204030203" pitchFamily="34" charset="0"/>
                    <a:cs typeface="Poppins Medium" pitchFamily="2" charset="77"/>
                  </a:rPr>
                  <a:t>2022</a:t>
                </a:r>
              </a:p>
            </p:txBody>
          </p:sp>
        </p:grpSp>
        <p:grpSp>
          <p:nvGrpSpPr>
            <p:cNvPr id="27" name="Group 72">
              <a:extLst>
                <a:ext uri="{FF2B5EF4-FFF2-40B4-BE49-F238E27FC236}">
                  <a16:creationId xmlns:a16="http://schemas.microsoft.com/office/drawing/2014/main" id="{C78AB214-4468-5549-99B9-A6E0041AFFB2}"/>
                </a:ext>
              </a:extLst>
            </p:cNvPr>
            <p:cNvGrpSpPr/>
            <p:nvPr/>
          </p:nvGrpSpPr>
          <p:grpSpPr>
            <a:xfrm flipV="1">
              <a:off x="3541511" y="2902284"/>
              <a:ext cx="1034469" cy="1681589"/>
              <a:chOff x="1588236" y="3739657"/>
              <a:chExt cx="1034469" cy="1681589"/>
            </a:xfrm>
          </p:grpSpPr>
          <p:sp>
            <p:nvSpPr>
              <p:cNvPr id="28" name="Oval 73">
                <a:extLst>
                  <a:ext uri="{FF2B5EF4-FFF2-40B4-BE49-F238E27FC236}">
                    <a16:creationId xmlns:a16="http://schemas.microsoft.com/office/drawing/2014/main" id="{0932F7F2-A60E-184A-BD2A-52D536B94854}"/>
                  </a:ext>
                </a:extLst>
              </p:cNvPr>
              <p:cNvSpPr/>
              <p:nvPr/>
            </p:nvSpPr>
            <p:spPr>
              <a:xfrm>
                <a:off x="1920312" y="3739657"/>
                <a:ext cx="414728" cy="414727"/>
              </a:xfrm>
              <a:prstGeom prst="ellipse">
                <a:avLst/>
              </a:prstGeom>
              <a:solidFill>
                <a:srgbClr val="3898EC"/>
              </a:solidFill>
              <a:ln>
                <a:noFill/>
              </a:ln>
            </p:spPr>
            <p:style>
              <a:lnRef idx="2">
                <a:srgbClr val="E86222">
                  <a:shade val="50000"/>
                </a:srgbClr>
              </a:lnRef>
              <a:fillRef idx="1">
                <a:srgbClr val="E86222"/>
              </a:fillRef>
              <a:effectRef idx="0">
                <a:srgbClr val="E86222"/>
              </a:effectRef>
              <a:fontRef idx="minor">
                <a:srgbClr val="FFFFFF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9" name="Straight Arrow Connector 115">
                <a:extLst>
                  <a:ext uri="{FF2B5EF4-FFF2-40B4-BE49-F238E27FC236}">
                    <a16:creationId xmlns:a16="http://schemas.microsoft.com/office/drawing/2014/main" id="{4576DE44-13FB-F94C-ACFD-6EBF08FB8A1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101725" y="4263531"/>
                <a:ext cx="0" cy="382398"/>
              </a:xfrm>
              <a:prstGeom prst="straightConnector1">
                <a:avLst/>
              </a:prstGeom>
              <a:ln w="19050">
                <a:solidFill>
                  <a:srgbClr val="3898EC"/>
                </a:solidFill>
                <a:tailEnd type="arrow"/>
              </a:ln>
            </p:spPr>
            <p:style>
              <a:lnRef idx="1">
                <a:srgbClr val="E86222"/>
              </a:lnRef>
              <a:fillRef idx="0">
                <a:srgbClr val="E86222"/>
              </a:fillRef>
              <a:effectRef idx="0">
                <a:srgbClr val="E86222"/>
              </a:effectRef>
              <a:fontRef idx="minor">
                <a:srgbClr val="181919"/>
              </a:fontRef>
            </p:style>
          </p:cxnSp>
          <p:sp>
            <p:nvSpPr>
              <p:cNvPr id="30" name="Oval 113">
                <a:extLst>
                  <a:ext uri="{FF2B5EF4-FFF2-40B4-BE49-F238E27FC236}">
                    <a16:creationId xmlns:a16="http://schemas.microsoft.com/office/drawing/2014/main" id="{F1E415AA-DB97-994C-B061-37BB8E2C8AB6}"/>
                  </a:ext>
                </a:extLst>
              </p:cNvPr>
              <p:cNvSpPr/>
              <p:nvPr/>
            </p:nvSpPr>
            <p:spPr>
              <a:xfrm>
                <a:off x="1656740" y="4531276"/>
                <a:ext cx="889970" cy="889970"/>
              </a:xfrm>
              <a:prstGeom prst="ellipse">
                <a:avLst/>
              </a:prstGeom>
              <a:solidFill>
                <a:srgbClr val="3898EC"/>
              </a:solidFill>
              <a:ln>
                <a:noFill/>
              </a:ln>
            </p:spPr>
            <p:style>
              <a:lnRef idx="2">
                <a:srgbClr val="E86222">
                  <a:shade val="50000"/>
                </a:srgbClr>
              </a:lnRef>
              <a:fillRef idx="1">
                <a:srgbClr val="E86222"/>
              </a:fillRef>
              <a:effectRef idx="0">
                <a:srgbClr val="E86222"/>
              </a:effectRef>
              <a:fontRef idx="minor">
                <a:srgbClr val="FFFFFF"/>
              </a:fontRef>
            </p:style>
            <p:txBody>
              <a:bodyPr rtlCol="0" anchor="ctr"/>
              <a:lstStyle/>
              <a:p>
                <a:pPr algn="ctr"/>
                <a:endParaRPr lang="ko-KR" altLang="en-US" sz="1800" dirty="0">
                  <a:solidFill>
                    <a:srgbClr val="FFFFFF"/>
                  </a:solidFill>
                  <a:latin typeface="Poppins" pitchFamily="2" charset="77"/>
                  <a:cs typeface="Poppins Medium" pitchFamily="2" charset="77"/>
                </a:endParaRPr>
              </a:p>
            </p:txBody>
          </p:sp>
          <p:sp>
            <p:nvSpPr>
              <p:cNvPr id="31" name="CuadroTexto 350">
                <a:extLst>
                  <a:ext uri="{FF2B5EF4-FFF2-40B4-BE49-F238E27FC236}">
                    <a16:creationId xmlns:a16="http://schemas.microsoft.com/office/drawing/2014/main" id="{5C59EA1C-C0AB-6B4E-BEE7-B9F624853FFC}"/>
                  </a:ext>
                </a:extLst>
              </p:cNvPr>
              <p:cNvSpPr txBox="1"/>
              <p:nvPr/>
            </p:nvSpPr>
            <p:spPr>
              <a:xfrm rot="10800000">
                <a:off x="1588236" y="4801287"/>
                <a:ext cx="1034469" cy="3539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>
                    <a:solidFill>
                      <a:srgbClr val="FFFFFF"/>
                    </a:solidFill>
                    <a:latin typeface="Poppins" pitchFamily="2" charset="77"/>
                    <a:ea typeface="Lato" panose="020F0502020204030203" pitchFamily="34" charset="0"/>
                    <a:cs typeface="Poppins Medium" pitchFamily="2" charset="77"/>
                  </a:rPr>
                  <a:t>2023</a:t>
                </a:r>
              </a:p>
            </p:txBody>
          </p:sp>
        </p:grpSp>
        <p:grpSp>
          <p:nvGrpSpPr>
            <p:cNvPr id="32" name="Group 77">
              <a:extLst>
                <a:ext uri="{FF2B5EF4-FFF2-40B4-BE49-F238E27FC236}">
                  <a16:creationId xmlns:a16="http://schemas.microsoft.com/office/drawing/2014/main" id="{AADC304D-30A6-E543-B635-0AC09CF467D4}"/>
                </a:ext>
              </a:extLst>
            </p:cNvPr>
            <p:cNvGrpSpPr/>
            <p:nvPr/>
          </p:nvGrpSpPr>
          <p:grpSpPr>
            <a:xfrm flipV="1">
              <a:off x="7573521" y="2902284"/>
              <a:ext cx="1034469" cy="1681589"/>
              <a:chOff x="1588236" y="3739657"/>
              <a:chExt cx="1034469" cy="1681589"/>
            </a:xfrm>
          </p:grpSpPr>
          <p:sp>
            <p:nvSpPr>
              <p:cNvPr id="33" name="Oval 78">
                <a:extLst>
                  <a:ext uri="{FF2B5EF4-FFF2-40B4-BE49-F238E27FC236}">
                    <a16:creationId xmlns:a16="http://schemas.microsoft.com/office/drawing/2014/main" id="{2DF72F0E-F626-2547-9109-D97A07DB352A}"/>
                  </a:ext>
                </a:extLst>
              </p:cNvPr>
              <p:cNvSpPr/>
              <p:nvPr/>
            </p:nvSpPr>
            <p:spPr>
              <a:xfrm>
                <a:off x="1920312" y="3739657"/>
                <a:ext cx="414728" cy="414727"/>
              </a:xfrm>
              <a:prstGeom prst="ellipse">
                <a:avLst/>
              </a:prstGeom>
              <a:solidFill>
                <a:srgbClr val="0E0E12"/>
              </a:solidFill>
              <a:ln>
                <a:noFill/>
              </a:ln>
            </p:spPr>
            <p:style>
              <a:lnRef idx="2">
                <a:srgbClr val="E86222">
                  <a:shade val="50000"/>
                </a:srgbClr>
              </a:lnRef>
              <a:fillRef idx="1">
                <a:srgbClr val="E86222"/>
              </a:fillRef>
              <a:effectRef idx="0">
                <a:srgbClr val="E86222"/>
              </a:effectRef>
              <a:fontRef idx="minor">
                <a:srgbClr val="FFFFFF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4" name="Straight Arrow Connector 115">
                <a:extLst>
                  <a:ext uri="{FF2B5EF4-FFF2-40B4-BE49-F238E27FC236}">
                    <a16:creationId xmlns:a16="http://schemas.microsoft.com/office/drawing/2014/main" id="{B8074942-CD13-3C4B-852A-69970E0B11C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101725" y="4263531"/>
                <a:ext cx="0" cy="382398"/>
              </a:xfrm>
              <a:prstGeom prst="straightConnector1">
                <a:avLst/>
              </a:prstGeom>
              <a:ln w="19050">
                <a:solidFill>
                  <a:srgbClr val="0E0E12"/>
                </a:solidFill>
                <a:tailEnd type="arrow"/>
              </a:ln>
            </p:spPr>
            <p:style>
              <a:lnRef idx="1">
                <a:srgbClr val="E86222"/>
              </a:lnRef>
              <a:fillRef idx="0">
                <a:srgbClr val="E86222"/>
              </a:fillRef>
              <a:effectRef idx="0">
                <a:srgbClr val="E86222"/>
              </a:effectRef>
              <a:fontRef idx="minor">
                <a:srgbClr val="181919"/>
              </a:fontRef>
            </p:style>
          </p:cxnSp>
          <p:sp>
            <p:nvSpPr>
              <p:cNvPr id="35" name="Oval 113">
                <a:extLst>
                  <a:ext uri="{FF2B5EF4-FFF2-40B4-BE49-F238E27FC236}">
                    <a16:creationId xmlns:a16="http://schemas.microsoft.com/office/drawing/2014/main" id="{F9FDC707-0EF0-DC40-A9CF-212976BDC0C5}"/>
                  </a:ext>
                </a:extLst>
              </p:cNvPr>
              <p:cNvSpPr/>
              <p:nvPr/>
            </p:nvSpPr>
            <p:spPr>
              <a:xfrm>
                <a:off x="1656740" y="4531276"/>
                <a:ext cx="889970" cy="889970"/>
              </a:xfrm>
              <a:prstGeom prst="ellipse">
                <a:avLst/>
              </a:prstGeom>
              <a:solidFill>
                <a:srgbClr val="0E0E12"/>
              </a:solidFill>
              <a:ln>
                <a:noFill/>
              </a:ln>
            </p:spPr>
            <p:style>
              <a:lnRef idx="2">
                <a:srgbClr val="E86222">
                  <a:shade val="50000"/>
                </a:srgbClr>
              </a:lnRef>
              <a:fillRef idx="1">
                <a:srgbClr val="E86222"/>
              </a:fillRef>
              <a:effectRef idx="0">
                <a:srgbClr val="E86222"/>
              </a:effectRef>
              <a:fontRef idx="minor">
                <a:srgbClr val="FFFFFF"/>
              </a:fontRef>
            </p:style>
            <p:txBody>
              <a:bodyPr rtlCol="0" anchor="ctr"/>
              <a:lstStyle/>
              <a:p>
                <a:pPr algn="ctr"/>
                <a:endParaRPr lang="ko-KR" altLang="en-US" sz="1800" dirty="0">
                  <a:solidFill>
                    <a:srgbClr val="FFFFFF"/>
                  </a:solidFill>
                  <a:latin typeface="Poppins" pitchFamily="2" charset="77"/>
                  <a:cs typeface="Poppins Medium" pitchFamily="2" charset="77"/>
                </a:endParaRPr>
              </a:p>
            </p:txBody>
          </p:sp>
          <p:sp>
            <p:nvSpPr>
              <p:cNvPr id="36" name="CuadroTexto 350">
                <a:extLst>
                  <a:ext uri="{FF2B5EF4-FFF2-40B4-BE49-F238E27FC236}">
                    <a16:creationId xmlns:a16="http://schemas.microsoft.com/office/drawing/2014/main" id="{2C88CA92-E47D-FD4B-8970-D59F13D228AA}"/>
                  </a:ext>
                </a:extLst>
              </p:cNvPr>
              <p:cNvSpPr txBox="1"/>
              <p:nvPr/>
            </p:nvSpPr>
            <p:spPr>
              <a:xfrm rot="10800000">
                <a:off x="1588236" y="4801287"/>
                <a:ext cx="1034469" cy="3539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>
                    <a:solidFill>
                      <a:srgbClr val="FFFFFF"/>
                    </a:solidFill>
                    <a:latin typeface="Poppins" pitchFamily="2" charset="77"/>
                    <a:ea typeface="Lato" panose="020F0502020204030203" pitchFamily="34" charset="0"/>
                    <a:cs typeface="Poppins Medium" pitchFamily="2" charset="77"/>
                  </a:rPr>
                  <a:t>2025</a:t>
                </a:r>
              </a:p>
            </p:txBody>
          </p:sp>
        </p:grpSp>
        <p:grpSp>
          <p:nvGrpSpPr>
            <p:cNvPr id="37" name="Group 82">
              <a:extLst>
                <a:ext uri="{FF2B5EF4-FFF2-40B4-BE49-F238E27FC236}">
                  <a16:creationId xmlns:a16="http://schemas.microsoft.com/office/drawing/2014/main" id="{C160E0BF-2309-D24F-B6D7-85D9D2E21122}"/>
                </a:ext>
              </a:extLst>
            </p:cNvPr>
            <p:cNvGrpSpPr/>
            <p:nvPr/>
          </p:nvGrpSpPr>
          <p:grpSpPr>
            <a:xfrm>
              <a:off x="1295891" y="2716290"/>
              <a:ext cx="1663570" cy="1015663"/>
              <a:chOff x="4910436" y="2736424"/>
              <a:chExt cx="1663570" cy="1015663"/>
            </a:xfrm>
          </p:grpSpPr>
          <p:sp>
            <p:nvSpPr>
              <p:cNvPr id="38" name="CuadroTexto 395">
                <a:extLst>
                  <a:ext uri="{FF2B5EF4-FFF2-40B4-BE49-F238E27FC236}">
                    <a16:creationId xmlns:a16="http://schemas.microsoft.com/office/drawing/2014/main" id="{F6A4070E-01EE-9749-8FAA-261BD20972C6}"/>
                  </a:ext>
                </a:extLst>
              </p:cNvPr>
              <p:cNvSpPr txBox="1"/>
              <p:nvPr/>
            </p:nvSpPr>
            <p:spPr>
              <a:xfrm>
                <a:off x="4910436" y="2736424"/>
                <a:ext cx="1663570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131414"/>
                    </a:solidFill>
                    <a:latin typeface="Poppins" pitchFamily="2" charset="77"/>
                    <a:ea typeface="Lato Semibold" panose="020F0502020204030203" pitchFamily="34" charset="0"/>
                    <a:cs typeface="Poppins Medium" pitchFamily="2" charset="77"/>
                  </a:rPr>
                  <a:t>Milestone</a:t>
                </a:r>
              </a:p>
            </p:txBody>
          </p:sp>
          <p:sp>
            <p:nvSpPr>
              <p:cNvPr id="39" name="Rectangle 56">
                <a:extLst>
                  <a:ext uri="{FF2B5EF4-FFF2-40B4-BE49-F238E27FC236}">
                    <a16:creationId xmlns:a16="http://schemas.microsoft.com/office/drawing/2014/main" id="{CACE6A9D-87D3-B243-A78F-6E9ED66AB396}"/>
                  </a:ext>
                </a:extLst>
              </p:cNvPr>
              <p:cNvSpPr/>
              <p:nvPr/>
            </p:nvSpPr>
            <p:spPr>
              <a:xfrm>
                <a:off x="4910436" y="3059590"/>
                <a:ext cx="1663570" cy="6924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400" dirty="0">
                    <a:latin typeface="Poppins" panose="020F0502020204030203" pitchFamily="34" charset="0"/>
                    <a:ea typeface="Lato Light" panose="020F0502020204030203" pitchFamily="34" charset="0"/>
                    <a:cs typeface="Lato Light" panose="020F0502020204030203" pitchFamily="34" charset="0"/>
                  </a:rPr>
                  <a:t>Add a short description of this milestone here.</a:t>
                </a:r>
              </a:p>
            </p:txBody>
          </p:sp>
        </p:grpSp>
        <p:grpSp>
          <p:nvGrpSpPr>
            <p:cNvPr id="40" name="Group 85">
              <a:extLst>
                <a:ext uri="{FF2B5EF4-FFF2-40B4-BE49-F238E27FC236}">
                  <a16:creationId xmlns:a16="http://schemas.microsoft.com/office/drawing/2014/main" id="{65B8D715-6145-6548-B5DE-3AFE6FBA95D4}"/>
                </a:ext>
              </a:extLst>
            </p:cNvPr>
            <p:cNvGrpSpPr/>
            <p:nvPr/>
          </p:nvGrpSpPr>
          <p:grpSpPr>
            <a:xfrm>
              <a:off x="3249558" y="4790006"/>
              <a:ext cx="1663570" cy="1015663"/>
              <a:chOff x="4910436" y="2972096"/>
              <a:chExt cx="1663570" cy="1015663"/>
            </a:xfrm>
          </p:grpSpPr>
          <p:sp>
            <p:nvSpPr>
              <p:cNvPr id="41" name="CuadroTexto 395">
                <a:extLst>
                  <a:ext uri="{FF2B5EF4-FFF2-40B4-BE49-F238E27FC236}">
                    <a16:creationId xmlns:a16="http://schemas.microsoft.com/office/drawing/2014/main" id="{27EE6B72-FDBF-1F4F-B663-E30D85C6D878}"/>
                  </a:ext>
                </a:extLst>
              </p:cNvPr>
              <p:cNvSpPr txBox="1"/>
              <p:nvPr/>
            </p:nvSpPr>
            <p:spPr>
              <a:xfrm>
                <a:off x="4910436" y="2972096"/>
                <a:ext cx="1663570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131414"/>
                    </a:solidFill>
                    <a:latin typeface="Poppins" pitchFamily="2" charset="77"/>
                    <a:ea typeface="Lato Semibold" panose="020F0502020204030203" pitchFamily="34" charset="0"/>
                    <a:cs typeface="Poppins Medium" pitchFamily="2" charset="77"/>
                  </a:rPr>
                  <a:t>Milestone</a:t>
                </a:r>
              </a:p>
            </p:txBody>
          </p:sp>
          <p:sp>
            <p:nvSpPr>
              <p:cNvPr id="42" name="Rectangle 56">
                <a:extLst>
                  <a:ext uri="{FF2B5EF4-FFF2-40B4-BE49-F238E27FC236}">
                    <a16:creationId xmlns:a16="http://schemas.microsoft.com/office/drawing/2014/main" id="{565A56ED-44E4-9A49-A7A5-381C08C2C9DA}"/>
                  </a:ext>
                </a:extLst>
              </p:cNvPr>
              <p:cNvSpPr/>
              <p:nvPr/>
            </p:nvSpPr>
            <p:spPr>
              <a:xfrm>
                <a:off x="4910436" y="3295262"/>
                <a:ext cx="1663570" cy="6924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400" dirty="0">
                    <a:latin typeface="Poppins" panose="020F0502020204030203" pitchFamily="34" charset="0"/>
                    <a:ea typeface="Lato Light" panose="020F0502020204030203" pitchFamily="34" charset="0"/>
                    <a:cs typeface="Lato Light" panose="020F0502020204030203" pitchFamily="34" charset="0"/>
                  </a:rPr>
                  <a:t>Add a short description of this milestone here.</a:t>
                </a:r>
              </a:p>
            </p:txBody>
          </p:sp>
        </p:grpSp>
        <p:grpSp>
          <p:nvGrpSpPr>
            <p:cNvPr id="43" name="Group 88">
              <a:extLst>
                <a:ext uri="{FF2B5EF4-FFF2-40B4-BE49-F238E27FC236}">
                  <a16:creationId xmlns:a16="http://schemas.microsoft.com/office/drawing/2014/main" id="{06FFDB88-2357-524C-B640-185B881DDDDD}"/>
                </a:ext>
              </a:extLst>
            </p:cNvPr>
            <p:cNvGrpSpPr/>
            <p:nvPr/>
          </p:nvGrpSpPr>
          <p:grpSpPr>
            <a:xfrm>
              <a:off x="5288577" y="2716290"/>
              <a:ext cx="1663570" cy="1015663"/>
              <a:chOff x="4910436" y="2736424"/>
              <a:chExt cx="1663570" cy="1015663"/>
            </a:xfrm>
          </p:grpSpPr>
          <p:sp>
            <p:nvSpPr>
              <p:cNvPr id="44" name="CuadroTexto 395">
                <a:extLst>
                  <a:ext uri="{FF2B5EF4-FFF2-40B4-BE49-F238E27FC236}">
                    <a16:creationId xmlns:a16="http://schemas.microsoft.com/office/drawing/2014/main" id="{FF3DB446-03D7-B949-BE72-5324A4D62240}"/>
                  </a:ext>
                </a:extLst>
              </p:cNvPr>
              <p:cNvSpPr txBox="1"/>
              <p:nvPr/>
            </p:nvSpPr>
            <p:spPr>
              <a:xfrm>
                <a:off x="4910436" y="2736424"/>
                <a:ext cx="1663570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131414"/>
                    </a:solidFill>
                    <a:latin typeface="Poppins" pitchFamily="2" charset="77"/>
                    <a:ea typeface="Lato Semibold" panose="020F0502020204030203" pitchFamily="34" charset="0"/>
                    <a:cs typeface="Poppins Medium" pitchFamily="2" charset="77"/>
                  </a:rPr>
                  <a:t>Milestone</a:t>
                </a:r>
              </a:p>
            </p:txBody>
          </p:sp>
          <p:sp>
            <p:nvSpPr>
              <p:cNvPr id="45" name="Rectangle 56">
                <a:extLst>
                  <a:ext uri="{FF2B5EF4-FFF2-40B4-BE49-F238E27FC236}">
                    <a16:creationId xmlns:a16="http://schemas.microsoft.com/office/drawing/2014/main" id="{414FA750-982E-7C44-9662-0B5DFAB89A9E}"/>
                  </a:ext>
                </a:extLst>
              </p:cNvPr>
              <p:cNvSpPr/>
              <p:nvPr/>
            </p:nvSpPr>
            <p:spPr>
              <a:xfrm>
                <a:off x="4910436" y="3059590"/>
                <a:ext cx="1663570" cy="6924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400" dirty="0">
                    <a:latin typeface="Poppins" panose="020F0502020204030203" pitchFamily="34" charset="0"/>
                    <a:ea typeface="Lato Light" panose="020F0502020204030203" pitchFamily="34" charset="0"/>
                    <a:cs typeface="Lato Light" panose="020F0502020204030203" pitchFamily="34" charset="0"/>
                  </a:rPr>
                  <a:t>Add a short description of this milestone here.</a:t>
                </a:r>
              </a:p>
            </p:txBody>
          </p:sp>
        </p:grpSp>
        <p:grpSp>
          <p:nvGrpSpPr>
            <p:cNvPr id="46" name="Group 91">
              <a:extLst>
                <a:ext uri="{FF2B5EF4-FFF2-40B4-BE49-F238E27FC236}">
                  <a16:creationId xmlns:a16="http://schemas.microsoft.com/office/drawing/2014/main" id="{EB936CAC-FA88-5643-9922-EF4FDC158111}"/>
                </a:ext>
              </a:extLst>
            </p:cNvPr>
            <p:cNvGrpSpPr/>
            <p:nvPr/>
          </p:nvGrpSpPr>
          <p:grpSpPr>
            <a:xfrm>
              <a:off x="7284285" y="4790006"/>
              <a:ext cx="1663570" cy="1015663"/>
              <a:chOff x="4910436" y="2972096"/>
              <a:chExt cx="1663570" cy="1015663"/>
            </a:xfrm>
          </p:grpSpPr>
          <p:sp>
            <p:nvSpPr>
              <p:cNvPr id="47" name="CuadroTexto 395">
                <a:extLst>
                  <a:ext uri="{FF2B5EF4-FFF2-40B4-BE49-F238E27FC236}">
                    <a16:creationId xmlns:a16="http://schemas.microsoft.com/office/drawing/2014/main" id="{B27CF2A1-A82B-1B44-BB65-69AC30442473}"/>
                  </a:ext>
                </a:extLst>
              </p:cNvPr>
              <p:cNvSpPr txBox="1"/>
              <p:nvPr/>
            </p:nvSpPr>
            <p:spPr>
              <a:xfrm>
                <a:off x="4910436" y="2972096"/>
                <a:ext cx="1663570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131414"/>
                    </a:solidFill>
                    <a:latin typeface="Poppins" pitchFamily="2" charset="77"/>
                    <a:ea typeface="Lato Semibold" panose="020F0502020204030203" pitchFamily="34" charset="0"/>
                    <a:cs typeface="Poppins Medium" pitchFamily="2" charset="77"/>
                  </a:rPr>
                  <a:t>Milestone</a:t>
                </a:r>
              </a:p>
            </p:txBody>
          </p:sp>
          <p:sp>
            <p:nvSpPr>
              <p:cNvPr id="48" name="Rectangle 56">
                <a:extLst>
                  <a:ext uri="{FF2B5EF4-FFF2-40B4-BE49-F238E27FC236}">
                    <a16:creationId xmlns:a16="http://schemas.microsoft.com/office/drawing/2014/main" id="{95539D3D-8E45-3C4F-901B-DA84C6036DC5}"/>
                  </a:ext>
                </a:extLst>
              </p:cNvPr>
              <p:cNvSpPr/>
              <p:nvPr/>
            </p:nvSpPr>
            <p:spPr>
              <a:xfrm>
                <a:off x="4910436" y="3295262"/>
                <a:ext cx="1663570" cy="6924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400" dirty="0">
                    <a:latin typeface="Poppins" panose="020F0502020204030203" pitchFamily="34" charset="0"/>
                    <a:ea typeface="Lato Light" panose="020F0502020204030203" pitchFamily="34" charset="0"/>
                    <a:cs typeface="Lato Light" panose="020F0502020204030203" pitchFamily="34" charset="0"/>
                  </a:rPr>
                  <a:t>Add a short description of this milestone here.</a:t>
                </a:r>
              </a:p>
            </p:txBody>
          </p:sp>
        </p:grpSp>
        <p:grpSp>
          <p:nvGrpSpPr>
            <p:cNvPr id="49" name="Group 94">
              <a:extLst>
                <a:ext uri="{FF2B5EF4-FFF2-40B4-BE49-F238E27FC236}">
                  <a16:creationId xmlns:a16="http://schemas.microsoft.com/office/drawing/2014/main" id="{F2855DF4-9CBC-3A4A-8EC0-4D8DF0B42992}"/>
                </a:ext>
              </a:extLst>
            </p:cNvPr>
            <p:cNvGrpSpPr/>
            <p:nvPr/>
          </p:nvGrpSpPr>
          <p:grpSpPr>
            <a:xfrm>
              <a:off x="9264832" y="2716290"/>
              <a:ext cx="1663570" cy="1015663"/>
              <a:chOff x="4910436" y="2736424"/>
              <a:chExt cx="1663570" cy="1015663"/>
            </a:xfrm>
          </p:grpSpPr>
          <p:sp>
            <p:nvSpPr>
              <p:cNvPr id="50" name="CuadroTexto 395">
                <a:extLst>
                  <a:ext uri="{FF2B5EF4-FFF2-40B4-BE49-F238E27FC236}">
                    <a16:creationId xmlns:a16="http://schemas.microsoft.com/office/drawing/2014/main" id="{EBB636B4-090E-4547-9424-4DC3D3D09536}"/>
                  </a:ext>
                </a:extLst>
              </p:cNvPr>
              <p:cNvSpPr txBox="1"/>
              <p:nvPr/>
            </p:nvSpPr>
            <p:spPr>
              <a:xfrm>
                <a:off x="4910436" y="2736424"/>
                <a:ext cx="1663570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131414"/>
                    </a:solidFill>
                    <a:latin typeface="Poppins" pitchFamily="2" charset="77"/>
                    <a:ea typeface="Lato Semibold" panose="020F0502020204030203" pitchFamily="34" charset="0"/>
                    <a:cs typeface="Poppins Medium" pitchFamily="2" charset="77"/>
                  </a:rPr>
                  <a:t>Milestone</a:t>
                </a:r>
              </a:p>
            </p:txBody>
          </p:sp>
          <p:sp>
            <p:nvSpPr>
              <p:cNvPr id="51" name="Rectangle 56">
                <a:extLst>
                  <a:ext uri="{FF2B5EF4-FFF2-40B4-BE49-F238E27FC236}">
                    <a16:creationId xmlns:a16="http://schemas.microsoft.com/office/drawing/2014/main" id="{F346208F-2E2C-8D4E-BCF8-DBA1F36A94EF}"/>
                  </a:ext>
                </a:extLst>
              </p:cNvPr>
              <p:cNvSpPr/>
              <p:nvPr/>
            </p:nvSpPr>
            <p:spPr>
              <a:xfrm>
                <a:off x="4910436" y="3059590"/>
                <a:ext cx="1663570" cy="6924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400" dirty="0">
                    <a:latin typeface="Poppins" panose="020F0502020204030203" pitchFamily="34" charset="0"/>
                    <a:ea typeface="Lato Light" panose="020F0502020204030203" pitchFamily="34" charset="0"/>
                    <a:cs typeface="Lato Light" panose="020F0502020204030203" pitchFamily="34" charset="0"/>
                  </a:rPr>
                  <a:t>Add a short description of this milestone here.</a:t>
                </a:r>
              </a:p>
            </p:txBody>
          </p:sp>
        </p:grpSp>
      </p:grp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350">
            <a:extLst>
              <a:ext uri="{FF2B5EF4-FFF2-40B4-BE49-F238E27FC236}">
                <a16:creationId xmlns:a16="http://schemas.microsoft.com/office/drawing/2014/main" id="{EB85846B-B4DD-D346-BE0C-37F878C3F360}"/>
              </a:ext>
            </a:extLst>
          </p:cNvPr>
          <p:cNvSpPr txBox="1"/>
          <p:nvPr/>
        </p:nvSpPr>
        <p:spPr>
          <a:xfrm>
            <a:off x="4909366" y="511095"/>
            <a:ext cx="2370200" cy="661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srgbClr val="131414"/>
                </a:solidFill>
                <a:latin typeface="Funnel Display" pitchFamily="2" charset="77"/>
                <a:ea typeface="Lato Heavy" charset="0"/>
                <a:cs typeface="Poppins" pitchFamily="2" charset="77"/>
              </a:rPr>
              <a:t>Timeline</a:t>
            </a:r>
          </a:p>
        </p:txBody>
      </p:sp>
      <p:sp>
        <p:nvSpPr>
          <p:cNvPr id="12" name="CuadroTexto 351">
            <a:extLst>
              <a:ext uri="{FF2B5EF4-FFF2-40B4-BE49-F238E27FC236}">
                <a16:creationId xmlns:a16="http://schemas.microsoft.com/office/drawing/2014/main" id="{14CCF53B-4E8A-804A-9EAC-C1FF6A3EC7E9}"/>
              </a:ext>
            </a:extLst>
          </p:cNvPr>
          <p:cNvSpPr txBox="1"/>
          <p:nvPr/>
        </p:nvSpPr>
        <p:spPr>
          <a:xfrm>
            <a:off x="1334154" y="1191655"/>
            <a:ext cx="952051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Poppins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Optional subtitle. Replace with your own or delete this line.</a:t>
            </a:r>
          </a:p>
        </p:txBody>
      </p:sp>
      <p:grpSp>
        <p:nvGrpSpPr>
          <p:cNvPr id="13" name="Group 3">
            <a:extLst>
              <a:ext uri="{FF2B5EF4-FFF2-40B4-BE49-F238E27FC236}">
                <a16:creationId xmlns:a16="http://schemas.microsoft.com/office/drawing/2014/main" id="{842B8FFF-2BEC-BC47-AC3A-AB6544312D02}"/>
              </a:ext>
            </a:extLst>
          </p:cNvPr>
          <p:cNvGrpSpPr/>
          <p:nvPr/>
        </p:nvGrpSpPr>
        <p:grpSpPr>
          <a:xfrm>
            <a:off x="970832" y="2120563"/>
            <a:ext cx="10247159" cy="3373227"/>
            <a:chOff x="912324" y="2397589"/>
            <a:chExt cx="10247159" cy="3373227"/>
          </a:xfrm>
        </p:grpSpPr>
        <p:grpSp>
          <p:nvGrpSpPr>
            <p:cNvPr id="14" name="Group 4">
              <a:extLst>
                <a:ext uri="{FF2B5EF4-FFF2-40B4-BE49-F238E27FC236}">
                  <a16:creationId xmlns:a16="http://schemas.microsoft.com/office/drawing/2014/main" id="{51A1653C-4512-0F49-88C1-7E4CCD8DE21F}"/>
                </a:ext>
              </a:extLst>
            </p:cNvPr>
            <p:cNvGrpSpPr/>
            <p:nvPr/>
          </p:nvGrpSpPr>
          <p:grpSpPr>
            <a:xfrm>
              <a:off x="912324" y="2397589"/>
              <a:ext cx="2636992" cy="3373227"/>
              <a:chOff x="912324" y="2397589"/>
              <a:chExt cx="2636992" cy="3373227"/>
            </a:xfrm>
          </p:grpSpPr>
          <p:sp>
            <p:nvSpPr>
              <p:cNvPr id="15" name="Hexagon 26">
                <a:extLst>
                  <a:ext uri="{FF2B5EF4-FFF2-40B4-BE49-F238E27FC236}">
                    <a16:creationId xmlns:a16="http://schemas.microsoft.com/office/drawing/2014/main" id="{E0D9A8B0-5216-984A-ACF7-FE016E3F4D99}"/>
                  </a:ext>
                </a:extLst>
              </p:cNvPr>
              <p:cNvSpPr/>
              <p:nvPr/>
            </p:nvSpPr>
            <p:spPr>
              <a:xfrm>
                <a:off x="1536336" y="2397589"/>
                <a:ext cx="1388968" cy="1197386"/>
              </a:xfrm>
              <a:prstGeom prst="hexagon">
                <a:avLst/>
              </a:prstGeom>
              <a:ln>
                <a:noFill/>
              </a:ln>
            </p:spPr>
            <p:style>
              <a:lnRef idx="2">
                <a:srgbClr val="E86222">
                  <a:shade val="50000"/>
                </a:srgbClr>
              </a:lnRef>
              <a:fillRef idx="1">
                <a:srgbClr val="E86222"/>
              </a:fillRef>
              <a:effectRef idx="0">
                <a:srgbClr val="E86222"/>
              </a:effectRef>
              <a:fontRef idx="minor">
                <a:srgbClr val="FFFFFF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rapezoid 27">
                <a:extLst>
                  <a:ext uri="{FF2B5EF4-FFF2-40B4-BE49-F238E27FC236}">
                    <a16:creationId xmlns:a16="http://schemas.microsoft.com/office/drawing/2014/main" id="{C84DF69F-1392-2B4C-BF41-66F861C3B386}"/>
                  </a:ext>
                </a:extLst>
              </p:cNvPr>
              <p:cNvSpPr/>
              <p:nvPr/>
            </p:nvSpPr>
            <p:spPr>
              <a:xfrm>
                <a:off x="1044059" y="4286239"/>
                <a:ext cx="2373521" cy="206829"/>
              </a:xfrm>
              <a:prstGeom prst="trapezoid">
                <a:avLst>
                  <a:gd name="adj" fmla="val 47967"/>
                </a:avLst>
              </a:prstGeom>
              <a:ln>
                <a:noFill/>
              </a:ln>
            </p:spPr>
            <p:style>
              <a:lnRef idx="2">
                <a:srgbClr val="E86222">
                  <a:shade val="50000"/>
                </a:srgbClr>
              </a:lnRef>
              <a:fillRef idx="1">
                <a:srgbClr val="E86222"/>
              </a:fillRef>
              <a:effectRef idx="0">
                <a:srgbClr val="E86222"/>
              </a:effectRef>
              <a:fontRef idx="minor">
                <a:srgbClr val="FFFFFF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7" name="Straight Connector 28">
                <a:extLst>
                  <a:ext uri="{FF2B5EF4-FFF2-40B4-BE49-F238E27FC236}">
                    <a16:creationId xmlns:a16="http://schemas.microsoft.com/office/drawing/2014/main" id="{CD72889E-D677-0046-851B-4A15747DDE3D}"/>
                  </a:ext>
                </a:extLst>
              </p:cNvPr>
              <p:cNvCxnSpPr>
                <a:cxnSpLocks/>
                <a:endCxn id="28" idx="0"/>
              </p:cNvCxnSpPr>
              <p:nvPr/>
            </p:nvCxnSpPr>
            <p:spPr>
              <a:xfrm>
                <a:off x="2230820" y="3594975"/>
                <a:ext cx="0" cy="691264"/>
              </a:xfrm>
              <a:prstGeom prst="line">
                <a:avLst/>
              </a:prstGeom>
              <a:ln w="31750">
                <a:solidFill>
                  <a:srgbClr val="181919">
                    <a:lumMod val="20000"/>
                    <a:lumOff val="80000"/>
                  </a:srgbClr>
                </a:solidFill>
                <a:prstDash val="sysDash"/>
                <a:headEnd type="oval"/>
                <a:tailEnd type="oval"/>
              </a:ln>
            </p:spPr>
            <p:style>
              <a:lnRef idx="1">
                <a:srgbClr val="E86222"/>
              </a:lnRef>
              <a:fillRef idx="0">
                <a:srgbClr val="E86222"/>
              </a:fillRef>
              <a:effectRef idx="0">
                <a:srgbClr val="E86222"/>
              </a:effectRef>
              <a:fontRef idx="minor">
                <a:srgbClr val="181919"/>
              </a:fontRef>
            </p:style>
          </p:cxnSp>
          <p:sp>
            <p:nvSpPr>
              <p:cNvPr id="18" name="TextBox 29">
                <a:extLst>
                  <a:ext uri="{FF2B5EF4-FFF2-40B4-BE49-F238E27FC236}">
                    <a16:creationId xmlns:a16="http://schemas.microsoft.com/office/drawing/2014/main" id="{C83B8AB3-0D8C-3A43-9E80-9EA792FA99A9}"/>
                  </a:ext>
                </a:extLst>
              </p:cNvPr>
              <p:cNvSpPr txBox="1"/>
              <p:nvPr/>
            </p:nvSpPr>
            <p:spPr>
              <a:xfrm>
                <a:off x="912324" y="5032152"/>
                <a:ext cx="2636992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latin typeface="Poppins" panose="020F0502020204030203" pitchFamily="34" charset="0"/>
                    <a:ea typeface="Lato Light" panose="020F0502020204030203" pitchFamily="34" charset="0"/>
                    <a:cs typeface="Lato Light" panose="020F0502020204030203" pitchFamily="34" charset="0"/>
                  </a:rPr>
                  <a:t>Business professionals like you connecting to share advice.</a:t>
                </a:r>
              </a:p>
            </p:txBody>
          </p:sp>
          <p:sp>
            <p:nvSpPr>
              <p:cNvPr id="19" name="TextBox 30">
                <a:extLst>
                  <a:ext uri="{FF2B5EF4-FFF2-40B4-BE49-F238E27FC236}">
                    <a16:creationId xmlns:a16="http://schemas.microsoft.com/office/drawing/2014/main" id="{2F6EB45E-29C9-8D41-84C2-852994E70C5E}"/>
                  </a:ext>
                </a:extLst>
              </p:cNvPr>
              <p:cNvSpPr txBox="1"/>
              <p:nvPr/>
            </p:nvSpPr>
            <p:spPr>
              <a:xfrm>
                <a:off x="1319826" y="4708986"/>
                <a:ext cx="1821987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800" dirty="0">
                    <a:solidFill>
                      <a:srgbClr val="131414"/>
                    </a:solidFill>
                    <a:latin typeface="Poppins" pitchFamily="2" charset="77"/>
                    <a:ea typeface="Lato" panose="020F0502020204030203" pitchFamily="34" charset="0"/>
                    <a:cs typeface="Poppins Medium" pitchFamily="2" charset="77"/>
                  </a:rPr>
                  <a:t>Milestone</a:t>
                </a:r>
              </a:p>
            </p:txBody>
          </p:sp>
          <p:sp>
            <p:nvSpPr>
              <p:cNvPr id="20" name="TextBox 31">
                <a:extLst>
                  <a:ext uri="{FF2B5EF4-FFF2-40B4-BE49-F238E27FC236}">
                    <a16:creationId xmlns:a16="http://schemas.microsoft.com/office/drawing/2014/main" id="{0FA33566-BFC1-2A45-8806-37E27FA95A2A}"/>
                  </a:ext>
                </a:extLst>
              </p:cNvPr>
              <p:cNvSpPr txBox="1"/>
              <p:nvPr/>
            </p:nvSpPr>
            <p:spPr>
              <a:xfrm>
                <a:off x="1319826" y="2815100"/>
                <a:ext cx="1821987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solidFill>
                      <a:srgbClr val="FFFFFF"/>
                    </a:solidFill>
                    <a:latin typeface="Poppins" pitchFamily="2" charset="77"/>
                    <a:ea typeface="Lato" panose="020F0502020204030203" pitchFamily="34" charset="0"/>
                    <a:cs typeface="Poppins Medium" pitchFamily="2" charset="77"/>
                  </a:rPr>
                  <a:t>2023</a:t>
                </a:r>
              </a:p>
            </p:txBody>
          </p:sp>
        </p:grpSp>
        <p:grpSp>
          <p:nvGrpSpPr>
            <p:cNvPr id="21" name="Group 5">
              <a:extLst>
                <a:ext uri="{FF2B5EF4-FFF2-40B4-BE49-F238E27FC236}">
                  <a16:creationId xmlns:a16="http://schemas.microsoft.com/office/drawing/2014/main" id="{DBB1320D-410C-FF46-8F5E-D979D2B7EB32}"/>
                </a:ext>
              </a:extLst>
            </p:cNvPr>
            <p:cNvGrpSpPr/>
            <p:nvPr/>
          </p:nvGrpSpPr>
          <p:grpSpPr>
            <a:xfrm>
              <a:off x="3449046" y="2397589"/>
              <a:ext cx="2636992" cy="3373227"/>
              <a:chOff x="912324" y="2397589"/>
              <a:chExt cx="2636992" cy="3373227"/>
            </a:xfrm>
          </p:grpSpPr>
          <p:sp>
            <p:nvSpPr>
              <p:cNvPr id="22" name="Hexagon 20">
                <a:extLst>
                  <a:ext uri="{FF2B5EF4-FFF2-40B4-BE49-F238E27FC236}">
                    <a16:creationId xmlns:a16="http://schemas.microsoft.com/office/drawing/2014/main" id="{B51D32F5-7835-4549-B923-BFD4E9737E85}"/>
                  </a:ext>
                </a:extLst>
              </p:cNvPr>
              <p:cNvSpPr/>
              <p:nvPr/>
            </p:nvSpPr>
            <p:spPr>
              <a:xfrm>
                <a:off x="1536336" y="2397589"/>
                <a:ext cx="1388968" cy="1197386"/>
              </a:xfrm>
              <a:prstGeom prst="hexagon">
                <a:avLst/>
              </a:prstGeom>
              <a:solidFill>
                <a:srgbClr val="3898EC"/>
              </a:solidFill>
              <a:ln>
                <a:noFill/>
              </a:ln>
            </p:spPr>
            <p:style>
              <a:lnRef idx="2">
                <a:srgbClr val="E86222">
                  <a:shade val="50000"/>
                </a:srgbClr>
              </a:lnRef>
              <a:fillRef idx="1">
                <a:srgbClr val="E86222"/>
              </a:fillRef>
              <a:effectRef idx="0">
                <a:srgbClr val="E86222"/>
              </a:effectRef>
              <a:fontRef idx="minor">
                <a:srgbClr val="FFFFFF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Trapezoid 21">
                <a:extLst>
                  <a:ext uri="{FF2B5EF4-FFF2-40B4-BE49-F238E27FC236}">
                    <a16:creationId xmlns:a16="http://schemas.microsoft.com/office/drawing/2014/main" id="{9FDF4EF2-F69E-2A4C-BC11-1E0BF55031E4}"/>
                  </a:ext>
                </a:extLst>
              </p:cNvPr>
              <p:cNvSpPr/>
              <p:nvPr/>
            </p:nvSpPr>
            <p:spPr>
              <a:xfrm flipV="1">
                <a:off x="1044059" y="4276511"/>
                <a:ext cx="2373521" cy="206829"/>
              </a:xfrm>
              <a:prstGeom prst="trapezoid">
                <a:avLst>
                  <a:gd name="adj" fmla="val 47967"/>
                </a:avLst>
              </a:prstGeom>
              <a:solidFill>
                <a:srgbClr val="3898EC"/>
              </a:solidFill>
              <a:ln>
                <a:noFill/>
              </a:ln>
            </p:spPr>
            <p:style>
              <a:lnRef idx="2">
                <a:srgbClr val="E86222">
                  <a:shade val="50000"/>
                </a:srgbClr>
              </a:lnRef>
              <a:fillRef idx="1">
                <a:srgbClr val="E86222"/>
              </a:fillRef>
              <a:effectRef idx="0">
                <a:srgbClr val="E86222"/>
              </a:effectRef>
              <a:fontRef idx="minor">
                <a:srgbClr val="FFFFFF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4" name="Straight Connector 22">
                <a:extLst>
                  <a:ext uri="{FF2B5EF4-FFF2-40B4-BE49-F238E27FC236}">
                    <a16:creationId xmlns:a16="http://schemas.microsoft.com/office/drawing/2014/main" id="{C9ACA78E-C1F9-CF4A-8812-3899762ECE4D}"/>
                  </a:ext>
                </a:extLst>
              </p:cNvPr>
              <p:cNvCxnSpPr>
                <a:cxnSpLocks/>
                <a:endCxn id="22" idx="2"/>
              </p:cNvCxnSpPr>
              <p:nvPr/>
            </p:nvCxnSpPr>
            <p:spPr>
              <a:xfrm>
                <a:off x="2230820" y="3585247"/>
                <a:ext cx="0" cy="691264"/>
              </a:xfrm>
              <a:prstGeom prst="line">
                <a:avLst/>
              </a:prstGeom>
              <a:ln w="31750">
                <a:solidFill>
                  <a:srgbClr val="181919">
                    <a:lumMod val="20000"/>
                    <a:lumOff val="80000"/>
                  </a:srgbClr>
                </a:solidFill>
                <a:prstDash val="sysDash"/>
                <a:headEnd type="oval"/>
                <a:tailEnd type="oval"/>
              </a:ln>
            </p:spPr>
            <p:style>
              <a:lnRef idx="1">
                <a:srgbClr val="E86222"/>
              </a:lnRef>
              <a:fillRef idx="0">
                <a:srgbClr val="E86222"/>
              </a:fillRef>
              <a:effectRef idx="0">
                <a:srgbClr val="E86222"/>
              </a:effectRef>
              <a:fontRef idx="minor">
                <a:srgbClr val="181919"/>
              </a:fontRef>
            </p:style>
          </p:cxnSp>
          <p:sp>
            <p:nvSpPr>
              <p:cNvPr id="25" name="TextBox 23">
                <a:extLst>
                  <a:ext uri="{FF2B5EF4-FFF2-40B4-BE49-F238E27FC236}">
                    <a16:creationId xmlns:a16="http://schemas.microsoft.com/office/drawing/2014/main" id="{394D8311-7804-864A-8673-806D2A6701B1}"/>
                  </a:ext>
                </a:extLst>
              </p:cNvPr>
              <p:cNvSpPr txBox="1"/>
              <p:nvPr/>
            </p:nvSpPr>
            <p:spPr>
              <a:xfrm>
                <a:off x="912324" y="5032152"/>
                <a:ext cx="2636992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latin typeface="Poppins" panose="020F0502020204030203" pitchFamily="34" charset="0"/>
                    <a:ea typeface="Lato Light" panose="020F0502020204030203" pitchFamily="34" charset="0"/>
                    <a:cs typeface="Lato Light" panose="020F0502020204030203" pitchFamily="34" charset="0"/>
                  </a:rPr>
                  <a:t>Business professionals like you connecting to share advice.</a:t>
                </a:r>
              </a:p>
            </p:txBody>
          </p:sp>
          <p:sp>
            <p:nvSpPr>
              <p:cNvPr id="26" name="TextBox 24">
                <a:extLst>
                  <a:ext uri="{FF2B5EF4-FFF2-40B4-BE49-F238E27FC236}">
                    <a16:creationId xmlns:a16="http://schemas.microsoft.com/office/drawing/2014/main" id="{7FBF787A-6AFC-134A-942B-13E82547BF03}"/>
                  </a:ext>
                </a:extLst>
              </p:cNvPr>
              <p:cNvSpPr txBox="1"/>
              <p:nvPr/>
            </p:nvSpPr>
            <p:spPr>
              <a:xfrm>
                <a:off x="1319826" y="4708986"/>
                <a:ext cx="1821987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800" dirty="0">
                    <a:solidFill>
                      <a:srgbClr val="131414"/>
                    </a:solidFill>
                    <a:latin typeface="Poppins" pitchFamily="2" charset="77"/>
                    <a:ea typeface="Lato" panose="020F0502020204030203" pitchFamily="34" charset="0"/>
                    <a:cs typeface="Poppins Medium" pitchFamily="2" charset="77"/>
                  </a:rPr>
                  <a:t>Milestone</a:t>
                </a:r>
              </a:p>
            </p:txBody>
          </p:sp>
          <p:sp>
            <p:nvSpPr>
              <p:cNvPr id="27" name="TextBox 25">
                <a:extLst>
                  <a:ext uri="{FF2B5EF4-FFF2-40B4-BE49-F238E27FC236}">
                    <a16:creationId xmlns:a16="http://schemas.microsoft.com/office/drawing/2014/main" id="{24CD8851-DCF4-E649-A37A-1372EA68DA24}"/>
                  </a:ext>
                </a:extLst>
              </p:cNvPr>
              <p:cNvSpPr txBox="1"/>
              <p:nvPr/>
            </p:nvSpPr>
            <p:spPr>
              <a:xfrm>
                <a:off x="1319826" y="2815100"/>
                <a:ext cx="1821987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solidFill>
                      <a:srgbClr val="FFFFFF"/>
                    </a:solidFill>
                    <a:latin typeface="Poppins" pitchFamily="2" charset="77"/>
                    <a:ea typeface="Lato" panose="020F0502020204030203" pitchFamily="34" charset="0"/>
                    <a:cs typeface="Poppins Medium" pitchFamily="2" charset="77"/>
                  </a:rPr>
                  <a:t>2024</a:t>
                </a:r>
              </a:p>
            </p:txBody>
          </p:sp>
        </p:grpSp>
        <p:grpSp>
          <p:nvGrpSpPr>
            <p:cNvPr id="28" name="Group 6">
              <a:extLst>
                <a:ext uri="{FF2B5EF4-FFF2-40B4-BE49-F238E27FC236}">
                  <a16:creationId xmlns:a16="http://schemas.microsoft.com/office/drawing/2014/main" id="{C83362BA-4406-8249-9739-14D1BDA98282}"/>
                </a:ext>
              </a:extLst>
            </p:cNvPr>
            <p:cNvGrpSpPr/>
            <p:nvPr/>
          </p:nvGrpSpPr>
          <p:grpSpPr>
            <a:xfrm>
              <a:off x="5985768" y="2397589"/>
              <a:ext cx="2636992" cy="3373227"/>
              <a:chOff x="912324" y="2397589"/>
              <a:chExt cx="2636992" cy="3373227"/>
            </a:xfrm>
          </p:grpSpPr>
          <p:sp>
            <p:nvSpPr>
              <p:cNvPr id="29" name="Hexagon 14">
                <a:extLst>
                  <a:ext uri="{FF2B5EF4-FFF2-40B4-BE49-F238E27FC236}">
                    <a16:creationId xmlns:a16="http://schemas.microsoft.com/office/drawing/2014/main" id="{070650F1-5AB9-F44B-903E-43DBFA151CE1}"/>
                  </a:ext>
                </a:extLst>
              </p:cNvPr>
              <p:cNvSpPr/>
              <p:nvPr/>
            </p:nvSpPr>
            <p:spPr>
              <a:xfrm>
                <a:off x="1536336" y="2397589"/>
                <a:ext cx="1388968" cy="1197386"/>
              </a:xfrm>
              <a:prstGeom prst="hexagon">
                <a:avLst/>
              </a:prstGeom>
              <a:solidFill>
                <a:srgbClr val="747980"/>
              </a:solidFill>
              <a:ln>
                <a:noFill/>
              </a:ln>
            </p:spPr>
            <p:style>
              <a:lnRef idx="2">
                <a:srgbClr val="E86222">
                  <a:shade val="50000"/>
                </a:srgbClr>
              </a:lnRef>
              <a:fillRef idx="1">
                <a:srgbClr val="E86222"/>
              </a:fillRef>
              <a:effectRef idx="0">
                <a:srgbClr val="E86222"/>
              </a:effectRef>
              <a:fontRef idx="minor">
                <a:srgbClr val="FFFFFF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Trapezoid 15">
                <a:extLst>
                  <a:ext uri="{FF2B5EF4-FFF2-40B4-BE49-F238E27FC236}">
                    <a16:creationId xmlns:a16="http://schemas.microsoft.com/office/drawing/2014/main" id="{0FBC8B59-CA47-DE4B-96AF-EA080E03DED9}"/>
                  </a:ext>
                </a:extLst>
              </p:cNvPr>
              <p:cNvSpPr/>
              <p:nvPr/>
            </p:nvSpPr>
            <p:spPr>
              <a:xfrm>
                <a:off x="1044059" y="4286239"/>
                <a:ext cx="2373521" cy="206829"/>
              </a:xfrm>
              <a:prstGeom prst="trapezoid">
                <a:avLst>
                  <a:gd name="adj" fmla="val 47967"/>
                </a:avLst>
              </a:prstGeom>
              <a:solidFill>
                <a:srgbClr val="747980"/>
              </a:solidFill>
              <a:ln>
                <a:noFill/>
              </a:ln>
            </p:spPr>
            <p:style>
              <a:lnRef idx="2">
                <a:srgbClr val="E86222">
                  <a:shade val="50000"/>
                </a:srgbClr>
              </a:lnRef>
              <a:fillRef idx="1">
                <a:srgbClr val="E86222"/>
              </a:fillRef>
              <a:effectRef idx="0">
                <a:srgbClr val="E86222"/>
              </a:effectRef>
              <a:fontRef idx="minor">
                <a:srgbClr val="FFFFFF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1" name="Straight Connector 16">
                <a:extLst>
                  <a:ext uri="{FF2B5EF4-FFF2-40B4-BE49-F238E27FC236}">
                    <a16:creationId xmlns:a16="http://schemas.microsoft.com/office/drawing/2014/main" id="{0AEC8A58-F410-C44A-A0D1-6F249B8EC3E8}"/>
                  </a:ext>
                </a:extLst>
              </p:cNvPr>
              <p:cNvCxnSpPr>
                <a:cxnSpLocks/>
                <a:endCxn id="16" idx="0"/>
              </p:cNvCxnSpPr>
              <p:nvPr/>
            </p:nvCxnSpPr>
            <p:spPr>
              <a:xfrm>
                <a:off x="2230820" y="3594975"/>
                <a:ext cx="0" cy="691264"/>
              </a:xfrm>
              <a:prstGeom prst="line">
                <a:avLst/>
              </a:prstGeom>
              <a:ln w="31750">
                <a:solidFill>
                  <a:srgbClr val="181919">
                    <a:lumMod val="20000"/>
                    <a:lumOff val="80000"/>
                  </a:srgbClr>
                </a:solidFill>
                <a:prstDash val="sysDash"/>
                <a:headEnd type="oval"/>
                <a:tailEnd type="oval"/>
              </a:ln>
            </p:spPr>
            <p:style>
              <a:lnRef idx="1">
                <a:srgbClr val="E86222"/>
              </a:lnRef>
              <a:fillRef idx="0">
                <a:srgbClr val="E86222"/>
              </a:fillRef>
              <a:effectRef idx="0">
                <a:srgbClr val="E86222"/>
              </a:effectRef>
              <a:fontRef idx="minor">
                <a:srgbClr val="181919"/>
              </a:fontRef>
            </p:style>
          </p:cxnSp>
          <p:sp>
            <p:nvSpPr>
              <p:cNvPr id="32" name="TextBox 17">
                <a:extLst>
                  <a:ext uri="{FF2B5EF4-FFF2-40B4-BE49-F238E27FC236}">
                    <a16:creationId xmlns:a16="http://schemas.microsoft.com/office/drawing/2014/main" id="{E065BC51-CB21-1D47-97F2-437D5198E52E}"/>
                  </a:ext>
                </a:extLst>
              </p:cNvPr>
              <p:cNvSpPr txBox="1"/>
              <p:nvPr/>
            </p:nvSpPr>
            <p:spPr>
              <a:xfrm>
                <a:off x="912324" y="5032152"/>
                <a:ext cx="2636992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latin typeface="Poppins" panose="020F0502020204030203" pitchFamily="34" charset="0"/>
                    <a:ea typeface="Lato Light" panose="020F0502020204030203" pitchFamily="34" charset="0"/>
                    <a:cs typeface="Lato Light" panose="020F0502020204030203" pitchFamily="34" charset="0"/>
                  </a:rPr>
                  <a:t>Business professionals like you connecting to share advice.</a:t>
                </a:r>
              </a:p>
            </p:txBody>
          </p:sp>
          <p:sp>
            <p:nvSpPr>
              <p:cNvPr id="33" name="TextBox 18">
                <a:extLst>
                  <a:ext uri="{FF2B5EF4-FFF2-40B4-BE49-F238E27FC236}">
                    <a16:creationId xmlns:a16="http://schemas.microsoft.com/office/drawing/2014/main" id="{1D618CA1-E94D-D24D-A287-D375227AD349}"/>
                  </a:ext>
                </a:extLst>
              </p:cNvPr>
              <p:cNvSpPr txBox="1"/>
              <p:nvPr/>
            </p:nvSpPr>
            <p:spPr>
              <a:xfrm>
                <a:off x="1319826" y="4708986"/>
                <a:ext cx="1821987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800" dirty="0">
                    <a:solidFill>
                      <a:srgbClr val="131414"/>
                    </a:solidFill>
                    <a:latin typeface="Poppins" pitchFamily="2" charset="77"/>
                    <a:ea typeface="Lato" panose="020F0502020204030203" pitchFamily="34" charset="0"/>
                    <a:cs typeface="Poppins Medium" pitchFamily="2" charset="77"/>
                  </a:rPr>
                  <a:t>Milestone</a:t>
                </a:r>
              </a:p>
            </p:txBody>
          </p:sp>
          <p:sp>
            <p:nvSpPr>
              <p:cNvPr id="34" name="TextBox 19">
                <a:extLst>
                  <a:ext uri="{FF2B5EF4-FFF2-40B4-BE49-F238E27FC236}">
                    <a16:creationId xmlns:a16="http://schemas.microsoft.com/office/drawing/2014/main" id="{93B5FBDA-BF13-F147-A041-6247826729F6}"/>
                  </a:ext>
                </a:extLst>
              </p:cNvPr>
              <p:cNvSpPr txBox="1"/>
              <p:nvPr/>
            </p:nvSpPr>
            <p:spPr>
              <a:xfrm>
                <a:off x="1319826" y="2815100"/>
                <a:ext cx="1821987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solidFill>
                      <a:srgbClr val="FFFFFF"/>
                    </a:solidFill>
                    <a:latin typeface="Poppins" pitchFamily="2" charset="77"/>
                    <a:ea typeface="Lato" panose="020F0502020204030203" pitchFamily="34" charset="0"/>
                    <a:cs typeface="Poppins Medium" pitchFamily="2" charset="77"/>
                  </a:rPr>
                  <a:t>2025</a:t>
                </a:r>
              </a:p>
            </p:txBody>
          </p:sp>
        </p:grpSp>
        <p:grpSp>
          <p:nvGrpSpPr>
            <p:cNvPr id="35" name="Group 7">
              <a:extLst>
                <a:ext uri="{FF2B5EF4-FFF2-40B4-BE49-F238E27FC236}">
                  <a16:creationId xmlns:a16="http://schemas.microsoft.com/office/drawing/2014/main" id="{0A77E311-4049-A146-A3D5-280468BCF8E1}"/>
                </a:ext>
              </a:extLst>
            </p:cNvPr>
            <p:cNvGrpSpPr/>
            <p:nvPr/>
          </p:nvGrpSpPr>
          <p:grpSpPr>
            <a:xfrm>
              <a:off x="8522491" y="2397589"/>
              <a:ext cx="2636992" cy="3373227"/>
              <a:chOff x="912324" y="2397589"/>
              <a:chExt cx="2636992" cy="3373227"/>
            </a:xfrm>
          </p:grpSpPr>
          <p:sp>
            <p:nvSpPr>
              <p:cNvPr id="36" name="Hexagon 8">
                <a:extLst>
                  <a:ext uri="{FF2B5EF4-FFF2-40B4-BE49-F238E27FC236}">
                    <a16:creationId xmlns:a16="http://schemas.microsoft.com/office/drawing/2014/main" id="{88B70A56-F45F-1A45-9892-2871A3A82C15}"/>
                  </a:ext>
                </a:extLst>
              </p:cNvPr>
              <p:cNvSpPr/>
              <p:nvPr/>
            </p:nvSpPr>
            <p:spPr>
              <a:xfrm>
                <a:off x="1536336" y="2397589"/>
                <a:ext cx="1388968" cy="1197386"/>
              </a:xfrm>
              <a:prstGeom prst="hexagon">
                <a:avLst/>
              </a:prstGeom>
              <a:solidFill>
                <a:srgbClr val="0E0E12"/>
              </a:solidFill>
              <a:ln>
                <a:noFill/>
              </a:ln>
            </p:spPr>
            <p:style>
              <a:lnRef idx="2">
                <a:srgbClr val="E86222">
                  <a:shade val="50000"/>
                </a:srgbClr>
              </a:lnRef>
              <a:fillRef idx="1">
                <a:srgbClr val="E86222"/>
              </a:fillRef>
              <a:effectRef idx="0">
                <a:srgbClr val="E86222"/>
              </a:effectRef>
              <a:fontRef idx="minor">
                <a:srgbClr val="FFFFFF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Trapezoid 9">
                <a:extLst>
                  <a:ext uri="{FF2B5EF4-FFF2-40B4-BE49-F238E27FC236}">
                    <a16:creationId xmlns:a16="http://schemas.microsoft.com/office/drawing/2014/main" id="{C88DEC03-7C56-A34C-B550-B02D6D1872DE}"/>
                  </a:ext>
                </a:extLst>
              </p:cNvPr>
              <p:cNvSpPr/>
              <p:nvPr/>
            </p:nvSpPr>
            <p:spPr>
              <a:xfrm flipV="1">
                <a:off x="1044059" y="4276511"/>
                <a:ext cx="2373521" cy="206829"/>
              </a:xfrm>
              <a:prstGeom prst="trapezoid">
                <a:avLst>
                  <a:gd name="adj" fmla="val 47967"/>
                </a:avLst>
              </a:prstGeom>
              <a:solidFill>
                <a:srgbClr val="0E0E12"/>
              </a:solidFill>
              <a:ln>
                <a:noFill/>
              </a:ln>
            </p:spPr>
            <p:style>
              <a:lnRef idx="2">
                <a:srgbClr val="E86222">
                  <a:shade val="50000"/>
                </a:srgbClr>
              </a:lnRef>
              <a:fillRef idx="1">
                <a:srgbClr val="E86222"/>
              </a:fillRef>
              <a:effectRef idx="0">
                <a:srgbClr val="E86222"/>
              </a:effectRef>
              <a:fontRef idx="minor">
                <a:srgbClr val="FFFFFF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8" name="Straight Connector 10">
                <a:extLst>
                  <a:ext uri="{FF2B5EF4-FFF2-40B4-BE49-F238E27FC236}">
                    <a16:creationId xmlns:a16="http://schemas.microsoft.com/office/drawing/2014/main" id="{6A760F91-59D5-8841-9C64-217D2B8EF6FD}"/>
                  </a:ext>
                </a:extLst>
              </p:cNvPr>
              <p:cNvCxnSpPr>
                <a:cxnSpLocks/>
                <a:endCxn id="10" idx="2"/>
              </p:cNvCxnSpPr>
              <p:nvPr/>
            </p:nvCxnSpPr>
            <p:spPr>
              <a:xfrm>
                <a:off x="2230820" y="3585247"/>
                <a:ext cx="0" cy="691264"/>
              </a:xfrm>
              <a:prstGeom prst="line">
                <a:avLst/>
              </a:prstGeom>
              <a:ln w="31750">
                <a:solidFill>
                  <a:srgbClr val="181919">
                    <a:lumMod val="20000"/>
                    <a:lumOff val="80000"/>
                  </a:srgbClr>
                </a:solidFill>
                <a:prstDash val="sysDash"/>
                <a:headEnd type="oval"/>
                <a:tailEnd type="oval"/>
              </a:ln>
            </p:spPr>
            <p:style>
              <a:lnRef idx="1">
                <a:srgbClr val="E86222"/>
              </a:lnRef>
              <a:fillRef idx="0">
                <a:srgbClr val="E86222"/>
              </a:fillRef>
              <a:effectRef idx="0">
                <a:srgbClr val="E86222"/>
              </a:effectRef>
              <a:fontRef idx="minor">
                <a:srgbClr val="181919"/>
              </a:fontRef>
            </p:style>
          </p:cxnSp>
          <p:sp>
            <p:nvSpPr>
              <p:cNvPr id="39" name="TextBox 11">
                <a:extLst>
                  <a:ext uri="{FF2B5EF4-FFF2-40B4-BE49-F238E27FC236}">
                    <a16:creationId xmlns:a16="http://schemas.microsoft.com/office/drawing/2014/main" id="{84D27E23-0B0A-934E-8A97-ADDC9DB30706}"/>
                  </a:ext>
                </a:extLst>
              </p:cNvPr>
              <p:cNvSpPr txBox="1"/>
              <p:nvPr/>
            </p:nvSpPr>
            <p:spPr>
              <a:xfrm>
                <a:off x="912324" y="5032152"/>
                <a:ext cx="2636992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latin typeface="Poppins" panose="020F0502020204030203" pitchFamily="34" charset="0"/>
                    <a:ea typeface="Lato Light" panose="020F0502020204030203" pitchFamily="34" charset="0"/>
                    <a:cs typeface="Lato Light" panose="020F0502020204030203" pitchFamily="34" charset="0"/>
                  </a:rPr>
                  <a:t>Business professionals like you connecting to share advice.</a:t>
                </a:r>
              </a:p>
            </p:txBody>
          </p:sp>
          <p:sp>
            <p:nvSpPr>
              <p:cNvPr id="40" name="TextBox 12">
                <a:extLst>
                  <a:ext uri="{FF2B5EF4-FFF2-40B4-BE49-F238E27FC236}">
                    <a16:creationId xmlns:a16="http://schemas.microsoft.com/office/drawing/2014/main" id="{6A6CDFBE-475C-3C46-A154-BB13CBE6F6DC}"/>
                  </a:ext>
                </a:extLst>
              </p:cNvPr>
              <p:cNvSpPr txBox="1"/>
              <p:nvPr/>
            </p:nvSpPr>
            <p:spPr>
              <a:xfrm>
                <a:off x="1319826" y="4708986"/>
                <a:ext cx="1821987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800" dirty="0">
                    <a:solidFill>
                      <a:srgbClr val="131414"/>
                    </a:solidFill>
                    <a:latin typeface="Poppins" pitchFamily="2" charset="77"/>
                    <a:ea typeface="Lato" panose="020F0502020204030203" pitchFamily="34" charset="0"/>
                    <a:cs typeface="Poppins Medium" pitchFamily="2" charset="77"/>
                  </a:rPr>
                  <a:t>Milestone</a:t>
                </a:r>
              </a:p>
            </p:txBody>
          </p:sp>
          <p:sp>
            <p:nvSpPr>
              <p:cNvPr id="41" name="TextBox 13">
                <a:extLst>
                  <a:ext uri="{FF2B5EF4-FFF2-40B4-BE49-F238E27FC236}">
                    <a16:creationId xmlns:a16="http://schemas.microsoft.com/office/drawing/2014/main" id="{AC06E2DA-6C44-FA45-920C-0041347B81D0}"/>
                  </a:ext>
                </a:extLst>
              </p:cNvPr>
              <p:cNvSpPr txBox="1"/>
              <p:nvPr/>
            </p:nvSpPr>
            <p:spPr>
              <a:xfrm>
                <a:off x="1319826" y="2815100"/>
                <a:ext cx="1821987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solidFill>
                      <a:srgbClr val="FFFFFF"/>
                    </a:solidFill>
                    <a:latin typeface="Poppins" pitchFamily="2" charset="77"/>
                    <a:ea typeface="Lato" panose="020F0502020204030203" pitchFamily="34" charset="0"/>
                    <a:cs typeface="Poppins Medium" pitchFamily="2" charset="77"/>
                  </a:rPr>
                  <a:t>2026</a:t>
                </a:r>
              </a:p>
            </p:txBody>
          </p:sp>
        </p:grpSp>
      </p:grp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350">
            <a:extLst>
              <a:ext uri="{FF2B5EF4-FFF2-40B4-BE49-F238E27FC236}">
                <a16:creationId xmlns:a16="http://schemas.microsoft.com/office/drawing/2014/main" id="{EB85846B-B4DD-D346-BE0C-37F878C3F360}"/>
              </a:ext>
            </a:extLst>
          </p:cNvPr>
          <p:cNvSpPr txBox="1"/>
          <p:nvPr/>
        </p:nvSpPr>
        <p:spPr>
          <a:xfrm>
            <a:off x="4909366" y="511095"/>
            <a:ext cx="2370200" cy="661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srgbClr val="131414"/>
                </a:solidFill>
                <a:latin typeface="Funnel Display" pitchFamily="2" charset="77"/>
                <a:ea typeface="Lato Heavy" charset="0"/>
                <a:cs typeface="Poppins" pitchFamily="2" charset="77"/>
              </a:rPr>
              <a:t>Timeline</a:t>
            </a:r>
          </a:p>
        </p:txBody>
      </p:sp>
      <p:sp>
        <p:nvSpPr>
          <p:cNvPr id="12" name="CuadroTexto 351">
            <a:extLst>
              <a:ext uri="{FF2B5EF4-FFF2-40B4-BE49-F238E27FC236}">
                <a16:creationId xmlns:a16="http://schemas.microsoft.com/office/drawing/2014/main" id="{14CCF53B-4E8A-804A-9EAC-C1FF6A3EC7E9}"/>
              </a:ext>
            </a:extLst>
          </p:cNvPr>
          <p:cNvSpPr txBox="1"/>
          <p:nvPr/>
        </p:nvSpPr>
        <p:spPr>
          <a:xfrm>
            <a:off x="1334154" y="1191655"/>
            <a:ext cx="952051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Poppins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Optional subtitle. Replace with your own or delete this line.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4A3140D-D7FF-E9DF-C6B9-118D90D799B1}"/>
              </a:ext>
            </a:extLst>
          </p:cNvPr>
          <p:cNvGrpSpPr/>
          <p:nvPr/>
        </p:nvGrpSpPr>
        <p:grpSpPr>
          <a:xfrm>
            <a:off x="1088657" y="2096415"/>
            <a:ext cx="10011509" cy="3391542"/>
            <a:chOff x="1078893" y="2605463"/>
            <a:chExt cx="10011509" cy="3391542"/>
          </a:xfrm>
        </p:grpSpPr>
        <p:sp>
          <p:nvSpPr>
            <p:cNvPr id="13" name="Freeform 3">
              <a:extLst>
                <a:ext uri="{FF2B5EF4-FFF2-40B4-BE49-F238E27FC236}">
                  <a16:creationId xmlns:a16="http://schemas.microsoft.com/office/drawing/2014/main" id="{CDFB22C1-EE25-AE49-9A98-F89337CD6CD4}"/>
                </a:ext>
              </a:extLst>
            </p:cNvPr>
            <p:cNvSpPr/>
            <p:nvPr/>
          </p:nvSpPr>
          <p:spPr>
            <a:xfrm rot="10800000">
              <a:off x="1643234" y="3625376"/>
              <a:ext cx="1179962" cy="1442037"/>
            </a:xfrm>
            <a:custGeom>
              <a:avLst/>
              <a:gdLst>
                <a:gd name="connsiteX0" fmla="*/ 2359925 w 2359924"/>
                <a:gd name="connsiteY0" fmla="*/ 1177536 h 2884075"/>
                <a:gd name="connsiteX1" fmla="*/ 1179783 w 2359924"/>
                <a:gd name="connsiteY1" fmla="*/ 0 h 2884075"/>
                <a:gd name="connsiteX2" fmla="*/ 0 w 2359924"/>
                <a:gd name="connsiteY2" fmla="*/ 1177924 h 2884075"/>
                <a:gd name="connsiteX3" fmla="*/ 798183 w 2359924"/>
                <a:gd name="connsiteY3" fmla="*/ 2292090 h 2884075"/>
                <a:gd name="connsiteX4" fmla="*/ 977282 w 2359924"/>
                <a:gd name="connsiteY4" fmla="*/ 2452674 h 2884075"/>
                <a:gd name="connsiteX5" fmla="*/ 1180261 w 2359924"/>
                <a:gd name="connsiteY5" fmla="*/ 2884075 h 2884075"/>
                <a:gd name="connsiteX6" fmla="*/ 1383239 w 2359924"/>
                <a:gd name="connsiteY6" fmla="*/ 2452674 h 2884075"/>
                <a:gd name="connsiteX7" fmla="*/ 1559353 w 2359924"/>
                <a:gd name="connsiteY7" fmla="*/ 2292686 h 2884075"/>
                <a:gd name="connsiteX8" fmla="*/ 2359925 w 2359924"/>
                <a:gd name="connsiteY8" fmla="*/ 1177536 h 2884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59924" h="2884075">
                  <a:moveTo>
                    <a:pt x="2359925" y="1177536"/>
                  </a:moveTo>
                  <a:cubicBezTo>
                    <a:pt x="2359835" y="527097"/>
                    <a:pt x="1831464" y="-90"/>
                    <a:pt x="1179783" y="0"/>
                  </a:cubicBezTo>
                  <a:cubicBezTo>
                    <a:pt x="528100" y="119"/>
                    <a:pt x="-105" y="527484"/>
                    <a:pt x="0" y="1177924"/>
                  </a:cubicBezTo>
                  <a:cubicBezTo>
                    <a:pt x="81" y="1681424"/>
                    <a:pt x="320853" y="2129182"/>
                    <a:pt x="798183" y="2292090"/>
                  </a:cubicBezTo>
                  <a:cubicBezTo>
                    <a:pt x="877220" y="2319171"/>
                    <a:pt x="941851" y="2377149"/>
                    <a:pt x="977282" y="2452674"/>
                  </a:cubicBezTo>
                  <a:lnTo>
                    <a:pt x="1180261" y="2884075"/>
                  </a:lnTo>
                  <a:lnTo>
                    <a:pt x="1383239" y="2452674"/>
                  </a:lnTo>
                  <a:cubicBezTo>
                    <a:pt x="1417746" y="2377685"/>
                    <a:pt x="1481326" y="2319946"/>
                    <a:pt x="1559353" y="2292686"/>
                  </a:cubicBezTo>
                  <a:cubicBezTo>
                    <a:pt x="2037905" y="2130403"/>
                    <a:pt x="2359835" y="1681990"/>
                    <a:pt x="2359925" y="1177536"/>
                  </a:cubicBezTo>
                  <a:close/>
                </a:path>
              </a:pathLst>
            </a:custGeom>
            <a:solidFill>
              <a:srgbClr val="E86222"/>
            </a:solidFill>
            <a:ln w="1492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grpSp>
          <p:nvGrpSpPr>
            <p:cNvPr id="14" name="Group 1">
              <a:extLst>
                <a:ext uri="{FF2B5EF4-FFF2-40B4-BE49-F238E27FC236}">
                  <a16:creationId xmlns:a16="http://schemas.microsoft.com/office/drawing/2014/main" id="{DCC85535-8396-E549-B3FB-3A6EAA84DAB9}"/>
                </a:ext>
              </a:extLst>
            </p:cNvPr>
            <p:cNvGrpSpPr/>
            <p:nvPr/>
          </p:nvGrpSpPr>
          <p:grpSpPr>
            <a:xfrm>
              <a:off x="1120775" y="3188095"/>
              <a:ext cx="9949656" cy="2218531"/>
              <a:chOff x="1120775" y="3188095"/>
              <a:chExt cx="9949656" cy="2218531"/>
            </a:xfrm>
            <a:solidFill>
              <a:srgbClr val="181919">
                <a:lumMod val="20000"/>
                <a:lumOff val="80000"/>
              </a:srgbClr>
            </a:solidFill>
          </p:grpSpPr>
          <p:sp>
            <p:nvSpPr>
              <p:cNvPr id="15" name="AutoShape 1">
                <a:extLst>
                  <a:ext uri="{FF2B5EF4-FFF2-40B4-BE49-F238E27FC236}">
                    <a16:creationId xmlns:a16="http://schemas.microsoft.com/office/drawing/2014/main" id="{C8F9E6C4-4D57-3245-A823-34FD4B412F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42375" y="3188095"/>
                <a:ext cx="2228056" cy="1268412"/>
              </a:xfrm>
              <a:custGeom>
                <a:avLst/>
                <a:gdLst>
                  <a:gd name="T0" fmla="*/ 2227953 w 21559"/>
                  <a:gd name="T1" fmla="*/ 1309926 h 21235"/>
                  <a:gd name="T2" fmla="*/ 2227953 w 21559"/>
                  <a:gd name="T3" fmla="*/ 1309926 h 21235"/>
                  <a:gd name="T4" fmla="*/ 2227953 w 21559"/>
                  <a:gd name="T5" fmla="*/ 1309926 h 21235"/>
                  <a:gd name="T6" fmla="*/ 2227953 w 21559"/>
                  <a:gd name="T7" fmla="*/ 1309926 h 2123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559" h="21235">
                    <a:moveTo>
                      <a:pt x="2876" y="18633"/>
                    </a:moveTo>
                    <a:lnTo>
                      <a:pt x="0" y="18633"/>
                    </a:lnTo>
                    <a:cubicBezTo>
                      <a:pt x="28" y="8080"/>
                      <a:pt x="5092" y="-348"/>
                      <a:pt x="11190" y="11"/>
                    </a:cubicBezTo>
                    <a:cubicBezTo>
                      <a:pt x="16979" y="351"/>
                      <a:pt x="21567" y="8575"/>
                      <a:pt x="21557" y="18594"/>
                    </a:cubicBezTo>
                    <a:cubicBezTo>
                      <a:pt x="21600" y="20017"/>
                      <a:pt x="20950" y="21216"/>
                      <a:pt x="20126" y="21234"/>
                    </a:cubicBezTo>
                    <a:cubicBezTo>
                      <a:pt x="19288" y="21252"/>
                      <a:pt x="18614" y="20043"/>
                      <a:pt x="18655" y="18594"/>
                    </a:cubicBezTo>
                    <a:cubicBezTo>
                      <a:pt x="18672" y="11528"/>
                      <a:pt x="15538" y="5633"/>
                      <a:pt x="11465" y="5074"/>
                    </a:cubicBezTo>
                    <a:cubicBezTo>
                      <a:pt x="6873" y="4443"/>
                      <a:pt x="2931" y="10666"/>
                      <a:pt x="2876" y="18633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50800" tIns="50800" rIns="50800" bIns="50800" anchor="ctr"/>
              <a:lstStyle/>
              <a:p>
                <a:endParaRPr lang="en-US"/>
              </a:p>
            </p:txBody>
          </p:sp>
          <p:sp>
            <p:nvSpPr>
              <p:cNvPr id="16" name="AutoShape 2">
                <a:extLst>
                  <a:ext uri="{FF2B5EF4-FFF2-40B4-BE49-F238E27FC236}">
                    <a16:creationId xmlns:a16="http://schemas.microsoft.com/office/drawing/2014/main" id="{8C7B640D-8739-A942-B8D7-7A83AFDDFC48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>
                <a:off x="6910387" y="4142976"/>
                <a:ext cx="2228056" cy="1263650"/>
              </a:xfrm>
              <a:custGeom>
                <a:avLst/>
                <a:gdLst>
                  <a:gd name="T0" fmla="*/ 2227953 w 21577"/>
                  <a:gd name="T1" fmla="*/ 1305148 h 21194"/>
                  <a:gd name="T2" fmla="*/ 2227953 w 21577"/>
                  <a:gd name="T3" fmla="*/ 1305148 h 21194"/>
                  <a:gd name="T4" fmla="*/ 2227953 w 21577"/>
                  <a:gd name="T5" fmla="*/ 1305148 h 21194"/>
                  <a:gd name="T6" fmla="*/ 2227953 w 21577"/>
                  <a:gd name="T7" fmla="*/ 1305148 h 2119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577" h="21194">
                    <a:moveTo>
                      <a:pt x="2879" y="18672"/>
                    </a:moveTo>
                    <a:cubicBezTo>
                      <a:pt x="2885" y="20103"/>
                      <a:pt x="2198" y="21252"/>
                      <a:pt x="1372" y="21192"/>
                    </a:cubicBezTo>
                    <a:cubicBezTo>
                      <a:pt x="596" y="21136"/>
                      <a:pt x="-13" y="20017"/>
                      <a:pt x="1" y="18672"/>
                    </a:cubicBezTo>
                    <a:cubicBezTo>
                      <a:pt x="28" y="8097"/>
                      <a:pt x="5097" y="-348"/>
                      <a:pt x="11201" y="11"/>
                    </a:cubicBezTo>
                    <a:cubicBezTo>
                      <a:pt x="16995" y="352"/>
                      <a:pt x="21587" y="8593"/>
                      <a:pt x="21577" y="18632"/>
                    </a:cubicBezTo>
                    <a:lnTo>
                      <a:pt x="18672" y="18632"/>
                    </a:lnTo>
                    <a:cubicBezTo>
                      <a:pt x="18690" y="11552"/>
                      <a:pt x="15552" y="5645"/>
                      <a:pt x="11476" y="5085"/>
                    </a:cubicBezTo>
                    <a:cubicBezTo>
                      <a:pt x="6880" y="4453"/>
                      <a:pt x="2934" y="10688"/>
                      <a:pt x="2879" y="18672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50800" tIns="50800" rIns="50800" bIns="50800" anchor="ctr"/>
              <a:lstStyle/>
              <a:p>
                <a:endParaRPr lang="en-US"/>
              </a:p>
            </p:txBody>
          </p:sp>
          <p:sp>
            <p:nvSpPr>
              <p:cNvPr id="17" name="AutoShape 3">
                <a:extLst>
                  <a:ext uri="{FF2B5EF4-FFF2-40B4-BE49-F238E27FC236}">
                    <a16:creationId xmlns:a16="http://schemas.microsoft.com/office/drawing/2014/main" id="{4FACE5B6-9C86-424F-8398-E38DDBA9F9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81575" y="3188095"/>
                <a:ext cx="2228056" cy="1266825"/>
              </a:xfrm>
              <a:custGeom>
                <a:avLst/>
                <a:gdLst>
                  <a:gd name="T0" fmla="*/ 2227953 w 21561"/>
                  <a:gd name="T1" fmla="*/ 1308322 h 21095"/>
                  <a:gd name="T2" fmla="*/ 2227953 w 21561"/>
                  <a:gd name="T3" fmla="*/ 1308322 h 21095"/>
                  <a:gd name="T4" fmla="*/ 2227953 w 21561"/>
                  <a:gd name="T5" fmla="*/ 1308322 h 21095"/>
                  <a:gd name="T6" fmla="*/ 2227953 w 21561"/>
                  <a:gd name="T7" fmla="*/ 1308322 h 2109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561" h="21095">
                    <a:moveTo>
                      <a:pt x="2876" y="18539"/>
                    </a:moveTo>
                    <a:lnTo>
                      <a:pt x="0" y="18539"/>
                    </a:lnTo>
                    <a:cubicBezTo>
                      <a:pt x="28" y="8039"/>
                      <a:pt x="5092" y="-346"/>
                      <a:pt x="11191" y="11"/>
                    </a:cubicBezTo>
                    <a:cubicBezTo>
                      <a:pt x="16980" y="349"/>
                      <a:pt x="21569" y="8532"/>
                      <a:pt x="21559" y="18499"/>
                    </a:cubicBezTo>
                    <a:cubicBezTo>
                      <a:pt x="21600" y="19799"/>
                      <a:pt x="21046" y="20929"/>
                      <a:pt x="20294" y="21078"/>
                    </a:cubicBezTo>
                    <a:cubicBezTo>
                      <a:pt x="19406" y="21254"/>
                      <a:pt x="18633" y="20037"/>
                      <a:pt x="18656" y="18499"/>
                    </a:cubicBezTo>
                    <a:cubicBezTo>
                      <a:pt x="18674" y="11469"/>
                      <a:pt x="15539" y="5605"/>
                      <a:pt x="11466" y="5048"/>
                    </a:cubicBezTo>
                    <a:cubicBezTo>
                      <a:pt x="6874" y="4421"/>
                      <a:pt x="2931" y="10612"/>
                      <a:pt x="2876" y="1853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50800" tIns="50800" rIns="50800" bIns="50800" anchor="ctr"/>
              <a:lstStyle/>
              <a:p>
                <a:endParaRPr lang="en-US"/>
              </a:p>
            </p:txBody>
          </p:sp>
          <p:sp>
            <p:nvSpPr>
              <p:cNvPr id="18" name="AutoShape 18">
                <a:extLst>
                  <a:ext uri="{FF2B5EF4-FFF2-40B4-BE49-F238E27FC236}">
                    <a16:creationId xmlns:a16="http://schemas.microsoft.com/office/drawing/2014/main" id="{1AE80A9A-66FE-9047-89E2-9705A30289AB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>
                <a:off x="3049587" y="4142182"/>
                <a:ext cx="2228056" cy="1264444"/>
              </a:xfrm>
              <a:custGeom>
                <a:avLst/>
                <a:gdLst>
                  <a:gd name="T0" fmla="*/ 2228057 w 21574"/>
                  <a:gd name="T1" fmla="*/ 1305898 h 21199"/>
                  <a:gd name="T2" fmla="*/ 2228057 w 21574"/>
                  <a:gd name="T3" fmla="*/ 1305898 h 21199"/>
                  <a:gd name="T4" fmla="*/ 2228057 w 21574"/>
                  <a:gd name="T5" fmla="*/ 1305898 h 21199"/>
                  <a:gd name="T6" fmla="*/ 2228057 w 21574"/>
                  <a:gd name="T7" fmla="*/ 1305898 h 2119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574" h="21199">
                    <a:moveTo>
                      <a:pt x="2878" y="18668"/>
                    </a:moveTo>
                    <a:cubicBezTo>
                      <a:pt x="2887" y="20099"/>
                      <a:pt x="2203" y="21252"/>
                      <a:pt x="1377" y="21198"/>
                    </a:cubicBezTo>
                    <a:cubicBezTo>
                      <a:pt x="597" y="21146"/>
                      <a:pt x="-16" y="20021"/>
                      <a:pt x="0" y="18668"/>
                    </a:cubicBezTo>
                    <a:cubicBezTo>
                      <a:pt x="28" y="8095"/>
                      <a:pt x="5096" y="-348"/>
                      <a:pt x="11199" y="11"/>
                    </a:cubicBezTo>
                    <a:cubicBezTo>
                      <a:pt x="16992" y="352"/>
                      <a:pt x="21584" y="8592"/>
                      <a:pt x="21574" y="18629"/>
                    </a:cubicBezTo>
                    <a:lnTo>
                      <a:pt x="18670" y="18629"/>
                    </a:lnTo>
                    <a:cubicBezTo>
                      <a:pt x="18687" y="11550"/>
                      <a:pt x="15550" y="5644"/>
                      <a:pt x="11474" y="5084"/>
                    </a:cubicBezTo>
                    <a:cubicBezTo>
                      <a:pt x="6879" y="4452"/>
                      <a:pt x="2934" y="10686"/>
                      <a:pt x="2878" y="18668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50800" tIns="50800" rIns="50800" bIns="50800" anchor="ctr"/>
              <a:lstStyle/>
              <a:p>
                <a:endParaRPr lang="en-US"/>
              </a:p>
            </p:txBody>
          </p:sp>
          <p:sp>
            <p:nvSpPr>
              <p:cNvPr id="19" name="AutoShape 24">
                <a:extLst>
                  <a:ext uri="{FF2B5EF4-FFF2-40B4-BE49-F238E27FC236}">
                    <a16:creationId xmlns:a16="http://schemas.microsoft.com/office/drawing/2014/main" id="{309B5F0B-EC25-4842-9A49-F26DC9BA52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0775" y="3188095"/>
                <a:ext cx="2228056" cy="1262062"/>
              </a:xfrm>
              <a:custGeom>
                <a:avLst/>
                <a:gdLst>
                  <a:gd name="T0" fmla="*/ 2228057 w 21590"/>
                  <a:gd name="T1" fmla="*/ 1303476 h 21241"/>
                  <a:gd name="T2" fmla="*/ 2228057 w 21590"/>
                  <a:gd name="T3" fmla="*/ 1303476 h 21241"/>
                  <a:gd name="T4" fmla="*/ 2228057 w 21590"/>
                  <a:gd name="T5" fmla="*/ 1303476 h 21241"/>
                  <a:gd name="T6" fmla="*/ 2228057 w 21590"/>
                  <a:gd name="T7" fmla="*/ 1303476 h 2124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590" h="21241">
                    <a:moveTo>
                      <a:pt x="2880" y="18731"/>
                    </a:moveTo>
                    <a:cubicBezTo>
                      <a:pt x="2859" y="20146"/>
                      <a:pt x="2170" y="21251"/>
                      <a:pt x="1356" y="21177"/>
                    </a:cubicBezTo>
                    <a:cubicBezTo>
                      <a:pt x="604" y="21109"/>
                      <a:pt x="11" y="20039"/>
                      <a:pt x="0" y="18731"/>
                    </a:cubicBezTo>
                    <a:cubicBezTo>
                      <a:pt x="28" y="8122"/>
                      <a:pt x="5100" y="-349"/>
                      <a:pt x="11207" y="11"/>
                    </a:cubicBezTo>
                    <a:cubicBezTo>
                      <a:pt x="17005" y="354"/>
                      <a:pt x="21600" y="8621"/>
                      <a:pt x="21590" y="18692"/>
                    </a:cubicBezTo>
                    <a:cubicBezTo>
                      <a:pt x="21599" y="20091"/>
                      <a:pt x="20950" y="21235"/>
                      <a:pt x="20144" y="21241"/>
                    </a:cubicBezTo>
                    <a:cubicBezTo>
                      <a:pt x="19333" y="21247"/>
                      <a:pt x="18676" y="20100"/>
                      <a:pt x="18684" y="18692"/>
                    </a:cubicBezTo>
                    <a:cubicBezTo>
                      <a:pt x="18701" y="11589"/>
                      <a:pt x="15561" y="5663"/>
                      <a:pt x="11483" y="5101"/>
                    </a:cubicBezTo>
                    <a:cubicBezTo>
                      <a:pt x="6884" y="4467"/>
                      <a:pt x="2936" y="10722"/>
                      <a:pt x="2880" y="18731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50800" tIns="50800" rIns="50800" bIns="50800" anchor="ctr"/>
              <a:lstStyle/>
              <a:p>
                <a:endParaRPr lang="en-US"/>
              </a:p>
            </p:txBody>
          </p:sp>
        </p:grp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DCF56208-0741-FA40-8C11-9B4D86CD6192}"/>
                </a:ext>
              </a:extLst>
            </p:cNvPr>
            <p:cNvSpPr/>
            <p:nvPr/>
          </p:nvSpPr>
          <p:spPr>
            <a:xfrm rot="10800000">
              <a:off x="5504431" y="3625376"/>
              <a:ext cx="1179962" cy="1442037"/>
            </a:xfrm>
            <a:custGeom>
              <a:avLst/>
              <a:gdLst>
                <a:gd name="connsiteX0" fmla="*/ 2359925 w 2359924"/>
                <a:gd name="connsiteY0" fmla="*/ 1177536 h 2884075"/>
                <a:gd name="connsiteX1" fmla="*/ 1179783 w 2359924"/>
                <a:gd name="connsiteY1" fmla="*/ 0 h 2884075"/>
                <a:gd name="connsiteX2" fmla="*/ 0 w 2359924"/>
                <a:gd name="connsiteY2" fmla="*/ 1177924 h 2884075"/>
                <a:gd name="connsiteX3" fmla="*/ 798183 w 2359924"/>
                <a:gd name="connsiteY3" fmla="*/ 2292090 h 2884075"/>
                <a:gd name="connsiteX4" fmla="*/ 977282 w 2359924"/>
                <a:gd name="connsiteY4" fmla="*/ 2452674 h 2884075"/>
                <a:gd name="connsiteX5" fmla="*/ 1180261 w 2359924"/>
                <a:gd name="connsiteY5" fmla="*/ 2884075 h 2884075"/>
                <a:gd name="connsiteX6" fmla="*/ 1383239 w 2359924"/>
                <a:gd name="connsiteY6" fmla="*/ 2452674 h 2884075"/>
                <a:gd name="connsiteX7" fmla="*/ 1559353 w 2359924"/>
                <a:gd name="connsiteY7" fmla="*/ 2292686 h 2884075"/>
                <a:gd name="connsiteX8" fmla="*/ 2359925 w 2359924"/>
                <a:gd name="connsiteY8" fmla="*/ 1177536 h 2884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59924" h="2884075">
                  <a:moveTo>
                    <a:pt x="2359925" y="1177536"/>
                  </a:moveTo>
                  <a:cubicBezTo>
                    <a:pt x="2359835" y="527097"/>
                    <a:pt x="1831464" y="-90"/>
                    <a:pt x="1179783" y="0"/>
                  </a:cubicBezTo>
                  <a:cubicBezTo>
                    <a:pt x="528100" y="119"/>
                    <a:pt x="-105" y="527484"/>
                    <a:pt x="0" y="1177924"/>
                  </a:cubicBezTo>
                  <a:cubicBezTo>
                    <a:pt x="81" y="1681424"/>
                    <a:pt x="320853" y="2129182"/>
                    <a:pt x="798183" y="2292090"/>
                  </a:cubicBezTo>
                  <a:cubicBezTo>
                    <a:pt x="877220" y="2319171"/>
                    <a:pt x="941851" y="2377149"/>
                    <a:pt x="977282" y="2452674"/>
                  </a:cubicBezTo>
                  <a:lnTo>
                    <a:pt x="1180261" y="2884075"/>
                  </a:lnTo>
                  <a:lnTo>
                    <a:pt x="1383239" y="2452674"/>
                  </a:lnTo>
                  <a:cubicBezTo>
                    <a:pt x="1417746" y="2377685"/>
                    <a:pt x="1481326" y="2319946"/>
                    <a:pt x="1559353" y="2292686"/>
                  </a:cubicBezTo>
                  <a:cubicBezTo>
                    <a:pt x="2037905" y="2130403"/>
                    <a:pt x="2359835" y="1681990"/>
                    <a:pt x="2359925" y="1177536"/>
                  </a:cubicBezTo>
                  <a:close/>
                </a:path>
              </a:pathLst>
            </a:custGeom>
            <a:solidFill>
              <a:srgbClr val="747980"/>
            </a:solidFill>
            <a:ln w="1492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5984747F-DB09-5848-B626-68969CB77C1A}"/>
                </a:ext>
              </a:extLst>
            </p:cNvPr>
            <p:cNvSpPr/>
            <p:nvPr/>
          </p:nvSpPr>
          <p:spPr>
            <a:xfrm rot="10800000">
              <a:off x="9366422" y="3625376"/>
              <a:ext cx="1179962" cy="1442037"/>
            </a:xfrm>
            <a:custGeom>
              <a:avLst/>
              <a:gdLst>
                <a:gd name="connsiteX0" fmla="*/ 2359925 w 2359924"/>
                <a:gd name="connsiteY0" fmla="*/ 1177536 h 2884075"/>
                <a:gd name="connsiteX1" fmla="*/ 1179783 w 2359924"/>
                <a:gd name="connsiteY1" fmla="*/ 0 h 2884075"/>
                <a:gd name="connsiteX2" fmla="*/ 0 w 2359924"/>
                <a:gd name="connsiteY2" fmla="*/ 1177924 h 2884075"/>
                <a:gd name="connsiteX3" fmla="*/ 798183 w 2359924"/>
                <a:gd name="connsiteY3" fmla="*/ 2292090 h 2884075"/>
                <a:gd name="connsiteX4" fmla="*/ 977282 w 2359924"/>
                <a:gd name="connsiteY4" fmla="*/ 2452674 h 2884075"/>
                <a:gd name="connsiteX5" fmla="*/ 1180261 w 2359924"/>
                <a:gd name="connsiteY5" fmla="*/ 2884075 h 2884075"/>
                <a:gd name="connsiteX6" fmla="*/ 1383239 w 2359924"/>
                <a:gd name="connsiteY6" fmla="*/ 2452674 h 2884075"/>
                <a:gd name="connsiteX7" fmla="*/ 1559353 w 2359924"/>
                <a:gd name="connsiteY7" fmla="*/ 2292686 h 2884075"/>
                <a:gd name="connsiteX8" fmla="*/ 2359925 w 2359924"/>
                <a:gd name="connsiteY8" fmla="*/ 1177536 h 2884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59924" h="2884075">
                  <a:moveTo>
                    <a:pt x="2359925" y="1177536"/>
                  </a:moveTo>
                  <a:cubicBezTo>
                    <a:pt x="2359835" y="527097"/>
                    <a:pt x="1831464" y="-90"/>
                    <a:pt x="1179783" y="0"/>
                  </a:cubicBezTo>
                  <a:cubicBezTo>
                    <a:pt x="528100" y="119"/>
                    <a:pt x="-105" y="527484"/>
                    <a:pt x="0" y="1177924"/>
                  </a:cubicBezTo>
                  <a:cubicBezTo>
                    <a:pt x="81" y="1681424"/>
                    <a:pt x="320853" y="2129182"/>
                    <a:pt x="798183" y="2292090"/>
                  </a:cubicBezTo>
                  <a:cubicBezTo>
                    <a:pt x="877220" y="2319171"/>
                    <a:pt x="941851" y="2377149"/>
                    <a:pt x="977282" y="2452674"/>
                  </a:cubicBezTo>
                  <a:lnTo>
                    <a:pt x="1180261" y="2884075"/>
                  </a:lnTo>
                  <a:lnTo>
                    <a:pt x="1383239" y="2452674"/>
                  </a:lnTo>
                  <a:cubicBezTo>
                    <a:pt x="1417746" y="2377685"/>
                    <a:pt x="1481326" y="2319946"/>
                    <a:pt x="1559353" y="2292686"/>
                  </a:cubicBezTo>
                  <a:cubicBezTo>
                    <a:pt x="2037905" y="2130403"/>
                    <a:pt x="2359835" y="1681990"/>
                    <a:pt x="2359925" y="1177536"/>
                  </a:cubicBezTo>
                  <a:close/>
                </a:path>
              </a:pathLst>
            </a:custGeom>
            <a:solidFill>
              <a:srgbClr val="3B3E42"/>
            </a:solidFill>
            <a:ln w="1492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8C955C2C-775D-F54B-8012-9E1697A470DF}"/>
                </a:ext>
              </a:extLst>
            </p:cNvPr>
            <p:cNvSpPr/>
            <p:nvPr/>
          </p:nvSpPr>
          <p:spPr>
            <a:xfrm>
              <a:off x="7434434" y="3543154"/>
              <a:ext cx="1179962" cy="1442037"/>
            </a:xfrm>
            <a:custGeom>
              <a:avLst/>
              <a:gdLst>
                <a:gd name="connsiteX0" fmla="*/ 2359925 w 2359924"/>
                <a:gd name="connsiteY0" fmla="*/ 1177536 h 2884075"/>
                <a:gd name="connsiteX1" fmla="*/ 1179783 w 2359924"/>
                <a:gd name="connsiteY1" fmla="*/ 0 h 2884075"/>
                <a:gd name="connsiteX2" fmla="*/ 0 w 2359924"/>
                <a:gd name="connsiteY2" fmla="*/ 1177924 h 2884075"/>
                <a:gd name="connsiteX3" fmla="*/ 798183 w 2359924"/>
                <a:gd name="connsiteY3" fmla="*/ 2292090 h 2884075"/>
                <a:gd name="connsiteX4" fmla="*/ 977282 w 2359924"/>
                <a:gd name="connsiteY4" fmla="*/ 2452674 h 2884075"/>
                <a:gd name="connsiteX5" fmla="*/ 1180261 w 2359924"/>
                <a:gd name="connsiteY5" fmla="*/ 2884075 h 2884075"/>
                <a:gd name="connsiteX6" fmla="*/ 1383239 w 2359924"/>
                <a:gd name="connsiteY6" fmla="*/ 2452674 h 2884075"/>
                <a:gd name="connsiteX7" fmla="*/ 1559353 w 2359924"/>
                <a:gd name="connsiteY7" fmla="*/ 2292686 h 2884075"/>
                <a:gd name="connsiteX8" fmla="*/ 2359925 w 2359924"/>
                <a:gd name="connsiteY8" fmla="*/ 1177536 h 2884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59924" h="2884075">
                  <a:moveTo>
                    <a:pt x="2359925" y="1177536"/>
                  </a:moveTo>
                  <a:cubicBezTo>
                    <a:pt x="2359835" y="527097"/>
                    <a:pt x="1831464" y="-90"/>
                    <a:pt x="1179783" y="0"/>
                  </a:cubicBezTo>
                  <a:cubicBezTo>
                    <a:pt x="528100" y="119"/>
                    <a:pt x="-105" y="527484"/>
                    <a:pt x="0" y="1177924"/>
                  </a:cubicBezTo>
                  <a:cubicBezTo>
                    <a:pt x="81" y="1681424"/>
                    <a:pt x="320853" y="2129182"/>
                    <a:pt x="798183" y="2292090"/>
                  </a:cubicBezTo>
                  <a:cubicBezTo>
                    <a:pt x="877220" y="2319171"/>
                    <a:pt x="941851" y="2377149"/>
                    <a:pt x="977282" y="2452674"/>
                  </a:cubicBezTo>
                  <a:lnTo>
                    <a:pt x="1180261" y="2884075"/>
                  </a:lnTo>
                  <a:lnTo>
                    <a:pt x="1383239" y="2452674"/>
                  </a:lnTo>
                  <a:cubicBezTo>
                    <a:pt x="1417746" y="2377685"/>
                    <a:pt x="1481326" y="2319946"/>
                    <a:pt x="1559353" y="2292686"/>
                  </a:cubicBezTo>
                  <a:cubicBezTo>
                    <a:pt x="2037905" y="2130403"/>
                    <a:pt x="2359835" y="1681990"/>
                    <a:pt x="2359925" y="1177536"/>
                  </a:cubicBezTo>
                  <a:close/>
                </a:path>
              </a:pathLst>
            </a:custGeom>
            <a:solidFill>
              <a:srgbClr val="0E0E12"/>
            </a:solidFill>
            <a:ln w="1492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6CEF25C5-C2BA-5A4C-A3D7-76FC76ED8A54}"/>
                </a:ext>
              </a:extLst>
            </p:cNvPr>
            <p:cNvSpPr/>
            <p:nvPr/>
          </p:nvSpPr>
          <p:spPr>
            <a:xfrm>
              <a:off x="3576810" y="3543154"/>
              <a:ext cx="1179962" cy="1442037"/>
            </a:xfrm>
            <a:custGeom>
              <a:avLst/>
              <a:gdLst>
                <a:gd name="connsiteX0" fmla="*/ 2359925 w 2359924"/>
                <a:gd name="connsiteY0" fmla="*/ 1177536 h 2884075"/>
                <a:gd name="connsiteX1" fmla="*/ 1179783 w 2359924"/>
                <a:gd name="connsiteY1" fmla="*/ 0 h 2884075"/>
                <a:gd name="connsiteX2" fmla="*/ 0 w 2359924"/>
                <a:gd name="connsiteY2" fmla="*/ 1177924 h 2884075"/>
                <a:gd name="connsiteX3" fmla="*/ 798183 w 2359924"/>
                <a:gd name="connsiteY3" fmla="*/ 2292090 h 2884075"/>
                <a:gd name="connsiteX4" fmla="*/ 977282 w 2359924"/>
                <a:gd name="connsiteY4" fmla="*/ 2452674 h 2884075"/>
                <a:gd name="connsiteX5" fmla="*/ 1180261 w 2359924"/>
                <a:gd name="connsiteY5" fmla="*/ 2884075 h 2884075"/>
                <a:gd name="connsiteX6" fmla="*/ 1383239 w 2359924"/>
                <a:gd name="connsiteY6" fmla="*/ 2452674 h 2884075"/>
                <a:gd name="connsiteX7" fmla="*/ 1559353 w 2359924"/>
                <a:gd name="connsiteY7" fmla="*/ 2292686 h 2884075"/>
                <a:gd name="connsiteX8" fmla="*/ 2359925 w 2359924"/>
                <a:gd name="connsiteY8" fmla="*/ 1177536 h 2884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59924" h="2884075">
                  <a:moveTo>
                    <a:pt x="2359925" y="1177536"/>
                  </a:moveTo>
                  <a:cubicBezTo>
                    <a:pt x="2359835" y="527097"/>
                    <a:pt x="1831464" y="-90"/>
                    <a:pt x="1179783" y="0"/>
                  </a:cubicBezTo>
                  <a:cubicBezTo>
                    <a:pt x="528100" y="119"/>
                    <a:pt x="-105" y="527484"/>
                    <a:pt x="0" y="1177924"/>
                  </a:cubicBezTo>
                  <a:cubicBezTo>
                    <a:pt x="81" y="1681424"/>
                    <a:pt x="320853" y="2129182"/>
                    <a:pt x="798183" y="2292090"/>
                  </a:cubicBezTo>
                  <a:cubicBezTo>
                    <a:pt x="877220" y="2319171"/>
                    <a:pt x="941851" y="2377149"/>
                    <a:pt x="977282" y="2452674"/>
                  </a:cubicBezTo>
                  <a:lnTo>
                    <a:pt x="1180261" y="2884075"/>
                  </a:lnTo>
                  <a:lnTo>
                    <a:pt x="1383239" y="2452674"/>
                  </a:lnTo>
                  <a:cubicBezTo>
                    <a:pt x="1417746" y="2377685"/>
                    <a:pt x="1481326" y="2319946"/>
                    <a:pt x="1559353" y="2292686"/>
                  </a:cubicBezTo>
                  <a:cubicBezTo>
                    <a:pt x="2037905" y="2130403"/>
                    <a:pt x="2359835" y="1681990"/>
                    <a:pt x="2359925" y="1177536"/>
                  </a:cubicBezTo>
                  <a:close/>
                </a:path>
              </a:pathLst>
            </a:custGeom>
            <a:solidFill>
              <a:srgbClr val="3898EC"/>
            </a:solidFill>
            <a:ln w="1492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grpSp>
          <p:nvGrpSpPr>
            <p:cNvPr id="24" name="Group 9">
              <a:extLst>
                <a:ext uri="{FF2B5EF4-FFF2-40B4-BE49-F238E27FC236}">
                  <a16:creationId xmlns:a16="http://schemas.microsoft.com/office/drawing/2014/main" id="{9F6A6CB5-48F6-2E4D-BDB4-77BE90AA9F99}"/>
                </a:ext>
              </a:extLst>
            </p:cNvPr>
            <p:cNvGrpSpPr/>
            <p:nvPr/>
          </p:nvGrpSpPr>
          <p:grpSpPr>
            <a:xfrm>
              <a:off x="1078893" y="5169759"/>
              <a:ext cx="2269937" cy="827246"/>
              <a:chOff x="1078893" y="5169759"/>
              <a:chExt cx="2269937" cy="827246"/>
            </a:xfrm>
          </p:grpSpPr>
          <p:sp>
            <p:nvSpPr>
              <p:cNvPr id="25" name="Rectangle 56">
                <a:extLst>
                  <a:ext uri="{FF2B5EF4-FFF2-40B4-BE49-F238E27FC236}">
                    <a16:creationId xmlns:a16="http://schemas.microsoft.com/office/drawing/2014/main" id="{8515861F-2707-494E-BA55-3BBCA280DE36}"/>
                  </a:ext>
                </a:extLst>
              </p:cNvPr>
              <p:cNvSpPr/>
              <p:nvPr/>
            </p:nvSpPr>
            <p:spPr>
              <a:xfrm>
                <a:off x="1078893" y="5519951"/>
                <a:ext cx="2269937" cy="4770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400" dirty="0">
                    <a:latin typeface="Poppins" panose="020F0502020204030203" pitchFamily="34" charset="0"/>
                    <a:ea typeface="Lato Light" panose="020F0502020204030203" pitchFamily="34" charset="0"/>
                    <a:cs typeface="Lato Light" panose="020F0502020204030203" pitchFamily="34" charset="0"/>
                  </a:rPr>
                  <a:t>Add a short description of this milestone here.</a:t>
                </a:r>
              </a:p>
            </p:txBody>
          </p:sp>
          <p:cxnSp>
            <p:nvCxnSpPr>
              <p:cNvPr id="26" name="Straight Connector 16">
                <a:extLst>
                  <a:ext uri="{FF2B5EF4-FFF2-40B4-BE49-F238E27FC236}">
                    <a16:creationId xmlns:a16="http://schemas.microsoft.com/office/drawing/2014/main" id="{DC8F0EEB-5C18-3F48-BBE9-C477A2B9122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14791" y="5169759"/>
                <a:ext cx="0" cy="292993"/>
              </a:xfrm>
              <a:prstGeom prst="line">
                <a:avLst/>
              </a:prstGeom>
              <a:ln w="25400">
                <a:solidFill>
                  <a:srgbClr val="FFFFFF">
                    <a:lumMod val="85000"/>
                  </a:srgbClr>
                </a:solidFill>
                <a:prstDash val="sysDash"/>
                <a:headEnd type="none"/>
                <a:tailEnd type="oval"/>
              </a:ln>
            </p:spPr>
            <p:style>
              <a:lnRef idx="1">
                <a:srgbClr val="E86222"/>
              </a:lnRef>
              <a:fillRef idx="0">
                <a:srgbClr val="E86222"/>
              </a:fillRef>
              <a:effectRef idx="0">
                <a:srgbClr val="E86222"/>
              </a:effectRef>
              <a:fontRef idx="minor">
                <a:srgbClr val="181919"/>
              </a:fontRef>
            </p:style>
          </p:cxnSp>
        </p:grpSp>
        <p:sp>
          <p:nvSpPr>
            <p:cNvPr id="27" name="CuadroTexto 395">
              <a:extLst>
                <a:ext uri="{FF2B5EF4-FFF2-40B4-BE49-F238E27FC236}">
                  <a16:creationId xmlns:a16="http://schemas.microsoft.com/office/drawing/2014/main" id="{B2879A1C-E312-5841-8ED3-FABB1C9F5ECA}"/>
                </a:ext>
              </a:extLst>
            </p:cNvPr>
            <p:cNvSpPr txBox="1"/>
            <p:nvPr/>
          </p:nvSpPr>
          <p:spPr>
            <a:xfrm>
              <a:off x="1302080" y="4309270"/>
              <a:ext cx="1862270" cy="3847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>
                  <a:solidFill>
                    <a:srgbClr val="FFFFFF"/>
                  </a:solidFill>
                  <a:latin typeface="Poppins" pitchFamily="2" charset="77"/>
                  <a:ea typeface="Roboto Medium" panose="02000000000000000000" pitchFamily="2" charset="0"/>
                  <a:cs typeface="Poppins Medium" pitchFamily="2" charset="77"/>
                </a:rPr>
                <a:t>2022</a:t>
              </a:r>
            </a:p>
          </p:txBody>
        </p:sp>
        <p:grpSp>
          <p:nvGrpSpPr>
            <p:cNvPr id="28" name="Group 22">
              <a:extLst>
                <a:ext uri="{FF2B5EF4-FFF2-40B4-BE49-F238E27FC236}">
                  <a16:creationId xmlns:a16="http://schemas.microsoft.com/office/drawing/2014/main" id="{CD72BBB1-7B8B-E240-9A96-D3B6E917DFD4}"/>
                </a:ext>
              </a:extLst>
            </p:cNvPr>
            <p:cNvGrpSpPr/>
            <p:nvPr/>
          </p:nvGrpSpPr>
          <p:grpSpPr>
            <a:xfrm>
              <a:off x="4959047" y="5169759"/>
              <a:ext cx="2269937" cy="827246"/>
              <a:chOff x="1078893" y="5169759"/>
              <a:chExt cx="2269937" cy="827246"/>
            </a:xfrm>
          </p:grpSpPr>
          <p:sp>
            <p:nvSpPr>
              <p:cNvPr id="29" name="Rectangle 56">
                <a:extLst>
                  <a:ext uri="{FF2B5EF4-FFF2-40B4-BE49-F238E27FC236}">
                    <a16:creationId xmlns:a16="http://schemas.microsoft.com/office/drawing/2014/main" id="{66A9317C-F2BD-4340-9726-FC7EFB9EE994}"/>
                  </a:ext>
                </a:extLst>
              </p:cNvPr>
              <p:cNvSpPr/>
              <p:nvPr/>
            </p:nvSpPr>
            <p:spPr>
              <a:xfrm>
                <a:off x="1078893" y="5519951"/>
                <a:ext cx="2269937" cy="4770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400" dirty="0">
                    <a:latin typeface="Poppins" panose="020F0502020204030203" pitchFamily="34" charset="0"/>
                    <a:ea typeface="Lato Light" panose="020F0502020204030203" pitchFamily="34" charset="0"/>
                    <a:cs typeface="Lato Light" panose="020F0502020204030203" pitchFamily="34" charset="0"/>
                  </a:rPr>
                  <a:t>Add a short description of this milestone here.</a:t>
                </a:r>
              </a:p>
            </p:txBody>
          </p:sp>
          <p:cxnSp>
            <p:nvCxnSpPr>
              <p:cNvPr id="30" name="Straight Connector 24">
                <a:extLst>
                  <a:ext uri="{FF2B5EF4-FFF2-40B4-BE49-F238E27FC236}">
                    <a16:creationId xmlns:a16="http://schemas.microsoft.com/office/drawing/2014/main" id="{4A4FCF6C-9C4F-BA43-B781-DA27F10E143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14791" y="5169759"/>
                <a:ext cx="0" cy="292993"/>
              </a:xfrm>
              <a:prstGeom prst="line">
                <a:avLst/>
              </a:prstGeom>
              <a:ln w="25400">
                <a:solidFill>
                  <a:srgbClr val="FFFFFF">
                    <a:lumMod val="85000"/>
                  </a:srgbClr>
                </a:solidFill>
                <a:prstDash val="sysDash"/>
                <a:headEnd type="none"/>
                <a:tailEnd type="oval"/>
              </a:ln>
            </p:spPr>
            <p:style>
              <a:lnRef idx="1">
                <a:srgbClr val="E86222"/>
              </a:lnRef>
              <a:fillRef idx="0">
                <a:srgbClr val="E86222"/>
              </a:fillRef>
              <a:effectRef idx="0">
                <a:srgbClr val="E86222"/>
              </a:effectRef>
              <a:fontRef idx="minor">
                <a:srgbClr val="181919"/>
              </a:fontRef>
            </p:style>
          </p:cxnSp>
        </p:grpSp>
        <p:grpSp>
          <p:nvGrpSpPr>
            <p:cNvPr id="31" name="Group 25">
              <a:extLst>
                <a:ext uri="{FF2B5EF4-FFF2-40B4-BE49-F238E27FC236}">
                  <a16:creationId xmlns:a16="http://schemas.microsoft.com/office/drawing/2014/main" id="{006DB9B0-6CCC-3B47-A710-E09F6201EEB5}"/>
                </a:ext>
              </a:extLst>
            </p:cNvPr>
            <p:cNvGrpSpPr/>
            <p:nvPr/>
          </p:nvGrpSpPr>
          <p:grpSpPr>
            <a:xfrm>
              <a:off x="8820465" y="5169759"/>
              <a:ext cx="2269937" cy="827246"/>
              <a:chOff x="1078893" y="5169759"/>
              <a:chExt cx="2269937" cy="827246"/>
            </a:xfrm>
          </p:grpSpPr>
          <p:sp>
            <p:nvSpPr>
              <p:cNvPr id="32" name="Rectangle 56">
                <a:extLst>
                  <a:ext uri="{FF2B5EF4-FFF2-40B4-BE49-F238E27FC236}">
                    <a16:creationId xmlns:a16="http://schemas.microsoft.com/office/drawing/2014/main" id="{8D6E68EC-FCD6-4243-9D24-B765B69D9AE0}"/>
                  </a:ext>
                </a:extLst>
              </p:cNvPr>
              <p:cNvSpPr/>
              <p:nvPr/>
            </p:nvSpPr>
            <p:spPr>
              <a:xfrm>
                <a:off x="1078893" y="5519951"/>
                <a:ext cx="2269937" cy="4770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400" dirty="0">
                    <a:latin typeface="Poppins" panose="020F0502020204030203" pitchFamily="34" charset="0"/>
                    <a:ea typeface="Lato Light" panose="020F0502020204030203" pitchFamily="34" charset="0"/>
                    <a:cs typeface="Lato Light" panose="020F0502020204030203" pitchFamily="34" charset="0"/>
                  </a:rPr>
                  <a:t>Add a short description of this milestone here.</a:t>
                </a:r>
              </a:p>
            </p:txBody>
          </p:sp>
          <p:cxnSp>
            <p:nvCxnSpPr>
              <p:cNvPr id="33" name="Straight Connector 27">
                <a:extLst>
                  <a:ext uri="{FF2B5EF4-FFF2-40B4-BE49-F238E27FC236}">
                    <a16:creationId xmlns:a16="http://schemas.microsoft.com/office/drawing/2014/main" id="{57EF18DF-3857-634C-9D2B-4487F023647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14791" y="5169759"/>
                <a:ext cx="0" cy="292993"/>
              </a:xfrm>
              <a:prstGeom prst="line">
                <a:avLst/>
              </a:prstGeom>
              <a:ln w="25400">
                <a:solidFill>
                  <a:srgbClr val="FFFFFF">
                    <a:lumMod val="85000"/>
                  </a:srgbClr>
                </a:solidFill>
                <a:prstDash val="sysDash"/>
                <a:headEnd type="none"/>
                <a:tailEnd type="oval"/>
              </a:ln>
            </p:spPr>
            <p:style>
              <a:lnRef idx="1">
                <a:srgbClr val="E86222"/>
              </a:lnRef>
              <a:fillRef idx="0">
                <a:srgbClr val="E86222"/>
              </a:fillRef>
              <a:effectRef idx="0">
                <a:srgbClr val="E86222"/>
              </a:effectRef>
              <a:fontRef idx="minor">
                <a:srgbClr val="181919"/>
              </a:fontRef>
            </p:style>
          </p:cxnSp>
        </p:grpSp>
        <p:grpSp>
          <p:nvGrpSpPr>
            <p:cNvPr id="34" name="Group 28">
              <a:extLst>
                <a:ext uri="{FF2B5EF4-FFF2-40B4-BE49-F238E27FC236}">
                  <a16:creationId xmlns:a16="http://schemas.microsoft.com/office/drawing/2014/main" id="{A8FF0EDE-E8E0-604C-8A82-678BE9F45832}"/>
                </a:ext>
              </a:extLst>
            </p:cNvPr>
            <p:cNvGrpSpPr/>
            <p:nvPr/>
          </p:nvGrpSpPr>
          <p:grpSpPr>
            <a:xfrm flipV="1">
              <a:off x="3028647" y="2605463"/>
              <a:ext cx="2269937" cy="827246"/>
              <a:chOff x="1078893" y="5169759"/>
              <a:chExt cx="2269937" cy="827246"/>
            </a:xfrm>
          </p:grpSpPr>
          <p:sp>
            <p:nvSpPr>
              <p:cNvPr id="35" name="Rectangle 56">
                <a:extLst>
                  <a:ext uri="{FF2B5EF4-FFF2-40B4-BE49-F238E27FC236}">
                    <a16:creationId xmlns:a16="http://schemas.microsoft.com/office/drawing/2014/main" id="{4D496DB3-197E-BA4E-B120-2C68C45C6040}"/>
                  </a:ext>
                </a:extLst>
              </p:cNvPr>
              <p:cNvSpPr/>
              <p:nvPr/>
            </p:nvSpPr>
            <p:spPr>
              <a:xfrm rot="10800000">
                <a:off x="1078893" y="5519951"/>
                <a:ext cx="2269937" cy="4770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400" dirty="0">
                    <a:latin typeface="Poppins" panose="020F0502020204030203" pitchFamily="34" charset="0"/>
                    <a:ea typeface="Lato Light" panose="020F0502020204030203" pitchFamily="34" charset="0"/>
                    <a:cs typeface="Lato Light" panose="020F0502020204030203" pitchFamily="34" charset="0"/>
                  </a:rPr>
                  <a:t>Add a short description of this milestone here.</a:t>
                </a:r>
              </a:p>
            </p:txBody>
          </p:sp>
          <p:cxnSp>
            <p:nvCxnSpPr>
              <p:cNvPr id="36" name="Straight Connector 30">
                <a:extLst>
                  <a:ext uri="{FF2B5EF4-FFF2-40B4-BE49-F238E27FC236}">
                    <a16:creationId xmlns:a16="http://schemas.microsoft.com/office/drawing/2014/main" id="{73139EBF-4F9C-974C-B2A0-18BD040A221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14791" y="5169759"/>
                <a:ext cx="0" cy="292993"/>
              </a:xfrm>
              <a:prstGeom prst="line">
                <a:avLst/>
              </a:prstGeom>
              <a:ln w="25400">
                <a:solidFill>
                  <a:srgbClr val="FFFFFF">
                    <a:lumMod val="85000"/>
                  </a:srgbClr>
                </a:solidFill>
                <a:prstDash val="sysDash"/>
                <a:headEnd type="none"/>
                <a:tailEnd type="oval"/>
              </a:ln>
            </p:spPr>
            <p:style>
              <a:lnRef idx="1">
                <a:srgbClr val="E86222"/>
              </a:lnRef>
              <a:fillRef idx="0">
                <a:srgbClr val="E86222"/>
              </a:fillRef>
              <a:effectRef idx="0">
                <a:srgbClr val="E86222"/>
              </a:effectRef>
              <a:fontRef idx="minor">
                <a:srgbClr val="181919"/>
              </a:fontRef>
            </p:style>
          </p:cxnSp>
        </p:grpSp>
        <p:grpSp>
          <p:nvGrpSpPr>
            <p:cNvPr id="37" name="Group 31">
              <a:extLst>
                <a:ext uri="{FF2B5EF4-FFF2-40B4-BE49-F238E27FC236}">
                  <a16:creationId xmlns:a16="http://schemas.microsoft.com/office/drawing/2014/main" id="{32247B33-D334-9D44-9A46-1629C2DE51C9}"/>
                </a:ext>
              </a:extLst>
            </p:cNvPr>
            <p:cNvGrpSpPr/>
            <p:nvPr/>
          </p:nvGrpSpPr>
          <p:grpSpPr>
            <a:xfrm flipV="1">
              <a:off x="6890242" y="2605463"/>
              <a:ext cx="2269937" cy="827246"/>
              <a:chOff x="1078893" y="5169759"/>
              <a:chExt cx="2269937" cy="827246"/>
            </a:xfrm>
          </p:grpSpPr>
          <p:sp>
            <p:nvSpPr>
              <p:cNvPr id="38" name="Rectangle 56">
                <a:extLst>
                  <a:ext uri="{FF2B5EF4-FFF2-40B4-BE49-F238E27FC236}">
                    <a16:creationId xmlns:a16="http://schemas.microsoft.com/office/drawing/2014/main" id="{88AF45BD-10ED-4A49-BDA1-DEE67842A1E6}"/>
                  </a:ext>
                </a:extLst>
              </p:cNvPr>
              <p:cNvSpPr/>
              <p:nvPr/>
            </p:nvSpPr>
            <p:spPr>
              <a:xfrm rot="10800000">
                <a:off x="1078893" y="5519951"/>
                <a:ext cx="2269937" cy="4770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400" dirty="0">
                    <a:latin typeface="Poppins" panose="020F0502020204030203" pitchFamily="34" charset="0"/>
                    <a:ea typeface="Lato Light" panose="020F0502020204030203" pitchFamily="34" charset="0"/>
                    <a:cs typeface="Lato Light" panose="020F0502020204030203" pitchFamily="34" charset="0"/>
                  </a:rPr>
                  <a:t>Add a short description of this milestone here.</a:t>
                </a:r>
              </a:p>
            </p:txBody>
          </p:sp>
          <p:cxnSp>
            <p:nvCxnSpPr>
              <p:cNvPr id="39" name="Straight Connector 33">
                <a:extLst>
                  <a:ext uri="{FF2B5EF4-FFF2-40B4-BE49-F238E27FC236}">
                    <a16:creationId xmlns:a16="http://schemas.microsoft.com/office/drawing/2014/main" id="{DC1D815D-F099-8246-A2EA-E03E853C14E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14791" y="5169759"/>
                <a:ext cx="0" cy="292993"/>
              </a:xfrm>
              <a:prstGeom prst="line">
                <a:avLst/>
              </a:prstGeom>
              <a:ln w="25400">
                <a:solidFill>
                  <a:srgbClr val="FFFFFF">
                    <a:lumMod val="85000"/>
                  </a:srgbClr>
                </a:solidFill>
                <a:prstDash val="sysDash"/>
                <a:headEnd type="none"/>
                <a:tailEnd type="oval"/>
              </a:ln>
            </p:spPr>
            <p:style>
              <a:lnRef idx="1">
                <a:srgbClr val="E86222"/>
              </a:lnRef>
              <a:fillRef idx="0">
                <a:srgbClr val="E86222"/>
              </a:fillRef>
              <a:effectRef idx="0">
                <a:srgbClr val="E86222"/>
              </a:effectRef>
              <a:fontRef idx="minor">
                <a:srgbClr val="181919"/>
              </a:fontRef>
            </p:style>
          </p:cxnSp>
        </p:grpSp>
        <p:sp>
          <p:nvSpPr>
            <p:cNvPr id="40" name="CuadroTexto 395">
              <a:extLst>
                <a:ext uri="{FF2B5EF4-FFF2-40B4-BE49-F238E27FC236}">
                  <a16:creationId xmlns:a16="http://schemas.microsoft.com/office/drawing/2014/main" id="{D1834E7D-518D-9F4D-9783-D966EBB43138}"/>
                </a:ext>
              </a:extLst>
            </p:cNvPr>
            <p:cNvSpPr txBox="1"/>
            <p:nvPr/>
          </p:nvSpPr>
          <p:spPr>
            <a:xfrm>
              <a:off x="3232480" y="3961674"/>
              <a:ext cx="1862270" cy="3847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>
                  <a:solidFill>
                    <a:srgbClr val="FFFFFF"/>
                  </a:solidFill>
                  <a:latin typeface="Poppins" pitchFamily="2" charset="77"/>
                  <a:ea typeface="Roboto Medium" panose="02000000000000000000" pitchFamily="2" charset="0"/>
                  <a:cs typeface="Poppins Medium" pitchFamily="2" charset="77"/>
                </a:rPr>
                <a:t>2023</a:t>
              </a:r>
            </a:p>
          </p:txBody>
        </p:sp>
        <p:sp>
          <p:nvSpPr>
            <p:cNvPr id="41" name="CuadroTexto 395">
              <a:extLst>
                <a:ext uri="{FF2B5EF4-FFF2-40B4-BE49-F238E27FC236}">
                  <a16:creationId xmlns:a16="http://schemas.microsoft.com/office/drawing/2014/main" id="{524C82B0-4EA2-C644-A425-0CDE13DA5616}"/>
                </a:ext>
              </a:extLst>
            </p:cNvPr>
            <p:cNvSpPr txBox="1"/>
            <p:nvPr/>
          </p:nvSpPr>
          <p:spPr>
            <a:xfrm>
              <a:off x="5168401" y="4309270"/>
              <a:ext cx="1862270" cy="3847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>
                  <a:solidFill>
                    <a:srgbClr val="FFFFFF"/>
                  </a:solidFill>
                  <a:latin typeface="Poppins" pitchFamily="2" charset="77"/>
                  <a:ea typeface="Roboto Medium" panose="02000000000000000000" pitchFamily="2" charset="0"/>
                  <a:cs typeface="Poppins Medium" pitchFamily="2" charset="77"/>
                </a:rPr>
                <a:t>2024</a:t>
              </a:r>
            </a:p>
          </p:txBody>
        </p:sp>
        <p:sp>
          <p:nvSpPr>
            <p:cNvPr id="42" name="CuadroTexto 395">
              <a:extLst>
                <a:ext uri="{FF2B5EF4-FFF2-40B4-BE49-F238E27FC236}">
                  <a16:creationId xmlns:a16="http://schemas.microsoft.com/office/drawing/2014/main" id="{4E77743B-71BC-5649-B805-C6F3A9737090}"/>
                </a:ext>
              </a:extLst>
            </p:cNvPr>
            <p:cNvSpPr txBox="1"/>
            <p:nvPr/>
          </p:nvSpPr>
          <p:spPr>
            <a:xfrm>
              <a:off x="7091279" y="3961674"/>
              <a:ext cx="1862270" cy="3847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>
                  <a:solidFill>
                    <a:srgbClr val="FFFFFF"/>
                  </a:solidFill>
                  <a:latin typeface="Poppins" pitchFamily="2" charset="77"/>
                  <a:ea typeface="Roboto Medium" panose="02000000000000000000" pitchFamily="2" charset="0"/>
                  <a:cs typeface="Poppins Medium" pitchFamily="2" charset="77"/>
                </a:rPr>
                <a:t>2025</a:t>
              </a:r>
            </a:p>
          </p:txBody>
        </p:sp>
        <p:sp>
          <p:nvSpPr>
            <p:cNvPr id="43" name="CuadroTexto 395">
              <a:extLst>
                <a:ext uri="{FF2B5EF4-FFF2-40B4-BE49-F238E27FC236}">
                  <a16:creationId xmlns:a16="http://schemas.microsoft.com/office/drawing/2014/main" id="{F7C27428-5788-2D43-8B7B-EDAB62C5FF21}"/>
                </a:ext>
              </a:extLst>
            </p:cNvPr>
            <p:cNvSpPr txBox="1"/>
            <p:nvPr/>
          </p:nvSpPr>
          <p:spPr>
            <a:xfrm>
              <a:off x="9024474" y="4309270"/>
              <a:ext cx="1862270" cy="3847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>
                  <a:solidFill>
                    <a:srgbClr val="FFFFFF"/>
                  </a:solidFill>
                  <a:latin typeface="Poppins" pitchFamily="2" charset="77"/>
                  <a:ea typeface="Roboto Medium" panose="02000000000000000000" pitchFamily="2" charset="0"/>
                  <a:cs typeface="Poppins Medium" pitchFamily="2" charset="77"/>
                </a:rPr>
                <a:t>2026</a:t>
              </a:r>
            </a:p>
          </p:txBody>
        </p:sp>
      </p:grp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350">
            <a:extLst>
              <a:ext uri="{FF2B5EF4-FFF2-40B4-BE49-F238E27FC236}">
                <a16:creationId xmlns:a16="http://schemas.microsoft.com/office/drawing/2014/main" id="{EB85846B-B4DD-D346-BE0C-37F878C3F360}"/>
              </a:ext>
            </a:extLst>
          </p:cNvPr>
          <p:cNvSpPr txBox="1"/>
          <p:nvPr/>
        </p:nvSpPr>
        <p:spPr>
          <a:xfrm>
            <a:off x="4909366" y="511095"/>
            <a:ext cx="2370200" cy="661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srgbClr val="131414"/>
                </a:solidFill>
                <a:latin typeface="Funnel Display" pitchFamily="2" charset="77"/>
                <a:ea typeface="Lato Heavy" charset="0"/>
                <a:cs typeface="Poppins" pitchFamily="2" charset="77"/>
              </a:rPr>
              <a:t>Timeline</a:t>
            </a:r>
          </a:p>
        </p:txBody>
      </p:sp>
      <p:sp>
        <p:nvSpPr>
          <p:cNvPr id="12" name="CuadroTexto 351">
            <a:extLst>
              <a:ext uri="{FF2B5EF4-FFF2-40B4-BE49-F238E27FC236}">
                <a16:creationId xmlns:a16="http://schemas.microsoft.com/office/drawing/2014/main" id="{14CCF53B-4E8A-804A-9EAC-C1FF6A3EC7E9}"/>
              </a:ext>
            </a:extLst>
          </p:cNvPr>
          <p:cNvSpPr txBox="1"/>
          <p:nvPr/>
        </p:nvSpPr>
        <p:spPr>
          <a:xfrm>
            <a:off x="1334154" y="1191655"/>
            <a:ext cx="952051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Poppins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Optional subtitle. Replace with your own or delete this line.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75F62EA-CB48-BACF-DAB8-7932A9FD8980}"/>
              </a:ext>
            </a:extLst>
          </p:cNvPr>
          <p:cNvGrpSpPr/>
          <p:nvPr/>
        </p:nvGrpSpPr>
        <p:grpSpPr>
          <a:xfrm>
            <a:off x="1199091" y="2422471"/>
            <a:ext cx="9790642" cy="2982843"/>
            <a:chOff x="1199091" y="2818397"/>
            <a:chExt cx="9790642" cy="2982843"/>
          </a:xfrm>
        </p:grpSpPr>
        <p:grpSp>
          <p:nvGrpSpPr>
            <p:cNvPr id="13" name="Group 1">
              <a:extLst>
                <a:ext uri="{FF2B5EF4-FFF2-40B4-BE49-F238E27FC236}">
                  <a16:creationId xmlns:a16="http://schemas.microsoft.com/office/drawing/2014/main" id="{9749A9EB-D6E7-D64F-8E77-6610D1FF283C}"/>
                </a:ext>
              </a:extLst>
            </p:cNvPr>
            <p:cNvGrpSpPr/>
            <p:nvPr/>
          </p:nvGrpSpPr>
          <p:grpSpPr>
            <a:xfrm>
              <a:off x="1199091" y="2818397"/>
              <a:ext cx="9790642" cy="1303397"/>
              <a:chOff x="651246" y="3069332"/>
              <a:chExt cx="10886331" cy="1449263"/>
            </a:xfrm>
          </p:grpSpPr>
          <p:sp>
            <p:nvSpPr>
              <p:cNvPr id="14" name="Freeform 3">
                <a:extLst>
                  <a:ext uri="{FF2B5EF4-FFF2-40B4-BE49-F238E27FC236}">
                    <a16:creationId xmlns:a16="http://schemas.microsoft.com/office/drawing/2014/main" id="{6E51FFE2-EF53-B744-8E0F-A0F0DEFBE90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9192099" y="3069332"/>
                <a:ext cx="2345478" cy="1316768"/>
              </a:xfrm>
              <a:custGeom>
                <a:avLst/>
                <a:gdLst>
                  <a:gd name="connsiteX0" fmla="*/ 723900 w 1447800"/>
                  <a:gd name="connsiteY0" fmla="*/ 0 h 812594"/>
                  <a:gd name="connsiteX1" fmla="*/ 782950 w 1447800"/>
                  <a:gd name="connsiteY1" fmla="*/ 2982 h 812594"/>
                  <a:gd name="connsiteX2" fmla="*/ 1447800 w 1447800"/>
                  <a:gd name="connsiteY2" fmla="*/ 739727 h 812594"/>
                  <a:gd name="connsiteX3" fmla="*/ 1446025 w 1447800"/>
                  <a:gd name="connsiteY3" fmla="*/ 739727 h 812594"/>
                  <a:gd name="connsiteX4" fmla="*/ 1447800 w 1447800"/>
                  <a:gd name="connsiteY4" fmla="*/ 744013 h 812594"/>
                  <a:gd name="connsiteX5" fmla="*/ 1379220 w 1447800"/>
                  <a:gd name="connsiteY5" fmla="*/ 812593 h 812594"/>
                  <a:gd name="connsiteX6" fmla="*/ 1310640 w 1447800"/>
                  <a:gd name="connsiteY6" fmla="*/ 744013 h 812594"/>
                  <a:gd name="connsiteX7" fmla="*/ 1312415 w 1447800"/>
                  <a:gd name="connsiteY7" fmla="*/ 739727 h 812594"/>
                  <a:gd name="connsiteX8" fmla="*/ 1309234 w 1447800"/>
                  <a:gd name="connsiteY8" fmla="*/ 739727 h 812594"/>
                  <a:gd name="connsiteX9" fmla="*/ 1309430 w 1447800"/>
                  <a:gd name="connsiteY9" fmla="*/ 737778 h 812594"/>
                  <a:gd name="connsiteX10" fmla="*/ 827039 w 1447800"/>
                  <a:gd name="connsiteY10" fmla="*/ 145904 h 812594"/>
                  <a:gd name="connsiteX11" fmla="*/ 723900 w 1447800"/>
                  <a:gd name="connsiteY11" fmla="*/ 135507 h 812594"/>
                  <a:gd name="connsiteX12" fmla="*/ 723900 w 1447800"/>
                  <a:gd name="connsiteY12" fmla="*/ 135508 h 812594"/>
                  <a:gd name="connsiteX13" fmla="*/ 620761 w 1447800"/>
                  <a:gd name="connsiteY13" fmla="*/ 145905 h 812594"/>
                  <a:gd name="connsiteX14" fmla="*/ 138370 w 1447800"/>
                  <a:gd name="connsiteY14" fmla="*/ 737779 h 812594"/>
                  <a:gd name="connsiteX15" fmla="*/ 138566 w 1447800"/>
                  <a:gd name="connsiteY15" fmla="*/ 739728 h 812594"/>
                  <a:gd name="connsiteX16" fmla="*/ 135385 w 1447800"/>
                  <a:gd name="connsiteY16" fmla="*/ 739728 h 812594"/>
                  <a:gd name="connsiteX17" fmla="*/ 137160 w 1447800"/>
                  <a:gd name="connsiteY17" fmla="*/ 744014 h 812594"/>
                  <a:gd name="connsiteX18" fmla="*/ 68580 w 1447800"/>
                  <a:gd name="connsiteY18" fmla="*/ 812594 h 812594"/>
                  <a:gd name="connsiteX19" fmla="*/ 0 w 1447800"/>
                  <a:gd name="connsiteY19" fmla="*/ 744014 h 812594"/>
                  <a:gd name="connsiteX20" fmla="*/ 1775 w 1447800"/>
                  <a:gd name="connsiteY20" fmla="*/ 739728 h 812594"/>
                  <a:gd name="connsiteX21" fmla="*/ 0 w 1447800"/>
                  <a:gd name="connsiteY21" fmla="*/ 739728 h 812594"/>
                  <a:gd name="connsiteX22" fmla="*/ 664850 w 1447800"/>
                  <a:gd name="connsiteY22" fmla="*/ 2983 h 812594"/>
                  <a:gd name="connsiteX23" fmla="*/ 723900 w 1447800"/>
                  <a:gd name="connsiteY23" fmla="*/ 1 h 8125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447800" h="812594">
                    <a:moveTo>
                      <a:pt x="723900" y="0"/>
                    </a:moveTo>
                    <a:lnTo>
                      <a:pt x="782950" y="2982"/>
                    </a:lnTo>
                    <a:cubicBezTo>
                      <a:pt x="1156386" y="40906"/>
                      <a:pt x="1447800" y="356285"/>
                      <a:pt x="1447800" y="739727"/>
                    </a:cubicBezTo>
                    <a:lnTo>
                      <a:pt x="1446025" y="739727"/>
                    </a:lnTo>
                    <a:lnTo>
                      <a:pt x="1447800" y="744013"/>
                    </a:lnTo>
                    <a:cubicBezTo>
                      <a:pt x="1447800" y="781889"/>
                      <a:pt x="1417096" y="812593"/>
                      <a:pt x="1379220" y="812593"/>
                    </a:cubicBezTo>
                    <a:cubicBezTo>
                      <a:pt x="1341344" y="812593"/>
                      <a:pt x="1310640" y="781889"/>
                      <a:pt x="1310640" y="744013"/>
                    </a:cubicBezTo>
                    <a:lnTo>
                      <a:pt x="1312415" y="739727"/>
                    </a:lnTo>
                    <a:lnTo>
                      <a:pt x="1309234" y="739727"/>
                    </a:lnTo>
                    <a:lnTo>
                      <a:pt x="1309430" y="737778"/>
                    </a:lnTo>
                    <a:cubicBezTo>
                      <a:pt x="1309430" y="445824"/>
                      <a:pt x="1102339" y="202239"/>
                      <a:pt x="827039" y="145904"/>
                    </a:cubicBezTo>
                    <a:lnTo>
                      <a:pt x="723900" y="135507"/>
                    </a:lnTo>
                    <a:lnTo>
                      <a:pt x="723900" y="135508"/>
                    </a:lnTo>
                    <a:lnTo>
                      <a:pt x="620761" y="145905"/>
                    </a:lnTo>
                    <a:cubicBezTo>
                      <a:pt x="345461" y="202240"/>
                      <a:pt x="138370" y="445825"/>
                      <a:pt x="138370" y="737779"/>
                    </a:cubicBezTo>
                    <a:lnTo>
                      <a:pt x="138566" y="739728"/>
                    </a:lnTo>
                    <a:lnTo>
                      <a:pt x="135385" y="739728"/>
                    </a:lnTo>
                    <a:lnTo>
                      <a:pt x="137160" y="744014"/>
                    </a:lnTo>
                    <a:cubicBezTo>
                      <a:pt x="137160" y="781890"/>
                      <a:pt x="106456" y="812594"/>
                      <a:pt x="68580" y="812594"/>
                    </a:cubicBezTo>
                    <a:cubicBezTo>
                      <a:pt x="30704" y="812594"/>
                      <a:pt x="0" y="781890"/>
                      <a:pt x="0" y="744014"/>
                    </a:cubicBezTo>
                    <a:lnTo>
                      <a:pt x="1775" y="739728"/>
                    </a:lnTo>
                    <a:lnTo>
                      <a:pt x="0" y="739728"/>
                    </a:lnTo>
                    <a:cubicBezTo>
                      <a:pt x="0" y="356286"/>
                      <a:pt x="291414" y="40907"/>
                      <a:pt x="664850" y="2983"/>
                    </a:cubicBezTo>
                    <a:lnTo>
                      <a:pt x="723900" y="1"/>
                    </a:lnTo>
                    <a:close/>
                  </a:path>
                </a:pathLst>
              </a:custGeom>
              <a:solidFill>
                <a:srgbClr val="3B3E42"/>
              </a:solidFill>
              <a:ln>
                <a:noFill/>
              </a:ln>
              <a:effectLst/>
            </p:spPr>
            <p:style>
              <a:lnRef idx="1">
                <a:srgbClr val="E86222"/>
              </a:lnRef>
              <a:fillRef idx="3">
                <a:srgbClr val="E86222"/>
              </a:fillRef>
              <a:effectRef idx="2">
                <a:srgbClr val="E86222"/>
              </a:effectRef>
              <a:fontRef idx="minor">
                <a:srgbClr val="FFFFFF"/>
              </a:fontRef>
            </p:style>
            <p:txBody>
              <a:bodyPr lIns="243797" tIns="121899" rIns="243797" bIns="121899"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Freeform 4">
                <a:extLst>
                  <a:ext uri="{FF2B5EF4-FFF2-40B4-BE49-F238E27FC236}">
                    <a16:creationId xmlns:a16="http://schemas.microsoft.com/office/drawing/2014/main" id="{87A87825-9816-0D40-B262-60531CCD7EE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056886" y="3069332"/>
                <a:ext cx="2345478" cy="1316768"/>
              </a:xfrm>
              <a:custGeom>
                <a:avLst/>
                <a:gdLst>
                  <a:gd name="connsiteX0" fmla="*/ 723900 w 1447800"/>
                  <a:gd name="connsiteY0" fmla="*/ 0 h 812594"/>
                  <a:gd name="connsiteX1" fmla="*/ 782950 w 1447800"/>
                  <a:gd name="connsiteY1" fmla="*/ 2982 h 812594"/>
                  <a:gd name="connsiteX2" fmla="*/ 1447800 w 1447800"/>
                  <a:gd name="connsiteY2" fmla="*/ 739727 h 812594"/>
                  <a:gd name="connsiteX3" fmla="*/ 1446025 w 1447800"/>
                  <a:gd name="connsiteY3" fmla="*/ 739727 h 812594"/>
                  <a:gd name="connsiteX4" fmla="*/ 1447800 w 1447800"/>
                  <a:gd name="connsiteY4" fmla="*/ 744013 h 812594"/>
                  <a:gd name="connsiteX5" fmla="*/ 1379220 w 1447800"/>
                  <a:gd name="connsiteY5" fmla="*/ 812593 h 812594"/>
                  <a:gd name="connsiteX6" fmla="*/ 1310640 w 1447800"/>
                  <a:gd name="connsiteY6" fmla="*/ 744013 h 812594"/>
                  <a:gd name="connsiteX7" fmla="*/ 1312415 w 1447800"/>
                  <a:gd name="connsiteY7" fmla="*/ 739727 h 812594"/>
                  <a:gd name="connsiteX8" fmla="*/ 1309234 w 1447800"/>
                  <a:gd name="connsiteY8" fmla="*/ 739727 h 812594"/>
                  <a:gd name="connsiteX9" fmla="*/ 1309430 w 1447800"/>
                  <a:gd name="connsiteY9" fmla="*/ 737778 h 812594"/>
                  <a:gd name="connsiteX10" fmla="*/ 827039 w 1447800"/>
                  <a:gd name="connsiteY10" fmla="*/ 145904 h 812594"/>
                  <a:gd name="connsiteX11" fmla="*/ 723900 w 1447800"/>
                  <a:gd name="connsiteY11" fmla="*/ 135507 h 812594"/>
                  <a:gd name="connsiteX12" fmla="*/ 723900 w 1447800"/>
                  <a:gd name="connsiteY12" fmla="*/ 135508 h 812594"/>
                  <a:gd name="connsiteX13" fmla="*/ 620761 w 1447800"/>
                  <a:gd name="connsiteY13" fmla="*/ 145905 h 812594"/>
                  <a:gd name="connsiteX14" fmla="*/ 138370 w 1447800"/>
                  <a:gd name="connsiteY14" fmla="*/ 737779 h 812594"/>
                  <a:gd name="connsiteX15" fmla="*/ 138566 w 1447800"/>
                  <a:gd name="connsiteY15" fmla="*/ 739728 h 812594"/>
                  <a:gd name="connsiteX16" fmla="*/ 135385 w 1447800"/>
                  <a:gd name="connsiteY16" fmla="*/ 739728 h 812594"/>
                  <a:gd name="connsiteX17" fmla="*/ 137160 w 1447800"/>
                  <a:gd name="connsiteY17" fmla="*/ 744014 h 812594"/>
                  <a:gd name="connsiteX18" fmla="*/ 68580 w 1447800"/>
                  <a:gd name="connsiteY18" fmla="*/ 812594 h 812594"/>
                  <a:gd name="connsiteX19" fmla="*/ 0 w 1447800"/>
                  <a:gd name="connsiteY19" fmla="*/ 744014 h 812594"/>
                  <a:gd name="connsiteX20" fmla="*/ 1775 w 1447800"/>
                  <a:gd name="connsiteY20" fmla="*/ 739728 h 812594"/>
                  <a:gd name="connsiteX21" fmla="*/ 0 w 1447800"/>
                  <a:gd name="connsiteY21" fmla="*/ 739728 h 812594"/>
                  <a:gd name="connsiteX22" fmla="*/ 664850 w 1447800"/>
                  <a:gd name="connsiteY22" fmla="*/ 2983 h 812594"/>
                  <a:gd name="connsiteX23" fmla="*/ 723900 w 1447800"/>
                  <a:gd name="connsiteY23" fmla="*/ 1 h 8125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447800" h="812594">
                    <a:moveTo>
                      <a:pt x="723900" y="0"/>
                    </a:moveTo>
                    <a:lnTo>
                      <a:pt x="782950" y="2982"/>
                    </a:lnTo>
                    <a:cubicBezTo>
                      <a:pt x="1156386" y="40906"/>
                      <a:pt x="1447800" y="356285"/>
                      <a:pt x="1447800" y="739727"/>
                    </a:cubicBezTo>
                    <a:lnTo>
                      <a:pt x="1446025" y="739727"/>
                    </a:lnTo>
                    <a:lnTo>
                      <a:pt x="1447800" y="744013"/>
                    </a:lnTo>
                    <a:cubicBezTo>
                      <a:pt x="1447800" y="781889"/>
                      <a:pt x="1417096" y="812593"/>
                      <a:pt x="1379220" y="812593"/>
                    </a:cubicBezTo>
                    <a:cubicBezTo>
                      <a:pt x="1341344" y="812593"/>
                      <a:pt x="1310640" y="781889"/>
                      <a:pt x="1310640" y="744013"/>
                    </a:cubicBezTo>
                    <a:lnTo>
                      <a:pt x="1312415" y="739727"/>
                    </a:lnTo>
                    <a:lnTo>
                      <a:pt x="1309234" y="739727"/>
                    </a:lnTo>
                    <a:lnTo>
                      <a:pt x="1309430" y="737778"/>
                    </a:lnTo>
                    <a:cubicBezTo>
                      <a:pt x="1309430" y="445824"/>
                      <a:pt x="1102339" y="202239"/>
                      <a:pt x="827039" y="145904"/>
                    </a:cubicBezTo>
                    <a:lnTo>
                      <a:pt x="723900" y="135507"/>
                    </a:lnTo>
                    <a:lnTo>
                      <a:pt x="723900" y="135508"/>
                    </a:lnTo>
                    <a:lnTo>
                      <a:pt x="620761" y="145905"/>
                    </a:lnTo>
                    <a:cubicBezTo>
                      <a:pt x="345461" y="202240"/>
                      <a:pt x="138370" y="445825"/>
                      <a:pt x="138370" y="737779"/>
                    </a:cubicBezTo>
                    <a:lnTo>
                      <a:pt x="138566" y="739728"/>
                    </a:lnTo>
                    <a:lnTo>
                      <a:pt x="135385" y="739728"/>
                    </a:lnTo>
                    <a:lnTo>
                      <a:pt x="137160" y="744014"/>
                    </a:lnTo>
                    <a:cubicBezTo>
                      <a:pt x="137160" y="781890"/>
                      <a:pt x="106456" y="812594"/>
                      <a:pt x="68580" y="812594"/>
                    </a:cubicBezTo>
                    <a:cubicBezTo>
                      <a:pt x="30704" y="812594"/>
                      <a:pt x="0" y="781890"/>
                      <a:pt x="0" y="744014"/>
                    </a:cubicBezTo>
                    <a:lnTo>
                      <a:pt x="1775" y="739728"/>
                    </a:lnTo>
                    <a:lnTo>
                      <a:pt x="0" y="739728"/>
                    </a:lnTo>
                    <a:cubicBezTo>
                      <a:pt x="0" y="356286"/>
                      <a:pt x="291414" y="40907"/>
                      <a:pt x="664850" y="2983"/>
                    </a:cubicBezTo>
                    <a:lnTo>
                      <a:pt x="723900" y="1"/>
                    </a:lnTo>
                    <a:close/>
                  </a:path>
                </a:pathLst>
              </a:custGeom>
              <a:solidFill>
                <a:srgbClr val="0E0E12"/>
              </a:solidFill>
              <a:ln>
                <a:noFill/>
              </a:ln>
              <a:effectLst/>
            </p:spPr>
            <p:style>
              <a:lnRef idx="1">
                <a:srgbClr val="E86222"/>
              </a:lnRef>
              <a:fillRef idx="3">
                <a:srgbClr val="E86222"/>
              </a:fillRef>
              <a:effectRef idx="2">
                <a:srgbClr val="E86222"/>
              </a:effectRef>
              <a:fontRef idx="minor">
                <a:srgbClr val="FFFFFF"/>
              </a:fontRef>
            </p:style>
            <p:txBody>
              <a:bodyPr lIns="243797" tIns="121899" rIns="243797" bIns="121899"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Freeform 5">
                <a:extLst>
                  <a:ext uri="{FF2B5EF4-FFF2-40B4-BE49-F238E27FC236}">
                    <a16:creationId xmlns:a16="http://schemas.microsoft.com/office/drawing/2014/main" id="{268FE3DB-9095-7F44-B4AF-E8254CD9170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921673" y="3069332"/>
                <a:ext cx="2345478" cy="1316768"/>
              </a:xfrm>
              <a:custGeom>
                <a:avLst/>
                <a:gdLst>
                  <a:gd name="connsiteX0" fmla="*/ 723900 w 1447800"/>
                  <a:gd name="connsiteY0" fmla="*/ 0 h 812594"/>
                  <a:gd name="connsiteX1" fmla="*/ 782950 w 1447800"/>
                  <a:gd name="connsiteY1" fmla="*/ 2982 h 812594"/>
                  <a:gd name="connsiteX2" fmla="*/ 1447800 w 1447800"/>
                  <a:gd name="connsiteY2" fmla="*/ 739727 h 812594"/>
                  <a:gd name="connsiteX3" fmla="*/ 1446025 w 1447800"/>
                  <a:gd name="connsiteY3" fmla="*/ 739727 h 812594"/>
                  <a:gd name="connsiteX4" fmla="*/ 1447800 w 1447800"/>
                  <a:gd name="connsiteY4" fmla="*/ 744013 h 812594"/>
                  <a:gd name="connsiteX5" fmla="*/ 1379220 w 1447800"/>
                  <a:gd name="connsiteY5" fmla="*/ 812593 h 812594"/>
                  <a:gd name="connsiteX6" fmla="*/ 1310640 w 1447800"/>
                  <a:gd name="connsiteY6" fmla="*/ 744013 h 812594"/>
                  <a:gd name="connsiteX7" fmla="*/ 1312415 w 1447800"/>
                  <a:gd name="connsiteY7" fmla="*/ 739727 h 812594"/>
                  <a:gd name="connsiteX8" fmla="*/ 1309234 w 1447800"/>
                  <a:gd name="connsiteY8" fmla="*/ 739727 h 812594"/>
                  <a:gd name="connsiteX9" fmla="*/ 1309430 w 1447800"/>
                  <a:gd name="connsiteY9" fmla="*/ 737778 h 812594"/>
                  <a:gd name="connsiteX10" fmla="*/ 827039 w 1447800"/>
                  <a:gd name="connsiteY10" fmla="*/ 145904 h 812594"/>
                  <a:gd name="connsiteX11" fmla="*/ 723900 w 1447800"/>
                  <a:gd name="connsiteY11" fmla="*/ 135507 h 812594"/>
                  <a:gd name="connsiteX12" fmla="*/ 723900 w 1447800"/>
                  <a:gd name="connsiteY12" fmla="*/ 135508 h 812594"/>
                  <a:gd name="connsiteX13" fmla="*/ 620761 w 1447800"/>
                  <a:gd name="connsiteY13" fmla="*/ 145905 h 812594"/>
                  <a:gd name="connsiteX14" fmla="*/ 138370 w 1447800"/>
                  <a:gd name="connsiteY14" fmla="*/ 737779 h 812594"/>
                  <a:gd name="connsiteX15" fmla="*/ 138566 w 1447800"/>
                  <a:gd name="connsiteY15" fmla="*/ 739728 h 812594"/>
                  <a:gd name="connsiteX16" fmla="*/ 135385 w 1447800"/>
                  <a:gd name="connsiteY16" fmla="*/ 739728 h 812594"/>
                  <a:gd name="connsiteX17" fmla="*/ 137160 w 1447800"/>
                  <a:gd name="connsiteY17" fmla="*/ 744014 h 812594"/>
                  <a:gd name="connsiteX18" fmla="*/ 68580 w 1447800"/>
                  <a:gd name="connsiteY18" fmla="*/ 812594 h 812594"/>
                  <a:gd name="connsiteX19" fmla="*/ 0 w 1447800"/>
                  <a:gd name="connsiteY19" fmla="*/ 744014 h 812594"/>
                  <a:gd name="connsiteX20" fmla="*/ 1775 w 1447800"/>
                  <a:gd name="connsiteY20" fmla="*/ 739728 h 812594"/>
                  <a:gd name="connsiteX21" fmla="*/ 0 w 1447800"/>
                  <a:gd name="connsiteY21" fmla="*/ 739728 h 812594"/>
                  <a:gd name="connsiteX22" fmla="*/ 664850 w 1447800"/>
                  <a:gd name="connsiteY22" fmla="*/ 2983 h 812594"/>
                  <a:gd name="connsiteX23" fmla="*/ 723900 w 1447800"/>
                  <a:gd name="connsiteY23" fmla="*/ 1 h 8125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447800" h="812594">
                    <a:moveTo>
                      <a:pt x="723900" y="0"/>
                    </a:moveTo>
                    <a:lnTo>
                      <a:pt x="782950" y="2982"/>
                    </a:lnTo>
                    <a:cubicBezTo>
                      <a:pt x="1156386" y="40906"/>
                      <a:pt x="1447800" y="356285"/>
                      <a:pt x="1447800" y="739727"/>
                    </a:cubicBezTo>
                    <a:lnTo>
                      <a:pt x="1446025" y="739727"/>
                    </a:lnTo>
                    <a:lnTo>
                      <a:pt x="1447800" y="744013"/>
                    </a:lnTo>
                    <a:cubicBezTo>
                      <a:pt x="1447800" y="781889"/>
                      <a:pt x="1417096" y="812593"/>
                      <a:pt x="1379220" y="812593"/>
                    </a:cubicBezTo>
                    <a:cubicBezTo>
                      <a:pt x="1341344" y="812593"/>
                      <a:pt x="1310640" y="781889"/>
                      <a:pt x="1310640" y="744013"/>
                    </a:cubicBezTo>
                    <a:lnTo>
                      <a:pt x="1312415" y="739727"/>
                    </a:lnTo>
                    <a:lnTo>
                      <a:pt x="1309234" y="739727"/>
                    </a:lnTo>
                    <a:lnTo>
                      <a:pt x="1309430" y="737778"/>
                    </a:lnTo>
                    <a:cubicBezTo>
                      <a:pt x="1309430" y="445824"/>
                      <a:pt x="1102339" y="202239"/>
                      <a:pt x="827039" y="145904"/>
                    </a:cubicBezTo>
                    <a:lnTo>
                      <a:pt x="723900" y="135507"/>
                    </a:lnTo>
                    <a:lnTo>
                      <a:pt x="723900" y="135508"/>
                    </a:lnTo>
                    <a:lnTo>
                      <a:pt x="620761" y="145905"/>
                    </a:lnTo>
                    <a:cubicBezTo>
                      <a:pt x="345461" y="202240"/>
                      <a:pt x="138370" y="445825"/>
                      <a:pt x="138370" y="737779"/>
                    </a:cubicBezTo>
                    <a:lnTo>
                      <a:pt x="138566" y="739728"/>
                    </a:lnTo>
                    <a:lnTo>
                      <a:pt x="135385" y="739728"/>
                    </a:lnTo>
                    <a:lnTo>
                      <a:pt x="137160" y="744014"/>
                    </a:lnTo>
                    <a:cubicBezTo>
                      <a:pt x="137160" y="781890"/>
                      <a:pt x="106456" y="812594"/>
                      <a:pt x="68580" y="812594"/>
                    </a:cubicBezTo>
                    <a:cubicBezTo>
                      <a:pt x="30704" y="812594"/>
                      <a:pt x="0" y="781890"/>
                      <a:pt x="0" y="744014"/>
                    </a:cubicBezTo>
                    <a:lnTo>
                      <a:pt x="1775" y="739728"/>
                    </a:lnTo>
                    <a:lnTo>
                      <a:pt x="0" y="739728"/>
                    </a:lnTo>
                    <a:cubicBezTo>
                      <a:pt x="0" y="356286"/>
                      <a:pt x="291414" y="40907"/>
                      <a:pt x="664850" y="2983"/>
                    </a:cubicBezTo>
                    <a:lnTo>
                      <a:pt x="723900" y="1"/>
                    </a:lnTo>
                    <a:close/>
                  </a:path>
                </a:pathLst>
              </a:custGeom>
              <a:solidFill>
                <a:srgbClr val="747980"/>
              </a:solidFill>
              <a:ln>
                <a:noFill/>
              </a:ln>
              <a:effectLst/>
            </p:spPr>
            <p:style>
              <a:lnRef idx="1">
                <a:srgbClr val="E86222"/>
              </a:lnRef>
              <a:fillRef idx="3">
                <a:srgbClr val="E86222"/>
              </a:fillRef>
              <a:effectRef idx="2">
                <a:srgbClr val="E86222"/>
              </a:effectRef>
              <a:fontRef idx="minor">
                <a:srgbClr val="FFFFFF"/>
              </a:fontRef>
            </p:style>
            <p:txBody>
              <a:bodyPr lIns="243797" tIns="121899" rIns="243797" bIns="121899"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Freeform 6">
                <a:extLst>
                  <a:ext uri="{FF2B5EF4-FFF2-40B4-BE49-F238E27FC236}">
                    <a16:creationId xmlns:a16="http://schemas.microsoft.com/office/drawing/2014/main" id="{236EBB6D-2ADA-8C4B-B702-374A85F882A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786459" y="3069332"/>
                <a:ext cx="2345478" cy="1316768"/>
              </a:xfrm>
              <a:custGeom>
                <a:avLst/>
                <a:gdLst>
                  <a:gd name="connsiteX0" fmla="*/ 723900 w 1447800"/>
                  <a:gd name="connsiteY0" fmla="*/ 0 h 812594"/>
                  <a:gd name="connsiteX1" fmla="*/ 782950 w 1447800"/>
                  <a:gd name="connsiteY1" fmla="*/ 2982 h 812594"/>
                  <a:gd name="connsiteX2" fmla="*/ 1447800 w 1447800"/>
                  <a:gd name="connsiteY2" fmla="*/ 739727 h 812594"/>
                  <a:gd name="connsiteX3" fmla="*/ 1446025 w 1447800"/>
                  <a:gd name="connsiteY3" fmla="*/ 739727 h 812594"/>
                  <a:gd name="connsiteX4" fmla="*/ 1447800 w 1447800"/>
                  <a:gd name="connsiteY4" fmla="*/ 744013 h 812594"/>
                  <a:gd name="connsiteX5" fmla="*/ 1379220 w 1447800"/>
                  <a:gd name="connsiteY5" fmla="*/ 812593 h 812594"/>
                  <a:gd name="connsiteX6" fmla="*/ 1310640 w 1447800"/>
                  <a:gd name="connsiteY6" fmla="*/ 744013 h 812594"/>
                  <a:gd name="connsiteX7" fmla="*/ 1312415 w 1447800"/>
                  <a:gd name="connsiteY7" fmla="*/ 739727 h 812594"/>
                  <a:gd name="connsiteX8" fmla="*/ 1309234 w 1447800"/>
                  <a:gd name="connsiteY8" fmla="*/ 739727 h 812594"/>
                  <a:gd name="connsiteX9" fmla="*/ 1309430 w 1447800"/>
                  <a:gd name="connsiteY9" fmla="*/ 737778 h 812594"/>
                  <a:gd name="connsiteX10" fmla="*/ 827039 w 1447800"/>
                  <a:gd name="connsiteY10" fmla="*/ 145904 h 812594"/>
                  <a:gd name="connsiteX11" fmla="*/ 723900 w 1447800"/>
                  <a:gd name="connsiteY11" fmla="*/ 135507 h 812594"/>
                  <a:gd name="connsiteX12" fmla="*/ 723900 w 1447800"/>
                  <a:gd name="connsiteY12" fmla="*/ 135508 h 812594"/>
                  <a:gd name="connsiteX13" fmla="*/ 620761 w 1447800"/>
                  <a:gd name="connsiteY13" fmla="*/ 145905 h 812594"/>
                  <a:gd name="connsiteX14" fmla="*/ 138370 w 1447800"/>
                  <a:gd name="connsiteY14" fmla="*/ 737779 h 812594"/>
                  <a:gd name="connsiteX15" fmla="*/ 138566 w 1447800"/>
                  <a:gd name="connsiteY15" fmla="*/ 739728 h 812594"/>
                  <a:gd name="connsiteX16" fmla="*/ 135385 w 1447800"/>
                  <a:gd name="connsiteY16" fmla="*/ 739728 h 812594"/>
                  <a:gd name="connsiteX17" fmla="*/ 137160 w 1447800"/>
                  <a:gd name="connsiteY17" fmla="*/ 744014 h 812594"/>
                  <a:gd name="connsiteX18" fmla="*/ 68580 w 1447800"/>
                  <a:gd name="connsiteY18" fmla="*/ 812594 h 812594"/>
                  <a:gd name="connsiteX19" fmla="*/ 0 w 1447800"/>
                  <a:gd name="connsiteY19" fmla="*/ 744014 h 812594"/>
                  <a:gd name="connsiteX20" fmla="*/ 1775 w 1447800"/>
                  <a:gd name="connsiteY20" fmla="*/ 739728 h 812594"/>
                  <a:gd name="connsiteX21" fmla="*/ 0 w 1447800"/>
                  <a:gd name="connsiteY21" fmla="*/ 739728 h 812594"/>
                  <a:gd name="connsiteX22" fmla="*/ 664850 w 1447800"/>
                  <a:gd name="connsiteY22" fmla="*/ 2983 h 812594"/>
                  <a:gd name="connsiteX23" fmla="*/ 723900 w 1447800"/>
                  <a:gd name="connsiteY23" fmla="*/ 1 h 8125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447800" h="812594">
                    <a:moveTo>
                      <a:pt x="723900" y="0"/>
                    </a:moveTo>
                    <a:lnTo>
                      <a:pt x="782950" y="2982"/>
                    </a:lnTo>
                    <a:cubicBezTo>
                      <a:pt x="1156386" y="40906"/>
                      <a:pt x="1447800" y="356285"/>
                      <a:pt x="1447800" y="739727"/>
                    </a:cubicBezTo>
                    <a:lnTo>
                      <a:pt x="1446025" y="739727"/>
                    </a:lnTo>
                    <a:lnTo>
                      <a:pt x="1447800" y="744013"/>
                    </a:lnTo>
                    <a:cubicBezTo>
                      <a:pt x="1447800" y="781889"/>
                      <a:pt x="1417096" y="812593"/>
                      <a:pt x="1379220" y="812593"/>
                    </a:cubicBezTo>
                    <a:cubicBezTo>
                      <a:pt x="1341344" y="812593"/>
                      <a:pt x="1310640" y="781889"/>
                      <a:pt x="1310640" y="744013"/>
                    </a:cubicBezTo>
                    <a:lnTo>
                      <a:pt x="1312415" y="739727"/>
                    </a:lnTo>
                    <a:lnTo>
                      <a:pt x="1309234" y="739727"/>
                    </a:lnTo>
                    <a:lnTo>
                      <a:pt x="1309430" y="737778"/>
                    </a:lnTo>
                    <a:cubicBezTo>
                      <a:pt x="1309430" y="445824"/>
                      <a:pt x="1102339" y="202239"/>
                      <a:pt x="827039" y="145904"/>
                    </a:cubicBezTo>
                    <a:lnTo>
                      <a:pt x="723900" y="135507"/>
                    </a:lnTo>
                    <a:lnTo>
                      <a:pt x="723900" y="135508"/>
                    </a:lnTo>
                    <a:lnTo>
                      <a:pt x="620761" y="145905"/>
                    </a:lnTo>
                    <a:cubicBezTo>
                      <a:pt x="345461" y="202240"/>
                      <a:pt x="138370" y="445825"/>
                      <a:pt x="138370" y="737779"/>
                    </a:cubicBezTo>
                    <a:lnTo>
                      <a:pt x="138566" y="739728"/>
                    </a:lnTo>
                    <a:lnTo>
                      <a:pt x="135385" y="739728"/>
                    </a:lnTo>
                    <a:lnTo>
                      <a:pt x="137160" y="744014"/>
                    </a:lnTo>
                    <a:cubicBezTo>
                      <a:pt x="137160" y="781890"/>
                      <a:pt x="106456" y="812594"/>
                      <a:pt x="68580" y="812594"/>
                    </a:cubicBezTo>
                    <a:cubicBezTo>
                      <a:pt x="30704" y="812594"/>
                      <a:pt x="0" y="781890"/>
                      <a:pt x="0" y="744014"/>
                    </a:cubicBezTo>
                    <a:lnTo>
                      <a:pt x="1775" y="739728"/>
                    </a:lnTo>
                    <a:lnTo>
                      <a:pt x="0" y="739728"/>
                    </a:lnTo>
                    <a:cubicBezTo>
                      <a:pt x="0" y="356286"/>
                      <a:pt x="291414" y="40907"/>
                      <a:pt x="664850" y="2983"/>
                    </a:cubicBezTo>
                    <a:lnTo>
                      <a:pt x="723900" y="1"/>
                    </a:lnTo>
                    <a:close/>
                  </a:path>
                </a:pathLst>
              </a:custGeom>
              <a:solidFill>
                <a:srgbClr val="3898EC"/>
              </a:solidFill>
              <a:ln>
                <a:noFill/>
              </a:ln>
              <a:effectLst/>
            </p:spPr>
            <p:style>
              <a:lnRef idx="1">
                <a:srgbClr val="E86222"/>
              </a:lnRef>
              <a:fillRef idx="3">
                <a:srgbClr val="E86222"/>
              </a:fillRef>
              <a:effectRef idx="2">
                <a:srgbClr val="E86222"/>
              </a:effectRef>
              <a:fontRef idx="minor">
                <a:srgbClr val="FFFFFF"/>
              </a:fontRef>
            </p:style>
            <p:txBody>
              <a:bodyPr lIns="243797" tIns="121899" rIns="243797" bIns="121899"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Freeform 7">
                <a:extLst>
                  <a:ext uri="{FF2B5EF4-FFF2-40B4-BE49-F238E27FC236}">
                    <a16:creationId xmlns:a16="http://schemas.microsoft.com/office/drawing/2014/main" id="{EF75EC2B-3CB7-0947-AE8C-44EF51B5E88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51246" y="3069332"/>
                <a:ext cx="2345478" cy="1316768"/>
              </a:xfrm>
              <a:custGeom>
                <a:avLst/>
                <a:gdLst>
                  <a:gd name="connsiteX0" fmla="*/ 723900 w 1447800"/>
                  <a:gd name="connsiteY0" fmla="*/ 0 h 812594"/>
                  <a:gd name="connsiteX1" fmla="*/ 782950 w 1447800"/>
                  <a:gd name="connsiteY1" fmla="*/ 2982 h 812594"/>
                  <a:gd name="connsiteX2" fmla="*/ 1447800 w 1447800"/>
                  <a:gd name="connsiteY2" fmla="*/ 739727 h 812594"/>
                  <a:gd name="connsiteX3" fmla="*/ 1446025 w 1447800"/>
                  <a:gd name="connsiteY3" fmla="*/ 739727 h 812594"/>
                  <a:gd name="connsiteX4" fmla="*/ 1447800 w 1447800"/>
                  <a:gd name="connsiteY4" fmla="*/ 744013 h 812594"/>
                  <a:gd name="connsiteX5" fmla="*/ 1379220 w 1447800"/>
                  <a:gd name="connsiteY5" fmla="*/ 812593 h 812594"/>
                  <a:gd name="connsiteX6" fmla="*/ 1310640 w 1447800"/>
                  <a:gd name="connsiteY6" fmla="*/ 744013 h 812594"/>
                  <a:gd name="connsiteX7" fmla="*/ 1312415 w 1447800"/>
                  <a:gd name="connsiteY7" fmla="*/ 739727 h 812594"/>
                  <a:gd name="connsiteX8" fmla="*/ 1309234 w 1447800"/>
                  <a:gd name="connsiteY8" fmla="*/ 739727 h 812594"/>
                  <a:gd name="connsiteX9" fmla="*/ 1309430 w 1447800"/>
                  <a:gd name="connsiteY9" fmla="*/ 737778 h 812594"/>
                  <a:gd name="connsiteX10" fmla="*/ 827039 w 1447800"/>
                  <a:gd name="connsiteY10" fmla="*/ 145904 h 812594"/>
                  <a:gd name="connsiteX11" fmla="*/ 723900 w 1447800"/>
                  <a:gd name="connsiteY11" fmla="*/ 135507 h 812594"/>
                  <a:gd name="connsiteX12" fmla="*/ 723900 w 1447800"/>
                  <a:gd name="connsiteY12" fmla="*/ 135508 h 812594"/>
                  <a:gd name="connsiteX13" fmla="*/ 620761 w 1447800"/>
                  <a:gd name="connsiteY13" fmla="*/ 145905 h 812594"/>
                  <a:gd name="connsiteX14" fmla="*/ 138370 w 1447800"/>
                  <a:gd name="connsiteY14" fmla="*/ 737779 h 812594"/>
                  <a:gd name="connsiteX15" fmla="*/ 138566 w 1447800"/>
                  <a:gd name="connsiteY15" fmla="*/ 739728 h 812594"/>
                  <a:gd name="connsiteX16" fmla="*/ 135385 w 1447800"/>
                  <a:gd name="connsiteY16" fmla="*/ 739728 h 812594"/>
                  <a:gd name="connsiteX17" fmla="*/ 137160 w 1447800"/>
                  <a:gd name="connsiteY17" fmla="*/ 744014 h 812594"/>
                  <a:gd name="connsiteX18" fmla="*/ 68580 w 1447800"/>
                  <a:gd name="connsiteY18" fmla="*/ 812594 h 812594"/>
                  <a:gd name="connsiteX19" fmla="*/ 0 w 1447800"/>
                  <a:gd name="connsiteY19" fmla="*/ 744014 h 812594"/>
                  <a:gd name="connsiteX20" fmla="*/ 1775 w 1447800"/>
                  <a:gd name="connsiteY20" fmla="*/ 739728 h 812594"/>
                  <a:gd name="connsiteX21" fmla="*/ 0 w 1447800"/>
                  <a:gd name="connsiteY21" fmla="*/ 739728 h 812594"/>
                  <a:gd name="connsiteX22" fmla="*/ 664850 w 1447800"/>
                  <a:gd name="connsiteY22" fmla="*/ 2983 h 812594"/>
                  <a:gd name="connsiteX23" fmla="*/ 723900 w 1447800"/>
                  <a:gd name="connsiteY23" fmla="*/ 1 h 8125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447800" h="812594">
                    <a:moveTo>
                      <a:pt x="723900" y="0"/>
                    </a:moveTo>
                    <a:lnTo>
                      <a:pt x="782950" y="2982"/>
                    </a:lnTo>
                    <a:cubicBezTo>
                      <a:pt x="1156386" y="40906"/>
                      <a:pt x="1447800" y="356285"/>
                      <a:pt x="1447800" y="739727"/>
                    </a:cubicBezTo>
                    <a:lnTo>
                      <a:pt x="1446025" y="739727"/>
                    </a:lnTo>
                    <a:lnTo>
                      <a:pt x="1447800" y="744013"/>
                    </a:lnTo>
                    <a:cubicBezTo>
                      <a:pt x="1447800" y="781889"/>
                      <a:pt x="1417096" y="812593"/>
                      <a:pt x="1379220" y="812593"/>
                    </a:cubicBezTo>
                    <a:cubicBezTo>
                      <a:pt x="1341344" y="812593"/>
                      <a:pt x="1310640" y="781889"/>
                      <a:pt x="1310640" y="744013"/>
                    </a:cubicBezTo>
                    <a:lnTo>
                      <a:pt x="1312415" y="739727"/>
                    </a:lnTo>
                    <a:lnTo>
                      <a:pt x="1309234" y="739727"/>
                    </a:lnTo>
                    <a:lnTo>
                      <a:pt x="1309430" y="737778"/>
                    </a:lnTo>
                    <a:cubicBezTo>
                      <a:pt x="1309430" y="445824"/>
                      <a:pt x="1102339" y="202239"/>
                      <a:pt x="827039" y="145904"/>
                    </a:cubicBezTo>
                    <a:lnTo>
                      <a:pt x="723900" y="135507"/>
                    </a:lnTo>
                    <a:lnTo>
                      <a:pt x="723900" y="135508"/>
                    </a:lnTo>
                    <a:lnTo>
                      <a:pt x="620761" y="145905"/>
                    </a:lnTo>
                    <a:cubicBezTo>
                      <a:pt x="345461" y="202240"/>
                      <a:pt x="138370" y="445825"/>
                      <a:pt x="138370" y="737779"/>
                    </a:cubicBezTo>
                    <a:lnTo>
                      <a:pt x="138566" y="739728"/>
                    </a:lnTo>
                    <a:lnTo>
                      <a:pt x="135385" y="739728"/>
                    </a:lnTo>
                    <a:lnTo>
                      <a:pt x="137160" y="744014"/>
                    </a:lnTo>
                    <a:cubicBezTo>
                      <a:pt x="137160" y="781890"/>
                      <a:pt x="106456" y="812594"/>
                      <a:pt x="68580" y="812594"/>
                    </a:cubicBezTo>
                    <a:cubicBezTo>
                      <a:pt x="30704" y="812594"/>
                      <a:pt x="0" y="781890"/>
                      <a:pt x="0" y="744014"/>
                    </a:cubicBezTo>
                    <a:lnTo>
                      <a:pt x="1775" y="739728"/>
                    </a:lnTo>
                    <a:lnTo>
                      <a:pt x="0" y="739728"/>
                    </a:lnTo>
                    <a:cubicBezTo>
                      <a:pt x="0" y="356286"/>
                      <a:pt x="291414" y="40907"/>
                      <a:pt x="664850" y="2983"/>
                    </a:cubicBezTo>
                    <a:lnTo>
                      <a:pt x="723900" y="1"/>
                    </a:lnTo>
                    <a:close/>
                  </a:path>
                </a:pathLst>
              </a:custGeom>
              <a:solidFill>
                <a:srgbClr val="E86222"/>
              </a:solidFill>
              <a:ln>
                <a:noFill/>
              </a:ln>
              <a:effectLst/>
            </p:spPr>
            <p:style>
              <a:lnRef idx="1">
                <a:srgbClr val="E86222"/>
              </a:lnRef>
              <a:fillRef idx="3">
                <a:srgbClr val="E86222"/>
              </a:fillRef>
              <a:effectRef idx="2">
                <a:srgbClr val="E86222"/>
              </a:effectRef>
              <a:fontRef idx="minor">
                <a:srgbClr val="FFFFFF"/>
              </a:fontRef>
            </p:style>
            <p:txBody>
              <a:bodyPr lIns="243797" tIns="121899" rIns="243797" bIns="121899"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TextBox 8">
                <a:extLst>
                  <a:ext uri="{FF2B5EF4-FFF2-40B4-BE49-F238E27FC236}">
                    <a16:creationId xmlns:a16="http://schemas.microsoft.com/office/drawing/2014/main" id="{F1FC93C2-ED14-FA46-91F7-51BE593FE2DE}"/>
                  </a:ext>
                </a:extLst>
              </p:cNvPr>
              <p:cNvSpPr txBox="1"/>
              <p:nvPr/>
            </p:nvSpPr>
            <p:spPr>
              <a:xfrm>
                <a:off x="1299618" y="3953932"/>
                <a:ext cx="104873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700" dirty="0">
                    <a:solidFill>
                      <a:srgbClr val="E86222"/>
                    </a:solidFill>
                    <a:latin typeface="Poppins" pitchFamily="2" charset="77"/>
                    <a:ea typeface="Roboto Medium" panose="02000000000000000000" pitchFamily="2" charset="0"/>
                    <a:cs typeface="Poppins Medium" pitchFamily="2" charset="77"/>
                  </a:rPr>
                  <a:t>2022</a:t>
                </a:r>
                <a:endParaRPr lang="en-US" sz="4000" dirty="0">
                  <a:solidFill>
                    <a:srgbClr val="E86222"/>
                  </a:solidFill>
                  <a:latin typeface="Poppins" pitchFamily="2" charset="77"/>
                  <a:ea typeface="Roboto Medium" panose="02000000000000000000" pitchFamily="2" charset="0"/>
                  <a:cs typeface="Poppins Medium" pitchFamily="2" charset="77"/>
                </a:endParaRPr>
              </a:p>
            </p:txBody>
          </p:sp>
          <p:sp>
            <p:nvSpPr>
              <p:cNvPr id="20" name="TextBox 9">
                <a:extLst>
                  <a:ext uri="{FF2B5EF4-FFF2-40B4-BE49-F238E27FC236}">
                    <a16:creationId xmlns:a16="http://schemas.microsoft.com/office/drawing/2014/main" id="{9CD8ED6F-9042-BB4D-BB1A-86C3A55BB04B}"/>
                  </a:ext>
                </a:extLst>
              </p:cNvPr>
              <p:cNvSpPr txBox="1"/>
              <p:nvPr/>
            </p:nvSpPr>
            <p:spPr>
              <a:xfrm>
                <a:off x="3434831" y="3953932"/>
                <a:ext cx="104873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700" dirty="0">
                    <a:solidFill>
                      <a:srgbClr val="3898EC"/>
                    </a:solidFill>
                    <a:latin typeface="Poppins" pitchFamily="2" charset="77"/>
                    <a:ea typeface="Roboto Medium" panose="02000000000000000000" pitchFamily="2" charset="0"/>
                    <a:cs typeface="Poppins Medium" pitchFamily="2" charset="77"/>
                  </a:rPr>
                  <a:t>2023</a:t>
                </a:r>
                <a:endParaRPr lang="en-US" sz="4000" dirty="0">
                  <a:solidFill>
                    <a:srgbClr val="3898EC"/>
                  </a:solidFill>
                  <a:latin typeface="Poppins" pitchFamily="2" charset="77"/>
                  <a:ea typeface="Roboto Medium" panose="02000000000000000000" pitchFamily="2" charset="0"/>
                  <a:cs typeface="Poppins Medium" pitchFamily="2" charset="77"/>
                </a:endParaRPr>
              </a:p>
            </p:txBody>
          </p:sp>
          <p:sp>
            <p:nvSpPr>
              <p:cNvPr id="21" name="TextBox 10">
                <a:extLst>
                  <a:ext uri="{FF2B5EF4-FFF2-40B4-BE49-F238E27FC236}">
                    <a16:creationId xmlns:a16="http://schemas.microsoft.com/office/drawing/2014/main" id="{42587D3E-FD7D-4049-85B5-3C2AD567B8FC}"/>
                  </a:ext>
                </a:extLst>
              </p:cNvPr>
              <p:cNvSpPr txBox="1"/>
              <p:nvPr/>
            </p:nvSpPr>
            <p:spPr>
              <a:xfrm>
                <a:off x="5570044" y="3953932"/>
                <a:ext cx="104873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700" dirty="0">
                    <a:solidFill>
                      <a:srgbClr val="747980"/>
                    </a:solidFill>
                    <a:latin typeface="Poppins" pitchFamily="2" charset="77"/>
                    <a:ea typeface="Roboto Medium" panose="02000000000000000000" pitchFamily="2" charset="0"/>
                    <a:cs typeface="Poppins Medium" pitchFamily="2" charset="77"/>
                  </a:rPr>
                  <a:t>2024</a:t>
                </a:r>
                <a:endParaRPr lang="en-US" sz="4000" dirty="0">
                  <a:solidFill>
                    <a:srgbClr val="747980"/>
                  </a:solidFill>
                  <a:latin typeface="Poppins" pitchFamily="2" charset="77"/>
                  <a:ea typeface="Roboto Medium" panose="02000000000000000000" pitchFamily="2" charset="0"/>
                  <a:cs typeface="Poppins Medium" pitchFamily="2" charset="77"/>
                </a:endParaRPr>
              </a:p>
            </p:txBody>
          </p:sp>
          <p:sp>
            <p:nvSpPr>
              <p:cNvPr id="22" name="TextBox 11">
                <a:extLst>
                  <a:ext uri="{FF2B5EF4-FFF2-40B4-BE49-F238E27FC236}">
                    <a16:creationId xmlns:a16="http://schemas.microsoft.com/office/drawing/2014/main" id="{55379D29-399B-D74C-BDE3-3D362C5DED3D}"/>
                  </a:ext>
                </a:extLst>
              </p:cNvPr>
              <p:cNvSpPr txBox="1"/>
              <p:nvPr/>
            </p:nvSpPr>
            <p:spPr>
              <a:xfrm>
                <a:off x="7705256" y="3953932"/>
                <a:ext cx="1203510" cy="564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700" dirty="0">
                    <a:solidFill>
                      <a:srgbClr val="0E0E12"/>
                    </a:solidFill>
                    <a:latin typeface="Poppins" pitchFamily="2" charset="77"/>
                    <a:ea typeface="Roboto Medium" panose="02000000000000000000" pitchFamily="2" charset="0"/>
                    <a:cs typeface="Poppins Medium" pitchFamily="2" charset="77"/>
                  </a:rPr>
                  <a:t>2025</a:t>
                </a:r>
                <a:endParaRPr lang="en-US" sz="4000" dirty="0">
                  <a:solidFill>
                    <a:srgbClr val="0E0E12"/>
                  </a:solidFill>
                  <a:latin typeface="Poppins" pitchFamily="2" charset="77"/>
                  <a:ea typeface="Roboto Medium" panose="02000000000000000000" pitchFamily="2" charset="0"/>
                  <a:cs typeface="Poppins Medium" pitchFamily="2" charset="77"/>
                </a:endParaRPr>
              </a:p>
            </p:txBody>
          </p:sp>
          <p:sp>
            <p:nvSpPr>
              <p:cNvPr id="23" name="TextBox 12">
                <a:extLst>
                  <a:ext uri="{FF2B5EF4-FFF2-40B4-BE49-F238E27FC236}">
                    <a16:creationId xmlns:a16="http://schemas.microsoft.com/office/drawing/2014/main" id="{6202BD85-F4A3-0A4C-AFCD-97E8BBE39E41}"/>
                  </a:ext>
                </a:extLst>
              </p:cNvPr>
              <p:cNvSpPr txBox="1"/>
              <p:nvPr/>
            </p:nvSpPr>
            <p:spPr>
              <a:xfrm>
                <a:off x="9840470" y="3953932"/>
                <a:ext cx="104873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700" dirty="0">
                    <a:solidFill>
                      <a:srgbClr val="3B3E42"/>
                    </a:solidFill>
                    <a:latin typeface="Poppins" pitchFamily="2" charset="77"/>
                    <a:ea typeface="Roboto Medium" panose="02000000000000000000" pitchFamily="2" charset="0"/>
                    <a:cs typeface="Poppins Medium" pitchFamily="2" charset="77"/>
                  </a:rPr>
                  <a:t>2026</a:t>
                </a:r>
                <a:endParaRPr lang="en-US" sz="4000" dirty="0">
                  <a:solidFill>
                    <a:srgbClr val="3B3E42"/>
                  </a:solidFill>
                  <a:latin typeface="Poppins" pitchFamily="2" charset="77"/>
                  <a:ea typeface="Roboto Medium" panose="02000000000000000000" pitchFamily="2" charset="0"/>
                  <a:cs typeface="Poppins Medium" pitchFamily="2" charset="77"/>
                </a:endParaRPr>
              </a:p>
            </p:txBody>
          </p:sp>
        </p:grpSp>
        <p:grpSp>
          <p:nvGrpSpPr>
            <p:cNvPr id="24" name="Group 2">
              <a:extLst>
                <a:ext uri="{FF2B5EF4-FFF2-40B4-BE49-F238E27FC236}">
                  <a16:creationId xmlns:a16="http://schemas.microsoft.com/office/drawing/2014/main" id="{EA588B4C-5188-CB4B-BFC9-8682958D10B7}"/>
                </a:ext>
              </a:extLst>
            </p:cNvPr>
            <p:cNvGrpSpPr/>
            <p:nvPr/>
          </p:nvGrpSpPr>
          <p:grpSpPr>
            <a:xfrm>
              <a:off x="1422011" y="4257189"/>
              <a:ext cx="1663570" cy="1544051"/>
              <a:chOff x="1251816" y="4735619"/>
              <a:chExt cx="1663570" cy="1544051"/>
            </a:xfrm>
          </p:grpSpPr>
          <p:grpSp>
            <p:nvGrpSpPr>
              <p:cNvPr id="25" name="Group 15">
                <a:extLst>
                  <a:ext uri="{FF2B5EF4-FFF2-40B4-BE49-F238E27FC236}">
                    <a16:creationId xmlns:a16="http://schemas.microsoft.com/office/drawing/2014/main" id="{D9A17164-D40F-0B40-AA1F-711960AE2C81}"/>
                  </a:ext>
                </a:extLst>
              </p:cNvPr>
              <p:cNvGrpSpPr/>
              <p:nvPr/>
            </p:nvGrpSpPr>
            <p:grpSpPr>
              <a:xfrm>
                <a:off x="1251816" y="5264007"/>
                <a:ext cx="1663570" cy="1015663"/>
                <a:chOff x="4910436" y="2972096"/>
                <a:chExt cx="1663570" cy="1015663"/>
              </a:xfrm>
            </p:grpSpPr>
            <p:sp>
              <p:nvSpPr>
                <p:cNvPr id="26" name="CuadroTexto 395">
                  <a:extLst>
                    <a:ext uri="{FF2B5EF4-FFF2-40B4-BE49-F238E27FC236}">
                      <a16:creationId xmlns:a16="http://schemas.microsoft.com/office/drawing/2014/main" id="{F7D32D18-148C-D542-9AB3-2F01E33502C3}"/>
                    </a:ext>
                  </a:extLst>
                </p:cNvPr>
                <p:cNvSpPr txBox="1"/>
                <p:nvPr/>
              </p:nvSpPr>
              <p:spPr>
                <a:xfrm>
                  <a:off x="4910436" y="2972096"/>
                  <a:ext cx="1663570" cy="3231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>
                      <a:solidFill>
                        <a:srgbClr val="131414"/>
                      </a:solidFill>
                      <a:latin typeface="Poppins" pitchFamily="2" charset="77"/>
                      <a:ea typeface="Lato Semibold" panose="020F0502020204030203" pitchFamily="34" charset="0"/>
                      <a:cs typeface="Poppins Medium" pitchFamily="2" charset="77"/>
                    </a:rPr>
                    <a:t>Milestone</a:t>
                  </a:r>
                </a:p>
              </p:txBody>
            </p:sp>
            <p:sp>
              <p:nvSpPr>
                <p:cNvPr id="27" name="Rectangle 56">
                  <a:extLst>
                    <a:ext uri="{FF2B5EF4-FFF2-40B4-BE49-F238E27FC236}">
                      <a16:creationId xmlns:a16="http://schemas.microsoft.com/office/drawing/2014/main" id="{0BDB9800-3D32-B54B-8E8A-B3011D7534E0}"/>
                    </a:ext>
                  </a:extLst>
                </p:cNvPr>
                <p:cNvSpPr/>
                <p:nvPr/>
              </p:nvSpPr>
              <p:spPr>
                <a:xfrm>
                  <a:off x="4910436" y="3295262"/>
                  <a:ext cx="1663570" cy="69249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1400" dirty="0">
                      <a:latin typeface="Poppins" panose="020F0502020204030203" pitchFamily="34" charset="0"/>
                      <a:ea typeface="Lato Light" panose="020F0502020204030203" pitchFamily="34" charset="0"/>
                      <a:cs typeface="Lato Light" panose="020F0502020204030203" pitchFamily="34" charset="0"/>
                    </a:rPr>
                    <a:t>Add a short description of this milestone here.</a:t>
                  </a:r>
                </a:p>
              </p:txBody>
            </p:sp>
          </p:grpSp>
          <p:cxnSp>
            <p:nvCxnSpPr>
              <p:cNvPr id="28" name="Straight Connector 16">
                <a:extLst>
                  <a:ext uri="{FF2B5EF4-FFF2-40B4-BE49-F238E27FC236}">
                    <a16:creationId xmlns:a16="http://schemas.microsoft.com/office/drawing/2014/main" id="{3EF1ECF3-C5D2-6246-ACCB-2E940855C9B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065177" y="4735619"/>
                <a:ext cx="0" cy="444116"/>
              </a:xfrm>
              <a:prstGeom prst="line">
                <a:avLst/>
              </a:prstGeom>
              <a:ln w="25400">
                <a:solidFill>
                  <a:srgbClr val="FFFFFF">
                    <a:lumMod val="85000"/>
                  </a:srgbClr>
                </a:solidFill>
                <a:prstDash val="sysDash"/>
                <a:headEnd type="none"/>
                <a:tailEnd type="oval"/>
              </a:ln>
            </p:spPr>
            <p:style>
              <a:lnRef idx="1">
                <a:srgbClr val="E86222"/>
              </a:lnRef>
              <a:fillRef idx="0">
                <a:srgbClr val="E86222"/>
              </a:fillRef>
              <a:effectRef idx="0">
                <a:srgbClr val="E86222"/>
              </a:effectRef>
              <a:fontRef idx="minor">
                <a:srgbClr val="181919"/>
              </a:fontRef>
            </p:style>
          </p:cxnSp>
        </p:grpSp>
        <p:grpSp>
          <p:nvGrpSpPr>
            <p:cNvPr id="29" name="Group 20">
              <a:extLst>
                <a:ext uri="{FF2B5EF4-FFF2-40B4-BE49-F238E27FC236}">
                  <a16:creationId xmlns:a16="http://schemas.microsoft.com/office/drawing/2014/main" id="{E42940A5-FC50-F54A-9278-072335F8CCF0}"/>
                </a:ext>
              </a:extLst>
            </p:cNvPr>
            <p:cNvGrpSpPr/>
            <p:nvPr/>
          </p:nvGrpSpPr>
          <p:grpSpPr>
            <a:xfrm>
              <a:off x="3342319" y="4257189"/>
              <a:ext cx="1663570" cy="1544051"/>
              <a:chOff x="1251816" y="4735619"/>
              <a:chExt cx="1663570" cy="1544051"/>
            </a:xfrm>
          </p:grpSpPr>
          <p:grpSp>
            <p:nvGrpSpPr>
              <p:cNvPr id="30" name="Group 21">
                <a:extLst>
                  <a:ext uri="{FF2B5EF4-FFF2-40B4-BE49-F238E27FC236}">
                    <a16:creationId xmlns:a16="http://schemas.microsoft.com/office/drawing/2014/main" id="{86BF9865-93EA-B94F-9D08-EFA4687E3719}"/>
                  </a:ext>
                </a:extLst>
              </p:cNvPr>
              <p:cNvGrpSpPr/>
              <p:nvPr/>
            </p:nvGrpSpPr>
            <p:grpSpPr>
              <a:xfrm>
                <a:off x="1251816" y="5264007"/>
                <a:ext cx="1663570" cy="1015663"/>
                <a:chOff x="4910436" y="2972096"/>
                <a:chExt cx="1663570" cy="1015663"/>
              </a:xfrm>
            </p:grpSpPr>
            <p:sp>
              <p:nvSpPr>
                <p:cNvPr id="31" name="CuadroTexto 395">
                  <a:extLst>
                    <a:ext uri="{FF2B5EF4-FFF2-40B4-BE49-F238E27FC236}">
                      <a16:creationId xmlns:a16="http://schemas.microsoft.com/office/drawing/2014/main" id="{4353240D-C09B-A948-81DB-C74A27B560C6}"/>
                    </a:ext>
                  </a:extLst>
                </p:cNvPr>
                <p:cNvSpPr txBox="1"/>
                <p:nvPr/>
              </p:nvSpPr>
              <p:spPr>
                <a:xfrm>
                  <a:off x="4910436" y="2972096"/>
                  <a:ext cx="1663570" cy="3231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>
                      <a:solidFill>
                        <a:srgbClr val="131414"/>
                      </a:solidFill>
                      <a:latin typeface="Poppins" pitchFamily="2" charset="77"/>
                      <a:ea typeface="Lato Semibold" panose="020F0502020204030203" pitchFamily="34" charset="0"/>
                      <a:cs typeface="Poppins Medium" pitchFamily="2" charset="77"/>
                    </a:rPr>
                    <a:t>Milestone</a:t>
                  </a:r>
                </a:p>
              </p:txBody>
            </p:sp>
            <p:sp>
              <p:nvSpPr>
                <p:cNvPr id="32" name="Rectangle 56">
                  <a:extLst>
                    <a:ext uri="{FF2B5EF4-FFF2-40B4-BE49-F238E27FC236}">
                      <a16:creationId xmlns:a16="http://schemas.microsoft.com/office/drawing/2014/main" id="{F930162A-CCF1-6A4D-A249-153C9BA5907D}"/>
                    </a:ext>
                  </a:extLst>
                </p:cNvPr>
                <p:cNvSpPr/>
                <p:nvPr/>
              </p:nvSpPr>
              <p:spPr>
                <a:xfrm>
                  <a:off x="4910436" y="3295262"/>
                  <a:ext cx="1663570" cy="69249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1400" dirty="0">
                      <a:latin typeface="Poppins" panose="020F0502020204030203" pitchFamily="34" charset="0"/>
                      <a:ea typeface="Lato Light" panose="020F0502020204030203" pitchFamily="34" charset="0"/>
                      <a:cs typeface="Lato Light" panose="020F0502020204030203" pitchFamily="34" charset="0"/>
                    </a:rPr>
                    <a:t>Add a short description of this milestone here.</a:t>
                  </a:r>
                </a:p>
              </p:txBody>
            </p:sp>
          </p:grpSp>
          <p:cxnSp>
            <p:nvCxnSpPr>
              <p:cNvPr id="33" name="Straight Connector 22">
                <a:extLst>
                  <a:ext uri="{FF2B5EF4-FFF2-40B4-BE49-F238E27FC236}">
                    <a16:creationId xmlns:a16="http://schemas.microsoft.com/office/drawing/2014/main" id="{74FA301A-4B90-AC4B-B88A-A094F217E51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065177" y="4735619"/>
                <a:ext cx="0" cy="444116"/>
              </a:xfrm>
              <a:prstGeom prst="line">
                <a:avLst/>
              </a:prstGeom>
              <a:ln w="25400">
                <a:solidFill>
                  <a:srgbClr val="FFFFFF">
                    <a:lumMod val="85000"/>
                  </a:srgbClr>
                </a:solidFill>
                <a:prstDash val="sysDash"/>
                <a:headEnd type="none"/>
                <a:tailEnd type="oval"/>
              </a:ln>
            </p:spPr>
            <p:style>
              <a:lnRef idx="1">
                <a:srgbClr val="E86222"/>
              </a:lnRef>
              <a:fillRef idx="0">
                <a:srgbClr val="E86222"/>
              </a:fillRef>
              <a:effectRef idx="0">
                <a:srgbClr val="E86222"/>
              </a:effectRef>
              <a:fontRef idx="minor">
                <a:srgbClr val="181919"/>
              </a:fontRef>
            </p:style>
          </p:cxnSp>
        </p:grpSp>
        <p:grpSp>
          <p:nvGrpSpPr>
            <p:cNvPr id="34" name="Group 25">
              <a:extLst>
                <a:ext uri="{FF2B5EF4-FFF2-40B4-BE49-F238E27FC236}">
                  <a16:creationId xmlns:a16="http://schemas.microsoft.com/office/drawing/2014/main" id="{9433D40C-ACC7-5749-B05E-038B146BA549}"/>
                </a:ext>
              </a:extLst>
            </p:cNvPr>
            <p:cNvGrpSpPr/>
            <p:nvPr/>
          </p:nvGrpSpPr>
          <p:grpSpPr>
            <a:xfrm>
              <a:off x="5262626" y="4257189"/>
              <a:ext cx="1663570" cy="1544051"/>
              <a:chOff x="1251816" y="4735619"/>
              <a:chExt cx="1663570" cy="1544051"/>
            </a:xfrm>
          </p:grpSpPr>
          <p:grpSp>
            <p:nvGrpSpPr>
              <p:cNvPr id="35" name="Group 26">
                <a:extLst>
                  <a:ext uri="{FF2B5EF4-FFF2-40B4-BE49-F238E27FC236}">
                    <a16:creationId xmlns:a16="http://schemas.microsoft.com/office/drawing/2014/main" id="{9A17A66C-67B5-BC42-BAFA-6A49ABE0AC0F}"/>
                  </a:ext>
                </a:extLst>
              </p:cNvPr>
              <p:cNvGrpSpPr/>
              <p:nvPr/>
            </p:nvGrpSpPr>
            <p:grpSpPr>
              <a:xfrm>
                <a:off x="1251816" y="5264007"/>
                <a:ext cx="1663570" cy="1015663"/>
                <a:chOff x="4910436" y="2972096"/>
                <a:chExt cx="1663570" cy="1015663"/>
              </a:xfrm>
            </p:grpSpPr>
            <p:sp>
              <p:nvSpPr>
                <p:cNvPr id="36" name="CuadroTexto 395">
                  <a:extLst>
                    <a:ext uri="{FF2B5EF4-FFF2-40B4-BE49-F238E27FC236}">
                      <a16:creationId xmlns:a16="http://schemas.microsoft.com/office/drawing/2014/main" id="{4D2A92C0-3308-7C47-BA0D-419D5C51A7C0}"/>
                    </a:ext>
                  </a:extLst>
                </p:cNvPr>
                <p:cNvSpPr txBox="1"/>
                <p:nvPr/>
              </p:nvSpPr>
              <p:spPr>
                <a:xfrm>
                  <a:off x="4910436" y="2972096"/>
                  <a:ext cx="1663570" cy="3231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>
                      <a:solidFill>
                        <a:srgbClr val="131414"/>
                      </a:solidFill>
                      <a:latin typeface="Poppins" pitchFamily="2" charset="77"/>
                      <a:ea typeface="Lato Semibold" panose="020F0502020204030203" pitchFamily="34" charset="0"/>
                      <a:cs typeface="Poppins Medium" pitchFamily="2" charset="77"/>
                    </a:rPr>
                    <a:t>Milestone</a:t>
                  </a:r>
                </a:p>
              </p:txBody>
            </p:sp>
            <p:sp>
              <p:nvSpPr>
                <p:cNvPr id="37" name="Rectangle 56">
                  <a:extLst>
                    <a:ext uri="{FF2B5EF4-FFF2-40B4-BE49-F238E27FC236}">
                      <a16:creationId xmlns:a16="http://schemas.microsoft.com/office/drawing/2014/main" id="{5570C0F9-1927-1B4F-8E3A-C5FEBAB3EB6F}"/>
                    </a:ext>
                  </a:extLst>
                </p:cNvPr>
                <p:cNvSpPr/>
                <p:nvPr/>
              </p:nvSpPr>
              <p:spPr>
                <a:xfrm>
                  <a:off x="4910436" y="3295262"/>
                  <a:ext cx="1663570" cy="69249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1400" dirty="0">
                      <a:latin typeface="Poppins" panose="020F0502020204030203" pitchFamily="34" charset="0"/>
                      <a:ea typeface="Lato Light" panose="020F0502020204030203" pitchFamily="34" charset="0"/>
                      <a:cs typeface="Lato Light" panose="020F0502020204030203" pitchFamily="34" charset="0"/>
                    </a:rPr>
                    <a:t>Add a short description of this milestone here.</a:t>
                  </a:r>
                </a:p>
              </p:txBody>
            </p:sp>
          </p:grpSp>
          <p:cxnSp>
            <p:nvCxnSpPr>
              <p:cNvPr id="38" name="Straight Connector 27">
                <a:extLst>
                  <a:ext uri="{FF2B5EF4-FFF2-40B4-BE49-F238E27FC236}">
                    <a16:creationId xmlns:a16="http://schemas.microsoft.com/office/drawing/2014/main" id="{C510FF07-2F22-A840-BE08-AD9331CCEC8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065177" y="4735619"/>
                <a:ext cx="0" cy="444116"/>
              </a:xfrm>
              <a:prstGeom prst="line">
                <a:avLst/>
              </a:prstGeom>
              <a:ln w="25400">
                <a:solidFill>
                  <a:srgbClr val="FFFFFF">
                    <a:lumMod val="85000"/>
                  </a:srgbClr>
                </a:solidFill>
                <a:prstDash val="sysDash"/>
                <a:headEnd type="none"/>
                <a:tailEnd type="oval"/>
              </a:ln>
            </p:spPr>
            <p:style>
              <a:lnRef idx="1">
                <a:srgbClr val="E86222"/>
              </a:lnRef>
              <a:fillRef idx="0">
                <a:srgbClr val="E86222"/>
              </a:fillRef>
              <a:effectRef idx="0">
                <a:srgbClr val="E86222"/>
              </a:effectRef>
              <a:fontRef idx="minor">
                <a:srgbClr val="181919"/>
              </a:fontRef>
            </p:style>
          </p:cxnSp>
        </p:grpSp>
        <p:grpSp>
          <p:nvGrpSpPr>
            <p:cNvPr id="39" name="Group 30">
              <a:extLst>
                <a:ext uri="{FF2B5EF4-FFF2-40B4-BE49-F238E27FC236}">
                  <a16:creationId xmlns:a16="http://schemas.microsoft.com/office/drawing/2014/main" id="{24C27BEC-9D31-C54A-BA76-80E71ABBE412}"/>
                </a:ext>
              </a:extLst>
            </p:cNvPr>
            <p:cNvGrpSpPr/>
            <p:nvPr/>
          </p:nvGrpSpPr>
          <p:grpSpPr>
            <a:xfrm>
              <a:off x="7182932" y="4257189"/>
              <a:ext cx="1663570" cy="1544051"/>
              <a:chOff x="1251816" y="4735619"/>
              <a:chExt cx="1663570" cy="1544051"/>
            </a:xfrm>
          </p:grpSpPr>
          <p:grpSp>
            <p:nvGrpSpPr>
              <p:cNvPr id="40" name="Group 31">
                <a:extLst>
                  <a:ext uri="{FF2B5EF4-FFF2-40B4-BE49-F238E27FC236}">
                    <a16:creationId xmlns:a16="http://schemas.microsoft.com/office/drawing/2014/main" id="{35E85854-0D23-8A46-A32E-4917B71A5573}"/>
                  </a:ext>
                </a:extLst>
              </p:cNvPr>
              <p:cNvGrpSpPr/>
              <p:nvPr/>
            </p:nvGrpSpPr>
            <p:grpSpPr>
              <a:xfrm>
                <a:off x="1251816" y="5264007"/>
                <a:ext cx="1663570" cy="1015663"/>
                <a:chOff x="4910436" y="2972096"/>
                <a:chExt cx="1663570" cy="1015663"/>
              </a:xfrm>
            </p:grpSpPr>
            <p:sp>
              <p:nvSpPr>
                <p:cNvPr id="41" name="CuadroTexto 395">
                  <a:extLst>
                    <a:ext uri="{FF2B5EF4-FFF2-40B4-BE49-F238E27FC236}">
                      <a16:creationId xmlns:a16="http://schemas.microsoft.com/office/drawing/2014/main" id="{5863B6A0-F992-104C-887F-E9F3B93E8237}"/>
                    </a:ext>
                  </a:extLst>
                </p:cNvPr>
                <p:cNvSpPr txBox="1"/>
                <p:nvPr/>
              </p:nvSpPr>
              <p:spPr>
                <a:xfrm>
                  <a:off x="4910436" y="2972096"/>
                  <a:ext cx="1663570" cy="3231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>
                      <a:solidFill>
                        <a:srgbClr val="131414"/>
                      </a:solidFill>
                      <a:latin typeface="Poppins" pitchFamily="2" charset="77"/>
                      <a:ea typeface="Lato Semibold" panose="020F0502020204030203" pitchFamily="34" charset="0"/>
                      <a:cs typeface="Poppins Medium" pitchFamily="2" charset="77"/>
                    </a:rPr>
                    <a:t>Milestone</a:t>
                  </a:r>
                </a:p>
              </p:txBody>
            </p:sp>
            <p:sp>
              <p:nvSpPr>
                <p:cNvPr id="42" name="Rectangle 56">
                  <a:extLst>
                    <a:ext uri="{FF2B5EF4-FFF2-40B4-BE49-F238E27FC236}">
                      <a16:creationId xmlns:a16="http://schemas.microsoft.com/office/drawing/2014/main" id="{79030B74-9ED7-4242-BBB7-BE1A5A874CC7}"/>
                    </a:ext>
                  </a:extLst>
                </p:cNvPr>
                <p:cNvSpPr/>
                <p:nvPr/>
              </p:nvSpPr>
              <p:spPr>
                <a:xfrm>
                  <a:off x="4910436" y="3295262"/>
                  <a:ext cx="1663570" cy="69249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1400" dirty="0">
                      <a:latin typeface="Poppins" panose="020F0502020204030203" pitchFamily="34" charset="0"/>
                      <a:ea typeface="Lato Light" panose="020F0502020204030203" pitchFamily="34" charset="0"/>
                      <a:cs typeface="Lato Light" panose="020F0502020204030203" pitchFamily="34" charset="0"/>
                    </a:rPr>
                    <a:t>Add a short description of this milestone here.</a:t>
                  </a:r>
                </a:p>
              </p:txBody>
            </p:sp>
          </p:grpSp>
          <p:cxnSp>
            <p:nvCxnSpPr>
              <p:cNvPr id="43" name="Straight Connector 32">
                <a:extLst>
                  <a:ext uri="{FF2B5EF4-FFF2-40B4-BE49-F238E27FC236}">
                    <a16:creationId xmlns:a16="http://schemas.microsoft.com/office/drawing/2014/main" id="{565B1FEE-B7AB-F640-9DBF-3469249E7F5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065177" y="4735619"/>
                <a:ext cx="0" cy="444116"/>
              </a:xfrm>
              <a:prstGeom prst="line">
                <a:avLst/>
              </a:prstGeom>
              <a:ln w="25400">
                <a:solidFill>
                  <a:srgbClr val="FFFFFF">
                    <a:lumMod val="85000"/>
                  </a:srgbClr>
                </a:solidFill>
                <a:prstDash val="sysDash"/>
                <a:headEnd type="none"/>
                <a:tailEnd type="oval"/>
              </a:ln>
            </p:spPr>
            <p:style>
              <a:lnRef idx="1">
                <a:srgbClr val="E86222"/>
              </a:lnRef>
              <a:fillRef idx="0">
                <a:srgbClr val="E86222"/>
              </a:fillRef>
              <a:effectRef idx="0">
                <a:srgbClr val="E86222"/>
              </a:effectRef>
              <a:fontRef idx="minor">
                <a:srgbClr val="181919"/>
              </a:fontRef>
            </p:style>
          </p:cxnSp>
        </p:grpSp>
        <p:grpSp>
          <p:nvGrpSpPr>
            <p:cNvPr id="44" name="Group 35">
              <a:extLst>
                <a:ext uri="{FF2B5EF4-FFF2-40B4-BE49-F238E27FC236}">
                  <a16:creationId xmlns:a16="http://schemas.microsoft.com/office/drawing/2014/main" id="{591617AA-182F-3F44-BF6C-BBF131C52934}"/>
                </a:ext>
              </a:extLst>
            </p:cNvPr>
            <p:cNvGrpSpPr/>
            <p:nvPr/>
          </p:nvGrpSpPr>
          <p:grpSpPr>
            <a:xfrm>
              <a:off x="9121667" y="4257189"/>
              <a:ext cx="1663570" cy="1544051"/>
              <a:chOff x="1251816" y="4735619"/>
              <a:chExt cx="1663570" cy="1544051"/>
            </a:xfrm>
          </p:grpSpPr>
          <p:grpSp>
            <p:nvGrpSpPr>
              <p:cNvPr id="45" name="Group 36">
                <a:extLst>
                  <a:ext uri="{FF2B5EF4-FFF2-40B4-BE49-F238E27FC236}">
                    <a16:creationId xmlns:a16="http://schemas.microsoft.com/office/drawing/2014/main" id="{58DF7FDD-6DDB-4A4E-9594-D490DC036BE2}"/>
                  </a:ext>
                </a:extLst>
              </p:cNvPr>
              <p:cNvGrpSpPr/>
              <p:nvPr/>
            </p:nvGrpSpPr>
            <p:grpSpPr>
              <a:xfrm>
                <a:off x="1251816" y="5264007"/>
                <a:ext cx="1663570" cy="1015663"/>
                <a:chOff x="4910436" y="2972096"/>
                <a:chExt cx="1663570" cy="1015663"/>
              </a:xfrm>
            </p:grpSpPr>
            <p:sp>
              <p:nvSpPr>
                <p:cNvPr id="46" name="CuadroTexto 395">
                  <a:extLst>
                    <a:ext uri="{FF2B5EF4-FFF2-40B4-BE49-F238E27FC236}">
                      <a16:creationId xmlns:a16="http://schemas.microsoft.com/office/drawing/2014/main" id="{ECD5AD5C-A18A-1541-A3D9-4314A6D7F0DD}"/>
                    </a:ext>
                  </a:extLst>
                </p:cNvPr>
                <p:cNvSpPr txBox="1"/>
                <p:nvPr/>
              </p:nvSpPr>
              <p:spPr>
                <a:xfrm>
                  <a:off x="4910436" y="2972096"/>
                  <a:ext cx="1663570" cy="3231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>
                      <a:solidFill>
                        <a:srgbClr val="131414"/>
                      </a:solidFill>
                      <a:latin typeface="Poppins" pitchFamily="2" charset="77"/>
                      <a:ea typeface="Lato Semibold" panose="020F0502020204030203" pitchFamily="34" charset="0"/>
                      <a:cs typeface="Poppins Medium" pitchFamily="2" charset="77"/>
                    </a:rPr>
                    <a:t>Milestone</a:t>
                  </a:r>
                </a:p>
              </p:txBody>
            </p:sp>
            <p:sp>
              <p:nvSpPr>
                <p:cNvPr id="47" name="Rectangle 56">
                  <a:extLst>
                    <a:ext uri="{FF2B5EF4-FFF2-40B4-BE49-F238E27FC236}">
                      <a16:creationId xmlns:a16="http://schemas.microsoft.com/office/drawing/2014/main" id="{DF3AE47B-5C29-EF4F-BB93-ADBD5925A459}"/>
                    </a:ext>
                  </a:extLst>
                </p:cNvPr>
                <p:cNvSpPr/>
                <p:nvPr/>
              </p:nvSpPr>
              <p:spPr>
                <a:xfrm>
                  <a:off x="4910436" y="3295262"/>
                  <a:ext cx="1663570" cy="69249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1400" dirty="0">
                      <a:latin typeface="Poppins" panose="020F0502020204030203" pitchFamily="34" charset="0"/>
                      <a:ea typeface="Lato Light" panose="020F0502020204030203" pitchFamily="34" charset="0"/>
                      <a:cs typeface="Lato Light" panose="020F0502020204030203" pitchFamily="34" charset="0"/>
                    </a:rPr>
                    <a:t>Add a short description of this milestone here.</a:t>
                  </a:r>
                </a:p>
              </p:txBody>
            </p:sp>
          </p:grpSp>
          <p:cxnSp>
            <p:nvCxnSpPr>
              <p:cNvPr id="48" name="Straight Connector 37">
                <a:extLst>
                  <a:ext uri="{FF2B5EF4-FFF2-40B4-BE49-F238E27FC236}">
                    <a16:creationId xmlns:a16="http://schemas.microsoft.com/office/drawing/2014/main" id="{6746060C-3284-D74B-9408-5CF4CC0A849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065177" y="4735619"/>
                <a:ext cx="0" cy="444116"/>
              </a:xfrm>
              <a:prstGeom prst="line">
                <a:avLst/>
              </a:prstGeom>
              <a:ln w="25400">
                <a:solidFill>
                  <a:srgbClr val="FFFFFF">
                    <a:lumMod val="85000"/>
                  </a:srgbClr>
                </a:solidFill>
                <a:prstDash val="sysDash"/>
                <a:headEnd type="none"/>
                <a:tailEnd type="oval"/>
              </a:ln>
            </p:spPr>
            <p:style>
              <a:lnRef idx="1">
                <a:srgbClr val="E86222"/>
              </a:lnRef>
              <a:fillRef idx="0">
                <a:srgbClr val="E86222"/>
              </a:fillRef>
              <a:effectRef idx="0">
                <a:srgbClr val="E86222"/>
              </a:effectRef>
              <a:fontRef idx="minor">
                <a:srgbClr val="181919"/>
              </a:fontRef>
            </p:style>
          </p:cxnSp>
        </p:grpSp>
      </p:grp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350">
            <a:extLst>
              <a:ext uri="{FF2B5EF4-FFF2-40B4-BE49-F238E27FC236}">
                <a16:creationId xmlns:a16="http://schemas.microsoft.com/office/drawing/2014/main" id="{EB85846B-B4DD-D346-BE0C-37F878C3F360}"/>
              </a:ext>
            </a:extLst>
          </p:cNvPr>
          <p:cNvSpPr txBox="1"/>
          <p:nvPr/>
        </p:nvSpPr>
        <p:spPr>
          <a:xfrm>
            <a:off x="4909366" y="511095"/>
            <a:ext cx="2370200" cy="661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srgbClr val="131414"/>
                </a:solidFill>
                <a:latin typeface="Funnel Display" pitchFamily="2" charset="77"/>
                <a:ea typeface="Lato Heavy" charset="0"/>
                <a:cs typeface="Poppins" pitchFamily="2" charset="77"/>
              </a:rPr>
              <a:t>Timeline</a:t>
            </a:r>
          </a:p>
        </p:txBody>
      </p:sp>
      <p:sp>
        <p:nvSpPr>
          <p:cNvPr id="12" name="CuadroTexto 351">
            <a:extLst>
              <a:ext uri="{FF2B5EF4-FFF2-40B4-BE49-F238E27FC236}">
                <a16:creationId xmlns:a16="http://schemas.microsoft.com/office/drawing/2014/main" id="{14CCF53B-4E8A-804A-9EAC-C1FF6A3EC7E9}"/>
              </a:ext>
            </a:extLst>
          </p:cNvPr>
          <p:cNvSpPr txBox="1"/>
          <p:nvPr/>
        </p:nvSpPr>
        <p:spPr>
          <a:xfrm>
            <a:off x="1334154" y="1191655"/>
            <a:ext cx="952051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Poppins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Optional subtitle. Replace with your own or delete this line.</a:t>
            </a:r>
          </a:p>
        </p:txBody>
      </p:sp>
      <p:grpSp>
        <p:nvGrpSpPr>
          <p:cNvPr id="13" name="Group 86">
            <a:extLst>
              <a:ext uri="{FF2B5EF4-FFF2-40B4-BE49-F238E27FC236}">
                <a16:creationId xmlns:a16="http://schemas.microsoft.com/office/drawing/2014/main" id="{CD56E93A-799E-D749-952D-B4ACB3E00565}"/>
              </a:ext>
            </a:extLst>
          </p:cNvPr>
          <p:cNvGrpSpPr/>
          <p:nvPr/>
        </p:nvGrpSpPr>
        <p:grpSpPr>
          <a:xfrm>
            <a:off x="1204980" y="1863107"/>
            <a:ext cx="9778864" cy="3803238"/>
            <a:chOff x="1213088" y="2276006"/>
            <a:chExt cx="9778864" cy="3803238"/>
          </a:xfrm>
        </p:grpSpPr>
        <p:grpSp>
          <p:nvGrpSpPr>
            <p:cNvPr id="14" name="Group 2">
              <a:extLst>
                <a:ext uri="{FF2B5EF4-FFF2-40B4-BE49-F238E27FC236}">
                  <a16:creationId xmlns:a16="http://schemas.microsoft.com/office/drawing/2014/main" id="{2D5B05FF-6BFB-CC4E-8DF6-1588468CFD66}"/>
                </a:ext>
              </a:extLst>
            </p:cNvPr>
            <p:cNvGrpSpPr/>
            <p:nvPr/>
          </p:nvGrpSpPr>
          <p:grpSpPr>
            <a:xfrm>
              <a:off x="1648681" y="4216115"/>
              <a:ext cx="8891459" cy="792384"/>
              <a:chOff x="1648681" y="4540101"/>
              <a:chExt cx="8891459" cy="792384"/>
            </a:xfrm>
          </p:grpSpPr>
          <p:sp>
            <p:nvSpPr>
              <p:cNvPr id="15" name="Oval 3">
                <a:extLst>
                  <a:ext uri="{FF2B5EF4-FFF2-40B4-BE49-F238E27FC236}">
                    <a16:creationId xmlns:a16="http://schemas.microsoft.com/office/drawing/2014/main" id="{1E712BB8-06D0-CC41-9FD2-32FBF22F53C0}"/>
                  </a:ext>
                </a:extLst>
              </p:cNvPr>
              <p:cNvSpPr/>
              <p:nvPr/>
            </p:nvSpPr>
            <p:spPr>
              <a:xfrm>
                <a:off x="1648681" y="4540101"/>
                <a:ext cx="792384" cy="792384"/>
              </a:xfrm>
              <a:prstGeom prst="ellipse">
                <a:avLst/>
              </a:prstGeom>
              <a:solidFill>
                <a:srgbClr val="E86222">
                  <a:lumMod val="20000"/>
                  <a:lumOff val="80000"/>
                </a:srgbClr>
              </a:solidFill>
              <a:ln>
                <a:noFill/>
              </a:ln>
            </p:spPr>
            <p:style>
              <a:lnRef idx="2">
                <a:srgbClr val="E86222">
                  <a:shade val="50000"/>
                </a:srgbClr>
              </a:lnRef>
              <a:fillRef idx="1">
                <a:srgbClr val="E86222"/>
              </a:fillRef>
              <a:effectRef idx="0">
                <a:srgbClr val="E86222"/>
              </a:effectRef>
              <a:fontRef idx="minor">
                <a:srgbClr val="FFFFFF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Poppins" pitchFamily="2" charset="77"/>
                  <a:cs typeface="Poppins Medium" pitchFamily="2" charset="77"/>
                </a:endParaRPr>
              </a:p>
            </p:txBody>
          </p:sp>
          <p:sp>
            <p:nvSpPr>
              <p:cNvPr id="16" name="Oval 4">
                <a:extLst>
                  <a:ext uri="{FF2B5EF4-FFF2-40B4-BE49-F238E27FC236}">
                    <a16:creationId xmlns:a16="http://schemas.microsoft.com/office/drawing/2014/main" id="{2B50DC04-F1AD-3D4E-94A1-8D6C3187C795}"/>
                  </a:ext>
                </a:extLst>
              </p:cNvPr>
              <p:cNvSpPr/>
              <p:nvPr/>
            </p:nvSpPr>
            <p:spPr>
              <a:xfrm>
                <a:off x="9747757" y="4540101"/>
                <a:ext cx="792384" cy="792384"/>
              </a:xfrm>
              <a:prstGeom prst="ellipse">
                <a:avLst/>
              </a:prstGeom>
              <a:solidFill>
                <a:srgbClr val="3B3E42">
                  <a:lumMod val="20000"/>
                  <a:lumOff val="80000"/>
                </a:srgbClr>
              </a:solidFill>
              <a:ln>
                <a:noFill/>
              </a:ln>
            </p:spPr>
            <p:style>
              <a:lnRef idx="2">
                <a:srgbClr val="E86222">
                  <a:shade val="50000"/>
                </a:srgbClr>
              </a:lnRef>
              <a:fillRef idx="1">
                <a:srgbClr val="E86222"/>
              </a:fillRef>
              <a:effectRef idx="0">
                <a:srgbClr val="E86222"/>
              </a:effectRef>
              <a:fontRef idx="minor">
                <a:srgbClr val="FFFFFF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Poppins" pitchFamily="2" charset="77"/>
                  <a:cs typeface="Poppins Medium" pitchFamily="2" charset="77"/>
                </a:endParaRPr>
              </a:p>
            </p:txBody>
          </p:sp>
          <p:sp>
            <p:nvSpPr>
              <p:cNvPr id="17" name="Oval 5">
                <a:extLst>
                  <a:ext uri="{FF2B5EF4-FFF2-40B4-BE49-F238E27FC236}">
                    <a16:creationId xmlns:a16="http://schemas.microsoft.com/office/drawing/2014/main" id="{79D50896-FD09-2849-97EB-78A13057518C}"/>
                  </a:ext>
                </a:extLst>
              </p:cNvPr>
              <p:cNvSpPr/>
              <p:nvPr/>
            </p:nvSpPr>
            <p:spPr>
              <a:xfrm>
                <a:off x="7722988" y="4540101"/>
                <a:ext cx="792384" cy="792384"/>
              </a:xfrm>
              <a:prstGeom prst="ellipse">
                <a:avLst/>
              </a:prstGeom>
              <a:solidFill>
                <a:srgbClr val="0E0E12">
                  <a:lumMod val="20000"/>
                  <a:lumOff val="80000"/>
                </a:srgbClr>
              </a:solidFill>
              <a:ln>
                <a:noFill/>
              </a:ln>
            </p:spPr>
            <p:style>
              <a:lnRef idx="2">
                <a:srgbClr val="E86222">
                  <a:shade val="50000"/>
                </a:srgbClr>
              </a:lnRef>
              <a:fillRef idx="1">
                <a:srgbClr val="E86222"/>
              </a:fillRef>
              <a:effectRef idx="0">
                <a:srgbClr val="E86222"/>
              </a:effectRef>
              <a:fontRef idx="minor">
                <a:srgbClr val="FFFFFF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Poppins" pitchFamily="2" charset="77"/>
                  <a:cs typeface="Poppins Medium" pitchFamily="2" charset="77"/>
                </a:endParaRPr>
              </a:p>
            </p:txBody>
          </p:sp>
          <p:sp>
            <p:nvSpPr>
              <p:cNvPr id="18" name="Oval 6">
                <a:extLst>
                  <a:ext uri="{FF2B5EF4-FFF2-40B4-BE49-F238E27FC236}">
                    <a16:creationId xmlns:a16="http://schemas.microsoft.com/office/drawing/2014/main" id="{E0E10E90-83F6-964A-9936-12D9D2286FC2}"/>
                  </a:ext>
                </a:extLst>
              </p:cNvPr>
              <p:cNvSpPr/>
              <p:nvPr/>
            </p:nvSpPr>
            <p:spPr>
              <a:xfrm>
                <a:off x="5698219" y="4540101"/>
                <a:ext cx="792384" cy="792384"/>
              </a:xfrm>
              <a:prstGeom prst="ellipse">
                <a:avLst/>
              </a:prstGeom>
              <a:solidFill>
                <a:srgbClr val="747980">
                  <a:lumMod val="20000"/>
                  <a:lumOff val="80000"/>
                </a:srgbClr>
              </a:solidFill>
              <a:ln>
                <a:noFill/>
              </a:ln>
            </p:spPr>
            <p:style>
              <a:lnRef idx="2">
                <a:srgbClr val="E86222">
                  <a:shade val="50000"/>
                </a:srgbClr>
              </a:lnRef>
              <a:fillRef idx="1">
                <a:srgbClr val="E86222"/>
              </a:fillRef>
              <a:effectRef idx="0">
                <a:srgbClr val="E86222"/>
              </a:effectRef>
              <a:fontRef idx="minor">
                <a:srgbClr val="FFFFFF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Poppins" pitchFamily="2" charset="77"/>
                  <a:cs typeface="Poppins Medium" pitchFamily="2" charset="77"/>
                </a:endParaRPr>
              </a:p>
            </p:txBody>
          </p:sp>
          <p:sp>
            <p:nvSpPr>
              <p:cNvPr id="19" name="Oval 7">
                <a:extLst>
                  <a:ext uri="{FF2B5EF4-FFF2-40B4-BE49-F238E27FC236}">
                    <a16:creationId xmlns:a16="http://schemas.microsoft.com/office/drawing/2014/main" id="{848B2827-D67C-1D4F-A724-8531E4C0A90D}"/>
                  </a:ext>
                </a:extLst>
              </p:cNvPr>
              <p:cNvSpPr/>
              <p:nvPr/>
            </p:nvSpPr>
            <p:spPr>
              <a:xfrm>
                <a:off x="3673450" y="4540101"/>
                <a:ext cx="792384" cy="792384"/>
              </a:xfrm>
              <a:prstGeom prst="ellipse">
                <a:avLst/>
              </a:prstGeom>
              <a:solidFill>
                <a:srgbClr val="3898EC">
                  <a:lumMod val="20000"/>
                  <a:lumOff val="80000"/>
                </a:srgbClr>
              </a:solidFill>
              <a:ln>
                <a:noFill/>
              </a:ln>
            </p:spPr>
            <p:style>
              <a:lnRef idx="2">
                <a:srgbClr val="E86222">
                  <a:shade val="50000"/>
                </a:srgbClr>
              </a:lnRef>
              <a:fillRef idx="1">
                <a:srgbClr val="E86222"/>
              </a:fillRef>
              <a:effectRef idx="0">
                <a:srgbClr val="E86222"/>
              </a:effectRef>
              <a:fontRef idx="minor">
                <a:srgbClr val="FFFFFF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Poppins" pitchFamily="2" charset="77"/>
                  <a:cs typeface="Poppins Medium" pitchFamily="2" charset="77"/>
                </a:endParaRPr>
              </a:p>
            </p:txBody>
          </p:sp>
          <p:sp>
            <p:nvSpPr>
              <p:cNvPr id="20" name="TextBox 8">
                <a:extLst>
                  <a:ext uri="{FF2B5EF4-FFF2-40B4-BE49-F238E27FC236}">
                    <a16:creationId xmlns:a16="http://schemas.microsoft.com/office/drawing/2014/main" id="{C51D249A-2689-1B4E-8DBC-90DA37C7F122}"/>
                  </a:ext>
                </a:extLst>
              </p:cNvPr>
              <p:cNvSpPr txBox="1"/>
              <p:nvPr/>
            </p:nvSpPr>
            <p:spPr>
              <a:xfrm>
                <a:off x="1754884" y="4802251"/>
                <a:ext cx="583653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131414"/>
                    </a:solidFill>
                    <a:latin typeface="Poppins" pitchFamily="2" charset="77"/>
                    <a:ea typeface="Lato" panose="020F0502020204030203" pitchFamily="34" charset="0"/>
                    <a:cs typeface="Poppins Medium" pitchFamily="2" charset="77"/>
                  </a:rPr>
                  <a:t>2022</a:t>
                </a:r>
              </a:p>
            </p:txBody>
          </p:sp>
          <p:sp>
            <p:nvSpPr>
              <p:cNvPr id="21" name="TextBox 9">
                <a:extLst>
                  <a:ext uri="{FF2B5EF4-FFF2-40B4-BE49-F238E27FC236}">
                    <a16:creationId xmlns:a16="http://schemas.microsoft.com/office/drawing/2014/main" id="{2BA71C4B-1D77-C14B-8D1C-2897D8F5EEA2}"/>
                  </a:ext>
                </a:extLst>
              </p:cNvPr>
              <p:cNvSpPr txBox="1"/>
              <p:nvPr/>
            </p:nvSpPr>
            <p:spPr>
              <a:xfrm>
                <a:off x="3766966" y="4802251"/>
                <a:ext cx="602088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800" dirty="0">
                    <a:solidFill>
                      <a:srgbClr val="131414"/>
                    </a:solidFill>
                    <a:latin typeface="Poppins" pitchFamily="2" charset="77"/>
                    <a:ea typeface="Lato" panose="020F0502020204030203" pitchFamily="34" charset="0"/>
                    <a:cs typeface="Poppins Medium" pitchFamily="2" charset="77"/>
                  </a:rPr>
                  <a:t>2023</a:t>
                </a:r>
              </a:p>
            </p:txBody>
          </p:sp>
          <p:sp>
            <p:nvSpPr>
              <p:cNvPr id="22" name="TextBox 10">
                <a:extLst>
                  <a:ext uri="{FF2B5EF4-FFF2-40B4-BE49-F238E27FC236}">
                    <a16:creationId xmlns:a16="http://schemas.microsoft.com/office/drawing/2014/main" id="{00281901-BC95-994F-95B6-0C4FCB928CC4}"/>
                  </a:ext>
                </a:extLst>
              </p:cNvPr>
              <p:cNvSpPr txBox="1"/>
              <p:nvPr/>
            </p:nvSpPr>
            <p:spPr>
              <a:xfrm>
                <a:off x="5796144" y="4802251"/>
                <a:ext cx="601286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800" dirty="0">
                    <a:solidFill>
                      <a:srgbClr val="131414"/>
                    </a:solidFill>
                    <a:latin typeface="Poppins" pitchFamily="2" charset="77"/>
                    <a:ea typeface="Lato" panose="020F0502020204030203" pitchFamily="34" charset="0"/>
                    <a:cs typeface="Poppins Medium" pitchFamily="2" charset="77"/>
                  </a:rPr>
                  <a:t>2024</a:t>
                </a:r>
              </a:p>
            </p:txBody>
          </p:sp>
          <p:sp>
            <p:nvSpPr>
              <p:cNvPr id="23" name="TextBox 11">
                <a:extLst>
                  <a:ext uri="{FF2B5EF4-FFF2-40B4-BE49-F238E27FC236}">
                    <a16:creationId xmlns:a16="http://schemas.microsoft.com/office/drawing/2014/main" id="{ADAC0EFF-950F-1345-BFB5-6BF8BA1A4923}"/>
                  </a:ext>
                </a:extLst>
              </p:cNvPr>
              <p:cNvSpPr txBox="1"/>
              <p:nvPr/>
            </p:nvSpPr>
            <p:spPr>
              <a:xfrm>
                <a:off x="7791685" y="4802251"/>
                <a:ext cx="654987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800" dirty="0">
                    <a:solidFill>
                      <a:srgbClr val="131414"/>
                    </a:solidFill>
                    <a:latin typeface="Poppins" pitchFamily="2" charset="77"/>
                    <a:ea typeface="Lato" panose="020F0502020204030203" pitchFamily="34" charset="0"/>
                    <a:cs typeface="Poppins Medium" pitchFamily="2" charset="77"/>
                  </a:rPr>
                  <a:t>2025</a:t>
                </a:r>
              </a:p>
            </p:txBody>
          </p:sp>
          <p:sp>
            <p:nvSpPr>
              <p:cNvPr id="24" name="TextBox 12">
                <a:extLst>
                  <a:ext uri="{FF2B5EF4-FFF2-40B4-BE49-F238E27FC236}">
                    <a16:creationId xmlns:a16="http://schemas.microsoft.com/office/drawing/2014/main" id="{7DD78661-0EF2-FD4F-910F-CF7BA63A4A22}"/>
                  </a:ext>
                </a:extLst>
              </p:cNvPr>
              <p:cNvSpPr txBox="1"/>
              <p:nvPr/>
            </p:nvSpPr>
            <p:spPr>
              <a:xfrm>
                <a:off x="9847368" y="4802251"/>
                <a:ext cx="587661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800" dirty="0">
                    <a:solidFill>
                      <a:srgbClr val="131414"/>
                    </a:solidFill>
                    <a:latin typeface="Poppins" pitchFamily="2" charset="77"/>
                    <a:ea typeface="Lato" panose="020F0502020204030203" pitchFamily="34" charset="0"/>
                    <a:cs typeface="Poppins Medium" pitchFamily="2" charset="77"/>
                  </a:rPr>
                  <a:t>2026</a:t>
                </a:r>
              </a:p>
            </p:txBody>
          </p:sp>
        </p:grpSp>
        <p:grpSp>
          <p:nvGrpSpPr>
            <p:cNvPr id="25" name="Group 1">
              <a:extLst>
                <a:ext uri="{FF2B5EF4-FFF2-40B4-BE49-F238E27FC236}">
                  <a16:creationId xmlns:a16="http://schemas.microsoft.com/office/drawing/2014/main" id="{3B19E874-F9CE-B644-8C9C-985037A7A6D8}"/>
                </a:ext>
              </a:extLst>
            </p:cNvPr>
            <p:cNvGrpSpPr/>
            <p:nvPr/>
          </p:nvGrpSpPr>
          <p:grpSpPr>
            <a:xfrm>
              <a:off x="2038789" y="3733833"/>
              <a:ext cx="8115619" cy="468398"/>
              <a:chOff x="2038789" y="3733832"/>
              <a:chExt cx="8115619" cy="801280"/>
            </a:xfrm>
          </p:grpSpPr>
          <p:cxnSp>
            <p:nvCxnSpPr>
              <p:cNvPr id="26" name="Straight Connector 13">
                <a:extLst>
                  <a:ext uri="{FF2B5EF4-FFF2-40B4-BE49-F238E27FC236}">
                    <a16:creationId xmlns:a16="http://schemas.microsoft.com/office/drawing/2014/main" id="{C3A484DA-D945-EC45-90D6-3695ACA7D451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 flipV="1">
                <a:off x="2038789" y="3733832"/>
                <a:ext cx="0" cy="801280"/>
              </a:xfrm>
              <a:prstGeom prst="line">
                <a:avLst/>
              </a:prstGeom>
              <a:ln w="19050" cmpd="sng">
                <a:solidFill>
                  <a:srgbClr val="FFFFFF">
                    <a:lumMod val="85000"/>
                  </a:srgbClr>
                </a:solidFill>
                <a:prstDash val="sysDash"/>
                <a:headEnd type="oval"/>
                <a:tailEnd type="oval"/>
              </a:ln>
              <a:effectLst/>
            </p:spPr>
            <p:style>
              <a:lnRef idx="2">
                <a:srgbClr val="E86222"/>
              </a:lnRef>
              <a:fillRef idx="0">
                <a:srgbClr val="E86222"/>
              </a:fillRef>
              <a:effectRef idx="1">
                <a:srgbClr val="E86222"/>
              </a:effectRef>
              <a:fontRef idx="minor">
                <a:srgbClr val="181919"/>
              </a:fontRef>
            </p:style>
          </p:cxnSp>
          <p:cxnSp>
            <p:nvCxnSpPr>
              <p:cNvPr id="27" name="Straight Connector 14">
                <a:extLst>
                  <a:ext uri="{FF2B5EF4-FFF2-40B4-BE49-F238E27FC236}">
                    <a16:creationId xmlns:a16="http://schemas.microsoft.com/office/drawing/2014/main" id="{587E19FE-69B3-4947-951D-C73D5F62D106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 flipV="1">
                <a:off x="4058975" y="3733832"/>
                <a:ext cx="0" cy="801280"/>
              </a:xfrm>
              <a:prstGeom prst="line">
                <a:avLst/>
              </a:prstGeom>
              <a:ln w="19050" cmpd="sng">
                <a:solidFill>
                  <a:srgbClr val="FFFFFF">
                    <a:lumMod val="85000"/>
                  </a:srgbClr>
                </a:solidFill>
                <a:prstDash val="sysDash"/>
                <a:headEnd type="oval"/>
                <a:tailEnd type="oval"/>
              </a:ln>
              <a:effectLst/>
            </p:spPr>
            <p:style>
              <a:lnRef idx="2">
                <a:srgbClr val="E86222"/>
              </a:lnRef>
              <a:fillRef idx="0">
                <a:srgbClr val="E86222"/>
              </a:fillRef>
              <a:effectRef idx="1">
                <a:srgbClr val="E86222"/>
              </a:effectRef>
              <a:fontRef idx="minor">
                <a:srgbClr val="181919"/>
              </a:fontRef>
            </p:style>
          </p:cxnSp>
          <p:cxnSp>
            <p:nvCxnSpPr>
              <p:cNvPr id="28" name="Straight Connector 15">
                <a:extLst>
                  <a:ext uri="{FF2B5EF4-FFF2-40B4-BE49-F238E27FC236}">
                    <a16:creationId xmlns:a16="http://schemas.microsoft.com/office/drawing/2014/main" id="{FACCB760-84B7-7948-9995-CEE741EE6AE0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 flipV="1">
                <a:off x="6103404" y="3733832"/>
                <a:ext cx="0" cy="801280"/>
              </a:xfrm>
              <a:prstGeom prst="line">
                <a:avLst/>
              </a:prstGeom>
              <a:ln w="19050" cmpd="sng">
                <a:solidFill>
                  <a:srgbClr val="FFFFFF">
                    <a:lumMod val="85000"/>
                  </a:srgbClr>
                </a:solidFill>
                <a:prstDash val="sysDash"/>
                <a:headEnd type="oval"/>
                <a:tailEnd type="oval"/>
              </a:ln>
              <a:effectLst/>
            </p:spPr>
            <p:style>
              <a:lnRef idx="2">
                <a:srgbClr val="E86222"/>
              </a:lnRef>
              <a:fillRef idx="0">
                <a:srgbClr val="E86222"/>
              </a:fillRef>
              <a:effectRef idx="1">
                <a:srgbClr val="E86222"/>
              </a:effectRef>
              <a:fontRef idx="minor">
                <a:srgbClr val="181919"/>
              </a:fontRef>
            </p:style>
          </p:cxnSp>
          <p:cxnSp>
            <p:nvCxnSpPr>
              <p:cNvPr id="29" name="Straight Connector 16">
                <a:extLst>
                  <a:ext uri="{FF2B5EF4-FFF2-40B4-BE49-F238E27FC236}">
                    <a16:creationId xmlns:a16="http://schemas.microsoft.com/office/drawing/2014/main" id="{2D1F4EA5-3244-3F44-97C5-60D3FAD42EE5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 flipV="1">
                <a:off x="8123590" y="3733832"/>
                <a:ext cx="0" cy="801280"/>
              </a:xfrm>
              <a:prstGeom prst="line">
                <a:avLst/>
              </a:prstGeom>
              <a:ln w="19050" cmpd="sng">
                <a:solidFill>
                  <a:srgbClr val="FFFFFF">
                    <a:lumMod val="85000"/>
                  </a:srgbClr>
                </a:solidFill>
                <a:prstDash val="sysDash"/>
                <a:headEnd type="oval"/>
                <a:tailEnd type="oval"/>
              </a:ln>
              <a:effectLst/>
            </p:spPr>
            <p:style>
              <a:lnRef idx="2">
                <a:srgbClr val="E86222"/>
              </a:lnRef>
              <a:fillRef idx="0">
                <a:srgbClr val="E86222"/>
              </a:fillRef>
              <a:effectRef idx="1">
                <a:srgbClr val="E86222"/>
              </a:effectRef>
              <a:fontRef idx="minor">
                <a:srgbClr val="181919"/>
              </a:fontRef>
            </p:style>
          </p:cxnSp>
          <p:cxnSp>
            <p:nvCxnSpPr>
              <p:cNvPr id="30" name="Straight Connector 17">
                <a:extLst>
                  <a:ext uri="{FF2B5EF4-FFF2-40B4-BE49-F238E27FC236}">
                    <a16:creationId xmlns:a16="http://schemas.microsoft.com/office/drawing/2014/main" id="{F8077A6B-E546-E44B-A2CC-CBBC8E722E10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 flipV="1">
                <a:off x="10154408" y="3733832"/>
                <a:ext cx="0" cy="801280"/>
              </a:xfrm>
              <a:prstGeom prst="line">
                <a:avLst/>
              </a:prstGeom>
              <a:ln w="19050" cmpd="sng">
                <a:solidFill>
                  <a:srgbClr val="FFFFFF">
                    <a:lumMod val="85000"/>
                  </a:srgbClr>
                </a:solidFill>
                <a:prstDash val="sysDash"/>
                <a:headEnd type="oval"/>
                <a:tailEnd type="oval"/>
              </a:ln>
              <a:effectLst/>
            </p:spPr>
            <p:style>
              <a:lnRef idx="2">
                <a:srgbClr val="E86222"/>
              </a:lnRef>
              <a:fillRef idx="0">
                <a:srgbClr val="E86222"/>
              </a:fillRef>
              <a:effectRef idx="1">
                <a:srgbClr val="E86222"/>
              </a:effectRef>
              <a:fontRef idx="minor">
                <a:srgbClr val="181919"/>
              </a:fontRef>
            </p:style>
          </p:cxnSp>
        </p:grpSp>
        <p:sp>
          <p:nvSpPr>
            <p:cNvPr id="31" name="Freeform 47">
              <a:extLst>
                <a:ext uri="{FF2B5EF4-FFF2-40B4-BE49-F238E27FC236}">
                  <a16:creationId xmlns:a16="http://schemas.microsoft.com/office/drawing/2014/main" id="{02690902-B9EF-F048-ADEA-D12C7257518B}"/>
                </a:ext>
              </a:extLst>
            </p:cNvPr>
            <p:cNvSpPr/>
            <p:nvPr/>
          </p:nvSpPr>
          <p:spPr>
            <a:xfrm>
              <a:off x="1450614" y="2276006"/>
              <a:ext cx="1179962" cy="1442037"/>
            </a:xfrm>
            <a:custGeom>
              <a:avLst/>
              <a:gdLst>
                <a:gd name="connsiteX0" fmla="*/ 2359925 w 2359924"/>
                <a:gd name="connsiteY0" fmla="*/ 1177536 h 2884075"/>
                <a:gd name="connsiteX1" fmla="*/ 1179783 w 2359924"/>
                <a:gd name="connsiteY1" fmla="*/ 0 h 2884075"/>
                <a:gd name="connsiteX2" fmla="*/ 0 w 2359924"/>
                <a:gd name="connsiteY2" fmla="*/ 1177924 h 2884075"/>
                <a:gd name="connsiteX3" fmla="*/ 798183 w 2359924"/>
                <a:gd name="connsiteY3" fmla="*/ 2292090 h 2884075"/>
                <a:gd name="connsiteX4" fmla="*/ 977282 w 2359924"/>
                <a:gd name="connsiteY4" fmla="*/ 2452674 h 2884075"/>
                <a:gd name="connsiteX5" fmla="*/ 1180261 w 2359924"/>
                <a:gd name="connsiteY5" fmla="*/ 2884075 h 2884075"/>
                <a:gd name="connsiteX6" fmla="*/ 1383239 w 2359924"/>
                <a:gd name="connsiteY6" fmla="*/ 2452674 h 2884075"/>
                <a:gd name="connsiteX7" fmla="*/ 1559353 w 2359924"/>
                <a:gd name="connsiteY7" fmla="*/ 2292686 h 2884075"/>
                <a:gd name="connsiteX8" fmla="*/ 2359925 w 2359924"/>
                <a:gd name="connsiteY8" fmla="*/ 1177536 h 2884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59924" h="2884075">
                  <a:moveTo>
                    <a:pt x="2359925" y="1177536"/>
                  </a:moveTo>
                  <a:cubicBezTo>
                    <a:pt x="2359835" y="527097"/>
                    <a:pt x="1831464" y="-90"/>
                    <a:pt x="1179783" y="0"/>
                  </a:cubicBezTo>
                  <a:cubicBezTo>
                    <a:pt x="528100" y="119"/>
                    <a:pt x="-105" y="527484"/>
                    <a:pt x="0" y="1177924"/>
                  </a:cubicBezTo>
                  <a:cubicBezTo>
                    <a:pt x="81" y="1681424"/>
                    <a:pt x="320853" y="2129182"/>
                    <a:pt x="798183" y="2292090"/>
                  </a:cubicBezTo>
                  <a:cubicBezTo>
                    <a:pt x="877220" y="2319171"/>
                    <a:pt x="941851" y="2377149"/>
                    <a:pt x="977282" y="2452674"/>
                  </a:cubicBezTo>
                  <a:lnTo>
                    <a:pt x="1180261" y="2884075"/>
                  </a:lnTo>
                  <a:lnTo>
                    <a:pt x="1383239" y="2452674"/>
                  </a:lnTo>
                  <a:cubicBezTo>
                    <a:pt x="1417746" y="2377685"/>
                    <a:pt x="1481326" y="2319946"/>
                    <a:pt x="1559353" y="2292686"/>
                  </a:cubicBezTo>
                  <a:cubicBezTo>
                    <a:pt x="2037905" y="2130403"/>
                    <a:pt x="2359835" y="1681990"/>
                    <a:pt x="2359925" y="1177536"/>
                  </a:cubicBezTo>
                  <a:close/>
                </a:path>
              </a:pathLst>
            </a:custGeom>
            <a:solidFill>
              <a:srgbClr val="E86222"/>
            </a:solidFill>
            <a:ln w="1492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32" name="Freeform 48">
              <a:extLst>
                <a:ext uri="{FF2B5EF4-FFF2-40B4-BE49-F238E27FC236}">
                  <a16:creationId xmlns:a16="http://schemas.microsoft.com/office/drawing/2014/main" id="{3A632AE6-3913-FF4A-AE36-927DCD710E1E}"/>
                </a:ext>
              </a:extLst>
            </p:cNvPr>
            <p:cNvSpPr/>
            <p:nvPr/>
          </p:nvSpPr>
          <p:spPr>
            <a:xfrm>
              <a:off x="3478030" y="2276006"/>
              <a:ext cx="1179962" cy="1442037"/>
            </a:xfrm>
            <a:custGeom>
              <a:avLst/>
              <a:gdLst>
                <a:gd name="connsiteX0" fmla="*/ 2359925 w 2359924"/>
                <a:gd name="connsiteY0" fmla="*/ 1177536 h 2884075"/>
                <a:gd name="connsiteX1" fmla="*/ 1179783 w 2359924"/>
                <a:gd name="connsiteY1" fmla="*/ 0 h 2884075"/>
                <a:gd name="connsiteX2" fmla="*/ 0 w 2359924"/>
                <a:gd name="connsiteY2" fmla="*/ 1177924 h 2884075"/>
                <a:gd name="connsiteX3" fmla="*/ 798183 w 2359924"/>
                <a:gd name="connsiteY3" fmla="*/ 2292090 h 2884075"/>
                <a:gd name="connsiteX4" fmla="*/ 977282 w 2359924"/>
                <a:gd name="connsiteY4" fmla="*/ 2452674 h 2884075"/>
                <a:gd name="connsiteX5" fmla="*/ 1180261 w 2359924"/>
                <a:gd name="connsiteY5" fmla="*/ 2884075 h 2884075"/>
                <a:gd name="connsiteX6" fmla="*/ 1383239 w 2359924"/>
                <a:gd name="connsiteY6" fmla="*/ 2452674 h 2884075"/>
                <a:gd name="connsiteX7" fmla="*/ 1559353 w 2359924"/>
                <a:gd name="connsiteY7" fmla="*/ 2292686 h 2884075"/>
                <a:gd name="connsiteX8" fmla="*/ 2359925 w 2359924"/>
                <a:gd name="connsiteY8" fmla="*/ 1177536 h 2884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59924" h="2884075">
                  <a:moveTo>
                    <a:pt x="2359925" y="1177536"/>
                  </a:moveTo>
                  <a:cubicBezTo>
                    <a:pt x="2359835" y="527097"/>
                    <a:pt x="1831464" y="-90"/>
                    <a:pt x="1179783" y="0"/>
                  </a:cubicBezTo>
                  <a:cubicBezTo>
                    <a:pt x="528100" y="119"/>
                    <a:pt x="-105" y="527484"/>
                    <a:pt x="0" y="1177924"/>
                  </a:cubicBezTo>
                  <a:cubicBezTo>
                    <a:pt x="81" y="1681424"/>
                    <a:pt x="320853" y="2129182"/>
                    <a:pt x="798183" y="2292090"/>
                  </a:cubicBezTo>
                  <a:cubicBezTo>
                    <a:pt x="877220" y="2319171"/>
                    <a:pt x="941851" y="2377149"/>
                    <a:pt x="977282" y="2452674"/>
                  </a:cubicBezTo>
                  <a:lnTo>
                    <a:pt x="1180261" y="2884075"/>
                  </a:lnTo>
                  <a:lnTo>
                    <a:pt x="1383239" y="2452674"/>
                  </a:lnTo>
                  <a:cubicBezTo>
                    <a:pt x="1417746" y="2377685"/>
                    <a:pt x="1481326" y="2319946"/>
                    <a:pt x="1559353" y="2292686"/>
                  </a:cubicBezTo>
                  <a:cubicBezTo>
                    <a:pt x="2037905" y="2130403"/>
                    <a:pt x="2359835" y="1681990"/>
                    <a:pt x="2359925" y="1177536"/>
                  </a:cubicBezTo>
                  <a:close/>
                </a:path>
              </a:pathLst>
            </a:custGeom>
            <a:solidFill>
              <a:srgbClr val="3898EC"/>
            </a:solidFill>
            <a:ln w="1492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33" name="Freeform 49">
              <a:extLst>
                <a:ext uri="{FF2B5EF4-FFF2-40B4-BE49-F238E27FC236}">
                  <a16:creationId xmlns:a16="http://schemas.microsoft.com/office/drawing/2014/main" id="{B6342D9E-5E56-4544-8AF1-198BA66B8190}"/>
                </a:ext>
              </a:extLst>
            </p:cNvPr>
            <p:cNvSpPr/>
            <p:nvPr/>
          </p:nvSpPr>
          <p:spPr>
            <a:xfrm>
              <a:off x="5515559" y="2276006"/>
              <a:ext cx="1179962" cy="1442037"/>
            </a:xfrm>
            <a:custGeom>
              <a:avLst/>
              <a:gdLst>
                <a:gd name="connsiteX0" fmla="*/ 2359925 w 2359924"/>
                <a:gd name="connsiteY0" fmla="*/ 1177536 h 2884075"/>
                <a:gd name="connsiteX1" fmla="*/ 1179783 w 2359924"/>
                <a:gd name="connsiteY1" fmla="*/ 0 h 2884075"/>
                <a:gd name="connsiteX2" fmla="*/ 0 w 2359924"/>
                <a:gd name="connsiteY2" fmla="*/ 1177924 h 2884075"/>
                <a:gd name="connsiteX3" fmla="*/ 798183 w 2359924"/>
                <a:gd name="connsiteY3" fmla="*/ 2292090 h 2884075"/>
                <a:gd name="connsiteX4" fmla="*/ 977282 w 2359924"/>
                <a:gd name="connsiteY4" fmla="*/ 2452674 h 2884075"/>
                <a:gd name="connsiteX5" fmla="*/ 1180261 w 2359924"/>
                <a:gd name="connsiteY5" fmla="*/ 2884075 h 2884075"/>
                <a:gd name="connsiteX6" fmla="*/ 1383239 w 2359924"/>
                <a:gd name="connsiteY6" fmla="*/ 2452674 h 2884075"/>
                <a:gd name="connsiteX7" fmla="*/ 1559353 w 2359924"/>
                <a:gd name="connsiteY7" fmla="*/ 2292686 h 2884075"/>
                <a:gd name="connsiteX8" fmla="*/ 2359925 w 2359924"/>
                <a:gd name="connsiteY8" fmla="*/ 1177536 h 2884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59924" h="2884075">
                  <a:moveTo>
                    <a:pt x="2359925" y="1177536"/>
                  </a:moveTo>
                  <a:cubicBezTo>
                    <a:pt x="2359835" y="527097"/>
                    <a:pt x="1831464" y="-90"/>
                    <a:pt x="1179783" y="0"/>
                  </a:cubicBezTo>
                  <a:cubicBezTo>
                    <a:pt x="528100" y="119"/>
                    <a:pt x="-105" y="527484"/>
                    <a:pt x="0" y="1177924"/>
                  </a:cubicBezTo>
                  <a:cubicBezTo>
                    <a:pt x="81" y="1681424"/>
                    <a:pt x="320853" y="2129182"/>
                    <a:pt x="798183" y="2292090"/>
                  </a:cubicBezTo>
                  <a:cubicBezTo>
                    <a:pt x="877220" y="2319171"/>
                    <a:pt x="941851" y="2377149"/>
                    <a:pt x="977282" y="2452674"/>
                  </a:cubicBezTo>
                  <a:lnTo>
                    <a:pt x="1180261" y="2884075"/>
                  </a:lnTo>
                  <a:lnTo>
                    <a:pt x="1383239" y="2452674"/>
                  </a:lnTo>
                  <a:cubicBezTo>
                    <a:pt x="1417746" y="2377685"/>
                    <a:pt x="1481326" y="2319946"/>
                    <a:pt x="1559353" y="2292686"/>
                  </a:cubicBezTo>
                  <a:cubicBezTo>
                    <a:pt x="2037905" y="2130403"/>
                    <a:pt x="2359835" y="1681990"/>
                    <a:pt x="2359925" y="1177536"/>
                  </a:cubicBezTo>
                  <a:close/>
                </a:path>
              </a:pathLst>
            </a:custGeom>
            <a:solidFill>
              <a:srgbClr val="747980"/>
            </a:solidFill>
            <a:ln w="1492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34" name="Freeform 50">
              <a:extLst>
                <a:ext uri="{FF2B5EF4-FFF2-40B4-BE49-F238E27FC236}">
                  <a16:creationId xmlns:a16="http://schemas.microsoft.com/office/drawing/2014/main" id="{F400255A-C83A-044E-B825-73DFDB573700}"/>
                </a:ext>
              </a:extLst>
            </p:cNvPr>
            <p:cNvSpPr/>
            <p:nvPr/>
          </p:nvSpPr>
          <p:spPr>
            <a:xfrm>
              <a:off x="7542975" y="2276006"/>
              <a:ext cx="1179962" cy="1442037"/>
            </a:xfrm>
            <a:custGeom>
              <a:avLst/>
              <a:gdLst>
                <a:gd name="connsiteX0" fmla="*/ 2359925 w 2359924"/>
                <a:gd name="connsiteY0" fmla="*/ 1177536 h 2884075"/>
                <a:gd name="connsiteX1" fmla="*/ 1179783 w 2359924"/>
                <a:gd name="connsiteY1" fmla="*/ 0 h 2884075"/>
                <a:gd name="connsiteX2" fmla="*/ 0 w 2359924"/>
                <a:gd name="connsiteY2" fmla="*/ 1177924 h 2884075"/>
                <a:gd name="connsiteX3" fmla="*/ 798183 w 2359924"/>
                <a:gd name="connsiteY3" fmla="*/ 2292090 h 2884075"/>
                <a:gd name="connsiteX4" fmla="*/ 977282 w 2359924"/>
                <a:gd name="connsiteY4" fmla="*/ 2452674 h 2884075"/>
                <a:gd name="connsiteX5" fmla="*/ 1180261 w 2359924"/>
                <a:gd name="connsiteY5" fmla="*/ 2884075 h 2884075"/>
                <a:gd name="connsiteX6" fmla="*/ 1383239 w 2359924"/>
                <a:gd name="connsiteY6" fmla="*/ 2452674 h 2884075"/>
                <a:gd name="connsiteX7" fmla="*/ 1559353 w 2359924"/>
                <a:gd name="connsiteY7" fmla="*/ 2292686 h 2884075"/>
                <a:gd name="connsiteX8" fmla="*/ 2359925 w 2359924"/>
                <a:gd name="connsiteY8" fmla="*/ 1177536 h 2884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59924" h="2884075">
                  <a:moveTo>
                    <a:pt x="2359925" y="1177536"/>
                  </a:moveTo>
                  <a:cubicBezTo>
                    <a:pt x="2359835" y="527097"/>
                    <a:pt x="1831464" y="-90"/>
                    <a:pt x="1179783" y="0"/>
                  </a:cubicBezTo>
                  <a:cubicBezTo>
                    <a:pt x="528100" y="119"/>
                    <a:pt x="-105" y="527484"/>
                    <a:pt x="0" y="1177924"/>
                  </a:cubicBezTo>
                  <a:cubicBezTo>
                    <a:pt x="81" y="1681424"/>
                    <a:pt x="320853" y="2129182"/>
                    <a:pt x="798183" y="2292090"/>
                  </a:cubicBezTo>
                  <a:cubicBezTo>
                    <a:pt x="877220" y="2319171"/>
                    <a:pt x="941851" y="2377149"/>
                    <a:pt x="977282" y="2452674"/>
                  </a:cubicBezTo>
                  <a:lnTo>
                    <a:pt x="1180261" y="2884075"/>
                  </a:lnTo>
                  <a:lnTo>
                    <a:pt x="1383239" y="2452674"/>
                  </a:lnTo>
                  <a:cubicBezTo>
                    <a:pt x="1417746" y="2377685"/>
                    <a:pt x="1481326" y="2319946"/>
                    <a:pt x="1559353" y="2292686"/>
                  </a:cubicBezTo>
                  <a:cubicBezTo>
                    <a:pt x="2037905" y="2130403"/>
                    <a:pt x="2359835" y="1681990"/>
                    <a:pt x="2359925" y="1177536"/>
                  </a:cubicBezTo>
                  <a:close/>
                </a:path>
              </a:pathLst>
            </a:custGeom>
            <a:solidFill>
              <a:srgbClr val="0E0E12"/>
            </a:solidFill>
            <a:ln w="1492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35" name="Freeform 51">
              <a:extLst>
                <a:ext uri="{FF2B5EF4-FFF2-40B4-BE49-F238E27FC236}">
                  <a16:creationId xmlns:a16="http://schemas.microsoft.com/office/drawing/2014/main" id="{CDA2E558-5B1F-6949-9356-DFCBAC4402C1}"/>
                </a:ext>
              </a:extLst>
            </p:cNvPr>
            <p:cNvSpPr/>
            <p:nvPr/>
          </p:nvSpPr>
          <p:spPr>
            <a:xfrm>
              <a:off x="9571696" y="2276006"/>
              <a:ext cx="1179962" cy="1442037"/>
            </a:xfrm>
            <a:custGeom>
              <a:avLst/>
              <a:gdLst>
                <a:gd name="connsiteX0" fmla="*/ 2359925 w 2359924"/>
                <a:gd name="connsiteY0" fmla="*/ 1177536 h 2884075"/>
                <a:gd name="connsiteX1" fmla="*/ 1179783 w 2359924"/>
                <a:gd name="connsiteY1" fmla="*/ 0 h 2884075"/>
                <a:gd name="connsiteX2" fmla="*/ 0 w 2359924"/>
                <a:gd name="connsiteY2" fmla="*/ 1177924 h 2884075"/>
                <a:gd name="connsiteX3" fmla="*/ 798183 w 2359924"/>
                <a:gd name="connsiteY3" fmla="*/ 2292090 h 2884075"/>
                <a:gd name="connsiteX4" fmla="*/ 977282 w 2359924"/>
                <a:gd name="connsiteY4" fmla="*/ 2452674 h 2884075"/>
                <a:gd name="connsiteX5" fmla="*/ 1180261 w 2359924"/>
                <a:gd name="connsiteY5" fmla="*/ 2884075 h 2884075"/>
                <a:gd name="connsiteX6" fmla="*/ 1383239 w 2359924"/>
                <a:gd name="connsiteY6" fmla="*/ 2452674 h 2884075"/>
                <a:gd name="connsiteX7" fmla="*/ 1559353 w 2359924"/>
                <a:gd name="connsiteY7" fmla="*/ 2292686 h 2884075"/>
                <a:gd name="connsiteX8" fmla="*/ 2359925 w 2359924"/>
                <a:gd name="connsiteY8" fmla="*/ 1177536 h 2884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59924" h="2884075">
                  <a:moveTo>
                    <a:pt x="2359925" y="1177536"/>
                  </a:moveTo>
                  <a:cubicBezTo>
                    <a:pt x="2359835" y="527097"/>
                    <a:pt x="1831464" y="-90"/>
                    <a:pt x="1179783" y="0"/>
                  </a:cubicBezTo>
                  <a:cubicBezTo>
                    <a:pt x="528100" y="119"/>
                    <a:pt x="-105" y="527484"/>
                    <a:pt x="0" y="1177924"/>
                  </a:cubicBezTo>
                  <a:cubicBezTo>
                    <a:pt x="81" y="1681424"/>
                    <a:pt x="320853" y="2129182"/>
                    <a:pt x="798183" y="2292090"/>
                  </a:cubicBezTo>
                  <a:cubicBezTo>
                    <a:pt x="877220" y="2319171"/>
                    <a:pt x="941851" y="2377149"/>
                    <a:pt x="977282" y="2452674"/>
                  </a:cubicBezTo>
                  <a:lnTo>
                    <a:pt x="1180261" y="2884075"/>
                  </a:lnTo>
                  <a:lnTo>
                    <a:pt x="1383239" y="2452674"/>
                  </a:lnTo>
                  <a:cubicBezTo>
                    <a:pt x="1417746" y="2377685"/>
                    <a:pt x="1481326" y="2319946"/>
                    <a:pt x="1559353" y="2292686"/>
                  </a:cubicBezTo>
                  <a:cubicBezTo>
                    <a:pt x="2037905" y="2130403"/>
                    <a:pt x="2359835" y="1681990"/>
                    <a:pt x="2359925" y="1177536"/>
                  </a:cubicBezTo>
                  <a:close/>
                </a:path>
              </a:pathLst>
            </a:custGeom>
            <a:solidFill>
              <a:srgbClr val="3B3E42"/>
            </a:solidFill>
            <a:ln w="1492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grpSp>
          <p:nvGrpSpPr>
            <p:cNvPr id="36" name="Gráfico 248">
              <a:extLst>
                <a:ext uri="{FF2B5EF4-FFF2-40B4-BE49-F238E27FC236}">
                  <a16:creationId xmlns:a16="http://schemas.microsoft.com/office/drawing/2014/main" id="{C3B75FD0-40CB-EA49-A4EE-F516CBBB422B}"/>
                </a:ext>
              </a:extLst>
            </p:cNvPr>
            <p:cNvGrpSpPr/>
            <p:nvPr/>
          </p:nvGrpSpPr>
          <p:grpSpPr>
            <a:xfrm>
              <a:off x="1821623" y="2673350"/>
              <a:ext cx="408932" cy="408931"/>
              <a:chOff x="3146738" y="1418276"/>
              <a:chExt cx="327098" cy="327098"/>
            </a:xfrm>
            <a:solidFill>
              <a:srgbClr val="FFFFFF"/>
            </a:solidFill>
          </p:grpSpPr>
          <p:sp>
            <p:nvSpPr>
              <p:cNvPr id="37" name="Forma libre 369">
                <a:extLst>
                  <a:ext uri="{FF2B5EF4-FFF2-40B4-BE49-F238E27FC236}">
                    <a16:creationId xmlns:a16="http://schemas.microsoft.com/office/drawing/2014/main" id="{609D0650-7E2D-8347-86D3-E034319CA4E4}"/>
                  </a:ext>
                </a:extLst>
              </p:cNvPr>
              <p:cNvSpPr/>
              <p:nvPr/>
            </p:nvSpPr>
            <p:spPr>
              <a:xfrm>
                <a:off x="3200775" y="1417797"/>
                <a:ext cx="218491" cy="327737"/>
              </a:xfrm>
              <a:custGeom>
                <a:avLst/>
                <a:gdLst>
                  <a:gd name="connsiteX0" fmla="*/ 219024 w 436983"/>
                  <a:gd name="connsiteY0" fmla="*/ 958 h 655474"/>
                  <a:gd name="connsiteX1" fmla="*/ 958 w 436983"/>
                  <a:gd name="connsiteY1" fmla="*/ 219024 h 655474"/>
                  <a:gd name="connsiteX2" fmla="*/ 62489 w 436983"/>
                  <a:gd name="connsiteY2" fmla="*/ 377224 h 655474"/>
                  <a:gd name="connsiteX3" fmla="*/ 82733 w 436983"/>
                  <a:gd name="connsiteY3" fmla="*/ 409833 h 655474"/>
                  <a:gd name="connsiteX4" fmla="*/ 82733 w 436983"/>
                  <a:gd name="connsiteY4" fmla="*/ 437091 h 655474"/>
                  <a:gd name="connsiteX5" fmla="*/ 109991 w 436983"/>
                  <a:gd name="connsiteY5" fmla="*/ 484025 h 655474"/>
                  <a:gd name="connsiteX6" fmla="*/ 109991 w 436983"/>
                  <a:gd name="connsiteY6" fmla="*/ 570080 h 655474"/>
                  <a:gd name="connsiteX7" fmla="*/ 125962 w 436983"/>
                  <a:gd name="connsiteY7" fmla="*/ 608626 h 655474"/>
                  <a:gd name="connsiteX8" fmla="*/ 141225 w 436983"/>
                  <a:gd name="connsiteY8" fmla="*/ 623888 h 655474"/>
                  <a:gd name="connsiteX9" fmla="*/ 141258 w 436983"/>
                  <a:gd name="connsiteY9" fmla="*/ 623921 h 655474"/>
                  <a:gd name="connsiteX10" fmla="*/ 152528 w 436983"/>
                  <a:gd name="connsiteY10" fmla="*/ 635191 h 655474"/>
                  <a:gd name="connsiteX11" fmla="*/ 200723 w 436983"/>
                  <a:gd name="connsiteY11" fmla="*/ 655155 h 655474"/>
                  <a:gd name="connsiteX12" fmla="*/ 237325 w 436983"/>
                  <a:gd name="connsiteY12" fmla="*/ 655155 h 655474"/>
                  <a:gd name="connsiteX13" fmla="*/ 285520 w 436983"/>
                  <a:gd name="connsiteY13" fmla="*/ 635191 h 655474"/>
                  <a:gd name="connsiteX14" fmla="*/ 296790 w 436983"/>
                  <a:gd name="connsiteY14" fmla="*/ 623921 h 655474"/>
                  <a:gd name="connsiteX15" fmla="*/ 296823 w 436983"/>
                  <a:gd name="connsiteY15" fmla="*/ 623888 h 655474"/>
                  <a:gd name="connsiteX16" fmla="*/ 312085 w 436983"/>
                  <a:gd name="connsiteY16" fmla="*/ 608626 h 655474"/>
                  <a:gd name="connsiteX17" fmla="*/ 328057 w 436983"/>
                  <a:gd name="connsiteY17" fmla="*/ 570080 h 655474"/>
                  <a:gd name="connsiteX18" fmla="*/ 328057 w 436983"/>
                  <a:gd name="connsiteY18" fmla="*/ 484025 h 655474"/>
                  <a:gd name="connsiteX19" fmla="*/ 355315 w 436983"/>
                  <a:gd name="connsiteY19" fmla="*/ 437091 h 655474"/>
                  <a:gd name="connsiteX20" fmla="*/ 355315 w 436983"/>
                  <a:gd name="connsiteY20" fmla="*/ 409831 h 655474"/>
                  <a:gd name="connsiteX21" fmla="*/ 375559 w 436983"/>
                  <a:gd name="connsiteY21" fmla="*/ 377223 h 655474"/>
                  <a:gd name="connsiteX22" fmla="*/ 437089 w 436983"/>
                  <a:gd name="connsiteY22" fmla="*/ 219023 h 655474"/>
                  <a:gd name="connsiteX23" fmla="*/ 219024 w 436983"/>
                  <a:gd name="connsiteY23" fmla="*/ 958 h 655474"/>
                  <a:gd name="connsiteX24" fmla="*/ 219024 w 436983"/>
                  <a:gd name="connsiteY24" fmla="*/ 246282 h 655474"/>
                  <a:gd name="connsiteX25" fmla="*/ 178137 w 436983"/>
                  <a:gd name="connsiteY25" fmla="*/ 205395 h 655474"/>
                  <a:gd name="connsiteX26" fmla="*/ 205395 w 436983"/>
                  <a:gd name="connsiteY26" fmla="*/ 167018 h 655474"/>
                  <a:gd name="connsiteX27" fmla="*/ 205395 w 436983"/>
                  <a:gd name="connsiteY27" fmla="*/ 164508 h 655474"/>
                  <a:gd name="connsiteX28" fmla="*/ 219024 w 436983"/>
                  <a:gd name="connsiteY28" fmla="*/ 150878 h 655474"/>
                  <a:gd name="connsiteX29" fmla="*/ 232654 w 436983"/>
                  <a:gd name="connsiteY29" fmla="*/ 164508 h 655474"/>
                  <a:gd name="connsiteX30" fmla="*/ 246283 w 436983"/>
                  <a:gd name="connsiteY30" fmla="*/ 164508 h 655474"/>
                  <a:gd name="connsiteX31" fmla="*/ 259913 w 436983"/>
                  <a:gd name="connsiteY31" fmla="*/ 178137 h 655474"/>
                  <a:gd name="connsiteX32" fmla="*/ 246283 w 436983"/>
                  <a:gd name="connsiteY32" fmla="*/ 191767 h 655474"/>
                  <a:gd name="connsiteX33" fmla="*/ 219024 w 436983"/>
                  <a:gd name="connsiteY33" fmla="*/ 191767 h 655474"/>
                  <a:gd name="connsiteX34" fmla="*/ 205395 w 436983"/>
                  <a:gd name="connsiteY34" fmla="*/ 205396 h 655474"/>
                  <a:gd name="connsiteX35" fmla="*/ 219024 w 436983"/>
                  <a:gd name="connsiteY35" fmla="*/ 219026 h 655474"/>
                  <a:gd name="connsiteX36" fmla="*/ 259912 w 436983"/>
                  <a:gd name="connsiteY36" fmla="*/ 259913 h 655474"/>
                  <a:gd name="connsiteX37" fmla="*/ 232654 w 436983"/>
                  <a:gd name="connsiteY37" fmla="*/ 298290 h 655474"/>
                  <a:gd name="connsiteX38" fmla="*/ 232654 w 436983"/>
                  <a:gd name="connsiteY38" fmla="*/ 300800 h 655474"/>
                  <a:gd name="connsiteX39" fmla="*/ 219024 w 436983"/>
                  <a:gd name="connsiteY39" fmla="*/ 314430 h 655474"/>
                  <a:gd name="connsiteX40" fmla="*/ 205395 w 436983"/>
                  <a:gd name="connsiteY40" fmla="*/ 300800 h 655474"/>
                  <a:gd name="connsiteX41" fmla="*/ 191765 w 436983"/>
                  <a:gd name="connsiteY41" fmla="*/ 300800 h 655474"/>
                  <a:gd name="connsiteX42" fmla="*/ 178136 w 436983"/>
                  <a:gd name="connsiteY42" fmla="*/ 287171 h 655474"/>
                  <a:gd name="connsiteX43" fmla="*/ 191765 w 436983"/>
                  <a:gd name="connsiteY43" fmla="*/ 273541 h 655474"/>
                  <a:gd name="connsiteX44" fmla="*/ 219024 w 436983"/>
                  <a:gd name="connsiteY44" fmla="*/ 273541 h 655474"/>
                  <a:gd name="connsiteX45" fmla="*/ 232654 w 436983"/>
                  <a:gd name="connsiteY45" fmla="*/ 259912 h 655474"/>
                  <a:gd name="connsiteX46" fmla="*/ 219024 w 436983"/>
                  <a:gd name="connsiteY46" fmla="*/ 246282 h 655474"/>
                  <a:gd name="connsiteX47" fmla="*/ 292813 w 436983"/>
                  <a:gd name="connsiteY47" fmla="*/ 589352 h 655474"/>
                  <a:gd name="connsiteX48" fmla="*/ 281527 w 436983"/>
                  <a:gd name="connsiteY48" fmla="*/ 600638 h 655474"/>
                  <a:gd name="connsiteX49" fmla="*/ 156523 w 436983"/>
                  <a:gd name="connsiteY49" fmla="*/ 600638 h 655474"/>
                  <a:gd name="connsiteX50" fmla="*/ 145237 w 436983"/>
                  <a:gd name="connsiteY50" fmla="*/ 589352 h 655474"/>
                  <a:gd name="connsiteX51" fmla="*/ 137913 w 436983"/>
                  <a:gd name="connsiteY51" fmla="*/ 573381 h 655474"/>
                  <a:gd name="connsiteX52" fmla="*/ 300138 w 436983"/>
                  <a:gd name="connsiteY52" fmla="*/ 573381 h 655474"/>
                  <a:gd name="connsiteX53" fmla="*/ 292813 w 436983"/>
                  <a:gd name="connsiteY53" fmla="*/ 589352 h 655474"/>
                  <a:gd name="connsiteX54" fmla="*/ 300799 w 436983"/>
                  <a:gd name="connsiteY54" fmla="*/ 518864 h 655474"/>
                  <a:gd name="connsiteX55" fmla="*/ 137250 w 436983"/>
                  <a:gd name="connsiteY55" fmla="*/ 518864 h 655474"/>
                  <a:gd name="connsiteX56" fmla="*/ 137250 w 436983"/>
                  <a:gd name="connsiteY56" fmla="*/ 491606 h 655474"/>
                  <a:gd name="connsiteX57" fmla="*/ 300799 w 436983"/>
                  <a:gd name="connsiteY57" fmla="*/ 491606 h 655474"/>
                  <a:gd name="connsiteX58" fmla="*/ 300799 w 436983"/>
                  <a:gd name="connsiteY58" fmla="*/ 518864 h 655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36983" h="655474">
                    <a:moveTo>
                      <a:pt x="219024" y="958"/>
                    </a:moveTo>
                    <a:cubicBezTo>
                      <a:pt x="98785" y="958"/>
                      <a:pt x="958" y="98785"/>
                      <a:pt x="958" y="219024"/>
                    </a:cubicBezTo>
                    <a:cubicBezTo>
                      <a:pt x="958" y="301118"/>
                      <a:pt x="37986" y="346917"/>
                      <a:pt x="62489" y="377224"/>
                    </a:cubicBezTo>
                    <a:cubicBezTo>
                      <a:pt x="73349" y="390653"/>
                      <a:pt x="82733" y="402260"/>
                      <a:pt x="82733" y="409833"/>
                    </a:cubicBezTo>
                    <a:lnTo>
                      <a:pt x="82733" y="437091"/>
                    </a:lnTo>
                    <a:cubicBezTo>
                      <a:pt x="82733" y="457183"/>
                      <a:pt x="93775" y="474570"/>
                      <a:pt x="109991" y="484025"/>
                    </a:cubicBezTo>
                    <a:lnTo>
                      <a:pt x="109991" y="570080"/>
                    </a:lnTo>
                    <a:cubicBezTo>
                      <a:pt x="109991" y="584428"/>
                      <a:pt x="115807" y="598483"/>
                      <a:pt x="125962" y="608626"/>
                    </a:cubicBezTo>
                    <a:lnTo>
                      <a:pt x="141225" y="623888"/>
                    </a:lnTo>
                    <a:lnTo>
                      <a:pt x="141258" y="623921"/>
                    </a:lnTo>
                    <a:lnTo>
                      <a:pt x="152528" y="635191"/>
                    </a:lnTo>
                    <a:cubicBezTo>
                      <a:pt x="165399" y="648061"/>
                      <a:pt x="182516" y="655155"/>
                      <a:pt x="200723" y="655155"/>
                    </a:cubicBezTo>
                    <a:lnTo>
                      <a:pt x="237325" y="655155"/>
                    </a:lnTo>
                    <a:cubicBezTo>
                      <a:pt x="255533" y="655155"/>
                      <a:pt x="272649" y="648061"/>
                      <a:pt x="285520" y="635191"/>
                    </a:cubicBezTo>
                    <a:lnTo>
                      <a:pt x="296790" y="623921"/>
                    </a:lnTo>
                    <a:lnTo>
                      <a:pt x="296823" y="623888"/>
                    </a:lnTo>
                    <a:lnTo>
                      <a:pt x="312085" y="608626"/>
                    </a:lnTo>
                    <a:cubicBezTo>
                      <a:pt x="322241" y="598483"/>
                      <a:pt x="328057" y="584428"/>
                      <a:pt x="328057" y="570080"/>
                    </a:cubicBezTo>
                    <a:lnTo>
                      <a:pt x="328057" y="484025"/>
                    </a:lnTo>
                    <a:cubicBezTo>
                      <a:pt x="344272" y="474570"/>
                      <a:pt x="355315" y="457183"/>
                      <a:pt x="355315" y="437091"/>
                    </a:cubicBezTo>
                    <a:lnTo>
                      <a:pt x="355315" y="409831"/>
                    </a:lnTo>
                    <a:cubicBezTo>
                      <a:pt x="355315" y="402258"/>
                      <a:pt x="364698" y="390653"/>
                      <a:pt x="375559" y="377223"/>
                    </a:cubicBezTo>
                    <a:cubicBezTo>
                      <a:pt x="400062" y="346916"/>
                      <a:pt x="437089" y="301117"/>
                      <a:pt x="437089" y="219023"/>
                    </a:cubicBezTo>
                    <a:cubicBezTo>
                      <a:pt x="437090" y="98785"/>
                      <a:pt x="339264" y="958"/>
                      <a:pt x="219024" y="958"/>
                    </a:cubicBezTo>
                    <a:close/>
                    <a:moveTo>
                      <a:pt x="219024" y="246282"/>
                    </a:moveTo>
                    <a:cubicBezTo>
                      <a:pt x="196478" y="246282"/>
                      <a:pt x="178137" y="227942"/>
                      <a:pt x="178137" y="205395"/>
                    </a:cubicBezTo>
                    <a:cubicBezTo>
                      <a:pt x="178137" y="187650"/>
                      <a:pt x="189565" y="172663"/>
                      <a:pt x="205395" y="167018"/>
                    </a:cubicBezTo>
                    <a:lnTo>
                      <a:pt x="205395" y="164508"/>
                    </a:lnTo>
                    <a:cubicBezTo>
                      <a:pt x="205395" y="156974"/>
                      <a:pt x="211491" y="150878"/>
                      <a:pt x="219024" y="150878"/>
                    </a:cubicBezTo>
                    <a:cubicBezTo>
                      <a:pt x="226558" y="150878"/>
                      <a:pt x="232654" y="156974"/>
                      <a:pt x="232654" y="164508"/>
                    </a:cubicBezTo>
                    <a:lnTo>
                      <a:pt x="246283" y="164508"/>
                    </a:lnTo>
                    <a:cubicBezTo>
                      <a:pt x="253817" y="164508"/>
                      <a:pt x="259913" y="170604"/>
                      <a:pt x="259913" y="178137"/>
                    </a:cubicBezTo>
                    <a:cubicBezTo>
                      <a:pt x="259913" y="185671"/>
                      <a:pt x="253817" y="191767"/>
                      <a:pt x="246283" y="191767"/>
                    </a:cubicBezTo>
                    <a:lnTo>
                      <a:pt x="219024" y="191767"/>
                    </a:lnTo>
                    <a:cubicBezTo>
                      <a:pt x="211505" y="191767"/>
                      <a:pt x="205395" y="197875"/>
                      <a:pt x="205395" y="205396"/>
                    </a:cubicBezTo>
                    <a:cubicBezTo>
                      <a:pt x="205395" y="212917"/>
                      <a:pt x="211504" y="219026"/>
                      <a:pt x="219024" y="219026"/>
                    </a:cubicBezTo>
                    <a:cubicBezTo>
                      <a:pt x="241571" y="219026"/>
                      <a:pt x="259912" y="237366"/>
                      <a:pt x="259912" y="259913"/>
                    </a:cubicBezTo>
                    <a:cubicBezTo>
                      <a:pt x="259912" y="277658"/>
                      <a:pt x="248484" y="292645"/>
                      <a:pt x="232654" y="298290"/>
                    </a:cubicBezTo>
                    <a:lnTo>
                      <a:pt x="232654" y="300800"/>
                    </a:lnTo>
                    <a:cubicBezTo>
                      <a:pt x="232654" y="308334"/>
                      <a:pt x="226558" y="314430"/>
                      <a:pt x="219024" y="314430"/>
                    </a:cubicBezTo>
                    <a:cubicBezTo>
                      <a:pt x="211491" y="314430"/>
                      <a:pt x="205395" y="308334"/>
                      <a:pt x="205395" y="300800"/>
                    </a:cubicBezTo>
                    <a:lnTo>
                      <a:pt x="191765" y="300800"/>
                    </a:lnTo>
                    <a:cubicBezTo>
                      <a:pt x="184232" y="300800"/>
                      <a:pt x="178136" y="294704"/>
                      <a:pt x="178136" y="287171"/>
                    </a:cubicBezTo>
                    <a:cubicBezTo>
                      <a:pt x="178136" y="279637"/>
                      <a:pt x="184232" y="273541"/>
                      <a:pt x="191765" y="273541"/>
                    </a:cubicBezTo>
                    <a:lnTo>
                      <a:pt x="219024" y="273541"/>
                    </a:lnTo>
                    <a:cubicBezTo>
                      <a:pt x="226544" y="273541"/>
                      <a:pt x="232654" y="267432"/>
                      <a:pt x="232654" y="259912"/>
                    </a:cubicBezTo>
                    <a:cubicBezTo>
                      <a:pt x="232654" y="252391"/>
                      <a:pt x="226544" y="246282"/>
                      <a:pt x="219024" y="246282"/>
                    </a:cubicBezTo>
                    <a:close/>
                    <a:moveTo>
                      <a:pt x="292813" y="589352"/>
                    </a:moveTo>
                    <a:lnTo>
                      <a:pt x="281527" y="600638"/>
                    </a:lnTo>
                    <a:lnTo>
                      <a:pt x="156523" y="600638"/>
                    </a:lnTo>
                    <a:lnTo>
                      <a:pt x="145237" y="589352"/>
                    </a:lnTo>
                    <a:cubicBezTo>
                      <a:pt x="140969" y="585085"/>
                      <a:pt x="138673" y="579341"/>
                      <a:pt x="137913" y="573381"/>
                    </a:cubicBezTo>
                    <a:lnTo>
                      <a:pt x="300138" y="573381"/>
                    </a:lnTo>
                    <a:cubicBezTo>
                      <a:pt x="299377" y="579341"/>
                      <a:pt x="297081" y="585085"/>
                      <a:pt x="292813" y="589352"/>
                    </a:cubicBezTo>
                    <a:close/>
                    <a:moveTo>
                      <a:pt x="300799" y="518864"/>
                    </a:moveTo>
                    <a:lnTo>
                      <a:pt x="137250" y="518864"/>
                    </a:lnTo>
                    <a:lnTo>
                      <a:pt x="137250" y="491606"/>
                    </a:lnTo>
                    <a:lnTo>
                      <a:pt x="300799" y="491606"/>
                    </a:lnTo>
                    <a:lnTo>
                      <a:pt x="300799" y="518864"/>
                    </a:lnTo>
                    <a:close/>
                  </a:path>
                </a:pathLst>
              </a:custGeom>
              <a:grpFill/>
              <a:ln w="47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MX"/>
              </a:p>
            </p:txBody>
          </p:sp>
        </p:grpSp>
        <p:grpSp>
          <p:nvGrpSpPr>
            <p:cNvPr id="38" name="Gráfico 232">
              <a:extLst>
                <a:ext uri="{FF2B5EF4-FFF2-40B4-BE49-F238E27FC236}">
                  <a16:creationId xmlns:a16="http://schemas.microsoft.com/office/drawing/2014/main" id="{3356E6CD-3023-9F42-846D-8E319B6B1A88}"/>
                </a:ext>
              </a:extLst>
            </p:cNvPr>
            <p:cNvGrpSpPr/>
            <p:nvPr/>
          </p:nvGrpSpPr>
          <p:grpSpPr>
            <a:xfrm>
              <a:off x="9965387" y="2661670"/>
              <a:ext cx="392579" cy="428267"/>
              <a:chOff x="2011656" y="1466154"/>
              <a:chExt cx="261631" cy="285415"/>
            </a:xfrm>
            <a:solidFill>
              <a:srgbClr val="FFFFFF"/>
            </a:solidFill>
          </p:grpSpPr>
          <p:sp>
            <p:nvSpPr>
              <p:cNvPr id="39" name="Forma libre 312">
                <a:extLst>
                  <a:ext uri="{FF2B5EF4-FFF2-40B4-BE49-F238E27FC236}">
                    <a16:creationId xmlns:a16="http://schemas.microsoft.com/office/drawing/2014/main" id="{5FF5713E-EF41-3348-A244-D8B99CEAD4FF}"/>
                  </a:ext>
                </a:extLst>
              </p:cNvPr>
              <p:cNvSpPr/>
              <p:nvPr/>
            </p:nvSpPr>
            <p:spPr>
              <a:xfrm>
                <a:off x="2011656" y="1489938"/>
                <a:ext cx="261631" cy="202170"/>
              </a:xfrm>
              <a:custGeom>
                <a:avLst/>
                <a:gdLst>
                  <a:gd name="connsiteX0" fmla="*/ 484961 w 523262"/>
                  <a:gd name="connsiteY0" fmla="*/ 47570 h 404340"/>
                  <a:gd name="connsiteX1" fmla="*/ 461908 w 523262"/>
                  <a:gd name="connsiteY1" fmla="*/ 47570 h 404340"/>
                  <a:gd name="connsiteX2" fmla="*/ 452919 w 523262"/>
                  <a:gd name="connsiteY2" fmla="*/ 51669 h 404340"/>
                  <a:gd name="connsiteX3" fmla="*/ 450131 w 523262"/>
                  <a:gd name="connsiteY3" fmla="*/ 61146 h 404340"/>
                  <a:gd name="connsiteX4" fmla="*/ 451909 w 523262"/>
                  <a:gd name="connsiteY4" fmla="*/ 83247 h 404340"/>
                  <a:gd name="connsiteX5" fmla="*/ 297308 w 523262"/>
                  <a:gd name="connsiteY5" fmla="*/ 237847 h 404340"/>
                  <a:gd name="connsiteX6" fmla="*/ 142708 w 523262"/>
                  <a:gd name="connsiteY6" fmla="*/ 83247 h 404340"/>
                  <a:gd name="connsiteX7" fmla="*/ 144485 w 523262"/>
                  <a:gd name="connsiteY7" fmla="*/ 61146 h 404340"/>
                  <a:gd name="connsiteX8" fmla="*/ 141698 w 523262"/>
                  <a:gd name="connsiteY8" fmla="*/ 51669 h 404340"/>
                  <a:gd name="connsiteX9" fmla="*/ 132708 w 523262"/>
                  <a:gd name="connsiteY9" fmla="*/ 47570 h 404340"/>
                  <a:gd name="connsiteX10" fmla="*/ 105105 w 523262"/>
                  <a:gd name="connsiteY10" fmla="*/ 47570 h 404340"/>
                  <a:gd name="connsiteX11" fmla="*/ 95445 w 523262"/>
                  <a:gd name="connsiteY11" fmla="*/ 16689 h 404340"/>
                  <a:gd name="connsiteX12" fmla="*/ 72736 w 523262"/>
                  <a:gd name="connsiteY12" fmla="*/ 0 h 404340"/>
                  <a:gd name="connsiteX13" fmla="*/ 11893 w 523262"/>
                  <a:gd name="connsiteY13" fmla="*/ 0 h 404340"/>
                  <a:gd name="connsiteX14" fmla="*/ 0 w 523262"/>
                  <a:gd name="connsiteY14" fmla="*/ 11893 h 404340"/>
                  <a:gd name="connsiteX15" fmla="*/ 0 w 523262"/>
                  <a:gd name="connsiteY15" fmla="*/ 35677 h 404340"/>
                  <a:gd name="connsiteX16" fmla="*/ 11893 w 523262"/>
                  <a:gd name="connsiteY16" fmla="*/ 47570 h 404340"/>
                  <a:gd name="connsiteX17" fmla="*/ 55258 w 523262"/>
                  <a:gd name="connsiteY17" fmla="*/ 47570 h 404340"/>
                  <a:gd name="connsiteX18" fmla="*/ 130437 w 523262"/>
                  <a:gd name="connsiteY18" fmla="*/ 287839 h 404340"/>
                  <a:gd name="connsiteX19" fmla="*/ 95139 w 523262"/>
                  <a:gd name="connsiteY19" fmla="*/ 323137 h 404340"/>
                  <a:gd name="connsiteX20" fmla="*/ 84826 w 523262"/>
                  <a:gd name="connsiteY20" fmla="*/ 374969 h 404340"/>
                  <a:gd name="connsiteX21" fmla="*/ 128773 w 523262"/>
                  <a:gd name="connsiteY21" fmla="*/ 404340 h 404340"/>
                  <a:gd name="connsiteX22" fmla="*/ 463801 w 523262"/>
                  <a:gd name="connsiteY22" fmla="*/ 404340 h 404340"/>
                  <a:gd name="connsiteX23" fmla="*/ 475694 w 523262"/>
                  <a:gd name="connsiteY23" fmla="*/ 392447 h 404340"/>
                  <a:gd name="connsiteX24" fmla="*/ 475694 w 523262"/>
                  <a:gd name="connsiteY24" fmla="*/ 368663 h 404340"/>
                  <a:gd name="connsiteX25" fmla="*/ 463801 w 523262"/>
                  <a:gd name="connsiteY25" fmla="*/ 356770 h 404340"/>
                  <a:gd name="connsiteX26" fmla="*/ 128773 w 523262"/>
                  <a:gd name="connsiteY26" fmla="*/ 356770 h 404340"/>
                  <a:gd name="connsiteX27" fmla="*/ 176341 w 523262"/>
                  <a:gd name="connsiteY27" fmla="*/ 309201 h 404340"/>
                  <a:gd name="connsiteX28" fmla="*/ 393585 w 523262"/>
                  <a:gd name="connsiteY28" fmla="*/ 309201 h 404340"/>
                  <a:gd name="connsiteX29" fmla="*/ 436637 w 523262"/>
                  <a:gd name="connsiteY29" fmla="*/ 281886 h 404340"/>
                  <a:gd name="connsiteX30" fmla="*/ 519628 w 523262"/>
                  <a:gd name="connsiteY30" fmla="*/ 105533 h 404340"/>
                  <a:gd name="connsiteX31" fmla="*/ 523262 w 523262"/>
                  <a:gd name="connsiteY31" fmla="*/ 89239 h 404340"/>
                  <a:gd name="connsiteX32" fmla="*/ 523262 w 523262"/>
                  <a:gd name="connsiteY32" fmla="*/ 85871 h 404340"/>
                  <a:gd name="connsiteX33" fmla="*/ 484961 w 523262"/>
                  <a:gd name="connsiteY33" fmla="*/ 47570 h 404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523262" h="404340">
                    <a:moveTo>
                      <a:pt x="484961" y="47570"/>
                    </a:moveTo>
                    <a:lnTo>
                      <a:pt x="461908" y="47570"/>
                    </a:lnTo>
                    <a:cubicBezTo>
                      <a:pt x="458459" y="47570"/>
                      <a:pt x="455184" y="49068"/>
                      <a:pt x="452919" y="51669"/>
                    </a:cubicBezTo>
                    <a:cubicBezTo>
                      <a:pt x="450666" y="54270"/>
                      <a:pt x="449643" y="57732"/>
                      <a:pt x="450131" y="61146"/>
                    </a:cubicBezTo>
                    <a:cubicBezTo>
                      <a:pt x="451339" y="69600"/>
                      <a:pt x="451909" y="76626"/>
                      <a:pt x="451909" y="83247"/>
                    </a:cubicBezTo>
                    <a:cubicBezTo>
                      <a:pt x="451909" y="168491"/>
                      <a:pt x="382552" y="237847"/>
                      <a:pt x="297308" y="237847"/>
                    </a:cubicBezTo>
                    <a:cubicBezTo>
                      <a:pt x="212065" y="237847"/>
                      <a:pt x="142708" y="168491"/>
                      <a:pt x="142708" y="83247"/>
                    </a:cubicBezTo>
                    <a:cubicBezTo>
                      <a:pt x="142708" y="76626"/>
                      <a:pt x="143276" y="69600"/>
                      <a:pt x="144485" y="61146"/>
                    </a:cubicBezTo>
                    <a:cubicBezTo>
                      <a:pt x="144973" y="57731"/>
                      <a:pt x="143951" y="54270"/>
                      <a:pt x="141698" y="51669"/>
                    </a:cubicBezTo>
                    <a:cubicBezTo>
                      <a:pt x="139433" y="49068"/>
                      <a:pt x="136158" y="47570"/>
                      <a:pt x="132708" y="47570"/>
                    </a:cubicBezTo>
                    <a:lnTo>
                      <a:pt x="105105" y="47570"/>
                    </a:lnTo>
                    <a:lnTo>
                      <a:pt x="95445" y="16689"/>
                    </a:lnTo>
                    <a:cubicBezTo>
                      <a:pt x="92339" y="6760"/>
                      <a:pt x="83141" y="0"/>
                      <a:pt x="72736" y="0"/>
                    </a:cubicBezTo>
                    <a:lnTo>
                      <a:pt x="11893" y="0"/>
                    </a:lnTo>
                    <a:cubicBezTo>
                      <a:pt x="5325" y="0"/>
                      <a:pt x="0" y="5324"/>
                      <a:pt x="0" y="11893"/>
                    </a:cubicBezTo>
                    <a:lnTo>
                      <a:pt x="0" y="35677"/>
                    </a:lnTo>
                    <a:cubicBezTo>
                      <a:pt x="0" y="42245"/>
                      <a:pt x="5325" y="47570"/>
                      <a:pt x="11893" y="47570"/>
                    </a:cubicBezTo>
                    <a:lnTo>
                      <a:pt x="55258" y="47570"/>
                    </a:lnTo>
                    <a:lnTo>
                      <a:pt x="130437" y="287839"/>
                    </a:lnTo>
                    <a:lnTo>
                      <a:pt x="95139" y="323137"/>
                    </a:lnTo>
                    <a:cubicBezTo>
                      <a:pt x="81482" y="336784"/>
                      <a:pt x="77440" y="357131"/>
                      <a:pt x="84826" y="374969"/>
                    </a:cubicBezTo>
                    <a:cubicBezTo>
                      <a:pt x="92213" y="392808"/>
                      <a:pt x="109470" y="404340"/>
                      <a:pt x="128773" y="404340"/>
                    </a:cubicBezTo>
                    <a:lnTo>
                      <a:pt x="463801" y="404340"/>
                    </a:lnTo>
                    <a:cubicBezTo>
                      <a:pt x="470369" y="404340"/>
                      <a:pt x="475694" y="399015"/>
                      <a:pt x="475694" y="392447"/>
                    </a:cubicBezTo>
                    <a:lnTo>
                      <a:pt x="475694" y="368663"/>
                    </a:lnTo>
                    <a:cubicBezTo>
                      <a:pt x="475694" y="362094"/>
                      <a:pt x="470369" y="356770"/>
                      <a:pt x="463801" y="356770"/>
                    </a:cubicBezTo>
                    <a:lnTo>
                      <a:pt x="128773" y="356770"/>
                    </a:lnTo>
                    <a:lnTo>
                      <a:pt x="176341" y="309201"/>
                    </a:lnTo>
                    <a:lnTo>
                      <a:pt x="393585" y="309201"/>
                    </a:lnTo>
                    <a:cubicBezTo>
                      <a:pt x="411923" y="309201"/>
                      <a:pt x="428820" y="298481"/>
                      <a:pt x="436637" y="281886"/>
                    </a:cubicBezTo>
                    <a:lnTo>
                      <a:pt x="519628" y="105533"/>
                    </a:lnTo>
                    <a:cubicBezTo>
                      <a:pt x="522008" y="100458"/>
                      <a:pt x="523262" y="94826"/>
                      <a:pt x="523262" y="89239"/>
                    </a:cubicBezTo>
                    <a:lnTo>
                      <a:pt x="523262" y="85871"/>
                    </a:lnTo>
                    <a:cubicBezTo>
                      <a:pt x="523262" y="64747"/>
                      <a:pt x="506085" y="47570"/>
                      <a:pt x="484961" y="47570"/>
                    </a:cubicBezTo>
                    <a:close/>
                  </a:path>
                </a:pathLst>
              </a:custGeom>
              <a:grpFill/>
              <a:ln w="5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MX"/>
              </a:p>
            </p:txBody>
          </p:sp>
          <p:sp>
            <p:nvSpPr>
              <p:cNvPr id="40" name="Forma libre 313">
                <a:extLst>
                  <a:ext uri="{FF2B5EF4-FFF2-40B4-BE49-F238E27FC236}">
                    <a16:creationId xmlns:a16="http://schemas.microsoft.com/office/drawing/2014/main" id="{B3E141A7-05EE-DF4E-AC38-7E938ECD3B3D}"/>
                  </a:ext>
                </a:extLst>
              </p:cNvPr>
              <p:cNvSpPr/>
              <p:nvPr/>
            </p:nvSpPr>
            <p:spPr>
              <a:xfrm>
                <a:off x="2059225" y="1704000"/>
                <a:ext cx="47569" cy="47569"/>
              </a:xfrm>
              <a:custGeom>
                <a:avLst/>
                <a:gdLst>
                  <a:gd name="connsiteX0" fmla="*/ 95139 w 95139"/>
                  <a:gd name="connsiteY0" fmla="*/ 47570 h 95139"/>
                  <a:gd name="connsiteX1" fmla="*/ 47570 w 95139"/>
                  <a:gd name="connsiteY1" fmla="*/ 95139 h 95139"/>
                  <a:gd name="connsiteX2" fmla="*/ 0 w 95139"/>
                  <a:gd name="connsiteY2" fmla="*/ 47570 h 95139"/>
                  <a:gd name="connsiteX3" fmla="*/ 47570 w 95139"/>
                  <a:gd name="connsiteY3" fmla="*/ 0 h 95139"/>
                  <a:gd name="connsiteX4" fmla="*/ 95139 w 95139"/>
                  <a:gd name="connsiteY4" fmla="*/ 47570 h 95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139" h="95139">
                    <a:moveTo>
                      <a:pt x="95139" y="47570"/>
                    </a:moveTo>
                    <a:cubicBezTo>
                      <a:pt x="95139" y="73842"/>
                      <a:pt x="73842" y="95139"/>
                      <a:pt x="47570" y="95139"/>
                    </a:cubicBezTo>
                    <a:cubicBezTo>
                      <a:pt x="21298" y="95139"/>
                      <a:pt x="0" y="73842"/>
                      <a:pt x="0" y="47570"/>
                    </a:cubicBezTo>
                    <a:cubicBezTo>
                      <a:pt x="0" y="21298"/>
                      <a:pt x="21298" y="0"/>
                      <a:pt x="47570" y="0"/>
                    </a:cubicBezTo>
                    <a:cubicBezTo>
                      <a:pt x="73842" y="0"/>
                      <a:pt x="95139" y="21298"/>
                      <a:pt x="95139" y="47570"/>
                    </a:cubicBezTo>
                    <a:close/>
                  </a:path>
                </a:pathLst>
              </a:custGeom>
              <a:grpFill/>
              <a:ln w="5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MX"/>
              </a:p>
            </p:txBody>
          </p:sp>
          <p:sp>
            <p:nvSpPr>
              <p:cNvPr id="41" name="Forma libre 314">
                <a:extLst>
                  <a:ext uri="{FF2B5EF4-FFF2-40B4-BE49-F238E27FC236}">
                    <a16:creationId xmlns:a16="http://schemas.microsoft.com/office/drawing/2014/main" id="{4472BA7B-4DDD-C64E-BADB-0FB2BB58F8B9}"/>
                  </a:ext>
                </a:extLst>
              </p:cNvPr>
              <p:cNvSpPr/>
              <p:nvPr/>
            </p:nvSpPr>
            <p:spPr>
              <a:xfrm>
                <a:off x="2201933" y="1704000"/>
                <a:ext cx="47569" cy="47569"/>
              </a:xfrm>
              <a:custGeom>
                <a:avLst/>
                <a:gdLst>
                  <a:gd name="connsiteX0" fmla="*/ 95139 w 95139"/>
                  <a:gd name="connsiteY0" fmla="*/ 47570 h 95139"/>
                  <a:gd name="connsiteX1" fmla="*/ 47570 w 95139"/>
                  <a:gd name="connsiteY1" fmla="*/ 95139 h 95139"/>
                  <a:gd name="connsiteX2" fmla="*/ 0 w 95139"/>
                  <a:gd name="connsiteY2" fmla="*/ 47570 h 95139"/>
                  <a:gd name="connsiteX3" fmla="*/ 47570 w 95139"/>
                  <a:gd name="connsiteY3" fmla="*/ 0 h 95139"/>
                  <a:gd name="connsiteX4" fmla="*/ 95139 w 95139"/>
                  <a:gd name="connsiteY4" fmla="*/ 47570 h 95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139" h="95139">
                    <a:moveTo>
                      <a:pt x="95139" y="47570"/>
                    </a:moveTo>
                    <a:cubicBezTo>
                      <a:pt x="95139" y="73842"/>
                      <a:pt x="73842" y="95139"/>
                      <a:pt x="47570" y="95139"/>
                    </a:cubicBezTo>
                    <a:cubicBezTo>
                      <a:pt x="21298" y="95139"/>
                      <a:pt x="0" y="73842"/>
                      <a:pt x="0" y="47570"/>
                    </a:cubicBezTo>
                    <a:cubicBezTo>
                      <a:pt x="0" y="21298"/>
                      <a:pt x="21298" y="0"/>
                      <a:pt x="47570" y="0"/>
                    </a:cubicBezTo>
                    <a:cubicBezTo>
                      <a:pt x="73842" y="0"/>
                      <a:pt x="95139" y="21298"/>
                      <a:pt x="95139" y="47570"/>
                    </a:cubicBezTo>
                    <a:close/>
                  </a:path>
                </a:pathLst>
              </a:custGeom>
              <a:grpFill/>
              <a:ln w="5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MX"/>
              </a:p>
            </p:txBody>
          </p:sp>
          <p:sp>
            <p:nvSpPr>
              <p:cNvPr id="42" name="Forma libre 315">
                <a:extLst>
                  <a:ext uri="{FF2B5EF4-FFF2-40B4-BE49-F238E27FC236}">
                    <a16:creationId xmlns:a16="http://schemas.microsoft.com/office/drawing/2014/main" id="{AA4C7DF8-9A0D-064B-8534-97243FE664D4}"/>
                  </a:ext>
                </a:extLst>
              </p:cNvPr>
              <p:cNvSpPr/>
              <p:nvPr/>
            </p:nvSpPr>
            <p:spPr>
              <a:xfrm>
                <a:off x="2094903" y="1466154"/>
                <a:ext cx="130815" cy="130815"/>
              </a:xfrm>
              <a:custGeom>
                <a:avLst/>
                <a:gdLst>
                  <a:gd name="connsiteX0" fmla="*/ 130815 w 261630"/>
                  <a:gd name="connsiteY0" fmla="*/ 261631 h 261631"/>
                  <a:gd name="connsiteX1" fmla="*/ 261630 w 261630"/>
                  <a:gd name="connsiteY1" fmla="*/ 130816 h 261631"/>
                  <a:gd name="connsiteX2" fmla="*/ 130815 w 261630"/>
                  <a:gd name="connsiteY2" fmla="*/ 0 h 261631"/>
                  <a:gd name="connsiteX3" fmla="*/ 0 w 261630"/>
                  <a:gd name="connsiteY3" fmla="*/ 130815 h 261631"/>
                  <a:gd name="connsiteX4" fmla="*/ 130815 w 261630"/>
                  <a:gd name="connsiteY4" fmla="*/ 261631 h 261631"/>
                  <a:gd name="connsiteX5" fmla="*/ 62945 w 261630"/>
                  <a:gd name="connsiteY5" fmla="*/ 134299 h 261631"/>
                  <a:gd name="connsiteX6" fmla="*/ 79761 w 261630"/>
                  <a:gd name="connsiteY6" fmla="*/ 134299 h 261631"/>
                  <a:gd name="connsiteX7" fmla="*/ 107030 w 261630"/>
                  <a:gd name="connsiteY7" fmla="*/ 161567 h 261631"/>
                  <a:gd name="connsiteX8" fmla="*/ 181868 w 261630"/>
                  <a:gd name="connsiteY8" fmla="*/ 86730 h 261631"/>
                  <a:gd name="connsiteX9" fmla="*/ 198684 w 261630"/>
                  <a:gd name="connsiteY9" fmla="*/ 86730 h 261631"/>
                  <a:gd name="connsiteX10" fmla="*/ 198684 w 261630"/>
                  <a:gd name="connsiteY10" fmla="*/ 103546 h 261631"/>
                  <a:gd name="connsiteX11" fmla="*/ 115437 w 261630"/>
                  <a:gd name="connsiteY11" fmla="*/ 186792 h 261631"/>
                  <a:gd name="connsiteX12" fmla="*/ 107029 w 261630"/>
                  <a:gd name="connsiteY12" fmla="*/ 190276 h 261631"/>
                  <a:gd name="connsiteX13" fmla="*/ 98620 w 261630"/>
                  <a:gd name="connsiteY13" fmla="*/ 186792 h 261631"/>
                  <a:gd name="connsiteX14" fmla="*/ 62943 w 261630"/>
                  <a:gd name="connsiteY14" fmla="*/ 151115 h 261631"/>
                  <a:gd name="connsiteX15" fmla="*/ 62945 w 261630"/>
                  <a:gd name="connsiteY15" fmla="*/ 134299 h 26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61630" h="261631">
                    <a:moveTo>
                      <a:pt x="130815" y="261631"/>
                    </a:moveTo>
                    <a:cubicBezTo>
                      <a:pt x="202947" y="261631"/>
                      <a:pt x="261630" y="202948"/>
                      <a:pt x="261630" y="130816"/>
                    </a:cubicBezTo>
                    <a:cubicBezTo>
                      <a:pt x="261630" y="58684"/>
                      <a:pt x="202947" y="0"/>
                      <a:pt x="130815" y="0"/>
                    </a:cubicBezTo>
                    <a:cubicBezTo>
                      <a:pt x="58683" y="0"/>
                      <a:pt x="0" y="58683"/>
                      <a:pt x="0" y="130815"/>
                    </a:cubicBezTo>
                    <a:cubicBezTo>
                      <a:pt x="0" y="202947"/>
                      <a:pt x="58683" y="261631"/>
                      <a:pt x="130815" y="261631"/>
                    </a:cubicBezTo>
                    <a:close/>
                    <a:moveTo>
                      <a:pt x="62945" y="134299"/>
                    </a:moveTo>
                    <a:cubicBezTo>
                      <a:pt x="67591" y="129653"/>
                      <a:pt x="75117" y="129653"/>
                      <a:pt x="79761" y="134299"/>
                    </a:cubicBezTo>
                    <a:lnTo>
                      <a:pt x="107030" y="161567"/>
                    </a:lnTo>
                    <a:lnTo>
                      <a:pt x="181868" y="86730"/>
                    </a:lnTo>
                    <a:cubicBezTo>
                      <a:pt x="186513" y="82084"/>
                      <a:pt x="194039" y="82084"/>
                      <a:pt x="198684" y="86730"/>
                    </a:cubicBezTo>
                    <a:cubicBezTo>
                      <a:pt x="203330" y="91375"/>
                      <a:pt x="203330" y="98901"/>
                      <a:pt x="198684" y="103546"/>
                    </a:cubicBezTo>
                    <a:lnTo>
                      <a:pt x="115437" y="186792"/>
                    </a:lnTo>
                    <a:cubicBezTo>
                      <a:pt x="113115" y="189115"/>
                      <a:pt x="110071" y="190276"/>
                      <a:pt x="107029" y="190276"/>
                    </a:cubicBezTo>
                    <a:cubicBezTo>
                      <a:pt x="103986" y="190276"/>
                      <a:pt x="100943" y="189115"/>
                      <a:pt x="98620" y="186792"/>
                    </a:cubicBezTo>
                    <a:lnTo>
                      <a:pt x="62943" y="151115"/>
                    </a:lnTo>
                    <a:cubicBezTo>
                      <a:pt x="58299" y="146471"/>
                      <a:pt x="58299" y="138945"/>
                      <a:pt x="62945" y="134299"/>
                    </a:cubicBezTo>
                    <a:close/>
                  </a:path>
                </a:pathLst>
              </a:custGeom>
              <a:grpFill/>
              <a:ln w="5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MX"/>
              </a:p>
            </p:txBody>
          </p:sp>
        </p:grpSp>
        <p:grpSp>
          <p:nvGrpSpPr>
            <p:cNvPr id="43" name="Gráfico 22">
              <a:extLst>
                <a:ext uri="{FF2B5EF4-FFF2-40B4-BE49-F238E27FC236}">
                  <a16:creationId xmlns:a16="http://schemas.microsoft.com/office/drawing/2014/main" id="{AF93C3C8-8C25-1B4D-B406-A64F6E36BE97}"/>
                </a:ext>
              </a:extLst>
            </p:cNvPr>
            <p:cNvGrpSpPr/>
            <p:nvPr/>
          </p:nvGrpSpPr>
          <p:grpSpPr>
            <a:xfrm>
              <a:off x="5903179" y="2642769"/>
              <a:ext cx="413149" cy="413149"/>
              <a:chOff x="4305000" y="757081"/>
              <a:chExt cx="298988" cy="298988"/>
            </a:xfrm>
            <a:solidFill>
              <a:srgbClr val="FFFFFF"/>
            </a:solidFill>
          </p:grpSpPr>
          <p:sp>
            <p:nvSpPr>
              <p:cNvPr id="44" name="Forma libre 340">
                <a:extLst>
                  <a:ext uri="{FF2B5EF4-FFF2-40B4-BE49-F238E27FC236}">
                    <a16:creationId xmlns:a16="http://schemas.microsoft.com/office/drawing/2014/main" id="{4A3F41EF-7E16-6041-9622-153133316B8C}"/>
                  </a:ext>
                </a:extLst>
              </p:cNvPr>
              <p:cNvSpPr/>
              <p:nvPr/>
            </p:nvSpPr>
            <p:spPr>
              <a:xfrm>
                <a:off x="4420122" y="756603"/>
                <a:ext cx="68850" cy="68850"/>
              </a:xfrm>
              <a:custGeom>
                <a:avLst/>
                <a:gdLst>
                  <a:gd name="connsiteX0" fmla="*/ 136956 w 137700"/>
                  <a:gd name="connsiteY0" fmla="*/ 68956 h 137700"/>
                  <a:gd name="connsiteX1" fmla="*/ 68956 w 137700"/>
                  <a:gd name="connsiteY1" fmla="*/ 136956 h 137700"/>
                  <a:gd name="connsiteX2" fmla="*/ 956 w 137700"/>
                  <a:gd name="connsiteY2" fmla="*/ 68956 h 137700"/>
                  <a:gd name="connsiteX3" fmla="*/ 68956 w 137700"/>
                  <a:gd name="connsiteY3" fmla="*/ 956 h 137700"/>
                  <a:gd name="connsiteX4" fmla="*/ 136956 w 137700"/>
                  <a:gd name="connsiteY4" fmla="*/ 68956 h 137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7700" h="137700">
                    <a:moveTo>
                      <a:pt x="136956" y="68956"/>
                    </a:moveTo>
                    <a:cubicBezTo>
                      <a:pt x="136956" y="106511"/>
                      <a:pt x="106511" y="136956"/>
                      <a:pt x="68956" y="136956"/>
                    </a:cubicBezTo>
                    <a:cubicBezTo>
                      <a:pt x="31401" y="136956"/>
                      <a:pt x="956" y="106511"/>
                      <a:pt x="956" y="68956"/>
                    </a:cubicBezTo>
                    <a:cubicBezTo>
                      <a:pt x="956" y="31401"/>
                      <a:pt x="31401" y="956"/>
                      <a:pt x="68956" y="956"/>
                    </a:cubicBezTo>
                    <a:cubicBezTo>
                      <a:pt x="106511" y="956"/>
                      <a:pt x="136956" y="31401"/>
                      <a:pt x="136956" y="68956"/>
                    </a:cubicBezTo>
                    <a:close/>
                  </a:path>
                </a:pathLst>
              </a:custGeom>
              <a:grpFill/>
              <a:ln w="47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MX"/>
              </a:p>
            </p:txBody>
          </p:sp>
          <p:sp>
            <p:nvSpPr>
              <p:cNvPr id="45" name="Forma libre 341">
                <a:extLst>
                  <a:ext uri="{FF2B5EF4-FFF2-40B4-BE49-F238E27FC236}">
                    <a16:creationId xmlns:a16="http://schemas.microsoft.com/office/drawing/2014/main" id="{86B44BDD-E6E7-A546-84BC-6DF58F6774B1}"/>
                  </a:ext>
                </a:extLst>
              </p:cNvPr>
              <p:cNvSpPr/>
              <p:nvPr/>
            </p:nvSpPr>
            <p:spPr>
              <a:xfrm>
                <a:off x="4392922" y="831403"/>
                <a:ext cx="123038" cy="61837"/>
              </a:xfrm>
              <a:custGeom>
                <a:avLst/>
                <a:gdLst>
                  <a:gd name="connsiteX0" fmla="*/ 30095 w 246075"/>
                  <a:gd name="connsiteY0" fmla="*/ 123357 h 123675"/>
                  <a:gd name="connsiteX1" fmla="*/ 216618 w 246075"/>
                  <a:gd name="connsiteY1" fmla="*/ 123357 h 123675"/>
                  <a:gd name="connsiteX2" fmla="*/ 245757 w 246075"/>
                  <a:gd name="connsiteY2" fmla="*/ 91906 h 123675"/>
                  <a:gd name="connsiteX3" fmla="*/ 245757 w 246075"/>
                  <a:gd name="connsiteY3" fmla="*/ 83194 h 123675"/>
                  <a:gd name="connsiteX4" fmla="*/ 216378 w 246075"/>
                  <a:gd name="connsiteY4" fmla="*/ 29019 h 123675"/>
                  <a:gd name="connsiteX5" fmla="*/ 123357 w 246075"/>
                  <a:gd name="connsiteY5" fmla="*/ 956 h 123675"/>
                  <a:gd name="connsiteX6" fmla="*/ 30335 w 246075"/>
                  <a:gd name="connsiteY6" fmla="*/ 29019 h 123675"/>
                  <a:gd name="connsiteX7" fmla="*/ 956 w 246075"/>
                  <a:gd name="connsiteY7" fmla="*/ 83194 h 123675"/>
                  <a:gd name="connsiteX8" fmla="*/ 956 w 246075"/>
                  <a:gd name="connsiteY8" fmla="*/ 91906 h 123675"/>
                  <a:gd name="connsiteX9" fmla="*/ 30095 w 246075"/>
                  <a:gd name="connsiteY9" fmla="*/ 123357 h 123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46075" h="123675">
                    <a:moveTo>
                      <a:pt x="30095" y="123357"/>
                    </a:moveTo>
                    <a:lnTo>
                      <a:pt x="216618" y="123357"/>
                    </a:lnTo>
                    <a:cubicBezTo>
                      <a:pt x="232688" y="123357"/>
                      <a:pt x="245757" y="109251"/>
                      <a:pt x="245757" y="91906"/>
                    </a:cubicBezTo>
                    <a:lnTo>
                      <a:pt x="245757" y="83194"/>
                    </a:lnTo>
                    <a:cubicBezTo>
                      <a:pt x="245757" y="60470"/>
                      <a:pt x="234508" y="39711"/>
                      <a:pt x="216378" y="29019"/>
                    </a:cubicBezTo>
                    <a:cubicBezTo>
                      <a:pt x="194664" y="16215"/>
                      <a:pt x="160903" y="956"/>
                      <a:pt x="123357" y="956"/>
                    </a:cubicBezTo>
                    <a:cubicBezTo>
                      <a:pt x="85810" y="956"/>
                      <a:pt x="52049" y="16217"/>
                      <a:pt x="30335" y="29019"/>
                    </a:cubicBezTo>
                    <a:cubicBezTo>
                      <a:pt x="12206" y="39710"/>
                      <a:pt x="956" y="60470"/>
                      <a:pt x="956" y="83194"/>
                    </a:cubicBezTo>
                    <a:lnTo>
                      <a:pt x="956" y="91906"/>
                    </a:lnTo>
                    <a:cubicBezTo>
                      <a:pt x="956" y="109253"/>
                      <a:pt x="14025" y="123357"/>
                      <a:pt x="30095" y="123357"/>
                    </a:cubicBezTo>
                    <a:close/>
                  </a:path>
                </a:pathLst>
              </a:custGeom>
              <a:grpFill/>
              <a:ln w="47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MX"/>
              </a:p>
            </p:txBody>
          </p:sp>
          <p:sp>
            <p:nvSpPr>
              <p:cNvPr id="46" name="Forma libre 342">
                <a:extLst>
                  <a:ext uri="{FF2B5EF4-FFF2-40B4-BE49-F238E27FC236}">
                    <a16:creationId xmlns:a16="http://schemas.microsoft.com/office/drawing/2014/main" id="{687C67C5-3507-7142-A263-95F397D28335}"/>
                  </a:ext>
                </a:extLst>
              </p:cNvPr>
              <p:cNvSpPr/>
              <p:nvPr/>
            </p:nvSpPr>
            <p:spPr>
              <a:xfrm>
                <a:off x="4331722" y="919804"/>
                <a:ext cx="68850" cy="68850"/>
              </a:xfrm>
              <a:custGeom>
                <a:avLst/>
                <a:gdLst>
                  <a:gd name="connsiteX0" fmla="*/ 136956 w 137700"/>
                  <a:gd name="connsiteY0" fmla="*/ 68956 h 137700"/>
                  <a:gd name="connsiteX1" fmla="*/ 68956 w 137700"/>
                  <a:gd name="connsiteY1" fmla="*/ 136956 h 137700"/>
                  <a:gd name="connsiteX2" fmla="*/ 956 w 137700"/>
                  <a:gd name="connsiteY2" fmla="*/ 68956 h 137700"/>
                  <a:gd name="connsiteX3" fmla="*/ 68956 w 137700"/>
                  <a:gd name="connsiteY3" fmla="*/ 956 h 137700"/>
                  <a:gd name="connsiteX4" fmla="*/ 136956 w 137700"/>
                  <a:gd name="connsiteY4" fmla="*/ 68956 h 137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7700" h="137700">
                    <a:moveTo>
                      <a:pt x="136956" y="68956"/>
                    </a:moveTo>
                    <a:cubicBezTo>
                      <a:pt x="136956" y="106511"/>
                      <a:pt x="106511" y="136956"/>
                      <a:pt x="68956" y="136956"/>
                    </a:cubicBezTo>
                    <a:cubicBezTo>
                      <a:pt x="31401" y="136956"/>
                      <a:pt x="956" y="106511"/>
                      <a:pt x="956" y="68956"/>
                    </a:cubicBezTo>
                    <a:cubicBezTo>
                      <a:pt x="956" y="31401"/>
                      <a:pt x="31401" y="956"/>
                      <a:pt x="68956" y="956"/>
                    </a:cubicBezTo>
                    <a:cubicBezTo>
                      <a:pt x="106511" y="956"/>
                      <a:pt x="136956" y="31401"/>
                      <a:pt x="136956" y="68956"/>
                    </a:cubicBezTo>
                    <a:close/>
                  </a:path>
                </a:pathLst>
              </a:custGeom>
              <a:grpFill/>
              <a:ln w="47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MX"/>
              </a:p>
            </p:txBody>
          </p:sp>
          <p:sp>
            <p:nvSpPr>
              <p:cNvPr id="47" name="Forma libre 343">
                <a:extLst>
                  <a:ext uri="{FF2B5EF4-FFF2-40B4-BE49-F238E27FC236}">
                    <a16:creationId xmlns:a16="http://schemas.microsoft.com/office/drawing/2014/main" id="{BDD0298A-CAAE-D948-AAC9-3EAB14778C9A}"/>
                  </a:ext>
                </a:extLst>
              </p:cNvPr>
              <p:cNvSpPr/>
              <p:nvPr/>
            </p:nvSpPr>
            <p:spPr>
              <a:xfrm>
                <a:off x="4304522" y="994604"/>
                <a:ext cx="123038" cy="61837"/>
              </a:xfrm>
              <a:custGeom>
                <a:avLst/>
                <a:gdLst>
                  <a:gd name="connsiteX0" fmla="*/ 216378 w 246075"/>
                  <a:gd name="connsiteY0" fmla="*/ 29019 h 123675"/>
                  <a:gd name="connsiteX1" fmla="*/ 123357 w 246075"/>
                  <a:gd name="connsiteY1" fmla="*/ 956 h 123675"/>
                  <a:gd name="connsiteX2" fmla="*/ 30335 w 246075"/>
                  <a:gd name="connsiteY2" fmla="*/ 29019 h 123675"/>
                  <a:gd name="connsiteX3" fmla="*/ 956 w 246075"/>
                  <a:gd name="connsiteY3" fmla="*/ 83193 h 123675"/>
                  <a:gd name="connsiteX4" fmla="*/ 956 w 246075"/>
                  <a:gd name="connsiteY4" fmla="*/ 91905 h 123675"/>
                  <a:gd name="connsiteX5" fmla="*/ 30095 w 246075"/>
                  <a:gd name="connsiteY5" fmla="*/ 123355 h 123675"/>
                  <a:gd name="connsiteX6" fmla="*/ 216618 w 246075"/>
                  <a:gd name="connsiteY6" fmla="*/ 123355 h 123675"/>
                  <a:gd name="connsiteX7" fmla="*/ 245757 w 246075"/>
                  <a:gd name="connsiteY7" fmla="*/ 91905 h 123675"/>
                  <a:gd name="connsiteX8" fmla="*/ 245757 w 246075"/>
                  <a:gd name="connsiteY8" fmla="*/ 83193 h 123675"/>
                  <a:gd name="connsiteX9" fmla="*/ 216378 w 246075"/>
                  <a:gd name="connsiteY9" fmla="*/ 29019 h 123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46075" h="123675">
                    <a:moveTo>
                      <a:pt x="216378" y="29019"/>
                    </a:moveTo>
                    <a:cubicBezTo>
                      <a:pt x="194664" y="16215"/>
                      <a:pt x="160903" y="956"/>
                      <a:pt x="123357" y="956"/>
                    </a:cubicBezTo>
                    <a:cubicBezTo>
                      <a:pt x="85810" y="956"/>
                      <a:pt x="52050" y="16217"/>
                      <a:pt x="30335" y="29019"/>
                    </a:cubicBezTo>
                    <a:cubicBezTo>
                      <a:pt x="12206" y="39710"/>
                      <a:pt x="956" y="60468"/>
                      <a:pt x="956" y="83193"/>
                    </a:cubicBezTo>
                    <a:lnTo>
                      <a:pt x="956" y="91905"/>
                    </a:lnTo>
                    <a:cubicBezTo>
                      <a:pt x="956" y="109250"/>
                      <a:pt x="14025" y="123355"/>
                      <a:pt x="30095" y="123355"/>
                    </a:cubicBezTo>
                    <a:lnTo>
                      <a:pt x="216618" y="123355"/>
                    </a:lnTo>
                    <a:cubicBezTo>
                      <a:pt x="232688" y="123355"/>
                      <a:pt x="245757" y="109250"/>
                      <a:pt x="245757" y="91905"/>
                    </a:cubicBezTo>
                    <a:lnTo>
                      <a:pt x="245757" y="83193"/>
                    </a:lnTo>
                    <a:cubicBezTo>
                      <a:pt x="245757" y="60468"/>
                      <a:pt x="234508" y="39710"/>
                      <a:pt x="216378" y="29019"/>
                    </a:cubicBezTo>
                    <a:close/>
                  </a:path>
                </a:pathLst>
              </a:custGeom>
              <a:grpFill/>
              <a:ln w="47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MX"/>
              </a:p>
            </p:txBody>
          </p:sp>
          <p:sp>
            <p:nvSpPr>
              <p:cNvPr id="48" name="Forma libre 344">
                <a:extLst>
                  <a:ext uri="{FF2B5EF4-FFF2-40B4-BE49-F238E27FC236}">
                    <a16:creationId xmlns:a16="http://schemas.microsoft.com/office/drawing/2014/main" id="{A4313234-5487-6A4D-99D6-BF2D8371B612}"/>
                  </a:ext>
                </a:extLst>
              </p:cNvPr>
              <p:cNvSpPr/>
              <p:nvPr/>
            </p:nvSpPr>
            <p:spPr>
              <a:xfrm>
                <a:off x="4508522" y="919804"/>
                <a:ext cx="68850" cy="68850"/>
              </a:xfrm>
              <a:custGeom>
                <a:avLst/>
                <a:gdLst>
                  <a:gd name="connsiteX0" fmla="*/ 136956 w 137700"/>
                  <a:gd name="connsiteY0" fmla="*/ 68956 h 137700"/>
                  <a:gd name="connsiteX1" fmla="*/ 68956 w 137700"/>
                  <a:gd name="connsiteY1" fmla="*/ 136956 h 137700"/>
                  <a:gd name="connsiteX2" fmla="*/ 956 w 137700"/>
                  <a:gd name="connsiteY2" fmla="*/ 68956 h 137700"/>
                  <a:gd name="connsiteX3" fmla="*/ 68956 w 137700"/>
                  <a:gd name="connsiteY3" fmla="*/ 956 h 137700"/>
                  <a:gd name="connsiteX4" fmla="*/ 136956 w 137700"/>
                  <a:gd name="connsiteY4" fmla="*/ 68956 h 137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7700" h="137700">
                    <a:moveTo>
                      <a:pt x="136956" y="68956"/>
                    </a:moveTo>
                    <a:cubicBezTo>
                      <a:pt x="136956" y="106511"/>
                      <a:pt x="106511" y="136956"/>
                      <a:pt x="68956" y="136956"/>
                    </a:cubicBezTo>
                    <a:cubicBezTo>
                      <a:pt x="31401" y="136956"/>
                      <a:pt x="956" y="106511"/>
                      <a:pt x="956" y="68956"/>
                    </a:cubicBezTo>
                    <a:cubicBezTo>
                      <a:pt x="956" y="31401"/>
                      <a:pt x="31401" y="956"/>
                      <a:pt x="68956" y="956"/>
                    </a:cubicBezTo>
                    <a:cubicBezTo>
                      <a:pt x="106511" y="956"/>
                      <a:pt x="136956" y="31401"/>
                      <a:pt x="136956" y="68956"/>
                    </a:cubicBezTo>
                    <a:close/>
                  </a:path>
                </a:pathLst>
              </a:custGeom>
              <a:grpFill/>
              <a:ln w="47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MX"/>
              </a:p>
            </p:txBody>
          </p:sp>
          <p:sp>
            <p:nvSpPr>
              <p:cNvPr id="49" name="Forma libre 345">
                <a:extLst>
                  <a:ext uri="{FF2B5EF4-FFF2-40B4-BE49-F238E27FC236}">
                    <a16:creationId xmlns:a16="http://schemas.microsoft.com/office/drawing/2014/main" id="{9A93FC84-37A8-9142-98B8-3EE0306BF18E}"/>
                  </a:ext>
                </a:extLst>
              </p:cNvPr>
              <p:cNvSpPr/>
              <p:nvPr/>
            </p:nvSpPr>
            <p:spPr>
              <a:xfrm>
                <a:off x="4481323" y="994604"/>
                <a:ext cx="123038" cy="61837"/>
              </a:xfrm>
              <a:custGeom>
                <a:avLst/>
                <a:gdLst>
                  <a:gd name="connsiteX0" fmla="*/ 216378 w 246075"/>
                  <a:gd name="connsiteY0" fmla="*/ 29019 h 123675"/>
                  <a:gd name="connsiteX1" fmla="*/ 123357 w 246075"/>
                  <a:gd name="connsiteY1" fmla="*/ 956 h 123675"/>
                  <a:gd name="connsiteX2" fmla="*/ 30335 w 246075"/>
                  <a:gd name="connsiteY2" fmla="*/ 29019 h 123675"/>
                  <a:gd name="connsiteX3" fmla="*/ 956 w 246075"/>
                  <a:gd name="connsiteY3" fmla="*/ 83194 h 123675"/>
                  <a:gd name="connsiteX4" fmla="*/ 956 w 246075"/>
                  <a:gd name="connsiteY4" fmla="*/ 91906 h 123675"/>
                  <a:gd name="connsiteX5" fmla="*/ 30095 w 246075"/>
                  <a:gd name="connsiteY5" fmla="*/ 123357 h 123675"/>
                  <a:gd name="connsiteX6" fmla="*/ 216618 w 246075"/>
                  <a:gd name="connsiteY6" fmla="*/ 123357 h 123675"/>
                  <a:gd name="connsiteX7" fmla="*/ 245757 w 246075"/>
                  <a:gd name="connsiteY7" fmla="*/ 91906 h 123675"/>
                  <a:gd name="connsiteX8" fmla="*/ 245757 w 246075"/>
                  <a:gd name="connsiteY8" fmla="*/ 83194 h 123675"/>
                  <a:gd name="connsiteX9" fmla="*/ 216378 w 246075"/>
                  <a:gd name="connsiteY9" fmla="*/ 29019 h 123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46075" h="123675">
                    <a:moveTo>
                      <a:pt x="216378" y="29019"/>
                    </a:moveTo>
                    <a:cubicBezTo>
                      <a:pt x="194664" y="16215"/>
                      <a:pt x="160903" y="956"/>
                      <a:pt x="123357" y="956"/>
                    </a:cubicBezTo>
                    <a:cubicBezTo>
                      <a:pt x="85810" y="956"/>
                      <a:pt x="52049" y="16217"/>
                      <a:pt x="30335" y="29019"/>
                    </a:cubicBezTo>
                    <a:cubicBezTo>
                      <a:pt x="12206" y="39710"/>
                      <a:pt x="956" y="60470"/>
                      <a:pt x="956" y="83194"/>
                    </a:cubicBezTo>
                    <a:lnTo>
                      <a:pt x="956" y="91906"/>
                    </a:lnTo>
                    <a:cubicBezTo>
                      <a:pt x="956" y="109251"/>
                      <a:pt x="14025" y="123357"/>
                      <a:pt x="30095" y="123357"/>
                    </a:cubicBezTo>
                    <a:lnTo>
                      <a:pt x="216618" y="123357"/>
                    </a:lnTo>
                    <a:cubicBezTo>
                      <a:pt x="232688" y="123357"/>
                      <a:pt x="245757" y="109251"/>
                      <a:pt x="245757" y="91906"/>
                    </a:cubicBezTo>
                    <a:lnTo>
                      <a:pt x="245757" y="83194"/>
                    </a:lnTo>
                    <a:cubicBezTo>
                      <a:pt x="245756" y="60468"/>
                      <a:pt x="234506" y="39710"/>
                      <a:pt x="216378" y="29019"/>
                    </a:cubicBezTo>
                    <a:close/>
                  </a:path>
                </a:pathLst>
              </a:custGeom>
              <a:grpFill/>
              <a:ln w="47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MX"/>
              </a:p>
            </p:txBody>
          </p:sp>
          <p:sp>
            <p:nvSpPr>
              <p:cNvPr id="50" name="Forma libre 346">
                <a:extLst>
                  <a:ext uri="{FF2B5EF4-FFF2-40B4-BE49-F238E27FC236}">
                    <a16:creationId xmlns:a16="http://schemas.microsoft.com/office/drawing/2014/main" id="{C71DF93D-0C1B-4849-9AC0-0D980E2F2FB9}"/>
                  </a:ext>
                </a:extLst>
              </p:cNvPr>
              <p:cNvSpPr/>
              <p:nvPr/>
            </p:nvSpPr>
            <p:spPr>
              <a:xfrm>
                <a:off x="4413321" y="906204"/>
                <a:ext cx="82238" cy="82238"/>
              </a:xfrm>
              <a:custGeom>
                <a:avLst/>
                <a:gdLst>
                  <a:gd name="connsiteX0" fmla="*/ 150545 w 164475"/>
                  <a:gd name="connsiteY0" fmla="*/ 164157 h 164475"/>
                  <a:gd name="connsiteX1" fmla="*/ 161184 w 164475"/>
                  <a:gd name="connsiteY1" fmla="*/ 159057 h 164475"/>
                  <a:gd name="connsiteX2" fmla="*/ 159058 w 164475"/>
                  <a:gd name="connsiteY2" fmla="*/ 139932 h 164475"/>
                  <a:gd name="connsiteX3" fmla="*/ 96158 w 164475"/>
                  <a:gd name="connsiteY3" fmla="*/ 89612 h 164475"/>
                  <a:gd name="connsiteX4" fmla="*/ 96158 w 164475"/>
                  <a:gd name="connsiteY4" fmla="*/ 14557 h 164475"/>
                  <a:gd name="connsiteX5" fmla="*/ 82558 w 164475"/>
                  <a:gd name="connsiteY5" fmla="*/ 956 h 164475"/>
                  <a:gd name="connsiteX6" fmla="*/ 68957 w 164475"/>
                  <a:gd name="connsiteY6" fmla="*/ 14555 h 164475"/>
                  <a:gd name="connsiteX7" fmla="*/ 68957 w 164475"/>
                  <a:gd name="connsiteY7" fmla="*/ 89621 h 164475"/>
                  <a:gd name="connsiteX8" fmla="*/ 6058 w 164475"/>
                  <a:gd name="connsiteY8" fmla="*/ 139930 h 164475"/>
                  <a:gd name="connsiteX9" fmla="*/ 3932 w 164475"/>
                  <a:gd name="connsiteY9" fmla="*/ 159055 h 164475"/>
                  <a:gd name="connsiteX10" fmla="*/ 14571 w 164475"/>
                  <a:gd name="connsiteY10" fmla="*/ 164156 h 164475"/>
                  <a:gd name="connsiteX11" fmla="*/ 23057 w 164475"/>
                  <a:gd name="connsiteY11" fmla="*/ 161181 h 164475"/>
                  <a:gd name="connsiteX12" fmla="*/ 82558 w 164475"/>
                  <a:gd name="connsiteY12" fmla="*/ 113581 h 164475"/>
                  <a:gd name="connsiteX13" fmla="*/ 142057 w 164475"/>
                  <a:gd name="connsiteY13" fmla="*/ 161181 h 164475"/>
                  <a:gd name="connsiteX14" fmla="*/ 150545 w 164475"/>
                  <a:gd name="connsiteY14" fmla="*/ 164157 h 164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64475" h="164475">
                    <a:moveTo>
                      <a:pt x="150545" y="164157"/>
                    </a:moveTo>
                    <a:cubicBezTo>
                      <a:pt x="154542" y="164157"/>
                      <a:pt x="158487" y="162404"/>
                      <a:pt x="161184" y="159057"/>
                    </a:cubicBezTo>
                    <a:cubicBezTo>
                      <a:pt x="165872" y="153187"/>
                      <a:pt x="164916" y="144633"/>
                      <a:pt x="159058" y="139932"/>
                    </a:cubicBezTo>
                    <a:lnTo>
                      <a:pt x="96158" y="89612"/>
                    </a:lnTo>
                    <a:lnTo>
                      <a:pt x="96158" y="14557"/>
                    </a:lnTo>
                    <a:cubicBezTo>
                      <a:pt x="96158" y="7039"/>
                      <a:pt x="90075" y="956"/>
                      <a:pt x="82558" y="956"/>
                    </a:cubicBezTo>
                    <a:cubicBezTo>
                      <a:pt x="75041" y="956"/>
                      <a:pt x="68957" y="7038"/>
                      <a:pt x="68957" y="14555"/>
                    </a:cubicBezTo>
                    <a:lnTo>
                      <a:pt x="68957" y="89621"/>
                    </a:lnTo>
                    <a:lnTo>
                      <a:pt x="6058" y="139930"/>
                    </a:lnTo>
                    <a:cubicBezTo>
                      <a:pt x="200" y="144633"/>
                      <a:pt x="-756" y="153185"/>
                      <a:pt x="3932" y="159055"/>
                    </a:cubicBezTo>
                    <a:cubicBezTo>
                      <a:pt x="6629" y="162402"/>
                      <a:pt x="10572" y="164156"/>
                      <a:pt x="14571" y="164156"/>
                    </a:cubicBezTo>
                    <a:cubicBezTo>
                      <a:pt x="17545" y="164156"/>
                      <a:pt x="20548" y="163187"/>
                      <a:pt x="23057" y="161181"/>
                    </a:cubicBezTo>
                    <a:lnTo>
                      <a:pt x="82558" y="113581"/>
                    </a:lnTo>
                    <a:lnTo>
                      <a:pt x="142057" y="161181"/>
                    </a:lnTo>
                    <a:cubicBezTo>
                      <a:pt x="144568" y="163187"/>
                      <a:pt x="147569" y="164157"/>
                      <a:pt x="150545" y="164157"/>
                    </a:cubicBezTo>
                    <a:close/>
                  </a:path>
                </a:pathLst>
              </a:custGeom>
              <a:grpFill/>
              <a:ln w="47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MX"/>
              </a:p>
            </p:txBody>
          </p:sp>
        </p:grpSp>
        <p:sp>
          <p:nvSpPr>
            <p:cNvPr id="51" name="Gráfico 221">
              <a:extLst>
                <a:ext uri="{FF2B5EF4-FFF2-40B4-BE49-F238E27FC236}">
                  <a16:creationId xmlns:a16="http://schemas.microsoft.com/office/drawing/2014/main" id="{D7E425D5-6E70-644C-89A5-555C3D158844}"/>
                </a:ext>
              </a:extLst>
            </p:cNvPr>
            <p:cNvSpPr/>
            <p:nvPr/>
          </p:nvSpPr>
          <p:spPr>
            <a:xfrm>
              <a:off x="3857541" y="2694811"/>
              <a:ext cx="428267" cy="356887"/>
            </a:xfrm>
            <a:custGeom>
              <a:avLst/>
              <a:gdLst>
                <a:gd name="connsiteX0" fmla="*/ 561819 w 570828"/>
                <a:gd name="connsiteY0" fmla="*/ 105009 h 475690"/>
                <a:gd name="connsiteX1" fmla="*/ 538278 w 570828"/>
                <a:gd name="connsiteY1" fmla="*/ 99122 h 475690"/>
                <a:gd name="connsiteX2" fmla="*/ 536850 w 570828"/>
                <a:gd name="connsiteY2" fmla="*/ 95614 h 475690"/>
                <a:gd name="connsiteX3" fmla="*/ 549323 w 570828"/>
                <a:gd name="connsiteY3" fmla="*/ 74826 h 475690"/>
                <a:gd name="connsiteX4" fmla="*/ 547535 w 570828"/>
                <a:gd name="connsiteY4" fmla="*/ 60297 h 475690"/>
                <a:gd name="connsiteX5" fmla="*/ 510534 w 570828"/>
                <a:gd name="connsiteY5" fmla="*/ 23297 h 475690"/>
                <a:gd name="connsiteX6" fmla="*/ 496005 w 570828"/>
                <a:gd name="connsiteY6" fmla="*/ 21509 h 475690"/>
                <a:gd name="connsiteX7" fmla="*/ 475217 w 570828"/>
                <a:gd name="connsiteY7" fmla="*/ 33981 h 475690"/>
                <a:gd name="connsiteX8" fmla="*/ 471709 w 570828"/>
                <a:gd name="connsiteY8" fmla="*/ 32553 h 475690"/>
                <a:gd name="connsiteX9" fmla="*/ 465822 w 570828"/>
                <a:gd name="connsiteY9" fmla="*/ 9012 h 475690"/>
                <a:gd name="connsiteX10" fmla="*/ 454289 w 570828"/>
                <a:gd name="connsiteY10" fmla="*/ 0 h 475690"/>
                <a:gd name="connsiteX11" fmla="*/ 401958 w 570828"/>
                <a:gd name="connsiteY11" fmla="*/ 0 h 475690"/>
                <a:gd name="connsiteX12" fmla="*/ 390425 w 570828"/>
                <a:gd name="connsiteY12" fmla="*/ 9012 h 475690"/>
                <a:gd name="connsiteX13" fmla="*/ 384537 w 570828"/>
                <a:gd name="connsiteY13" fmla="*/ 32553 h 475690"/>
                <a:gd name="connsiteX14" fmla="*/ 381030 w 570828"/>
                <a:gd name="connsiteY14" fmla="*/ 33981 h 475690"/>
                <a:gd name="connsiteX15" fmla="*/ 360241 w 570828"/>
                <a:gd name="connsiteY15" fmla="*/ 21509 h 475690"/>
                <a:gd name="connsiteX16" fmla="*/ 345713 w 570828"/>
                <a:gd name="connsiteY16" fmla="*/ 23297 h 475690"/>
                <a:gd name="connsiteX17" fmla="*/ 308713 w 570828"/>
                <a:gd name="connsiteY17" fmla="*/ 60297 h 475690"/>
                <a:gd name="connsiteX18" fmla="*/ 306924 w 570828"/>
                <a:gd name="connsiteY18" fmla="*/ 74826 h 475690"/>
                <a:gd name="connsiteX19" fmla="*/ 319398 w 570828"/>
                <a:gd name="connsiteY19" fmla="*/ 95614 h 475690"/>
                <a:gd name="connsiteX20" fmla="*/ 317970 w 570828"/>
                <a:gd name="connsiteY20" fmla="*/ 99122 h 475690"/>
                <a:gd name="connsiteX21" fmla="*/ 294428 w 570828"/>
                <a:gd name="connsiteY21" fmla="*/ 105009 h 475690"/>
                <a:gd name="connsiteX22" fmla="*/ 285417 w 570828"/>
                <a:gd name="connsiteY22" fmla="*/ 116542 h 475690"/>
                <a:gd name="connsiteX23" fmla="*/ 285417 w 570828"/>
                <a:gd name="connsiteY23" fmla="*/ 168873 h 475690"/>
                <a:gd name="connsiteX24" fmla="*/ 294428 w 570828"/>
                <a:gd name="connsiteY24" fmla="*/ 180406 h 475690"/>
                <a:gd name="connsiteX25" fmla="*/ 317970 w 570828"/>
                <a:gd name="connsiteY25" fmla="*/ 186294 h 475690"/>
                <a:gd name="connsiteX26" fmla="*/ 319398 w 570828"/>
                <a:gd name="connsiteY26" fmla="*/ 189801 h 475690"/>
                <a:gd name="connsiteX27" fmla="*/ 306924 w 570828"/>
                <a:gd name="connsiteY27" fmla="*/ 210590 h 475690"/>
                <a:gd name="connsiteX28" fmla="*/ 306264 w 570828"/>
                <a:gd name="connsiteY28" fmla="*/ 213704 h 475690"/>
                <a:gd name="connsiteX29" fmla="*/ 306088 w 570828"/>
                <a:gd name="connsiteY29" fmla="*/ 213343 h 475690"/>
                <a:gd name="connsiteX30" fmla="*/ 262351 w 570828"/>
                <a:gd name="connsiteY30" fmla="*/ 169606 h 475690"/>
                <a:gd name="connsiteX31" fmla="*/ 247823 w 570828"/>
                <a:gd name="connsiteY31" fmla="*/ 167818 h 475690"/>
                <a:gd name="connsiteX32" fmla="*/ 227326 w 570828"/>
                <a:gd name="connsiteY32" fmla="*/ 180128 h 475690"/>
                <a:gd name="connsiteX33" fmla="*/ 214748 w 570828"/>
                <a:gd name="connsiteY33" fmla="*/ 174902 h 475690"/>
                <a:gd name="connsiteX34" fmla="*/ 208942 w 570828"/>
                <a:gd name="connsiteY34" fmla="*/ 151709 h 475690"/>
                <a:gd name="connsiteX35" fmla="*/ 197409 w 570828"/>
                <a:gd name="connsiteY35" fmla="*/ 142709 h 475690"/>
                <a:gd name="connsiteX36" fmla="*/ 135579 w 570828"/>
                <a:gd name="connsiteY36" fmla="*/ 142709 h 475690"/>
                <a:gd name="connsiteX37" fmla="*/ 124046 w 570828"/>
                <a:gd name="connsiteY37" fmla="*/ 151709 h 475690"/>
                <a:gd name="connsiteX38" fmla="*/ 118240 w 570828"/>
                <a:gd name="connsiteY38" fmla="*/ 174902 h 475690"/>
                <a:gd name="connsiteX39" fmla="*/ 105663 w 570828"/>
                <a:gd name="connsiteY39" fmla="*/ 180128 h 475690"/>
                <a:gd name="connsiteX40" fmla="*/ 85165 w 570828"/>
                <a:gd name="connsiteY40" fmla="*/ 167818 h 475690"/>
                <a:gd name="connsiteX41" fmla="*/ 70637 w 570828"/>
                <a:gd name="connsiteY41" fmla="*/ 169606 h 475690"/>
                <a:gd name="connsiteX42" fmla="*/ 26900 w 570828"/>
                <a:gd name="connsiteY42" fmla="*/ 213343 h 475690"/>
                <a:gd name="connsiteX43" fmla="*/ 25112 w 570828"/>
                <a:gd name="connsiteY43" fmla="*/ 227871 h 475690"/>
                <a:gd name="connsiteX44" fmla="*/ 37423 w 570828"/>
                <a:gd name="connsiteY44" fmla="*/ 248368 h 475690"/>
                <a:gd name="connsiteX45" fmla="*/ 32196 w 570828"/>
                <a:gd name="connsiteY45" fmla="*/ 260946 h 475690"/>
                <a:gd name="connsiteX46" fmla="*/ 9004 w 570828"/>
                <a:gd name="connsiteY46" fmla="*/ 266752 h 475690"/>
                <a:gd name="connsiteX47" fmla="*/ 0 w 570828"/>
                <a:gd name="connsiteY47" fmla="*/ 278285 h 475690"/>
                <a:gd name="connsiteX48" fmla="*/ 0 w 570828"/>
                <a:gd name="connsiteY48" fmla="*/ 340115 h 475690"/>
                <a:gd name="connsiteX49" fmla="*/ 9001 w 570828"/>
                <a:gd name="connsiteY49" fmla="*/ 351648 h 475690"/>
                <a:gd name="connsiteX50" fmla="*/ 32193 w 570828"/>
                <a:gd name="connsiteY50" fmla="*/ 357454 h 475690"/>
                <a:gd name="connsiteX51" fmla="*/ 37420 w 570828"/>
                <a:gd name="connsiteY51" fmla="*/ 370031 h 475690"/>
                <a:gd name="connsiteX52" fmla="*/ 25109 w 570828"/>
                <a:gd name="connsiteY52" fmla="*/ 390529 h 475690"/>
                <a:gd name="connsiteX53" fmla="*/ 26897 w 570828"/>
                <a:gd name="connsiteY53" fmla="*/ 405057 h 475690"/>
                <a:gd name="connsiteX54" fmla="*/ 70634 w 570828"/>
                <a:gd name="connsiteY54" fmla="*/ 448794 h 475690"/>
                <a:gd name="connsiteX55" fmla="*/ 85162 w 570828"/>
                <a:gd name="connsiteY55" fmla="*/ 450582 h 475690"/>
                <a:gd name="connsiteX56" fmla="*/ 105659 w 570828"/>
                <a:gd name="connsiteY56" fmla="*/ 438271 h 475690"/>
                <a:gd name="connsiteX57" fmla="*/ 118237 w 570828"/>
                <a:gd name="connsiteY57" fmla="*/ 443498 h 475690"/>
                <a:gd name="connsiteX58" fmla="*/ 124043 w 570828"/>
                <a:gd name="connsiteY58" fmla="*/ 466690 h 475690"/>
                <a:gd name="connsiteX59" fmla="*/ 135576 w 570828"/>
                <a:gd name="connsiteY59" fmla="*/ 475691 h 475690"/>
                <a:gd name="connsiteX60" fmla="*/ 197406 w 570828"/>
                <a:gd name="connsiteY60" fmla="*/ 475691 h 475690"/>
                <a:gd name="connsiteX61" fmla="*/ 208939 w 570828"/>
                <a:gd name="connsiteY61" fmla="*/ 466690 h 475690"/>
                <a:gd name="connsiteX62" fmla="*/ 214745 w 570828"/>
                <a:gd name="connsiteY62" fmla="*/ 443498 h 475690"/>
                <a:gd name="connsiteX63" fmla="*/ 227322 w 570828"/>
                <a:gd name="connsiteY63" fmla="*/ 438271 h 475690"/>
                <a:gd name="connsiteX64" fmla="*/ 247820 w 570828"/>
                <a:gd name="connsiteY64" fmla="*/ 450582 h 475690"/>
                <a:gd name="connsiteX65" fmla="*/ 262348 w 570828"/>
                <a:gd name="connsiteY65" fmla="*/ 448794 h 475690"/>
                <a:gd name="connsiteX66" fmla="*/ 306085 w 570828"/>
                <a:gd name="connsiteY66" fmla="*/ 405057 h 475690"/>
                <a:gd name="connsiteX67" fmla="*/ 307873 w 570828"/>
                <a:gd name="connsiteY67" fmla="*/ 390529 h 475690"/>
                <a:gd name="connsiteX68" fmla="*/ 295562 w 570828"/>
                <a:gd name="connsiteY68" fmla="*/ 370031 h 475690"/>
                <a:gd name="connsiteX69" fmla="*/ 300789 w 570828"/>
                <a:gd name="connsiteY69" fmla="*/ 357454 h 475690"/>
                <a:gd name="connsiteX70" fmla="*/ 323981 w 570828"/>
                <a:gd name="connsiteY70" fmla="*/ 351648 h 475690"/>
                <a:gd name="connsiteX71" fmla="*/ 332982 w 570828"/>
                <a:gd name="connsiteY71" fmla="*/ 340115 h 475690"/>
                <a:gd name="connsiteX72" fmla="*/ 332982 w 570828"/>
                <a:gd name="connsiteY72" fmla="*/ 278285 h 475690"/>
                <a:gd name="connsiteX73" fmla="*/ 323981 w 570828"/>
                <a:gd name="connsiteY73" fmla="*/ 266752 h 475690"/>
                <a:gd name="connsiteX74" fmla="*/ 300789 w 570828"/>
                <a:gd name="connsiteY74" fmla="*/ 260946 h 475690"/>
                <a:gd name="connsiteX75" fmla="*/ 295562 w 570828"/>
                <a:gd name="connsiteY75" fmla="*/ 248368 h 475690"/>
                <a:gd name="connsiteX76" fmla="*/ 307873 w 570828"/>
                <a:gd name="connsiteY76" fmla="*/ 227871 h 475690"/>
                <a:gd name="connsiteX77" fmla="*/ 308533 w 570828"/>
                <a:gd name="connsiteY77" fmla="*/ 224757 h 475690"/>
                <a:gd name="connsiteX78" fmla="*/ 308709 w 570828"/>
                <a:gd name="connsiteY78" fmla="*/ 225118 h 475690"/>
                <a:gd name="connsiteX79" fmla="*/ 345711 w 570828"/>
                <a:gd name="connsiteY79" fmla="*/ 262120 h 475690"/>
                <a:gd name="connsiteX80" fmla="*/ 360239 w 570828"/>
                <a:gd name="connsiteY80" fmla="*/ 263908 h 475690"/>
                <a:gd name="connsiteX81" fmla="*/ 381027 w 570828"/>
                <a:gd name="connsiteY81" fmla="*/ 251434 h 475690"/>
                <a:gd name="connsiteX82" fmla="*/ 384535 w 570828"/>
                <a:gd name="connsiteY82" fmla="*/ 252863 h 475690"/>
                <a:gd name="connsiteX83" fmla="*/ 390423 w 570828"/>
                <a:gd name="connsiteY83" fmla="*/ 276404 h 475690"/>
                <a:gd name="connsiteX84" fmla="*/ 401955 w 570828"/>
                <a:gd name="connsiteY84" fmla="*/ 285416 h 475690"/>
                <a:gd name="connsiteX85" fmla="*/ 454287 w 570828"/>
                <a:gd name="connsiteY85" fmla="*/ 285416 h 475690"/>
                <a:gd name="connsiteX86" fmla="*/ 465819 w 570828"/>
                <a:gd name="connsiteY86" fmla="*/ 276404 h 475690"/>
                <a:gd name="connsiteX87" fmla="*/ 471707 w 570828"/>
                <a:gd name="connsiteY87" fmla="*/ 252863 h 475690"/>
                <a:gd name="connsiteX88" fmla="*/ 475215 w 570828"/>
                <a:gd name="connsiteY88" fmla="*/ 251434 h 475690"/>
                <a:gd name="connsiteX89" fmla="*/ 496003 w 570828"/>
                <a:gd name="connsiteY89" fmla="*/ 263908 h 475690"/>
                <a:gd name="connsiteX90" fmla="*/ 510531 w 570828"/>
                <a:gd name="connsiteY90" fmla="*/ 262120 h 475690"/>
                <a:gd name="connsiteX91" fmla="*/ 547533 w 570828"/>
                <a:gd name="connsiteY91" fmla="*/ 225118 h 475690"/>
                <a:gd name="connsiteX92" fmla="*/ 549321 w 570828"/>
                <a:gd name="connsiteY92" fmla="*/ 210590 h 475690"/>
                <a:gd name="connsiteX93" fmla="*/ 536848 w 570828"/>
                <a:gd name="connsiteY93" fmla="*/ 189801 h 475690"/>
                <a:gd name="connsiteX94" fmla="*/ 538276 w 570828"/>
                <a:gd name="connsiteY94" fmla="*/ 186294 h 475690"/>
                <a:gd name="connsiteX95" fmla="*/ 561817 w 570828"/>
                <a:gd name="connsiteY95" fmla="*/ 180406 h 475690"/>
                <a:gd name="connsiteX96" fmla="*/ 570829 w 570828"/>
                <a:gd name="connsiteY96" fmla="*/ 168873 h 475690"/>
                <a:gd name="connsiteX97" fmla="*/ 570829 w 570828"/>
                <a:gd name="connsiteY97" fmla="*/ 116542 h 475690"/>
                <a:gd name="connsiteX98" fmla="*/ 561819 w 570828"/>
                <a:gd name="connsiteY98" fmla="*/ 105009 h 475690"/>
                <a:gd name="connsiteX99" fmla="*/ 166492 w 570828"/>
                <a:gd name="connsiteY99" fmla="*/ 380554 h 475690"/>
                <a:gd name="connsiteX100" fmla="*/ 95138 w 570828"/>
                <a:gd name="connsiteY100" fmla="*/ 309200 h 475690"/>
                <a:gd name="connsiteX101" fmla="*/ 166492 w 570828"/>
                <a:gd name="connsiteY101" fmla="*/ 237846 h 475690"/>
                <a:gd name="connsiteX102" fmla="*/ 237846 w 570828"/>
                <a:gd name="connsiteY102" fmla="*/ 309200 h 475690"/>
                <a:gd name="connsiteX103" fmla="*/ 166492 w 570828"/>
                <a:gd name="connsiteY103" fmla="*/ 380554 h 475690"/>
                <a:gd name="connsiteX104" fmla="*/ 428123 w 570828"/>
                <a:gd name="connsiteY104" fmla="*/ 190276 h 475690"/>
                <a:gd name="connsiteX105" fmla="*/ 380554 w 570828"/>
                <a:gd name="connsiteY105" fmla="*/ 142707 h 475690"/>
                <a:gd name="connsiteX106" fmla="*/ 428123 w 570828"/>
                <a:gd name="connsiteY106" fmla="*/ 95138 h 475690"/>
                <a:gd name="connsiteX107" fmla="*/ 475693 w 570828"/>
                <a:gd name="connsiteY107" fmla="*/ 142708 h 475690"/>
                <a:gd name="connsiteX108" fmla="*/ 428123 w 570828"/>
                <a:gd name="connsiteY108" fmla="*/ 190276 h 475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</a:cxnLst>
              <a:rect l="l" t="t" r="r" b="b"/>
              <a:pathLst>
                <a:path w="570828" h="475690">
                  <a:moveTo>
                    <a:pt x="561819" y="105009"/>
                  </a:moveTo>
                  <a:lnTo>
                    <a:pt x="538278" y="99122"/>
                  </a:lnTo>
                  <a:cubicBezTo>
                    <a:pt x="537825" y="97937"/>
                    <a:pt x="537337" y="96776"/>
                    <a:pt x="536850" y="95614"/>
                  </a:cubicBezTo>
                  <a:lnTo>
                    <a:pt x="549323" y="74826"/>
                  </a:lnTo>
                  <a:cubicBezTo>
                    <a:pt x="552134" y="70145"/>
                    <a:pt x="551390" y="64153"/>
                    <a:pt x="547535" y="60297"/>
                  </a:cubicBezTo>
                  <a:lnTo>
                    <a:pt x="510534" y="23297"/>
                  </a:lnTo>
                  <a:cubicBezTo>
                    <a:pt x="506666" y="19406"/>
                    <a:pt x="500686" y="18698"/>
                    <a:pt x="496005" y="21509"/>
                  </a:cubicBezTo>
                  <a:lnTo>
                    <a:pt x="475217" y="33981"/>
                  </a:lnTo>
                  <a:cubicBezTo>
                    <a:pt x="474055" y="33482"/>
                    <a:pt x="472882" y="33006"/>
                    <a:pt x="471709" y="32553"/>
                  </a:cubicBezTo>
                  <a:lnTo>
                    <a:pt x="465822" y="9012"/>
                  </a:lnTo>
                  <a:cubicBezTo>
                    <a:pt x="464497" y="3716"/>
                    <a:pt x="459748" y="0"/>
                    <a:pt x="454289" y="0"/>
                  </a:cubicBezTo>
                  <a:lnTo>
                    <a:pt x="401958" y="0"/>
                  </a:lnTo>
                  <a:cubicBezTo>
                    <a:pt x="396499" y="0"/>
                    <a:pt x="391750" y="3716"/>
                    <a:pt x="390425" y="9012"/>
                  </a:cubicBezTo>
                  <a:lnTo>
                    <a:pt x="384537" y="32553"/>
                  </a:lnTo>
                  <a:cubicBezTo>
                    <a:pt x="383364" y="33006"/>
                    <a:pt x="382191" y="33482"/>
                    <a:pt x="381030" y="33981"/>
                  </a:cubicBezTo>
                  <a:lnTo>
                    <a:pt x="360241" y="21509"/>
                  </a:lnTo>
                  <a:cubicBezTo>
                    <a:pt x="355561" y="18721"/>
                    <a:pt x="349568" y="19429"/>
                    <a:pt x="345713" y="23297"/>
                  </a:cubicBezTo>
                  <a:lnTo>
                    <a:pt x="308713" y="60297"/>
                  </a:lnTo>
                  <a:cubicBezTo>
                    <a:pt x="304857" y="64153"/>
                    <a:pt x="304114" y="70145"/>
                    <a:pt x="306924" y="74826"/>
                  </a:cubicBezTo>
                  <a:lnTo>
                    <a:pt x="319398" y="95614"/>
                  </a:lnTo>
                  <a:cubicBezTo>
                    <a:pt x="318909" y="96776"/>
                    <a:pt x="318422" y="97937"/>
                    <a:pt x="317970" y="99122"/>
                  </a:cubicBezTo>
                  <a:lnTo>
                    <a:pt x="294428" y="105009"/>
                  </a:lnTo>
                  <a:cubicBezTo>
                    <a:pt x="289133" y="106334"/>
                    <a:pt x="285417" y="111083"/>
                    <a:pt x="285417" y="116542"/>
                  </a:cubicBezTo>
                  <a:lnTo>
                    <a:pt x="285417" y="168873"/>
                  </a:lnTo>
                  <a:cubicBezTo>
                    <a:pt x="285417" y="174332"/>
                    <a:pt x="289133" y="179082"/>
                    <a:pt x="294428" y="180406"/>
                  </a:cubicBezTo>
                  <a:lnTo>
                    <a:pt x="317970" y="186294"/>
                  </a:lnTo>
                  <a:cubicBezTo>
                    <a:pt x="318422" y="187479"/>
                    <a:pt x="318898" y="188640"/>
                    <a:pt x="319398" y="189801"/>
                  </a:cubicBezTo>
                  <a:lnTo>
                    <a:pt x="306924" y="210590"/>
                  </a:lnTo>
                  <a:cubicBezTo>
                    <a:pt x="306347" y="211552"/>
                    <a:pt x="306545" y="212661"/>
                    <a:pt x="306264" y="213704"/>
                  </a:cubicBezTo>
                  <a:cubicBezTo>
                    <a:pt x="306168" y="213601"/>
                    <a:pt x="306188" y="213443"/>
                    <a:pt x="306088" y="213343"/>
                  </a:cubicBezTo>
                  <a:lnTo>
                    <a:pt x="262351" y="169606"/>
                  </a:lnTo>
                  <a:cubicBezTo>
                    <a:pt x="258484" y="165738"/>
                    <a:pt x="252480" y="165007"/>
                    <a:pt x="247823" y="167818"/>
                  </a:cubicBezTo>
                  <a:lnTo>
                    <a:pt x="227326" y="180128"/>
                  </a:lnTo>
                  <a:cubicBezTo>
                    <a:pt x="223203" y="178177"/>
                    <a:pt x="218998" y="176435"/>
                    <a:pt x="214748" y="174902"/>
                  </a:cubicBezTo>
                  <a:lnTo>
                    <a:pt x="208942" y="151709"/>
                  </a:lnTo>
                  <a:cubicBezTo>
                    <a:pt x="207617" y="146425"/>
                    <a:pt x="202868" y="142709"/>
                    <a:pt x="197409" y="142709"/>
                  </a:cubicBezTo>
                  <a:lnTo>
                    <a:pt x="135579" y="142709"/>
                  </a:lnTo>
                  <a:cubicBezTo>
                    <a:pt x="130120" y="142709"/>
                    <a:pt x="125371" y="146425"/>
                    <a:pt x="124046" y="151709"/>
                  </a:cubicBezTo>
                  <a:lnTo>
                    <a:pt x="118240" y="174902"/>
                  </a:lnTo>
                  <a:cubicBezTo>
                    <a:pt x="113989" y="176435"/>
                    <a:pt x="109786" y="178177"/>
                    <a:pt x="105663" y="180128"/>
                  </a:cubicBezTo>
                  <a:lnTo>
                    <a:pt x="85165" y="167818"/>
                  </a:lnTo>
                  <a:cubicBezTo>
                    <a:pt x="80520" y="165019"/>
                    <a:pt x="74492" y="165738"/>
                    <a:pt x="70637" y="169606"/>
                  </a:cubicBezTo>
                  <a:lnTo>
                    <a:pt x="26900" y="213343"/>
                  </a:lnTo>
                  <a:cubicBezTo>
                    <a:pt x="23045" y="217198"/>
                    <a:pt x="22301" y="223190"/>
                    <a:pt x="25112" y="227871"/>
                  </a:cubicBezTo>
                  <a:lnTo>
                    <a:pt x="37423" y="248368"/>
                  </a:lnTo>
                  <a:cubicBezTo>
                    <a:pt x="35472" y="252491"/>
                    <a:pt x="33729" y="256696"/>
                    <a:pt x="32196" y="260946"/>
                  </a:cubicBezTo>
                  <a:lnTo>
                    <a:pt x="9004" y="266752"/>
                  </a:lnTo>
                  <a:cubicBezTo>
                    <a:pt x="3716" y="268077"/>
                    <a:pt x="0" y="272826"/>
                    <a:pt x="0" y="278285"/>
                  </a:cubicBezTo>
                  <a:lnTo>
                    <a:pt x="0" y="340115"/>
                  </a:lnTo>
                  <a:cubicBezTo>
                    <a:pt x="0" y="345574"/>
                    <a:pt x="3716" y="350323"/>
                    <a:pt x="9001" y="351648"/>
                  </a:cubicBezTo>
                  <a:lnTo>
                    <a:pt x="32193" y="357454"/>
                  </a:lnTo>
                  <a:cubicBezTo>
                    <a:pt x="33726" y="361705"/>
                    <a:pt x="35468" y="365908"/>
                    <a:pt x="37420" y="370031"/>
                  </a:cubicBezTo>
                  <a:lnTo>
                    <a:pt x="25109" y="390529"/>
                  </a:lnTo>
                  <a:cubicBezTo>
                    <a:pt x="22298" y="395209"/>
                    <a:pt x="23042" y="401202"/>
                    <a:pt x="26897" y="405057"/>
                  </a:cubicBezTo>
                  <a:lnTo>
                    <a:pt x="70634" y="448794"/>
                  </a:lnTo>
                  <a:cubicBezTo>
                    <a:pt x="74489" y="452638"/>
                    <a:pt x="80505" y="453358"/>
                    <a:pt x="85162" y="450582"/>
                  </a:cubicBezTo>
                  <a:lnTo>
                    <a:pt x="105659" y="438271"/>
                  </a:lnTo>
                  <a:cubicBezTo>
                    <a:pt x="109782" y="440222"/>
                    <a:pt x="113987" y="441965"/>
                    <a:pt x="118237" y="443498"/>
                  </a:cubicBezTo>
                  <a:lnTo>
                    <a:pt x="124043" y="466690"/>
                  </a:lnTo>
                  <a:cubicBezTo>
                    <a:pt x="125368" y="471975"/>
                    <a:pt x="130117" y="475691"/>
                    <a:pt x="135576" y="475691"/>
                  </a:cubicBezTo>
                  <a:lnTo>
                    <a:pt x="197406" y="475691"/>
                  </a:lnTo>
                  <a:cubicBezTo>
                    <a:pt x="202865" y="475691"/>
                    <a:pt x="207614" y="471975"/>
                    <a:pt x="208939" y="466690"/>
                  </a:cubicBezTo>
                  <a:lnTo>
                    <a:pt x="214745" y="443498"/>
                  </a:lnTo>
                  <a:cubicBezTo>
                    <a:pt x="218996" y="441965"/>
                    <a:pt x="223199" y="440222"/>
                    <a:pt x="227322" y="438271"/>
                  </a:cubicBezTo>
                  <a:lnTo>
                    <a:pt x="247820" y="450582"/>
                  </a:lnTo>
                  <a:cubicBezTo>
                    <a:pt x="252489" y="453369"/>
                    <a:pt x="258504" y="452638"/>
                    <a:pt x="262348" y="448794"/>
                  </a:cubicBezTo>
                  <a:lnTo>
                    <a:pt x="306085" y="405057"/>
                  </a:lnTo>
                  <a:cubicBezTo>
                    <a:pt x="309940" y="401202"/>
                    <a:pt x="310684" y="395209"/>
                    <a:pt x="307873" y="390529"/>
                  </a:cubicBezTo>
                  <a:lnTo>
                    <a:pt x="295562" y="370031"/>
                  </a:lnTo>
                  <a:cubicBezTo>
                    <a:pt x="297513" y="365908"/>
                    <a:pt x="299256" y="361704"/>
                    <a:pt x="300789" y="357454"/>
                  </a:cubicBezTo>
                  <a:lnTo>
                    <a:pt x="323981" y="351648"/>
                  </a:lnTo>
                  <a:cubicBezTo>
                    <a:pt x="329266" y="350323"/>
                    <a:pt x="332982" y="345574"/>
                    <a:pt x="332982" y="340115"/>
                  </a:cubicBezTo>
                  <a:lnTo>
                    <a:pt x="332982" y="278285"/>
                  </a:lnTo>
                  <a:cubicBezTo>
                    <a:pt x="332982" y="272826"/>
                    <a:pt x="329266" y="268077"/>
                    <a:pt x="323981" y="266752"/>
                  </a:cubicBezTo>
                  <a:lnTo>
                    <a:pt x="300789" y="260946"/>
                  </a:lnTo>
                  <a:cubicBezTo>
                    <a:pt x="299256" y="256694"/>
                    <a:pt x="297513" y="252491"/>
                    <a:pt x="295562" y="248368"/>
                  </a:cubicBezTo>
                  <a:lnTo>
                    <a:pt x="307873" y="227871"/>
                  </a:lnTo>
                  <a:cubicBezTo>
                    <a:pt x="308451" y="226909"/>
                    <a:pt x="308252" y="225799"/>
                    <a:pt x="308533" y="224757"/>
                  </a:cubicBezTo>
                  <a:cubicBezTo>
                    <a:pt x="308629" y="224859"/>
                    <a:pt x="308609" y="225018"/>
                    <a:pt x="308709" y="225118"/>
                  </a:cubicBezTo>
                  <a:lnTo>
                    <a:pt x="345711" y="262120"/>
                  </a:lnTo>
                  <a:cubicBezTo>
                    <a:pt x="349566" y="265987"/>
                    <a:pt x="355547" y="266684"/>
                    <a:pt x="360239" y="263908"/>
                  </a:cubicBezTo>
                  <a:lnTo>
                    <a:pt x="381027" y="251434"/>
                  </a:lnTo>
                  <a:cubicBezTo>
                    <a:pt x="382189" y="251934"/>
                    <a:pt x="383350" y="252410"/>
                    <a:pt x="384535" y="252863"/>
                  </a:cubicBezTo>
                  <a:lnTo>
                    <a:pt x="390423" y="276404"/>
                  </a:lnTo>
                  <a:cubicBezTo>
                    <a:pt x="391747" y="281700"/>
                    <a:pt x="396497" y="285416"/>
                    <a:pt x="401955" y="285416"/>
                  </a:cubicBezTo>
                  <a:lnTo>
                    <a:pt x="454287" y="285416"/>
                  </a:lnTo>
                  <a:cubicBezTo>
                    <a:pt x="459745" y="285416"/>
                    <a:pt x="464495" y="281700"/>
                    <a:pt x="465819" y="276404"/>
                  </a:cubicBezTo>
                  <a:lnTo>
                    <a:pt x="471707" y="252863"/>
                  </a:lnTo>
                  <a:cubicBezTo>
                    <a:pt x="472892" y="252410"/>
                    <a:pt x="474053" y="251934"/>
                    <a:pt x="475215" y="251434"/>
                  </a:cubicBezTo>
                  <a:lnTo>
                    <a:pt x="496003" y="263908"/>
                  </a:lnTo>
                  <a:cubicBezTo>
                    <a:pt x="500695" y="266695"/>
                    <a:pt x="506687" y="265964"/>
                    <a:pt x="510531" y="262120"/>
                  </a:cubicBezTo>
                  <a:lnTo>
                    <a:pt x="547533" y="225118"/>
                  </a:lnTo>
                  <a:cubicBezTo>
                    <a:pt x="551388" y="221263"/>
                    <a:pt x="552132" y="215270"/>
                    <a:pt x="549321" y="210590"/>
                  </a:cubicBezTo>
                  <a:lnTo>
                    <a:pt x="536848" y="189801"/>
                  </a:lnTo>
                  <a:cubicBezTo>
                    <a:pt x="537347" y="188640"/>
                    <a:pt x="537823" y="187479"/>
                    <a:pt x="538276" y="186294"/>
                  </a:cubicBezTo>
                  <a:lnTo>
                    <a:pt x="561817" y="180406"/>
                  </a:lnTo>
                  <a:cubicBezTo>
                    <a:pt x="567113" y="179082"/>
                    <a:pt x="570829" y="174332"/>
                    <a:pt x="570829" y="168873"/>
                  </a:cubicBezTo>
                  <a:lnTo>
                    <a:pt x="570829" y="116542"/>
                  </a:lnTo>
                  <a:cubicBezTo>
                    <a:pt x="570831" y="111083"/>
                    <a:pt x="567115" y="106334"/>
                    <a:pt x="561819" y="105009"/>
                  </a:cubicBezTo>
                  <a:close/>
                  <a:moveTo>
                    <a:pt x="166492" y="380554"/>
                  </a:moveTo>
                  <a:cubicBezTo>
                    <a:pt x="127145" y="380554"/>
                    <a:pt x="95138" y="348547"/>
                    <a:pt x="95138" y="309200"/>
                  </a:cubicBezTo>
                  <a:cubicBezTo>
                    <a:pt x="95138" y="269853"/>
                    <a:pt x="127145" y="237846"/>
                    <a:pt x="166492" y="237846"/>
                  </a:cubicBezTo>
                  <a:cubicBezTo>
                    <a:pt x="205839" y="237846"/>
                    <a:pt x="237846" y="269853"/>
                    <a:pt x="237846" y="309200"/>
                  </a:cubicBezTo>
                  <a:cubicBezTo>
                    <a:pt x="237846" y="348547"/>
                    <a:pt x="205839" y="380554"/>
                    <a:pt x="166492" y="380554"/>
                  </a:cubicBezTo>
                  <a:close/>
                  <a:moveTo>
                    <a:pt x="428123" y="190276"/>
                  </a:moveTo>
                  <a:cubicBezTo>
                    <a:pt x="401888" y="190276"/>
                    <a:pt x="380554" y="168943"/>
                    <a:pt x="380554" y="142707"/>
                  </a:cubicBezTo>
                  <a:cubicBezTo>
                    <a:pt x="380554" y="116471"/>
                    <a:pt x="401888" y="95138"/>
                    <a:pt x="428123" y="95138"/>
                  </a:cubicBezTo>
                  <a:cubicBezTo>
                    <a:pt x="454358" y="95138"/>
                    <a:pt x="475693" y="116472"/>
                    <a:pt x="475693" y="142708"/>
                  </a:cubicBezTo>
                  <a:cubicBezTo>
                    <a:pt x="475693" y="168944"/>
                    <a:pt x="454358" y="190276"/>
                    <a:pt x="428123" y="190276"/>
                  </a:cubicBezTo>
                  <a:close/>
                </a:path>
              </a:pathLst>
            </a:custGeom>
            <a:solidFill>
              <a:srgbClr val="FFFFFF"/>
            </a:solidFill>
            <a:ln w="5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grpSp>
          <p:nvGrpSpPr>
            <p:cNvPr id="52" name="Gráfico 233">
              <a:extLst>
                <a:ext uri="{FF2B5EF4-FFF2-40B4-BE49-F238E27FC236}">
                  <a16:creationId xmlns:a16="http://schemas.microsoft.com/office/drawing/2014/main" id="{6BC10A93-4458-4C43-BD6D-0FDC3D4ED0BA}"/>
                </a:ext>
              </a:extLst>
            </p:cNvPr>
            <p:cNvGrpSpPr/>
            <p:nvPr/>
          </p:nvGrpSpPr>
          <p:grpSpPr>
            <a:xfrm>
              <a:off x="7954139" y="2674935"/>
              <a:ext cx="392579" cy="392578"/>
              <a:chOff x="2585506" y="1468405"/>
              <a:chExt cx="285415" cy="285415"/>
            </a:xfrm>
            <a:solidFill>
              <a:srgbClr val="FFFFFF"/>
            </a:solidFill>
          </p:grpSpPr>
          <p:sp>
            <p:nvSpPr>
              <p:cNvPr id="53" name="Forma libre 317">
                <a:extLst>
                  <a:ext uri="{FF2B5EF4-FFF2-40B4-BE49-F238E27FC236}">
                    <a16:creationId xmlns:a16="http://schemas.microsoft.com/office/drawing/2014/main" id="{BA875BD2-5A72-6C4D-9FDA-711E1AD5D548}"/>
                  </a:ext>
                </a:extLst>
              </p:cNvPr>
              <p:cNvSpPr/>
              <p:nvPr/>
            </p:nvSpPr>
            <p:spPr>
              <a:xfrm>
                <a:off x="2585506" y="1468405"/>
                <a:ext cx="285415" cy="218898"/>
              </a:xfrm>
              <a:custGeom>
                <a:avLst/>
                <a:gdLst>
                  <a:gd name="connsiteX0" fmla="*/ 558938 w 570831"/>
                  <a:gd name="connsiteY0" fmla="*/ 190278 h 437797"/>
                  <a:gd name="connsiteX1" fmla="*/ 463072 w 570831"/>
                  <a:gd name="connsiteY1" fmla="*/ 190278 h 437797"/>
                  <a:gd name="connsiteX2" fmla="*/ 328838 w 570831"/>
                  <a:gd name="connsiteY2" fmla="*/ 4981 h 437797"/>
                  <a:gd name="connsiteX3" fmla="*/ 312248 w 570831"/>
                  <a:gd name="connsiteY3" fmla="*/ 2217 h 437797"/>
                  <a:gd name="connsiteX4" fmla="*/ 292894 w 570831"/>
                  <a:gd name="connsiteY4" fmla="*/ 16043 h 437797"/>
                  <a:gd name="connsiteX5" fmla="*/ 290130 w 570831"/>
                  <a:gd name="connsiteY5" fmla="*/ 32632 h 437797"/>
                  <a:gd name="connsiteX6" fmla="*/ 404335 w 570831"/>
                  <a:gd name="connsiteY6" fmla="*/ 190277 h 437797"/>
                  <a:gd name="connsiteX7" fmla="*/ 157105 w 570831"/>
                  <a:gd name="connsiteY7" fmla="*/ 190277 h 437797"/>
                  <a:gd name="connsiteX8" fmla="*/ 271306 w 570831"/>
                  <a:gd name="connsiteY8" fmla="*/ 32632 h 437797"/>
                  <a:gd name="connsiteX9" fmla="*/ 268543 w 570831"/>
                  <a:gd name="connsiteY9" fmla="*/ 16043 h 437797"/>
                  <a:gd name="connsiteX10" fmla="*/ 249189 w 570831"/>
                  <a:gd name="connsiteY10" fmla="*/ 2217 h 437797"/>
                  <a:gd name="connsiteX11" fmla="*/ 232599 w 570831"/>
                  <a:gd name="connsiteY11" fmla="*/ 4981 h 437797"/>
                  <a:gd name="connsiteX12" fmla="*/ 98362 w 570831"/>
                  <a:gd name="connsiteY12" fmla="*/ 190278 h 437797"/>
                  <a:gd name="connsiteX13" fmla="*/ 11893 w 570831"/>
                  <a:gd name="connsiteY13" fmla="*/ 190278 h 437797"/>
                  <a:gd name="connsiteX14" fmla="*/ 0 w 570831"/>
                  <a:gd name="connsiteY14" fmla="*/ 202169 h 437797"/>
                  <a:gd name="connsiteX15" fmla="*/ 0 w 570831"/>
                  <a:gd name="connsiteY15" fmla="*/ 225954 h 437797"/>
                  <a:gd name="connsiteX16" fmla="*/ 11893 w 570831"/>
                  <a:gd name="connsiteY16" fmla="*/ 237846 h 437797"/>
                  <a:gd name="connsiteX17" fmla="*/ 35570 w 570831"/>
                  <a:gd name="connsiteY17" fmla="*/ 237846 h 437797"/>
                  <a:gd name="connsiteX18" fmla="*/ 96556 w 570831"/>
                  <a:gd name="connsiteY18" fmla="*/ 412108 h 437797"/>
                  <a:gd name="connsiteX19" fmla="*/ 111305 w 570831"/>
                  <a:gd name="connsiteY19" fmla="*/ 434383 h 437797"/>
                  <a:gd name="connsiteX20" fmla="*/ 123779 w 570831"/>
                  <a:gd name="connsiteY20" fmla="*/ 437054 h 437797"/>
                  <a:gd name="connsiteX21" fmla="*/ 131491 w 570831"/>
                  <a:gd name="connsiteY21" fmla="*/ 426904 h 437797"/>
                  <a:gd name="connsiteX22" fmla="*/ 285416 w 570831"/>
                  <a:gd name="connsiteY22" fmla="*/ 285416 h 437797"/>
                  <a:gd name="connsiteX23" fmla="*/ 439343 w 570831"/>
                  <a:gd name="connsiteY23" fmla="*/ 426904 h 437797"/>
                  <a:gd name="connsiteX24" fmla="*/ 447054 w 570831"/>
                  <a:gd name="connsiteY24" fmla="*/ 437054 h 437797"/>
                  <a:gd name="connsiteX25" fmla="*/ 451188 w 570831"/>
                  <a:gd name="connsiteY25" fmla="*/ 437798 h 437797"/>
                  <a:gd name="connsiteX26" fmla="*/ 459527 w 570831"/>
                  <a:gd name="connsiteY26" fmla="*/ 434383 h 437797"/>
                  <a:gd name="connsiteX27" fmla="*/ 474276 w 570831"/>
                  <a:gd name="connsiteY27" fmla="*/ 412085 h 437797"/>
                  <a:gd name="connsiteX28" fmla="*/ 535260 w 570831"/>
                  <a:gd name="connsiteY28" fmla="*/ 237846 h 437797"/>
                  <a:gd name="connsiteX29" fmla="*/ 558938 w 570831"/>
                  <a:gd name="connsiteY29" fmla="*/ 237846 h 437797"/>
                  <a:gd name="connsiteX30" fmla="*/ 570831 w 570831"/>
                  <a:gd name="connsiteY30" fmla="*/ 225954 h 437797"/>
                  <a:gd name="connsiteX31" fmla="*/ 570831 w 570831"/>
                  <a:gd name="connsiteY31" fmla="*/ 202169 h 437797"/>
                  <a:gd name="connsiteX32" fmla="*/ 558938 w 570831"/>
                  <a:gd name="connsiteY32" fmla="*/ 190278 h 4377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570831" h="437797">
                    <a:moveTo>
                      <a:pt x="558938" y="190278"/>
                    </a:moveTo>
                    <a:lnTo>
                      <a:pt x="463072" y="190278"/>
                    </a:lnTo>
                    <a:lnTo>
                      <a:pt x="328838" y="4981"/>
                    </a:lnTo>
                    <a:cubicBezTo>
                      <a:pt x="325020" y="-364"/>
                      <a:pt x="317593" y="-1602"/>
                      <a:pt x="312248" y="2217"/>
                    </a:cubicBezTo>
                    <a:lnTo>
                      <a:pt x="292894" y="16043"/>
                    </a:lnTo>
                    <a:cubicBezTo>
                      <a:pt x="287549" y="19860"/>
                      <a:pt x="286312" y="27288"/>
                      <a:pt x="290130" y="32632"/>
                    </a:cubicBezTo>
                    <a:lnTo>
                      <a:pt x="404335" y="190277"/>
                    </a:lnTo>
                    <a:lnTo>
                      <a:pt x="157105" y="190277"/>
                    </a:lnTo>
                    <a:lnTo>
                      <a:pt x="271306" y="32632"/>
                    </a:lnTo>
                    <a:cubicBezTo>
                      <a:pt x="275124" y="27288"/>
                      <a:pt x="273887" y="19861"/>
                      <a:pt x="268543" y="16043"/>
                    </a:cubicBezTo>
                    <a:lnTo>
                      <a:pt x="249189" y="2217"/>
                    </a:lnTo>
                    <a:cubicBezTo>
                      <a:pt x="243844" y="-1600"/>
                      <a:pt x="236417" y="-364"/>
                      <a:pt x="232599" y="4981"/>
                    </a:cubicBezTo>
                    <a:lnTo>
                      <a:pt x="98362" y="190278"/>
                    </a:lnTo>
                    <a:lnTo>
                      <a:pt x="11893" y="190278"/>
                    </a:lnTo>
                    <a:cubicBezTo>
                      <a:pt x="5319" y="190278"/>
                      <a:pt x="0" y="195597"/>
                      <a:pt x="0" y="202169"/>
                    </a:cubicBezTo>
                    <a:lnTo>
                      <a:pt x="0" y="225954"/>
                    </a:lnTo>
                    <a:cubicBezTo>
                      <a:pt x="0" y="232527"/>
                      <a:pt x="5319" y="237846"/>
                      <a:pt x="11893" y="237846"/>
                    </a:cubicBezTo>
                    <a:lnTo>
                      <a:pt x="35570" y="237846"/>
                    </a:lnTo>
                    <a:lnTo>
                      <a:pt x="96556" y="412108"/>
                    </a:lnTo>
                    <a:cubicBezTo>
                      <a:pt x="99367" y="420099"/>
                      <a:pt x="104198" y="427380"/>
                      <a:pt x="111305" y="434383"/>
                    </a:cubicBezTo>
                    <a:cubicBezTo>
                      <a:pt x="114581" y="437612"/>
                      <a:pt x="119481" y="438645"/>
                      <a:pt x="123779" y="437054"/>
                    </a:cubicBezTo>
                    <a:cubicBezTo>
                      <a:pt x="128099" y="435451"/>
                      <a:pt x="131118" y="431491"/>
                      <a:pt x="131491" y="426904"/>
                    </a:cubicBezTo>
                    <a:cubicBezTo>
                      <a:pt x="138179" y="347561"/>
                      <a:pt x="205770" y="285416"/>
                      <a:pt x="285416" y="285416"/>
                    </a:cubicBezTo>
                    <a:cubicBezTo>
                      <a:pt x="365061" y="285416"/>
                      <a:pt x="432653" y="347561"/>
                      <a:pt x="439343" y="426904"/>
                    </a:cubicBezTo>
                    <a:cubicBezTo>
                      <a:pt x="439714" y="431492"/>
                      <a:pt x="442734" y="435452"/>
                      <a:pt x="447054" y="437054"/>
                    </a:cubicBezTo>
                    <a:cubicBezTo>
                      <a:pt x="448401" y="437554"/>
                      <a:pt x="449795" y="437798"/>
                      <a:pt x="451188" y="437798"/>
                    </a:cubicBezTo>
                    <a:cubicBezTo>
                      <a:pt x="454254" y="437798"/>
                      <a:pt x="457274" y="436613"/>
                      <a:pt x="459527" y="434383"/>
                    </a:cubicBezTo>
                    <a:cubicBezTo>
                      <a:pt x="466634" y="427380"/>
                      <a:pt x="471465" y="420098"/>
                      <a:pt x="474276" y="412085"/>
                    </a:cubicBezTo>
                    <a:lnTo>
                      <a:pt x="535260" y="237846"/>
                    </a:lnTo>
                    <a:lnTo>
                      <a:pt x="558938" y="237846"/>
                    </a:lnTo>
                    <a:cubicBezTo>
                      <a:pt x="565512" y="237846"/>
                      <a:pt x="570831" y="232527"/>
                      <a:pt x="570831" y="225954"/>
                    </a:cubicBezTo>
                    <a:lnTo>
                      <a:pt x="570831" y="202169"/>
                    </a:lnTo>
                    <a:cubicBezTo>
                      <a:pt x="570831" y="195597"/>
                      <a:pt x="565512" y="190278"/>
                      <a:pt x="558938" y="190278"/>
                    </a:cubicBezTo>
                    <a:close/>
                  </a:path>
                </a:pathLst>
              </a:custGeom>
              <a:grpFill/>
              <a:ln w="5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MX"/>
              </a:p>
            </p:txBody>
          </p:sp>
          <p:sp>
            <p:nvSpPr>
              <p:cNvPr id="54" name="Forma libre 318">
                <a:extLst>
                  <a:ext uri="{FF2B5EF4-FFF2-40B4-BE49-F238E27FC236}">
                    <a16:creationId xmlns:a16="http://schemas.microsoft.com/office/drawing/2014/main" id="{A7256256-6E94-7F49-9586-8F557A267A84}"/>
                  </a:ext>
                </a:extLst>
              </p:cNvPr>
              <p:cNvSpPr/>
              <p:nvPr/>
            </p:nvSpPr>
            <p:spPr>
              <a:xfrm>
                <a:off x="2662806" y="1623005"/>
                <a:ext cx="130815" cy="130815"/>
              </a:xfrm>
              <a:custGeom>
                <a:avLst/>
                <a:gdLst>
                  <a:gd name="connsiteX0" fmla="*/ 130815 w 261630"/>
                  <a:gd name="connsiteY0" fmla="*/ 0 h 261631"/>
                  <a:gd name="connsiteX1" fmla="*/ 0 w 261630"/>
                  <a:gd name="connsiteY1" fmla="*/ 130815 h 261631"/>
                  <a:gd name="connsiteX2" fmla="*/ 130815 w 261630"/>
                  <a:gd name="connsiteY2" fmla="*/ 261631 h 261631"/>
                  <a:gd name="connsiteX3" fmla="*/ 261630 w 261630"/>
                  <a:gd name="connsiteY3" fmla="*/ 130816 h 261631"/>
                  <a:gd name="connsiteX4" fmla="*/ 130815 w 261630"/>
                  <a:gd name="connsiteY4" fmla="*/ 0 h 261631"/>
                  <a:gd name="connsiteX5" fmla="*/ 198685 w 261630"/>
                  <a:gd name="connsiteY5" fmla="*/ 103547 h 261631"/>
                  <a:gd name="connsiteX6" fmla="*/ 115438 w 261630"/>
                  <a:gd name="connsiteY6" fmla="*/ 186793 h 261631"/>
                  <a:gd name="connsiteX7" fmla="*/ 107030 w 261630"/>
                  <a:gd name="connsiteY7" fmla="*/ 190277 h 261631"/>
                  <a:gd name="connsiteX8" fmla="*/ 98621 w 261630"/>
                  <a:gd name="connsiteY8" fmla="*/ 186793 h 261631"/>
                  <a:gd name="connsiteX9" fmla="*/ 62944 w 261630"/>
                  <a:gd name="connsiteY9" fmla="*/ 151116 h 261631"/>
                  <a:gd name="connsiteX10" fmla="*/ 62944 w 261630"/>
                  <a:gd name="connsiteY10" fmla="*/ 134300 h 261631"/>
                  <a:gd name="connsiteX11" fmla="*/ 79760 w 261630"/>
                  <a:gd name="connsiteY11" fmla="*/ 134300 h 261631"/>
                  <a:gd name="connsiteX12" fmla="*/ 107029 w 261630"/>
                  <a:gd name="connsiteY12" fmla="*/ 161569 h 261631"/>
                  <a:gd name="connsiteX13" fmla="*/ 181867 w 261630"/>
                  <a:gd name="connsiteY13" fmla="*/ 86731 h 261631"/>
                  <a:gd name="connsiteX14" fmla="*/ 198683 w 261630"/>
                  <a:gd name="connsiteY14" fmla="*/ 86731 h 261631"/>
                  <a:gd name="connsiteX15" fmla="*/ 198685 w 261630"/>
                  <a:gd name="connsiteY15" fmla="*/ 103547 h 26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61630" h="261631">
                    <a:moveTo>
                      <a:pt x="130815" y="0"/>
                    </a:moveTo>
                    <a:cubicBezTo>
                      <a:pt x="58694" y="0"/>
                      <a:pt x="0" y="58683"/>
                      <a:pt x="0" y="130815"/>
                    </a:cubicBezTo>
                    <a:cubicBezTo>
                      <a:pt x="0" y="202947"/>
                      <a:pt x="58695" y="261631"/>
                      <a:pt x="130815" y="261631"/>
                    </a:cubicBezTo>
                    <a:cubicBezTo>
                      <a:pt x="202935" y="261631"/>
                      <a:pt x="261630" y="202948"/>
                      <a:pt x="261630" y="130816"/>
                    </a:cubicBezTo>
                    <a:cubicBezTo>
                      <a:pt x="261630" y="58684"/>
                      <a:pt x="202936" y="0"/>
                      <a:pt x="130815" y="0"/>
                    </a:cubicBezTo>
                    <a:close/>
                    <a:moveTo>
                      <a:pt x="198685" y="103547"/>
                    </a:moveTo>
                    <a:lnTo>
                      <a:pt x="115438" y="186793"/>
                    </a:lnTo>
                    <a:cubicBezTo>
                      <a:pt x="113116" y="189116"/>
                      <a:pt x="110072" y="190277"/>
                      <a:pt x="107030" y="190277"/>
                    </a:cubicBezTo>
                    <a:cubicBezTo>
                      <a:pt x="103987" y="190277"/>
                      <a:pt x="100945" y="189116"/>
                      <a:pt x="98621" y="186793"/>
                    </a:cubicBezTo>
                    <a:lnTo>
                      <a:pt x="62944" y="151116"/>
                    </a:lnTo>
                    <a:cubicBezTo>
                      <a:pt x="58298" y="146471"/>
                      <a:pt x="58298" y="138945"/>
                      <a:pt x="62944" y="134300"/>
                    </a:cubicBezTo>
                    <a:cubicBezTo>
                      <a:pt x="67590" y="129656"/>
                      <a:pt x="75116" y="129654"/>
                      <a:pt x="79760" y="134300"/>
                    </a:cubicBezTo>
                    <a:lnTo>
                      <a:pt x="107029" y="161569"/>
                    </a:lnTo>
                    <a:lnTo>
                      <a:pt x="181867" y="86731"/>
                    </a:lnTo>
                    <a:cubicBezTo>
                      <a:pt x="186512" y="82085"/>
                      <a:pt x="194038" y="82085"/>
                      <a:pt x="198683" y="86731"/>
                    </a:cubicBezTo>
                    <a:cubicBezTo>
                      <a:pt x="203331" y="91376"/>
                      <a:pt x="203331" y="98902"/>
                      <a:pt x="198685" y="103547"/>
                    </a:cubicBezTo>
                    <a:close/>
                  </a:path>
                </a:pathLst>
              </a:custGeom>
              <a:grpFill/>
              <a:ln w="5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MX"/>
              </a:p>
            </p:txBody>
          </p:sp>
        </p:grpSp>
        <p:grpSp>
          <p:nvGrpSpPr>
            <p:cNvPr id="55" name="Group 71">
              <a:extLst>
                <a:ext uri="{FF2B5EF4-FFF2-40B4-BE49-F238E27FC236}">
                  <a16:creationId xmlns:a16="http://schemas.microsoft.com/office/drawing/2014/main" id="{501EFD41-9FC3-614C-BA3F-7FE510BD5346}"/>
                </a:ext>
              </a:extLst>
            </p:cNvPr>
            <p:cNvGrpSpPr/>
            <p:nvPr/>
          </p:nvGrpSpPr>
          <p:grpSpPr>
            <a:xfrm>
              <a:off x="1213088" y="5063581"/>
              <a:ext cx="1663570" cy="1015663"/>
              <a:chOff x="4910436" y="2972096"/>
              <a:chExt cx="1663570" cy="1015663"/>
            </a:xfrm>
          </p:grpSpPr>
          <p:sp>
            <p:nvSpPr>
              <p:cNvPr id="56" name="CuadroTexto 395">
                <a:extLst>
                  <a:ext uri="{FF2B5EF4-FFF2-40B4-BE49-F238E27FC236}">
                    <a16:creationId xmlns:a16="http://schemas.microsoft.com/office/drawing/2014/main" id="{FC0D72A6-8AA9-AC4D-A5F9-E737F05E1359}"/>
                  </a:ext>
                </a:extLst>
              </p:cNvPr>
              <p:cNvSpPr txBox="1"/>
              <p:nvPr/>
            </p:nvSpPr>
            <p:spPr>
              <a:xfrm>
                <a:off x="4910436" y="2972096"/>
                <a:ext cx="1663570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131414"/>
                    </a:solidFill>
                    <a:latin typeface="Poppins" pitchFamily="2" charset="77"/>
                    <a:ea typeface="Lato Semibold" panose="020F0502020204030203" pitchFamily="34" charset="0"/>
                    <a:cs typeface="Poppins Medium" pitchFamily="2" charset="77"/>
                  </a:rPr>
                  <a:t>Milestone</a:t>
                </a:r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7484FEC3-F8ED-F244-85D9-3F5B660AD2EF}"/>
                  </a:ext>
                </a:extLst>
              </p:cNvPr>
              <p:cNvSpPr/>
              <p:nvPr/>
            </p:nvSpPr>
            <p:spPr>
              <a:xfrm>
                <a:off x="4910436" y="3295262"/>
                <a:ext cx="1663570" cy="6924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400" dirty="0">
                    <a:latin typeface="Poppins" panose="020F0502020204030203" pitchFamily="34" charset="0"/>
                    <a:ea typeface="Lato Light" panose="020F0502020204030203" pitchFamily="34" charset="0"/>
                    <a:cs typeface="Lato Light" panose="020F0502020204030203" pitchFamily="34" charset="0"/>
                  </a:rPr>
                  <a:t>Add a short description of this milestone here.</a:t>
                </a:r>
              </a:p>
            </p:txBody>
          </p:sp>
        </p:grpSp>
        <p:grpSp>
          <p:nvGrpSpPr>
            <p:cNvPr id="58" name="Group 74">
              <a:extLst>
                <a:ext uri="{FF2B5EF4-FFF2-40B4-BE49-F238E27FC236}">
                  <a16:creationId xmlns:a16="http://schemas.microsoft.com/office/drawing/2014/main" id="{4C2CBF70-49A7-7B41-9A55-03A388D0D7CD}"/>
                </a:ext>
              </a:extLst>
            </p:cNvPr>
            <p:cNvGrpSpPr/>
            <p:nvPr/>
          </p:nvGrpSpPr>
          <p:grpSpPr>
            <a:xfrm>
              <a:off x="3227190" y="5063581"/>
              <a:ext cx="1663570" cy="1015663"/>
              <a:chOff x="4910436" y="2972096"/>
              <a:chExt cx="1663570" cy="1015663"/>
            </a:xfrm>
          </p:grpSpPr>
          <p:sp>
            <p:nvSpPr>
              <p:cNvPr id="59" name="CuadroTexto 395">
                <a:extLst>
                  <a:ext uri="{FF2B5EF4-FFF2-40B4-BE49-F238E27FC236}">
                    <a16:creationId xmlns:a16="http://schemas.microsoft.com/office/drawing/2014/main" id="{EEA90B87-0C41-6C4F-8EC9-B3717FCACDA8}"/>
                  </a:ext>
                </a:extLst>
              </p:cNvPr>
              <p:cNvSpPr txBox="1"/>
              <p:nvPr/>
            </p:nvSpPr>
            <p:spPr>
              <a:xfrm>
                <a:off x="4910436" y="2972096"/>
                <a:ext cx="1663570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131414"/>
                    </a:solidFill>
                    <a:latin typeface="Poppins" pitchFamily="2" charset="77"/>
                    <a:ea typeface="Lato Semibold" panose="020F0502020204030203" pitchFamily="34" charset="0"/>
                    <a:cs typeface="Poppins Medium" pitchFamily="2" charset="77"/>
                  </a:rPr>
                  <a:t>Milestone</a:t>
                </a:r>
              </a:p>
            </p:txBody>
          </p:sp>
          <p:sp>
            <p:nvSpPr>
              <p:cNvPr id="60" name="Rectangle 56">
                <a:extLst>
                  <a:ext uri="{FF2B5EF4-FFF2-40B4-BE49-F238E27FC236}">
                    <a16:creationId xmlns:a16="http://schemas.microsoft.com/office/drawing/2014/main" id="{2989037B-BBA1-BA4C-B91E-6804EA0902B5}"/>
                  </a:ext>
                </a:extLst>
              </p:cNvPr>
              <p:cNvSpPr/>
              <p:nvPr/>
            </p:nvSpPr>
            <p:spPr>
              <a:xfrm>
                <a:off x="4910436" y="3295262"/>
                <a:ext cx="1663570" cy="6924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400" dirty="0">
                    <a:latin typeface="Poppins" panose="020F0502020204030203" pitchFamily="34" charset="0"/>
                    <a:ea typeface="Lato Light" panose="020F0502020204030203" pitchFamily="34" charset="0"/>
                    <a:cs typeface="Lato Light" panose="020F0502020204030203" pitchFamily="34" charset="0"/>
                  </a:rPr>
                  <a:t>Add a short description of this milestone here.</a:t>
                </a:r>
              </a:p>
            </p:txBody>
          </p:sp>
        </p:grpSp>
        <p:grpSp>
          <p:nvGrpSpPr>
            <p:cNvPr id="61" name="Group 77">
              <a:extLst>
                <a:ext uri="{FF2B5EF4-FFF2-40B4-BE49-F238E27FC236}">
                  <a16:creationId xmlns:a16="http://schemas.microsoft.com/office/drawing/2014/main" id="{9A43117A-C7BC-5A40-8F51-AB147D4B7AE4}"/>
                </a:ext>
              </a:extLst>
            </p:cNvPr>
            <p:cNvGrpSpPr/>
            <p:nvPr/>
          </p:nvGrpSpPr>
          <p:grpSpPr>
            <a:xfrm>
              <a:off x="5271618" y="5063581"/>
              <a:ext cx="1663570" cy="1015663"/>
              <a:chOff x="4910436" y="2972096"/>
              <a:chExt cx="1663570" cy="1015663"/>
            </a:xfrm>
          </p:grpSpPr>
          <p:sp>
            <p:nvSpPr>
              <p:cNvPr id="62" name="CuadroTexto 395">
                <a:extLst>
                  <a:ext uri="{FF2B5EF4-FFF2-40B4-BE49-F238E27FC236}">
                    <a16:creationId xmlns:a16="http://schemas.microsoft.com/office/drawing/2014/main" id="{BAD8C684-D642-A040-BE6F-EAD77C30E548}"/>
                  </a:ext>
                </a:extLst>
              </p:cNvPr>
              <p:cNvSpPr txBox="1"/>
              <p:nvPr/>
            </p:nvSpPr>
            <p:spPr>
              <a:xfrm>
                <a:off x="4910436" y="2972096"/>
                <a:ext cx="1663570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131414"/>
                    </a:solidFill>
                    <a:latin typeface="Poppins" pitchFamily="2" charset="77"/>
                    <a:ea typeface="Lato Semibold" panose="020F0502020204030203" pitchFamily="34" charset="0"/>
                    <a:cs typeface="Poppins Medium" pitchFamily="2" charset="77"/>
                  </a:rPr>
                  <a:t>Milestone</a:t>
                </a:r>
              </a:p>
            </p:txBody>
          </p:sp>
          <p:sp>
            <p:nvSpPr>
              <p:cNvPr id="63" name="Rectangle 56">
                <a:extLst>
                  <a:ext uri="{FF2B5EF4-FFF2-40B4-BE49-F238E27FC236}">
                    <a16:creationId xmlns:a16="http://schemas.microsoft.com/office/drawing/2014/main" id="{379B27FA-ABB0-124A-846F-B40571FBF1D5}"/>
                  </a:ext>
                </a:extLst>
              </p:cNvPr>
              <p:cNvSpPr/>
              <p:nvPr/>
            </p:nvSpPr>
            <p:spPr>
              <a:xfrm>
                <a:off x="4910436" y="3295262"/>
                <a:ext cx="1663570" cy="6924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400" dirty="0">
                    <a:latin typeface="Poppins" panose="020F0502020204030203" pitchFamily="34" charset="0"/>
                    <a:ea typeface="Lato Light" panose="020F0502020204030203" pitchFamily="34" charset="0"/>
                    <a:cs typeface="Lato Light" panose="020F0502020204030203" pitchFamily="34" charset="0"/>
                  </a:rPr>
                  <a:t>Add a short description of this milestone here.</a:t>
                </a:r>
              </a:p>
            </p:txBody>
          </p:sp>
        </p:grpSp>
        <p:grpSp>
          <p:nvGrpSpPr>
            <p:cNvPr id="64" name="Group 80">
              <a:extLst>
                <a:ext uri="{FF2B5EF4-FFF2-40B4-BE49-F238E27FC236}">
                  <a16:creationId xmlns:a16="http://schemas.microsoft.com/office/drawing/2014/main" id="{95CF62F3-B0FF-8646-BC5E-90EF81FBD644}"/>
                </a:ext>
              </a:extLst>
            </p:cNvPr>
            <p:cNvGrpSpPr/>
            <p:nvPr/>
          </p:nvGrpSpPr>
          <p:grpSpPr>
            <a:xfrm>
              <a:off x="7301171" y="5063581"/>
              <a:ext cx="1663570" cy="1015663"/>
              <a:chOff x="4910436" y="2972096"/>
              <a:chExt cx="1663570" cy="1015663"/>
            </a:xfrm>
          </p:grpSpPr>
          <p:sp>
            <p:nvSpPr>
              <p:cNvPr id="65" name="CuadroTexto 395">
                <a:extLst>
                  <a:ext uri="{FF2B5EF4-FFF2-40B4-BE49-F238E27FC236}">
                    <a16:creationId xmlns:a16="http://schemas.microsoft.com/office/drawing/2014/main" id="{B21E4E31-C411-2746-B693-B88624803BEB}"/>
                  </a:ext>
                </a:extLst>
              </p:cNvPr>
              <p:cNvSpPr txBox="1"/>
              <p:nvPr/>
            </p:nvSpPr>
            <p:spPr>
              <a:xfrm>
                <a:off x="4910436" y="2972096"/>
                <a:ext cx="1663570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131414"/>
                    </a:solidFill>
                    <a:latin typeface="Poppins" pitchFamily="2" charset="77"/>
                    <a:ea typeface="Lato Semibold" panose="020F0502020204030203" pitchFamily="34" charset="0"/>
                    <a:cs typeface="Poppins Medium" pitchFamily="2" charset="77"/>
                  </a:rPr>
                  <a:t>Milestone</a:t>
                </a:r>
              </a:p>
            </p:txBody>
          </p:sp>
          <p:sp>
            <p:nvSpPr>
              <p:cNvPr id="66" name="Rectangle 56">
                <a:extLst>
                  <a:ext uri="{FF2B5EF4-FFF2-40B4-BE49-F238E27FC236}">
                    <a16:creationId xmlns:a16="http://schemas.microsoft.com/office/drawing/2014/main" id="{4C2536F5-91C9-3142-A200-53386E5C438D}"/>
                  </a:ext>
                </a:extLst>
              </p:cNvPr>
              <p:cNvSpPr/>
              <p:nvPr/>
            </p:nvSpPr>
            <p:spPr>
              <a:xfrm>
                <a:off x="4910436" y="3295262"/>
                <a:ext cx="1663570" cy="6924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400" dirty="0">
                    <a:latin typeface="Poppins" panose="020F0502020204030203" pitchFamily="34" charset="0"/>
                    <a:ea typeface="Lato Light" panose="020F0502020204030203" pitchFamily="34" charset="0"/>
                    <a:cs typeface="Lato Light" panose="020F0502020204030203" pitchFamily="34" charset="0"/>
                  </a:rPr>
                  <a:t>Add a short description of this milestone here.</a:t>
                </a:r>
              </a:p>
            </p:txBody>
          </p:sp>
        </p:grpSp>
        <p:grpSp>
          <p:nvGrpSpPr>
            <p:cNvPr id="67" name="Group 83">
              <a:extLst>
                <a:ext uri="{FF2B5EF4-FFF2-40B4-BE49-F238E27FC236}">
                  <a16:creationId xmlns:a16="http://schemas.microsoft.com/office/drawing/2014/main" id="{6223FC43-4BA8-9548-BA89-9E3314EA67D4}"/>
                </a:ext>
              </a:extLst>
            </p:cNvPr>
            <p:cNvGrpSpPr/>
            <p:nvPr/>
          </p:nvGrpSpPr>
          <p:grpSpPr>
            <a:xfrm>
              <a:off x="9328382" y="5063581"/>
              <a:ext cx="1663570" cy="1015663"/>
              <a:chOff x="4910436" y="2972096"/>
              <a:chExt cx="1663570" cy="1015663"/>
            </a:xfrm>
          </p:grpSpPr>
          <p:sp>
            <p:nvSpPr>
              <p:cNvPr id="68" name="CuadroTexto 395">
                <a:extLst>
                  <a:ext uri="{FF2B5EF4-FFF2-40B4-BE49-F238E27FC236}">
                    <a16:creationId xmlns:a16="http://schemas.microsoft.com/office/drawing/2014/main" id="{68F8CE86-EC7E-F646-B58B-00626EC2B7B6}"/>
                  </a:ext>
                </a:extLst>
              </p:cNvPr>
              <p:cNvSpPr txBox="1"/>
              <p:nvPr/>
            </p:nvSpPr>
            <p:spPr>
              <a:xfrm>
                <a:off x="4910436" y="2972096"/>
                <a:ext cx="1663570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131414"/>
                    </a:solidFill>
                    <a:latin typeface="Poppins" pitchFamily="2" charset="77"/>
                    <a:ea typeface="Lato Semibold" panose="020F0502020204030203" pitchFamily="34" charset="0"/>
                    <a:cs typeface="Poppins Medium" pitchFamily="2" charset="77"/>
                  </a:rPr>
                  <a:t>Milestone</a:t>
                </a:r>
              </a:p>
            </p:txBody>
          </p:sp>
          <p:sp>
            <p:nvSpPr>
              <p:cNvPr id="69" name="Rectangle 56">
                <a:extLst>
                  <a:ext uri="{FF2B5EF4-FFF2-40B4-BE49-F238E27FC236}">
                    <a16:creationId xmlns:a16="http://schemas.microsoft.com/office/drawing/2014/main" id="{AD521740-396B-1049-9828-924CAB9BCA5D}"/>
                  </a:ext>
                </a:extLst>
              </p:cNvPr>
              <p:cNvSpPr/>
              <p:nvPr/>
            </p:nvSpPr>
            <p:spPr>
              <a:xfrm>
                <a:off x="4910436" y="3295262"/>
                <a:ext cx="1663570" cy="6924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400" dirty="0">
                    <a:latin typeface="Poppins" panose="020F0502020204030203" pitchFamily="34" charset="0"/>
                    <a:ea typeface="Lato Light" panose="020F0502020204030203" pitchFamily="34" charset="0"/>
                    <a:cs typeface="Lato Light" panose="020F0502020204030203" pitchFamily="34" charset="0"/>
                  </a:rPr>
                  <a:t>Add a short description of this milestone here.</a:t>
                </a:r>
              </a:p>
            </p:txBody>
          </p:sp>
        </p:grpSp>
      </p:grp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Questions &amp; </a:t>
            </a:r>
            <a:br>
              <a:rPr lang="en-US" dirty="0"/>
            </a:br>
            <a:r>
              <a:rPr dirty="0"/>
              <a:t>Discussion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Thank you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t>Questions or need a new template? Reach out anytime.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t>Yahia Aboushadi  ·  Senior Marketing Manager  ·  yaboushadi@pyramidsystems.com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BA3D8D5-6D2E-CBE1-C252-23BB477BF2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167" y="2323419"/>
            <a:ext cx="4123018" cy="140101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uadroTexto 350">
            <a:extLst>
              <a:ext uri="{FF2B5EF4-FFF2-40B4-BE49-F238E27FC236}">
                <a16:creationId xmlns:a16="http://schemas.microsoft.com/office/drawing/2014/main" id="{EB85846B-B4DD-D346-BE0C-37F878C3F360}"/>
              </a:ext>
            </a:extLst>
          </p:cNvPr>
          <p:cNvSpPr txBox="1"/>
          <p:nvPr/>
        </p:nvSpPr>
        <p:spPr>
          <a:xfrm>
            <a:off x="4909366" y="511095"/>
            <a:ext cx="2370200" cy="661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srgbClr val="131414"/>
                </a:solidFill>
                <a:latin typeface="Funnel Display" pitchFamily="2" charset="77"/>
                <a:ea typeface="Lato Heavy" charset="0"/>
                <a:cs typeface="Poppins" pitchFamily="2" charset="77"/>
              </a:rPr>
              <a:t>Timeline</a:t>
            </a:r>
          </a:p>
        </p:txBody>
      </p:sp>
      <p:sp>
        <p:nvSpPr>
          <p:cNvPr id="15" name="CuadroTexto 351">
            <a:extLst>
              <a:ext uri="{FF2B5EF4-FFF2-40B4-BE49-F238E27FC236}">
                <a16:creationId xmlns:a16="http://schemas.microsoft.com/office/drawing/2014/main" id="{14CCF53B-4E8A-804A-9EAC-C1FF6A3EC7E9}"/>
              </a:ext>
            </a:extLst>
          </p:cNvPr>
          <p:cNvSpPr txBox="1"/>
          <p:nvPr/>
        </p:nvSpPr>
        <p:spPr>
          <a:xfrm>
            <a:off x="1334154" y="1191655"/>
            <a:ext cx="952051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Poppins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Optional subtitle. Replace with your own or delete this line.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FF180C4-5AF7-CAC4-8B0C-FC8B86993682}"/>
              </a:ext>
            </a:extLst>
          </p:cNvPr>
          <p:cNvGrpSpPr/>
          <p:nvPr/>
        </p:nvGrpSpPr>
        <p:grpSpPr>
          <a:xfrm>
            <a:off x="1207966" y="1959647"/>
            <a:ext cx="9861159" cy="3619897"/>
            <a:chOff x="1207966" y="1959647"/>
            <a:chExt cx="9861159" cy="3619897"/>
          </a:xfrm>
        </p:grpSpPr>
        <p:sp>
          <p:nvSpPr>
            <p:cNvPr id="11" name="Rounded Rectangle 97">
              <a:extLst>
                <a:ext uri="{FF2B5EF4-FFF2-40B4-BE49-F238E27FC236}">
                  <a16:creationId xmlns:a16="http://schemas.microsoft.com/office/drawing/2014/main" id="{ACDA4666-CD1E-984D-86DF-F4050D5A57B7}"/>
                </a:ext>
              </a:extLst>
            </p:cNvPr>
            <p:cNvSpPr/>
            <p:nvPr/>
          </p:nvSpPr>
          <p:spPr>
            <a:xfrm>
              <a:off x="7085715" y="1959647"/>
              <a:ext cx="1861457" cy="656553"/>
            </a:xfrm>
            <a:prstGeom prst="roundRect">
              <a:avLst>
                <a:gd name="adj" fmla="val 50000"/>
              </a:avLst>
            </a:prstGeom>
            <a:solidFill>
              <a:srgbClr val="0E0E12"/>
            </a:solidFill>
            <a:ln>
              <a:noFill/>
            </a:ln>
          </p:spPr>
          <p:style>
            <a:lnRef idx="2">
              <a:srgbClr val="E86222">
                <a:shade val="50000"/>
              </a:srgbClr>
            </a:lnRef>
            <a:fillRef idx="1">
              <a:srgbClr val="E86222"/>
            </a:fillRef>
            <a:effectRef idx="0">
              <a:srgbClr val="E86222"/>
            </a:effectRef>
            <a:fontRef idx="minor">
              <a:srgbClr val="FFFFFF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ounded Rectangle 94">
              <a:extLst>
                <a:ext uri="{FF2B5EF4-FFF2-40B4-BE49-F238E27FC236}">
                  <a16:creationId xmlns:a16="http://schemas.microsoft.com/office/drawing/2014/main" id="{B4A8429E-3B42-3741-968D-7735D432D860}"/>
                </a:ext>
              </a:extLst>
            </p:cNvPr>
            <p:cNvSpPr/>
            <p:nvPr/>
          </p:nvSpPr>
          <p:spPr>
            <a:xfrm>
              <a:off x="9108586" y="4908243"/>
              <a:ext cx="1861457" cy="656553"/>
            </a:xfrm>
            <a:prstGeom prst="roundRect">
              <a:avLst>
                <a:gd name="adj" fmla="val 50000"/>
              </a:avLst>
            </a:prstGeom>
            <a:solidFill>
              <a:srgbClr val="3B3E42"/>
            </a:solidFill>
            <a:ln>
              <a:noFill/>
            </a:ln>
          </p:spPr>
          <p:style>
            <a:lnRef idx="2">
              <a:srgbClr val="E86222">
                <a:shade val="50000"/>
              </a:srgbClr>
            </a:lnRef>
            <a:fillRef idx="1">
              <a:srgbClr val="E86222"/>
            </a:fillRef>
            <a:effectRef idx="0">
              <a:srgbClr val="E86222"/>
            </a:effectRef>
            <a:fontRef idx="minor">
              <a:srgbClr val="FFFFFF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93">
              <a:extLst>
                <a:ext uri="{FF2B5EF4-FFF2-40B4-BE49-F238E27FC236}">
                  <a16:creationId xmlns:a16="http://schemas.microsoft.com/office/drawing/2014/main" id="{6E013C2C-2272-BC45-BC1F-D6AD04BA88AF}"/>
                </a:ext>
              </a:extLst>
            </p:cNvPr>
            <p:cNvSpPr/>
            <p:nvPr/>
          </p:nvSpPr>
          <p:spPr>
            <a:xfrm>
              <a:off x="5183973" y="4908243"/>
              <a:ext cx="1861457" cy="656553"/>
            </a:xfrm>
            <a:prstGeom prst="roundRect">
              <a:avLst>
                <a:gd name="adj" fmla="val 50000"/>
              </a:avLst>
            </a:prstGeom>
            <a:solidFill>
              <a:srgbClr val="747980"/>
            </a:solidFill>
            <a:ln>
              <a:noFill/>
            </a:ln>
          </p:spPr>
          <p:style>
            <a:lnRef idx="2">
              <a:srgbClr val="E86222">
                <a:shade val="50000"/>
              </a:srgbClr>
            </a:lnRef>
            <a:fillRef idx="1">
              <a:srgbClr val="E86222"/>
            </a:fillRef>
            <a:effectRef idx="0">
              <a:srgbClr val="E86222"/>
            </a:effectRef>
            <a:fontRef idx="minor">
              <a:srgbClr val="FFFFFF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orma libre 528">
              <a:extLst>
                <a:ext uri="{FF2B5EF4-FFF2-40B4-BE49-F238E27FC236}">
                  <a16:creationId xmlns:a16="http://schemas.microsoft.com/office/drawing/2014/main" id="{1FA2C84F-6E96-4344-91AC-A974A5FD9050}"/>
                </a:ext>
              </a:extLst>
            </p:cNvPr>
            <p:cNvSpPr/>
            <p:nvPr/>
          </p:nvSpPr>
          <p:spPr>
            <a:xfrm>
              <a:off x="1207966" y="2219882"/>
              <a:ext cx="9861159" cy="3083947"/>
            </a:xfrm>
            <a:custGeom>
              <a:avLst/>
              <a:gdLst>
                <a:gd name="connsiteX0" fmla="*/ 1261785 w 1261700"/>
                <a:gd name="connsiteY0" fmla="*/ 259694 h 511894"/>
                <a:gd name="connsiteX1" fmla="*/ 1178516 w 1261700"/>
                <a:gd name="connsiteY1" fmla="*/ 36064 h 511894"/>
                <a:gd name="connsiteX2" fmla="*/ 1074525 w 1261700"/>
                <a:gd name="connsiteY2" fmla="*/ 36885 h 511894"/>
                <a:gd name="connsiteX3" fmla="*/ 919092 w 1261700"/>
                <a:gd name="connsiteY3" fmla="*/ 475272 h 511894"/>
                <a:gd name="connsiteX4" fmla="*/ 814518 w 1261700"/>
                <a:gd name="connsiteY4" fmla="*/ 474451 h 511894"/>
                <a:gd name="connsiteX5" fmla="*/ 671065 w 1261700"/>
                <a:gd name="connsiteY5" fmla="*/ 48742 h 511894"/>
                <a:gd name="connsiteX6" fmla="*/ 566230 w 1261700"/>
                <a:gd name="connsiteY6" fmla="*/ 48673 h 511894"/>
                <a:gd name="connsiteX7" fmla="*/ 423384 w 1261700"/>
                <a:gd name="connsiteY7" fmla="*/ 470721 h 511894"/>
                <a:gd name="connsiteX8" fmla="*/ 318549 w 1261700"/>
                <a:gd name="connsiteY8" fmla="*/ 470652 h 511894"/>
                <a:gd name="connsiteX9" fmla="*/ 176308 w 1261700"/>
                <a:gd name="connsiteY9" fmla="*/ 48551 h 511894"/>
                <a:gd name="connsiteX10" fmla="*/ 71474 w 1261700"/>
                <a:gd name="connsiteY10" fmla="*/ 48482 h 511894"/>
                <a:gd name="connsiteX11" fmla="*/ 46 w 1261700"/>
                <a:gd name="connsiteY11" fmla="*/ 259586 h 511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61700" h="511894">
                  <a:moveTo>
                    <a:pt x="1261785" y="259694"/>
                  </a:moveTo>
                  <a:lnTo>
                    <a:pt x="1178516" y="36064"/>
                  </a:lnTo>
                  <a:cubicBezTo>
                    <a:pt x="1160481" y="-12363"/>
                    <a:pt x="1091793" y="-11825"/>
                    <a:pt x="1074525" y="36885"/>
                  </a:cubicBezTo>
                  <a:lnTo>
                    <a:pt x="919092" y="475272"/>
                  </a:lnTo>
                  <a:cubicBezTo>
                    <a:pt x="901533" y="524796"/>
                    <a:pt x="831303" y="524244"/>
                    <a:pt x="814518" y="474451"/>
                  </a:cubicBezTo>
                  <a:lnTo>
                    <a:pt x="671065" y="48742"/>
                  </a:lnTo>
                  <a:cubicBezTo>
                    <a:pt x="654181" y="-1434"/>
                    <a:pt x="583207" y="-1480"/>
                    <a:pt x="566230" y="48673"/>
                  </a:cubicBezTo>
                  <a:lnTo>
                    <a:pt x="423384" y="470721"/>
                  </a:lnTo>
                  <a:cubicBezTo>
                    <a:pt x="406407" y="520875"/>
                    <a:pt x="335456" y="520828"/>
                    <a:pt x="318549" y="470652"/>
                  </a:cubicBezTo>
                  <a:lnTo>
                    <a:pt x="176308" y="48551"/>
                  </a:lnTo>
                  <a:cubicBezTo>
                    <a:pt x="159424" y="-1626"/>
                    <a:pt x="88450" y="-1672"/>
                    <a:pt x="71474" y="48482"/>
                  </a:cubicBezTo>
                  <a:lnTo>
                    <a:pt x="46" y="259586"/>
                  </a:lnTo>
                </a:path>
              </a:pathLst>
            </a:custGeom>
            <a:noFill/>
            <a:ln w="12700" cap="rnd">
              <a:solidFill>
                <a:srgbClr val="FFFFFF">
                  <a:lumMod val="85000"/>
                </a:srgbClr>
              </a:solidFill>
              <a:custDash>
                <a:ds d="525000" sp="525000"/>
              </a:custDash>
              <a:round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17" name="Rounded Rectangle 1">
              <a:extLst>
                <a:ext uri="{FF2B5EF4-FFF2-40B4-BE49-F238E27FC236}">
                  <a16:creationId xmlns:a16="http://schemas.microsoft.com/office/drawing/2014/main" id="{E75187C0-BA1C-0740-9DA8-4FE53C908D21}"/>
                </a:ext>
              </a:extLst>
            </p:cNvPr>
            <p:cNvSpPr/>
            <p:nvPr/>
          </p:nvSpPr>
          <p:spPr>
            <a:xfrm>
              <a:off x="1243911" y="4908243"/>
              <a:ext cx="1861457" cy="656553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rgbClr val="E86222">
                <a:shade val="50000"/>
              </a:srgbClr>
            </a:lnRef>
            <a:fillRef idx="1">
              <a:srgbClr val="E86222"/>
            </a:fillRef>
            <a:effectRef idx="0">
              <a:srgbClr val="E86222"/>
            </a:effectRef>
            <a:fontRef idx="minor">
              <a:srgbClr val="FFFFFF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orma libre 529">
              <a:extLst>
                <a:ext uri="{FF2B5EF4-FFF2-40B4-BE49-F238E27FC236}">
                  <a16:creationId xmlns:a16="http://schemas.microsoft.com/office/drawing/2014/main" id="{43652CE4-C738-ED46-993E-350851AAE7D4}"/>
                </a:ext>
              </a:extLst>
            </p:cNvPr>
            <p:cNvSpPr/>
            <p:nvPr/>
          </p:nvSpPr>
          <p:spPr>
            <a:xfrm>
              <a:off x="1846363" y="1971049"/>
              <a:ext cx="656553" cy="656553"/>
            </a:xfrm>
            <a:custGeom>
              <a:avLst/>
              <a:gdLst>
                <a:gd name="connsiteX0" fmla="*/ 109317 w 108978"/>
                <a:gd name="connsiteY0" fmla="*/ 54682 h 108978"/>
                <a:gd name="connsiteX1" fmla="*/ 54682 w 108978"/>
                <a:gd name="connsiteY1" fmla="*/ 109317 h 108978"/>
                <a:gd name="connsiteX2" fmla="*/ 46 w 108978"/>
                <a:gd name="connsiteY2" fmla="*/ 54682 h 108978"/>
                <a:gd name="connsiteX3" fmla="*/ 54682 w 108978"/>
                <a:gd name="connsiteY3" fmla="*/ 46 h 108978"/>
                <a:gd name="connsiteX4" fmla="*/ 54689 w 108978"/>
                <a:gd name="connsiteY4" fmla="*/ 46 h 108978"/>
                <a:gd name="connsiteX5" fmla="*/ 109317 w 108978"/>
                <a:gd name="connsiteY5" fmla="*/ 54674 h 108978"/>
                <a:gd name="connsiteX6" fmla="*/ 109317 w 108978"/>
                <a:gd name="connsiteY6" fmla="*/ 54682 h 108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8978" h="108978">
                  <a:moveTo>
                    <a:pt x="109317" y="54682"/>
                  </a:moveTo>
                  <a:cubicBezTo>
                    <a:pt x="109317" y="84856"/>
                    <a:pt x="84856" y="109317"/>
                    <a:pt x="54682" y="109317"/>
                  </a:cubicBezTo>
                  <a:cubicBezTo>
                    <a:pt x="24507" y="109317"/>
                    <a:pt x="46" y="84856"/>
                    <a:pt x="46" y="54682"/>
                  </a:cubicBezTo>
                  <a:cubicBezTo>
                    <a:pt x="46" y="24507"/>
                    <a:pt x="24507" y="46"/>
                    <a:pt x="54682" y="46"/>
                  </a:cubicBezTo>
                  <a:cubicBezTo>
                    <a:pt x="54684" y="46"/>
                    <a:pt x="54687" y="46"/>
                    <a:pt x="54689" y="46"/>
                  </a:cubicBezTo>
                  <a:cubicBezTo>
                    <a:pt x="84859" y="46"/>
                    <a:pt x="109317" y="24504"/>
                    <a:pt x="109317" y="54674"/>
                  </a:cubicBezTo>
                  <a:cubicBezTo>
                    <a:pt x="109317" y="54677"/>
                    <a:pt x="109317" y="54679"/>
                    <a:pt x="109317" y="54682"/>
                  </a:cubicBezTo>
                </a:path>
              </a:pathLst>
            </a:custGeom>
            <a:solidFill>
              <a:srgbClr val="E86222"/>
            </a:solidFill>
            <a:ln w="38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s-MX" sz="2200" dirty="0">
                <a:solidFill>
                  <a:srgbClr val="FFFFFF"/>
                </a:solidFill>
                <a:latin typeface="Poppins" pitchFamily="2" charset="77"/>
                <a:cs typeface="Poppins Medium" pitchFamily="2" charset="77"/>
              </a:endParaRPr>
            </a:p>
          </p:txBody>
        </p:sp>
        <p:sp>
          <p:nvSpPr>
            <p:cNvPr id="19" name="CuadroTexto 395">
              <a:extLst>
                <a:ext uri="{FF2B5EF4-FFF2-40B4-BE49-F238E27FC236}">
                  <a16:creationId xmlns:a16="http://schemas.microsoft.com/office/drawing/2014/main" id="{243E00EA-8DB2-524D-818E-F39B93306662}"/>
                </a:ext>
              </a:extLst>
            </p:cNvPr>
            <p:cNvSpPr txBox="1"/>
            <p:nvPr/>
          </p:nvSpPr>
          <p:spPr>
            <a:xfrm>
              <a:off x="1312792" y="5108981"/>
              <a:ext cx="1710815" cy="2923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FFFFFF"/>
                  </a:solidFill>
                  <a:latin typeface="Poppins" pitchFamily="2" charset="77"/>
                  <a:ea typeface="Lato Semibold" panose="020F0502020204030203" pitchFamily="34" charset="0"/>
                  <a:cs typeface="Poppins Medium" pitchFamily="2" charset="77"/>
                </a:rPr>
                <a:t>Milestone</a:t>
              </a:r>
            </a:p>
          </p:txBody>
        </p:sp>
        <p:grpSp>
          <p:nvGrpSpPr>
            <p:cNvPr id="20" name="Gráfico 248">
              <a:extLst>
                <a:ext uri="{FF2B5EF4-FFF2-40B4-BE49-F238E27FC236}">
                  <a16:creationId xmlns:a16="http://schemas.microsoft.com/office/drawing/2014/main" id="{A154A6C2-9C40-2845-8AB5-2A7C2B97BCC0}"/>
                </a:ext>
              </a:extLst>
            </p:cNvPr>
            <p:cNvGrpSpPr/>
            <p:nvPr/>
          </p:nvGrpSpPr>
          <p:grpSpPr>
            <a:xfrm>
              <a:off x="2043329" y="2141924"/>
              <a:ext cx="264944" cy="264943"/>
              <a:chOff x="3146738" y="1418276"/>
              <a:chExt cx="327098" cy="327098"/>
            </a:xfrm>
            <a:solidFill>
              <a:srgbClr val="FFFFFF"/>
            </a:solidFill>
          </p:grpSpPr>
          <p:sp>
            <p:nvSpPr>
              <p:cNvPr id="21" name="Forma libre 369">
                <a:extLst>
                  <a:ext uri="{FF2B5EF4-FFF2-40B4-BE49-F238E27FC236}">
                    <a16:creationId xmlns:a16="http://schemas.microsoft.com/office/drawing/2014/main" id="{A0291105-0029-994B-A5C1-7CAE775B6126}"/>
                  </a:ext>
                </a:extLst>
              </p:cNvPr>
              <p:cNvSpPr/>
              <p:nvPr/>
            </p:nvSpPr>
            <p:spPr>
              <a:xfrm>
                <a:off x="3200775" y="1417797"/>
                <a:ext cx="218491" cy="327737"/>
              </a:xfrm>
              <a:custGeom>
                <a:avLst/>
                <a:gdLst>
                  <a:gd name="connsiteX0" fmla="*/ 219024 w 436983"/>
                  <a:gd name="connsiteY0" fmla="*/ 958 h 655474"/>
                  <a:gd name="connsiteX1" fmla="*/ 958 w 436983"/>
                  <a:gd name="connsiteY1" fmla="*/ 219024 h 655474"/>
                  <a:gd name="connsiteX2" fmla="*/ 62489 w 436983"/>
                  <a:gd name="connsiteY2" fmla="*/ 377224 h 655474"/>
                  <a:gd name="connsiteX3" fmla="*/ 82733 w 436983"/>
                  <a:gd name="connsiteY3" fmla="*/ 409833 h 655474"/>
                  <a:gd name="connsiteX4" fmla="*/ 82733 w 436983"/>
                  <a:gd name="connsiteY4" fmla="*/ 437091 h 655474"/>
                  <a:gd name="connsiteX5" fmla="*/ 109991 w 436983"/>
                  <a:gd name="connsiteY5" fmla="*/ 484025 h 655474"/>
                  <a:gd name="connsiteX6" fmla="*/ 109991 w 436983"/>
                  <a:gd name="connsiteY6" fmla="*/ 570080 h 655474"/>
                  <a:gd name="connsiteX7" fmla="*/ 125962 w 436983"/>
                  <a:gd name="connsiteY7" fmla="*/ 608626 h 655474"/>
                  <a:gd name="connsiteX8" fmla="*/ 141225 w 436983"/>
                  <a:gd name="connsiteY8" fmla="*/ 623888 h 655474"/>
                  <a:gd name="connsiteX9" fmla="*/ 141258 w 436983"/>
                  <a:gd name="connsiteY9" fmla="*/ 623921 h 655474"/>
                  <a:gd name="connsiteX10" fmla="*/ 152528 w 436983"/>
                  <a:gd name="connsiteY10" fmla="*/ 635191 h 655474"/>
                  <a:gd name="connsiteX11" fmla="*/ 200723 w 436983"/>
                  <a:gd name="connsiteY11" fmla="*/ 655155 h 655474"/>
                  <a:gd name="connsiteX12" fmla="*/ 237325 w 436983"/>
                  <a:gd name="connsiteY12" fmla="*/ 655155 h 655474"/>
                  <a:gd name="connsiteX13" fmla="*/ 285520 w 436983"/>
                  <a:gd name="connsiteY13" fmla="*/ 635191 h 655474"/>
                  <a:gd name="connsiteX14" fmla="*/ 296790 w 436983"/>
                  <a:gd name="connsiteY14" fmla="*/ 623921 h 655474"/>
                  <a:gd name="connsiteX15" fmla="*/ 296823 w 436983"/>
                  <a:gd name="connsiteY15" fmla="*/ 623888 h 655474"/>
                  <a:gd name="connsiteX16" fmla="*/ 312085 w 436983"/>
                  <a:gd name="connsiteY16" fmla="*/ 608626 h 655474"/>
                  <a:gd name="connsiteX17" fmla="*/ 328057 w 436983"/>
                  <a:gd name="connsiteY17" fmla="*/ 570080 h 655474"/>
                  <a:gd name="connsiteX18" fmla="*/ 328057 w 436983"/>
                  <a:gd name="connsiteY18" fmla="*/ 484025 h 655474"/>
                  <a:gd name="connsiteX19" fmla="*/ 355315 w 436983"/>
                  <a:gd name="connsiteY19" fmla="*/ 437091 h 655474"/>
                  <a:gd name="connsiteX20" fmla="*/ 355315 w 436983"/>
                  <a:gd name="connsiteY20" fmla="*/ 409831 h 655474"/>
                  <a:gd name="connsiteX21" fmla="*/ 375559 w 436983"/>
                  <a:gd name="connsiteY21" fmla="*/ 377223 h 655474"/>
                  <a:gd name="connsiteX22" fmla="*/ 437089 w 436983"/>
                  <a:gd name="connsiteY22" fmla="*/ 219023 h 655474"/>
                  <a:gd name="connsiteX23" fmla="*/ 219024 w 436983"/>
                  <a:gd name="connsiteY23" fmla="*/ 958 h 655474"/>
                  <a:gd name="connsiteX24" fmla="*/ 219024 w 436983"/>
                  <a:gd name="connsiteY24" fmla="*/ 246282 h 655474"/>
                  <a:gd name="connsiteX25" fmla="*/ 178137 w 436983"/>
                  <a:gd name="connsiteY25" fmla="*/ 205395 h 655474"/>
                  <a:gd name="connsiteX26" fmla="*/ 205395 w 436983"/>
                  <a:gd name="connsiteY26" fmla="*/ 167018 h 655474"/>
                  <a:gd name="connsiteX27" fmla="*/ 205395 w 436983"/>
                  <a:gd name="connsiteY27" fmla="*/ 164508 h 655474"/>
                  <a:gd name="connsiteX28" fmla="*/ 219024 w 436983"/>
                  <a:gd name="connsiteY28" fmla="*/ 150878 h 655474"/>
                  <a:gd name="connsiteX29" fmla="*/ 232654 w 436983"/>
                  <a:gd name="connsiteY29" fmla="*/ 164508 h 655474"/>
                  <a:gd name="connsiteX30" fmla="*/ 246283 w 436983"/>
                  <a:gd name="connsiteY30" fmla="*/ 164508 h 655474"/>
                  <a:gd name="connsiteX31" fmla="*/ 259913 w 436983"/>
                  <a:gd name="connsiteY31" fmla="*/ 178137 h 655474"/>
                  <a:gd name="connsiteX32" fmla="*/ 246283 w 436983"/>
                  <a:gd name="connsiteY32" fmla="*/ 191767 h 655474"/>
                  <a:gd name="connsiteX33" fmla="*/ 219024 w 436983"/>
                  <a:gd name="connsiteY33" fmla="*/ 191767 h 655474"/>
                  <a:gd name="connsiteX34" fmla="*/ 205395 w 436983"/>
                  <a:gd name="connsiteY34" fmla="*/ 205396 h 655474"/>
                  <a:gd name="connsiteX35" fmla="*/ 219024 w 436983"/>
                  <a:gd name="connsiteY35" fmla="*/ 219026 h 655474"/>
                  <a:gd name="connsiteX36" fmla="*/ 259912 w 436983"/>
                  <a:gd name="connsiteY36" fmla="*/ 259913 h 655474"/>
                  <a:gd name="connsiteX37" fmla="*/ 232654 w 436983"/>
                  <a:gd name="connsiteY37" fmla="*/ 298290 h 655474"/>
                  <a:gd name="connsiteX38" fmla="*/ 232654 w 436983"/>
                  <a:gd name="connsiteY38" fmla="*/ 300800 h 655474"/>
                  <a:gd name="connsiteX39" fmla="*/ 219024 w 436983"/>
                  <a:gd name="connsiteY39" fmla="*/ 314430 h 655474"/>
                  <a:gd name="connsiteX40" fmla="*/ 205395 w 436983"/>
                  <a:gd name="connsiteY40" fmla="*/ 300800 h 655474"/>
                  <a:gd name="connsiteX41" fmla="*/ 191765 w 436983"/>
                  <a:gd name="connsiteY41" fmla="*/ 300800 h 655474"/>
                  <a:gd name="connsiteX42" fmla="*/ 178136 w 436983"/>
                  <a:gd name="connsiteY42" fmla="*/ 287171 h 655474"/>
                  <a:gd name="connsiteX43" fmla="*/ 191765 w 436983"/>
                  <a:gd name="connsiteY43" fmla="*/ 273541 h 655474"/>
                  <a:gd name="connsiteX44" fmla="*/ 219024 w 436983"/>
                  <a:gd name="connsiteY44" fmla="*/ 273541 h 655474"/>
                  <a:gd name="connsiteX45" fmla="*/ 232654 w 436983"/>
                  <a:gd name="connsiteY45" fmla="*/ 259912 h 655474"/>
                  <a:gd name="connsiteX46" fmla="*/ 219024 w 436983"/>
                  <a:gd name="connsiteY46" fmla="*/ 246282 h 655474"/>
                  <a:gd name="connsiteX47" fmla="*/ 292813 w 436983"/>
                  <a:gd name="connsiteY47" fmla="*/ 589352 h 655474"/>
                  <a:gd name="connsiteX48" fmla="*/ 281527 w 436983"/>
                  <a:gd name="connsiteY48" fmla="*/ 600638 h 655474"/>
                  <a:gd name="connsiteX49" fmla="*/ 156523 w 436983"/>
                  <a:gd name="connsiteY49" fmla="*/ 600638 h 655474"/>
                  <a:gd name="connsiteX50" fmla="*/ 145237 w 436983"/>
                  <a:gd name="connsiteY50" fmla="*/ 589352 h 655474"/>
                  <a:gd name="connsiteX51" fmla="*/ 137913 w 436983"/>
                  <a:gd name="connsiteY51" fmla="*/ 573381 h 655474"/>
                  <a:gd name="connsiteX52" fmla="*/ 300138 w 436983"/>
                  <a:gd name="connsiteY52" fmla="*/ 573381 h 655474"/>
                  <a:gd name="connsiteX53" fmla="*/ 292813 w 436983"/>
                  <a:gd name="connsiteY53" fmla="*/ 589352 h 655474"/>
                  <a:gd name="connsiteX54" fmla="*/ 300799 w 436983"/>
                  <a:gd name="connsiteY54" fmla="*/ 518864 h 655474"/>
                  <a:gd name="connsiteX55" fmla="*/ 137250 w 436983"/>
                  <a:gd name="connsiteY55" fmla="*/ 518864 h 655474"/>
                  <a:gd name="connsiteX56" fmla="*/ 137250 w 436983"/>
                  <a:gd name="connsiteY56" fmla="*/ 491606 h 655474"/>
                  <a:gd name="connsiteX57" fmla="*/ 300799 w 436983"/>
                  <a:gd name="connsiteY57" fmla="*/ 491606 h 655474"/>
                  <a:gd name="connsiteX58" fmla="*/ 300799 w 436983"/>
                  <a:gd name="connsiteY58" fmla="*/ 518864 h 655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36983" h="655474">
                    <a:moveTo>
                      <a:pt x="219024" y="958"/>
                    </a:moveTo>
                    <a:cubicBezTo>
                      <a:pt x="98785" y="958"/>
                      <a:pt x="958" y="98785"/>
                      <a:pt x="958" y="219024"/>
                    </a:cubicBezTo>
                    <a:cubicBezTo>
                      <a:pt x="958" y="301118"/>
                      <a:pt x="37986" y="346917"/>
                      <a:pt x="62489" y="377224"/>
                    </a:cubicBezTo>
                    <a:cubicBezTo>
                      <a:pt x="73349" y="390653"/>
                      <a:pt x="82733" y="402260"/>
                      <a:pt x="82733" y="409833"/>
                    </a:cubicBezTo>
                    <a:lnTo>
                      <a:pt x="82733" y="437091"/>
                    </a:lnTo>
                    <a:cubicBezTo>
                      <a:pt x="82733" y="457183"/>
                      <a:pt x="93775" y="474570"/>
                      <a:pt x="109991" y="484025"/>
                    </a:cubicBezTo>
                    <a:lnTo>
                      <a:pt x="109991" y="570080"/>
                    </a:lnTo>
                    <a:cubicBezTo>
                      <a:pt x="109991" y="584428"/>
                      <a:pt x="115807" y="598483"/>
                      <a:pt x="125962" y="608626"/>
                    </a:cubicBezTo>
                    <a:lnTo>
                      <a:pt x="141225" y="623888"/>
                    </a:lnTo>
                    <a:lnTo>
                      <a:pt x="141258" y="623921"/>
                    </a:lnTo>
                    <a:lnTo>
                      <a:pt x="152528" y="635191"/>
                    </a:lnTo>
                    <a:cubicBezTo>
                      <a:pt x="165399" y="648061"/>
                      <a:pt x="182516" y="655155"/>
                      <a:pt x="200723" y="655155"/>
                    </a:cubicBezTo>
                    <a:lnTo>
                      <a:pt x="237325" y="655155"/>
                    </a:lnTo>
                    <a:cubicBezTo>
                      <a:pt x="255533" y="655155"/>
                      <a:pt x="272649" y="648061"/>
                      <a:pt x="285520" y="635191"/>
                    </a:cubicBezTo>
                    <a:lnTo>
                      <a:pt x="296790" y="623921"/>
                    </a:lnTo>
                    <a:lnTo>
                      <a:pt x="296823" y="623888"/>
                    </a:lnTo>
                    <a:lnTo>
                      <a:pt x="312085" y="608626"/>
                    </a:lnTo>
                    <a:cubicBezTo>
                      <a:pt x="322241" y="598483"/>
                      <a:pt x="328057" y="584428"/>
                      <a:pt x="328057" y="570080"/>
                    </a:cubicBezTo>
                    <a:lnTo>
                      <a:pt x="328057" y="484025"/>
                    </a:lnTo>
                    <a:cubicBezTo>
                      <a:pt x="344272" y="474570"/>
                      <a:pt x="355315" y="457183"/>
                      <a:pt x="355315" y="437091"/>
                    </a:cubicBezTo>
                    <a:lnTo>
                      <a:pt x="355315" y="409831"/>
                    </a:lnTo>
                    <a:cubicBezTo>
                      <a:pt x="355315" y="402258"/>
                      <a:pt x="364698" y="390653"/>
                      <a:pt x="375559" y="377223"/>
                    </a:cubicBezTo>
                    <a:cubicBezTo>
                      <a:pt x="400062" y="346916"/>
                      <a:pt x="437089" y="301117"/>
                      <a:pt x="437089" y="219023"/>
                    </a:cubicBezTo>
                    <a:cubicBezTo>
                      <a:pt x="437090" y="98785"/>
                      <a:pt x="339264" y="958"/>
                      <a:pt x="219024" y="958"/>
                    </a:cubicBezTo>
                    <a:close/>
                    <a:moveTo>
                      <a:pt x="219024" y="246282"/>
                    </a:moveTo>
                    <a:cubicBezTo>
                      <a:pt x="196478" y="246282"/>
                      <a:pt x="178137" y="227942"/>
                      <a:pt x="178137" y="205395"/>
                    </a:cubicBezTo>
                    <a:cubicBezTo>
                      <a:pt x="178137" y="187650"/>
                      <a:pt x="189565" y="172663"/>
                      <a:pt x="205395" y="167018"/>
                    </a:cubicBezTo>
                    <a:lnTo>
                      <a:pt x="205395" y="164508"/>
                    </a:lnTo>
                    <a:cubicBezTo>
                      <a:pt x="205395" y="156974"/>
                      <a:pt x="211491" y="150878"/>
                      <a:pt x="219024" y="150878"/>
                    </a:cubicBezTo>
                    <a:cubicBezTo>
                      <a:pt x="226558" y="150878"/>
                      <a:pt x="232654" y="156974"/>
                      <a:pt x="232654" y="164508"/>
                    </a:cubicBezTo>
                    <a:lnTo>
                      <a:pt x="246283" y="164508"/>
                    </a:lnTo>
                    <a:cubicBezTo>
                      <a:pt x="253817" y="164508"/>
                      <a:pt x="259913" y="170604"/>
                      <a:pt x="259913" y="178137"/>
                    </a:cubicBezTo>
                    <a:cubicBezTo>
                      <a:pt x="259913" y="185671"/>
                      <a:pt x="253817" y="191767"/>
                      <a:pt x="246283" y="191767"/>
                    </a:cubicBezTo>
                    <a:lnTo>
                      <a:pt x="219024" y="191767"/>
                    </a:lnTo>
                    <a:cubicBezTo>
                      <a:pt x="211505" y="191767"/>
                      <a:pt x="205395" y="197875"/>
                      <a:pt x="205395" y="205396"/>
                    </a:cubicBezTo>
                    <a:cubicBezTo>
                      <a:pt x="205395" y="212917"/>
                      <a:pt x="211504" y="219026"/>
                      <a:pt x="219024" y="219026"/>
                    </a:cubicBezTo>
                    <a:cubicBezTo>
                      <a:pt x="241571" y="219026"/>
                      <a:pt x="259912" y="237366"/>
                      <a:pt x="259912" y="259913"/>
                    </a:cubicBezTo>
                    <a:cubicBezTo>
                      <a:pt x="259912" y="277658"/>
                      <a:pt x="248484" y="292645"/>
                      <a:pt x="232654" y="298290"/>
                    </a:cubicBezTo>
                    <a:lnTo>
                      <a:pt x="232654" y="300800"/>
                    </a:lnTo>
                    <a:cubicBezTo>
                      <a:pt x="232654" y="308334"/>
                      <a:pt x="226558" y="314430"/>
                      <a:pt x="219024" y="314430"/>
                    </a:cubicBezTo>
                    <a:cubicBezTo>
                      <a:pt x="211491" y="314430"/>
                      <a:pt x="205395" y="308334"/>
                      <a:pt x="205395" y="300800"/>
                    </a:cubicBezTo>
                    <a:lnTo>
                      <a:pt x="191765" y="300800"/>
                    </a:lnTo>
                    <a:cubicBezTo>
                      <a:pt x="184232" y="300800"/>
                      <a:pt x="178136" y="294704"/>
                      <a:pt x="178136" y="287171"/>
                    </a:cubicBezTo>
                    <a:cubicBezTo>
                      <a:pt x="178136" y="279637"/>
                      <a:pt x="184232" y="273541"/>
                      <a:pt x="191765" y="273541"/>
                    </a:cubicBezTo>
                    <a:lnTo>
                      <a:pt x="219024" y="273541"/>
                    </a:lnTo>
                    <a:cubicBezTo>
                      <a:pt x="226544" y="273541"/>
                      <a:pt x="232654" y="267432"/>
                      <a:pt x="232654" y="259912"/>
                    </a:cubicBezTo>
                    <a:cubicBezTo>
                      <a:pt x="232654" y="252391"/>
                      <a:pt x="226544" y="246282"/>
                      <a:pt x="219024" y="246282"/>
                    </a:cubicBezTo>
                    <a:close/>
                    <a:moveTo>
                      <a:pt x="292813" y="589352"/>
                    </a:moveTo>
                    <a:lnTo>
                      <a:pt x="281527" y="600638"/>
                    </a:lnTo>
                    <a:lnTo>
                      <a:pt x="156523" y="600638"/>
                    </a:lnTo>
                    <a:lnTo>
                      <a:pt x="145237" y="589352"/>
                    </a:lnTo>
                    <a:cubicBezTo>
                      <a:pt x="140969" y="585085"/>
                      <a:pt x="138673" y="579341"/>
                      <a:pt x="137913" y="573381"/>
                    </a:cubicBezTo>
                    <a:lnTo>
                      <a:pt x="300138" y="573381"/>
                    </a:lnTo>
                    <a:cubicBezTo>
                      <a:pt x="299377" y="579341"/>
                      <a:pt x="297081" y="585085"/>
                      <a:pt x="292813" y="589352"/>
                    </a:cubicBezTo>
                    <a:close/>
                    <a:moveTo>
                      <a:pt x="300799" y="518864"/>
                    </a:moveTo>
                    <a:lnTo>
                      <a:pt x="137250" y="518864"/>
                    </a:lnTo>
                    <a:lnTo>
                      <a:pt x="137250" y="491606"/>
                    </a:lnTo>
                    <a:lnTo>
                      <a:pt x="300799" y="491606"/>
                    </a:lnTo>
                    <a:lnTo>
                      <a:pt x="300799" y="518864"/>
                    </a:lnTo>
                    <a:close/>
                  </a:path>
                </a:pathLst>
              </a:custGeom>
              <a:grpFill/>
              <a:ln w="47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MX"/>
              </a:p>
            </p:txBody>
          </p:sp>
        </p:grpSp>
        <p:sp>
          <p:nvSpPr>
            <p:cNvPr id="22" name="Forma libre 533">
              <a:extLst>
                <a:ext uri="{FF2B5EF4-FFF2-40B4-BE49-F238E27FC236}">
                  <a16:creationId xmlns:a16="http://schemas.microsoft.com/office/drawing/2014/main" id="{63371EB4-8731-4D4A-9090-6D3A09314F0A}"/>
                </a:ext>
              </a:extLst>
            </p:cNvPr>
            <p:cNvSpPr/>
            <p:nvPr/>
          </p:nvSpPr>
          <p:spPr>
            <a:xfrm>
              <a:off x="9706164" y="1970862"/>
              <a:ext cx="656553" cy="656553"/>
            </a:xfrm>
            <a:custGeom>
              <a:avLst/>
              <a:gdLst>
                <a:gd name="connsiteX0" fmla="*/ 109317 w 108978"/>
                <a:gd name="connsiteY0" fmla="*/ 54712 h 108978"/>
                <a:gd name="connsiteX1" fmla="*/ 54651 w 108978"/>
                <a:gd name="connsiteY1" fmla="*/ 109317 h 108978"/>
                <a:gd name="connsiteX2" fmla="*/ 46 w 108978"/>
                <a:gd name="connsiteY2" fmla="*/ 54651 h 108978"/>
                <a:gd name="connsiteX3" fmla="*/ 54705 w 108978"/>
                <a:gd name="connsiteY3" fmla="*/ 46 h 108978"/>
                <a:gd name="connsiteX4" fmla="*/ 109340 w 108978"/>
                <a:gd name="connsiteY4" fmla="*/ 54666 h 108978"/>
                <a:gd name="connsiteX5" fmla="*/ 109340 w 108978"/>
                <a:gd name="connsiteY5" fmla="*/ 54682 h 108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8978" h="108978">
                  <a:moveTo>
                    <a:pt x="109317" y="54712"/>
                  </a:moveTo>
                  <a:cubicBezTo>
                    <a:pt x="109300" y="84887"/>
                    <a:pt x="84825" y="109334"/>
                    <a:pt x="54651" y="109317"/>
                  </a:cubicBezTo>
                  <a:cubicBezTo>
                    <a:pt x="24477" y="109300"/>
                    <a:pt x="29" y="84825"/>
                    <a:pt x="46" y="54651"/>
                  </a:cubicBezTo>
                  <a:cubicBezTo>
                    <a:pt x="63" y="24479"/>
                    <a:pt x="24533" y="34"/>
                    <a:pt x="54705" y="46"/>
                  </a:cubicBezTo>
                  <a:cubicBezTo>
                    <a:pt x="84875" y="42"/>
                    <a:pt x="109336" y="24496"/>
                    <a:pt x="109340" y="54666"/>
                  </a:cubicBezTo>
                  <a:cubicBezTo>
                    <a:pt x="109340" y="54671"/>
                    <a:pt x="109340" y="54676"/>
                    <a:pt x="109340" y="54682"/>
                  </a:cubicBezTo>
                </a:path>
              </a:pathLst>
            </a:custGeom>
            <a:solidFill>
              <a:srgbClr val="3B3E42"/>
            </a:solidFill>
            <a:ln w="38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s-MX" sz="2200" dirty="0">
                <a:solidFill>
                  <a:srgbClr val="FFFFFF"/>
                </a:solidFill>
                <a:latin typeface="Poppins" pitchFamily="2" charset="77"/>
                <a:cs typeface="Poppins Medium" pitchFamily="2" charset="77"/>
              </a:endParaRPr>
            </a:p>
          </p:txBody>
        </p:sp>
        <p:sp>
          <p:nvSpPr>
            <p:cNvPr id="23" name="CuadroTexto 395">
              <a:extLst>
                <a:ext uri="{FF2B5EF4-FFF2-40B4-BE49-F238E27FC236}">
                  <a16:creationId xmlns:a16="http://schemas.microsoft.com/office/drawing/2014/main" id="{3BECB1D4-429F-5044-8F20-CE67793555DE}"/>
                </a:ext>
              </a:extLst>
            </p:cNvPr>
            <p:cNvSpPr txBox="1"/>
            <p:nvPr/>
          </p:nvSpPr>
          <p:spPr>
            <a:xfrm>
              <a:off x="9403386" y="5108981"/>
              <a:ext cx="1262108" cy="2923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FFFFFF"/>
                  </a:solidFill>
                  <a:latin typeface="Poppins" pitchFamily="2" charset="77"/>
                  <a:ea typeface="Lato Semibold" panose="020F0502020204030203" pitchFamily="34" charset="0"/>
                  <a:cs typeface="Poppins Medium" pitchFamily="2" charset="77"/>
                </a:rPr>
                <a:t>Milestone</a:t>
              </a:r>
            </a:p>
          </p:txBody>
        </p:sp>
        <p:grpSp>
          <p:nvGrpSpPr>
            <p:cNvPr id="24" name="Gráfico 232">
              <a:extLst>
                <a:ext uri="{FF2B5EF4-FFF2-40B4-BE49-F238E27FC236}">
                  <a16:creationId xmlns:a16="http://schemas.microsoft.com/office/drawing/2014/main" id="{B32443CF-DAB6-D848-9AB9-9EA13F9BA87B}"/>
                </a:ext>
              </a:extLst>
            </p:cNvPr>
            <p:cNvGrpSpPr/>
            <p:nvPr/>
          </p:nvGrpSpPr>
          <p:grpSpPr>
            <a:xfrm>
              <a:off x="9912140" y="2150384"/>
              <a:ext cx="254349" cy="277471"/>
              <a:chOff x="2011656" y="1466154"/>
              <a:chExt cx="261631" cy="285415"/>
            </a:xfrm>
            <a:solidFill>
              <a:srgbClr val="FFFFFF"/>
            </a:solidFill>
          </p:grpSpPr>
          <p:sp>
            <p:nvSpPr>
              <p:cNvPr id="25" name="Forma libre 312">
                <a:extLst>
                  <a:ext uri="{FF2B5EF4-FFF2-40B4-BE49-F238E27FC236}">
                    <a16:creationId xmlns:a16="http://schemas.microsoft.com/office/drawing/2014/main" id="{EB1710A6-B4B9-DF40-8FD1-940C6210B73E}"/>
                  </a:ext>
                </a:extLst>
              </p:cNvPr>
              <p:cNvSpPr/>
              <p:nvPr/>
            </p:nvSpPr>
            <p:spPr>
              <a:xfrm>
                <a:off x="2011656" y="1489938"/>
                <a:ext cx="261631" cy="202170"/>
              </a:xfrm>
              <a:custGeom>
                <a:avLst/>
                <a:gdLst>
                  <a:gd name="connsiteX0" fmla="*/ 484961 w 523262"/>
                  <a:gd name="connsiteY0" fmla="*/ 47570 h 404340"/>
                  <a:gd name="connsiteX1" fmla="*/ 461908 w 523262"/>
                  <a:gd name="connsiteY1" fmla="*/ 47570 h 404340"/>
                  <a:gd name="connsiteX2" fmla="*/ 452919 w 523262"/>
                  <a:gd name="connsiteY2" fmla="*/ 51669 h 404340"/>
                  <a:gd name="connsiteX3" fmla="*/ 450131 w 523262"/>
                  <a:gd name="connsiteY3" fmla="*/ 61146 h 404340"/>
                  <a:gd name="connsiteX4" fmla="*/ 451909 w 523262"/>
                  <a:gd name="connsiteY4" fmla="*/ 83247 h 404340"/>
                  <a:gd name="connsiteX5" fmla="*/ 297308 w 523262"/>
                  <a:gd name="connsiteY5" fmla="*/ 237847 h 404340"/>
                  <a:gd name="connsiteX6" fmla="*/ 142708 w 523262"/>
                  <a:gd name="connsiteY6" fmla="*/ 83247 h 404340"/>
                  <a:gd name="connsiteX7" fmla="*/ 144485 w 523262"/>
                  <a:gd name="connsiteY7" fmla="*/ 61146 h 404340"/>
                  <a:gd name="connsiteX8" fmla="*/ 141698 w 523262"/>
                  <a:gd name="connsiteY8" fmla="*/ 51669 h 404340"/>
                  <a:gd name="connsiteX9" fmla="*/ 132708 w 523262"/>
                  <a:gd name="connsiteY9" fmla="*/ 47570 h 404340"/>
                  <a:gd name="connsiteX10" fmla="*/ 105105 w 523262"/>
                  <a:gd name="connsiteY10" fmla="*/ 47570 h 404340"/>
                  <a:gd name="connsiteX11" fmla="*/ 95445 w 523262"/>
                  <a:gd name="connsiteY11" fmla="*/ 16689 h 404340"/>
                  <a:gd name="connsiteX12" fmla="*/ 72736 w 523262"/>
                  <a:gd name="connsiteY12" fmla="*/ 0 h 404340"/>
                  <a:gd name="connsiteX13" fmla="*/ 11893 w 523262"/>
                  <a:gd name="connsiteY13" fmla="*/ 0 h 404340"/>
                  <a:gd name="connsiteX14" fmla="*/ 0 w 523262"/>
                  <a:gd name="connsiteY14" fmla="*/ 11893 h 404340"/>
                  <a:gd name="connsiteX15" fmla="*/ 0 w 523262"/>
                  <a:gd name="connsiteY15" fmla="*/ 35677 h 404340"/>
                  <a:gd name="connsiteX16" fmla="*/ 11893 w 523262"/>
                  <a:gd name="connsiteY16" fmla="*/ 47570 h 404340"/>
                  <a:gd name="connsiteX17" fmla="*/ 55258 w 523262"/>
                  <a:gd name="connsiteY17" fmla="*/ 47570 h 404340"/>
                  <a:gd name="connsiteX18" fmla="*/ 130437 w 523262"/>
                  <a:gd name="connsiteY18" fmla="*/ 287839 h 404340"/>
                  <a:gd name="connsiteX19" fmla="*/ 95139 w 523262"/>
                  <a:gd name="connsiteY19" fmla="*/ 323137 h 404340"/>
                  <a:gd name="connsiteX20" fmla="*/ 84826 w 523262"/>
                  <a:gd name="connsiteY20" fmla="*/ 374969 h 404340"/>
                  <a:gd name="connsiteX21" fmla="*/ 128773 w 523262"/>
                  <a:gd name="connsiteY21" fmla="*/ 404340 h 404340"/>
                  <a:gd name="connsiteX22" fmla="*/ 463801 w 523262"/>
                  <a:gd name="connsiteY22" fmla="*/ 404340 h 404340"/>
                  <a:gd name="connsiteX23" fmla="*/ 475694 w 523262"/>
                  <a:gd name="connsiteY23" fmla="*/ 392447 h 404340"/>
                  <a:gd name="connsiteX24" fmla="*/ 475694 w 523262"/>
                  <a:gd name="connsiteY24" fmla="*/ 368663 h 404340"/>
                  <a:gd name="connsiteX25" fmla="*/ 463801 w 523262"/>
                  <a:gd name="connsiteY25" fmla="*/ 356770 h 404340"/>
                  <a:gd name="connsiteX26" fmla="*/ 128773 w 523262"/>
                  <a:gd name="connsiteY26" fmla="*/ 356770 h 404340"/>
                  <a:gd name="connsiteX27" fmla="*/ 176341 w 523262"/>
                  <a:gd name="connsiteY27" fmla="*/ 309201 h 404340"/>
                  <a:gd name="connsiteX28" fmla="*/ 393585 w 523262"/>
                  <a:gd name="connsiteY28" fmla="*/ 309201 h 404340"/>
                  <a:gd name="connsiteX29" fmla="*/ 436637 w 523262"/>
                  <a:gd name="connsiteY29" fmla="*/ 281886 h 404340"/>
                  <a:gd name="connsiteX30" fmla="*/ 519628 w 523262"/>
                  <a:gd name="connsiteY30" fmla="*/ 105533 h 404340"/>
                  <a:gd name="connsiteX31" fmla="*/ 523262 w 523262"/>
                  <a:gd name="connsiteY31" fmla="*/ 89239 h 404340"/>
                  <a:gd name="connsiteX32" fmla="*/ 523262 w 523262"/>
                  <a:gd name="connsiteY32" fmla="*/ 85871 h 404340"/>
                  <a:gd name="connsiteX33" fmla="*/ 484961 w 523262"/>
                  <a:gd name="connsiteY33" fmla="*/ 47570 h 404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523262" h="404340">
                    <a:moveTo>
                      <a:pt x="484961" y="47570"/>
                    </a:moveTo>
                    <a:lnTo>
                      <a:pt x="461908" y="47570"/>
                    </a:lnTo>
                    <a:cubicBezTo>
                      <a:pt x="458459" y="47570"/>
                      <a:pt x="455184" y="49068"/>
                      <a:pt x="452919" y="51669"/>
                    </a:cubicBezTo>
                    <a:cubicBezTo>
                      <a:pt x="450666" y="54270"/>
                      <a:pt x="449643" y="57732"/>
                      <a:pt x="450131" y="61146"/>
                    </a:cubicBezTo>
                    <a:cubicBezTo>
                      <a:pt x="451339" y="69600"/>
                      <a:pt x="451909" y="76626"/>
                      <a:pt x="451909" y="83247"/>
                    </a:cubicBezTo>
                    <a:cubicBezTo>
                      <a:pt x="451909" y="168491"/>
                      <a:pt x="382552" y="237847"/>
                      <a:pt x="297308" y="237847"/>
                    </a:cubicBezTo>
                    <a:cubicBezTo>
                      <a:pt x="212065" y="237847"/>
                      <a:pt x="142708" y="168491"/>
                      <a:pt x="142708" y="83247"/>
                    </a:cubicBezTo>
                    <a:cubicBezTo>
                      <a:pt x="142708" y="76626"/>
                      <a:pt x="143276" y="69600"/>
                      <a:pt x="144485" y="61146"/>
                    </a:cubicBezTo>
                    <a:cubicBezTo>
                      <a:pt x="144973" y="57731"/>
                      <a:pt x="143951" y="54270"/>
                      <a:pt x="141698" y="51669"/>
                    </a:cubicBezTo>
                    <a:cubicBezTo>
                      <a:pt x="139433" y="49068"/>
                      <a:pt x="136158" y="47570"/>
                      <a:pt x="132708" y="47570"/>
                    </a:cubicBezTo>
                    <a:lnTo>
                      <a:pt x="105105" y="47570"/>
                    </a:lnTo>
                    <a:lnTo>
                      <a:pt x="95445" y="16689"/>
                    </a:lnTo>
                    <a:cubicBezTo>
                      <a:pt x="92339" y="6760"/>
                      <a:pt x="83141" y="0"/>
                      <a:pt x="72736" y="0"/>
                    </a:cubicBezTo>
                    <a:lnTo>
                      <a:pt x="11893" y="0"/>
                    </a:lnTo>
                    <a:cubicBezTo>
                      <a:pt x="5325" y="0"/>
                      <a:pt x="0" y="5324"/>
                      <a:pt x="0" y="11893"/>
                    </a:cubicBezTo>
                    <a:lnTo>
                      <a:pt x="0" y="35677"/>
                    </a:lnTo>
                    <a:cubicBezTo>
                      <a:pt x="0" y="42245"/>
                      <a:pt x="5325" y="47570"/>
                      <a:pt x="11893" y="47570"/>
                    </a:cubicBezTo>
                    <a:lnTo>
                      <a:pt x="55258" y="47570"/>
                    </a:lnTo>
                    <a:lnTo>
                      <a:pt x="130437" y="287839"/>
                    </a:lnTo>
                    <a:lnTo>
                      <a:pt x="95139" y="323137"/>
                    </a:lnTo>
                    <a:cubicBezTo>
                      <a:pt x="81482" y="336784"/>
                      <a:pt x="77440" y="357131"/>
                      <a:pt x="84826" y="374969"/>
                    </a:cubicBezTo>
                    <a:cubicBezTo>
                      <a:pt x="92213" y="392808"/>
                      <a:pt x="109470" y="404340"/>
                      <a:pt x="128773" y="404340"/>
                    </a:cubicBezTo>
                    <a:lnTo>
                      <a:pt x="463801" y="404340"/>
                    </a:lnTo>
                    <a:cubicBezTo>
                      <a:pt x="470369" y="404340"/>
                      <a:pt x="475694" y="399015"/>
                      <a:pt x="475694" y="392447"/>
                    </a:cubicBezTo>
                    <a:lnTo>
                      <a:pt x="475694" y="368663"/>
                    </a:lnTo>
                    <a:cubicBezTo>
                      <a:pt x="475694" y="362094"/>
                      <a:pt x="470369" y="356770"/>
                      <a:pt x="463801" y="356770"/>
                    </a:cubicBezTo>
                    <a:lnTo>
                      <a:pt x="128773" y="356770"/>
                    </a:lnTo>
                    <a:lnTo>
                      <a:pt x="176341" y="309201"/>
                    </a:lnTo>
                    <a:lnTo>
                      <a:pt x="393585" y="309201"/>
                    </a:lnTo>
                    <a:cubicBezTo>
                      <a:pt x="411923" y="309201"/>
                      <a:pt x="428820" y="298481"/>
                      <a:pt x="436637" y="281886"/>
                    </a:cubicBezTo>
                    <a:lnTo>
                      <a:pt x="519628" y="105533"/>
                    </a:lnTo>
                    <a:cubicBezTo>
                      <a:pt x="522008" y="100458"/>
                      <a:pt x="523262" y="94826"/>
                      <a:pt x="523262" y="89239"/>
                    </a:cubicBezTo>
                    <a:lnTo>
                      <a:pt x="523262" y="85871"/>
                    </a:lnTo>
                    <a:cubicBezTo>
                      <a:pt x="523262" y="64747"/>
                      <a:pt x="506085" y="47570"/>
                      <a:pt x="484961" y="47570"/>
                    </a:cubicBezTo>
                    <a:close/>
                  </a:path>
                </a:pathLst>
              </a:custGeom>
              <a:grpFill/>
              <a:ln w="5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MX"/>
              </a:p>
            </p:txBody>
          </p:sp>
          <p:sp>
            <p:nvSpPr>
              <p:cNvPr id="26" name="Forma libre 313">
                <a:extLst>
                  <a:ext uri="{FF2B5EF4-FFF2-40B4-BE49-F238E27FC236}">
                    <a16:creationId xmlns:a16="http://schemas.microsoft.com/office/drawing/2014/main" id="{36FC404B-7663-A243-99F1-B6A5F543373A}"/>
                  </a:ext>
                </a:extLst>
              </p:cNvPr>
              <p:cNvSpPr/>
              <p:nvPr/>
            </p:nvSpPr>
            <p:spPr>
              <a:xfrm>
                <a:off x="2059225" y="1704000"/>
                <a:ext cx="47569" cy="47569"/>
              </a:xfrm>
              <a:custGeom>
                <a:avLst/>
                <a:gdLst>
                  <a:gd name="connsiteX0" fmla="*/ 95139 w 95139"/>
                  <a:gd name="connsiteY0" fmla="*/ 47570 h 95139"/>
                  <a:gd name="connsiteX1" fmla="*/ 47570 w 95139"/>
                  <a:gd name="connsiteY1" fmla="*/ 95139 h 95139"/>
                  <a:gd name="connsiteX2" fmla="*/ 0 w 95139"/>
                  <a:gd name="connsiteY2" fmla="*/ 47570 h 95139"/>
                  <a:gd name="connsiteX3" fmla="*/ 47570 w 95139"/>
                  <a:gd name="connsiteY3" fmla="*/ 0 h 95139"/>
                  <a:gd name="connsiteX4" fmla="*/ 95139 w 95139"/>
                  <a:gd name="connsiteY4" fmla="*/ 47570 h 95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139" h="95139">
                    <a:moveTo>
                      <a:pt x="95139" y="47570"/>
                    </a:moveTo>
                    <a:cubicBezTo>
                      <a:pt x="95139" y="73842"/>
                      <a:pt x="73842" y="95139"/>
                      <a:pt x="47570" y="95139"/>
                    </a:cubicBezTo>
                    <a:cubicBezTo>
                      <a:pt x="21298" y="95139"/>
                      <a:pt x="0" y="73842"/>
                      <a:pt x="0" y="47570"/>
                    </a:cubicBezTo>
                    <a:cubicBezTo>
                      <a:pt x="0" y="21298"/>
                      <a:pt x="21298" y="0"/>
                      <a:pt x="47570" y="0"/>
                    </a:cubicBezTo>
                    <a:cubicBezTo>
                      <a:pt x="73842" y="0"/>
                      <a:pt x="95139" y="21298"/>
                      <a:pt x="95139" y="47570"/>
                    </a:cubicBezTo>
                    <a:close/>
                  </a:path>
                </a:pathLst>
              </a:custGeom>
              <a:grpFill/>
              <a:ln w="5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MX"/>
              </a:p>
            </p:txBody>
          </p:sp>
          <p:sp>
            <p:nvSpPr>
              <p:cNvPr id="27" name="Forma libre 314">
                <a:extLst>
                  <a:ext uri="{FF2B5EF4-FFF2-40B4-BE49-F238E27FC236}">
                    <a16:creationId xmlns:a16="http://schemas.microsoft.com/office/drawing/2014/main" id="{AC84FD5F-33B6-C141-A734-5DB2C3FA485E}"/>
                  </a:ext>
                </a:extLst>
              </p:cNvPr>
              <p:cNvSpPr/>
              <p:nvPr/>
            </p:nvSpPr>
            <p:spPr>
              <a:xfrm>
                <a:off x="2201933" y="1704000"/>
                <a:ext cx="47569" cy="47569"/>
              </a:xfrm>
              <a:custGeom>
                <a:avLst/>
                <a:gdLst>
                  <a:gd name="connsiteX0" fmla="*/ 95139 w 95139"/>
                  <a:gd name="connsiteY0" fmla="*/ 47570 h 95139"/>
                  <a:gd name="connsiteX1" fmla="*/ 47570 w 95139"/>
                  <a:gd name="connsiteY1" fmla="*/ 95139 h 95139"/>
                  <a:gd name="connsiteX2" fmla="*/ 0 w 95139"/>
                  <a:gd name="connsiteY2" fmla="*/ 47570 h 95139"/>
                  <a:gd name="connsiteX3" fmla="*/ 47570 w 95139"/>
                  <a:gd name="connsiteY3" fmla="*/ 0 h 95139"/>
                  <a:gd name="connsiteX4" fmla="*/ 95139 w 95139"/>
                  <a:gd name="connsiteY4" fmla="*/ 47570 h 95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139" h="95139">
                    <a:moveTo>
                      <a:pt x="95139" y="47570"/>
                    </a:moveTo>
                    <a:cubicBezTo>
                      <a:pt x="95139" y="73842"/>
                      <a:pt x="73842" y="95139"/>
                      <a:pt x="47570" y="95139"/>
                    </a:cubicBezTo>
                    <a:cubicBezTo>
                      <a:pt x="21298" y="95139"/>
                      <a:pt x="0" y="73842"/>
                      <a:pt x="0" y="47570"/>
                    </a:cubicBezTo>
                    <a:cubicBezTo>
                      <a:pt x="0" y="21298"/>
                      <a:pt x="21298" y="0"/>
                      <a:pt x="47570" y="0"/>
                    </a:cubicBezTo>
                    <a:cubicBezTo>
                      <a:pt x="73842" y="0"/>
                      <a:pt x="95139" y="21298"/>
                      <a:pt x="95139" y="47570"/>
                    </a:cubicBezTo>
                    <a:close/>
                  </a:path>
                </a:pathLst>
              </a:custGeom>
              <a:grpFill/>
              <a:ln w="5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MX"/>
              </a:p>
            </p:txBody>
          </p:sp>
          <p:sp>
            <p:nvSpPr>
              <p:cNvPr id="28" name="Forma libre 315">
                <a:extLst>
                  <a:ext uri="{FF2B5EF4-FFF2-40B4-BE49-F238E27FC236}">
                    <a16:creationId xmlns:a16="http://schemas.microsoft.com/office/drawing/2014/main" id="{693AEEF3-0042-0340-B717-5BD1F7068FC0}"/>
                  </a:ext>
                </a:extLst>
              </p:cNvPr>
              <p:cNvSpPr/>
              <p:nvPr/>
            </p:nvSpPr>
            <p:spPr>
              <a:xfrm>
                <a:off x="2094903" y="1466154"/>
                <a:ext cx="130815" cy="130815"/>
              </a:xfrm>
              <a:custGeom>
                <a:avLst/>
                <a:gdLst>
                  <a:gd name="connsiteX0" fmla="*/ 130815 w 261630"/>
                  <a:gd name="connsiteY0" fmla="*/ 261631 h 261631"/>
                  <a:gd name="connsiteX1" fmla="*/ 261630 w 261630"/>
                  <a:gd name="connsiteY1" fmla="*/ 130816 h 261631"/>
                  <a:gd name="connsiteX2" fmla="*/ 130815 w 261630"/>
                  <a:gd name="connsiteY2" fmla="*/ 0 h 261631"/>
                  <a:gd name="connsiteX3" fmla="*/ 0 w 261630"/>
                  <a:gd name="connsiteY3" fmla="*/ 130815 h 261631"/>
                  <a:gd name="connsiteX4" fmla="*/ 130815 w 261630"/>
                  <a:gd name="connsiteY4" fmla="*/ 261631 h 261631"/>
                  <a:gd name="connsiteX5" fmla="*/ 62945 w 261630"/>
                  <a:gd name="connsiteY5" fmla="*/ 134299 h 261631"/>
                  <a:gd name="connsiteX6" fmla="*/ 79761 w 261630"/>
                  <a:gd name="connsiteY6" fmla="*/ 134299 h 261631"/>
                  <a:gd name="connsiteX7" fmla="*/ 107030 w 261630"/>
                  <a:gd name="connsiteY7" fmla="*/ 161567 h 261631"/>
                  <a:gd name="connsiteX8" fmla="*/ 181868 w 261630"/>
                  <a:gd name="connsiteY8" fmla="*/ 86730 h 261631"/>
                  <a:gd name="connsiteX9" fmla="*/ 198684 w 261630"/>
                  <a:gd name="connsiteY9" fmla="*/ 86730 h 261631"/>
                  <a:gd name="connsiteX10" fmla="*/ 198684 w 261630"/>
                  <a:gd name="connsiteY10" fmla="*/ 103546 h 261631"/>
                  <a:gd name="connsiteX11" fmla="*/ 115437 w 261630"/>
                  <a:gd name="connsiteY11" fmla="*/ 186792 h 261631"/>
                  <a:gd name="connsiteX12" fmla="*/ 107029 w 261630"/>
                  <a:gd name="connsiteY12" fmla="*/ 190276 h 261631"/>
                  <a:gd name="connsiteX13" fmla="*/ 98620 w 261630"/>
                  <a:gd name="connsiteY13" fmla="*/ 186792 h 261631"/>
                  <a:gd name="connsiteX14" fmla="*/ 62943 w 261630"/>
                  <a:gd name="connsiteY14" fmla="*/ 151115 h 261631"/>
                  <a:gd name="connsiteX15" fmla="*/ 62945 w 261630"/>
                  <a:gd name="connsiteY15" fmla="*/ 134299 h 26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61630" h="261631">
                    <a:moveTo>
                      <a:pt x="130815" y="261631"/>
                    </a:moveTo>
                    <a:cubicBezTo>
                      <a:pt x="202947" y="261631"/>
                      <a:pt x="261630" y="202948"/>
                      <a:pt x="261630" y="130816"/>
                    </a:cubicBezTo>
                    <a:cubicBezTo>
                      <a:pt x="261630" y="58684"/>
                      <a:pt x="202947" y="0"/>
                      <a:pt x="130815" y="0"/>
                    </a:cubicBezTo>
                    <a:cubicBezTo>
                      <a:pt x="58683" y="0"/>
                      <a:pt x="0" y="58683"/>
                      <a:pt x="0" y="130815"/>
                    </a:cubicBezTo>
                    <a:cubicBezTo>
                      <a:pt x="0" y="202947"/>
                      <a:pt x="58683" y="261631"/>
                      <a:pt x="130815" y="261631"/>
                    </a:cubicBezTo>
                    <a:close/>
                    <a:moveTo>
                      <a:pt x="62945" y="134299"/>
                    </a:moveTo>
                    <a:cubicBezTo>
                      <a:pt x="67591" y="129653"/>
                      <a:pt x="75117" y="129653"/>
                      <a:pt x="79761" y="134299"/>
                    </a:cubicBezTo>
                    <a:lnTo>
                      <a:pt x="107030" y="161567"/>
                    </a:lnTo>
                    <a:lnTo>
                      <a:pt x="181868" y="86730"/>
                    </a:lnTo>
                    <a:cubicBezTo>
                      <a:pt x="186513" y="82084"/>
                      <a:pt x="194039" y="82084"/>
                      <a:pt x="198684" y="86730"/>
                    </a:cubicBezTo>
                    <a:cubicBezTo>
                      <a:pt x="203330" y="91375"/>
                      <a:pt x="203330" y="98901"/>
                      <a:pt x="198684" y="103546"/>
                    </a:cubicBezTo>
                    <a:lnTo>
                      <a:pt x="115437" y="186792"/>
                    </a:lnTo>
                    <a:cubicBezTo>
                      <a:pt x="113115" y="189115"/>
                      <a:pt x="110071" y="190276"/>
                      <a:pt x="107029" y="190276"/>
                    </a:cubicBezTo>
                    <a:cubicBezTo>
                      <a:pt x="103986" y="190276"/>
                      <a:pt x="100943" y="189115"/>
                      <a:pt x="98620" y="186792"/>
                    </a:cubicBezTo>
                    <a:lnTo>
                      <a:pt x="62943" y="151115"/>
                    </a:lnTo>
                    <a:cubicBezTo>
                      <a:pt x="58299" y="146471"/>
                      <a:pt x="58299" y="138945"/>
                      <a:pt x="62945" y="134299"/>
                    </a:cubicBezTo>
                    <a:close/>
                  </a:path>
                </a:pathLst>
              </a:custGeom>
              <a:grpFill/>
              <a:ln w="5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MX"/>
              </a:p>
            </p:txBody>
          </p:sp>
        </p:grpSp>
        <p:sp>
          <p:nvSpPr>
            <p:cNvPr id="29" name="Forma libre 531">
              <a:extLst>
                <a:ext uri="{FF2B5EF4-FFF2-40B4-BE49-F238E27FC236}">
                  <a16:creationId xmlns:a16="http://schemas.microsoft.com/office/drawing/2014/main" id="{20281873-5F5B-B84F-A02B-DD8D037D54F6}"/>
                </a:ext>
              </a:extLst>
            </p:cNvPr>
            <p:cNvSpPr/>
            <p:nvPr/>
          </p:nvSpPr>
          <p:spPr>
            <a:xfrm>
              <a:off x="5742249" y="1971049"/>
              <a:ext cx="656553" cy="656553"/>
            </a:xfrm>
            <a:custGeom>
              <a:avLst/>
              <a:gdLst>
                <a:gd name="connsiteX0" fmla="*/ 109301 w 108978"/>
                <a:gd name="connsiteY0" fmla="*/ 54682 h 108978"/>
                <a:gd name="connsiteX1" fmla="*/ 54666 w 108978"/>
                <a:gd name="connsiteY1" fmla="*/ 109302 h 108978"/>
                <a:gd name="connsiteX2" fmla="*/ 46 w 108978"/>
                <a:gd name="connsiteY2" fmla="*/ 54666 h 108978"/>
                <a:gd name="connsiteX3" fmla="*/ 54674 w 108978"/>
                <a:gd name="connsiteY3" fmla="*/ 46 h 108978"/>
                <a:gd name="connsiteX4" fmla="*/ 109301 w 108978"/>
                <a:gd name="connsiteY4" fmla="*/ 54674 h 108978"/>
                <a:gd name="connsiteX5" fmla="*/ 109301 w 108978"/>
                <a:gd name="connsiteY5" fmla="*/ 54682 h 108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8978" h="108978">
                  <a:moveTo>
                    <a:pt x="109301" y="54682"/>
                  </a:moveTo>
                  <a:cubicBezTo>
                    <a:pt x="109297" y="84852"/>
                    <a:pt x="84836" y="109306"/>
                    <a:pt x="54666" y="109302"/>
                  </a:cubicBezTo>
                  <a:cubicBezTo>
                    <a:pt x="24496" y="109297"/>
                    <a:pt x="42" y="84836"/>
                    <a:pt x="46" y="54666"/>
                  </a:cubicBezTo>
                  <a:cubicBezTo>
                    <a:pt x="51" y="24499"/>
                    <a:pt x="24507" y="46"/>
                    <a:pt x="54674" y="46"/>
                  </a:cubicBezTo>
                  <a:cubicBezTo>
                    <a:pt x="84844" y="46"/>
                    <a:pt x="109301" y="24504"/>
                    <a:pt x="109301" y="54674"/>
                  </a:cubicBezTo>
                  <a:cubicBezTo>
                    <a:pt x="109301" y="54677"/>
                    <a:pt x="109301" y="54679"/>
                    <a:pt x="109301" y="54682"/>
                  </a:cubicBezTo>
                </a:path>
              </a:pathLst>
            </a:custGeom>
            <a:solidFill>
              <a:srgbClr val="747980"/>
            </a:solidFill>
            <a:ln w="38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s-MX" sz="2200" dirty="0">
                <a:solidFill>
                  <a:srgbClr val="FFFFFF"/>
                </a:solidFill>
                <a:latin typeface="Poppins" pitchFamily="2" charset="77"/>
                <a:cs typeface="Poppins Medium" pitchFamily="2" charset="77"/>
              </a:endParaRPr>
            </a:p>
          </p:txBody>
        </p:sp>
        <p:sp>
          <p:nvSpPr>
            <p:cNvPr id="30" name="CuadroTexto 395">
              <a:extLst>
                <a:ext uri="{FF2B5EF4-FFF2-40B4-BE49-F238E27FC236}">
                  <a16:creationId xmlns:a16="http://schemas.microsoft.com/office/drawing/2014/main" id="{A870028F-B430-6443-9573-F3E75029570F}"/>
                </a:ext>
              </a:extLst>
            </p:cNvPr>
            <p:cNvSpPr txBox="1"/>
            <p:nvPr/>
          </p:nvSpPr>
          <p:spPr>
            <a:xfrm>
              <a:off x="5089412" y="5108981"/>
              <a:ext cx="2051680" cy="2923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FFFFFF"/>
                  </a:solidFill>
                  <a:latin typeface="Poppins" pitchFamily="2" charset="77"/>
                  <a:ea typeface="Lato Semibold" panose="020F0502020204030203" pitchFamily="34" charset="0"/>
                  <a:cs typeface="Poppins Medium" pitchFamily="2" charset="77"/>
                </a:rPr>
                <a:t>Milestone</a:t>
              </a:r>
            </a:p>
          </p:txBody>
        </p:sp>
        <p:grpSp>
          <p:nvGrpSpPr>
            <p:cNvPr id="31" name="Gráfico 22">
              <a:extLst>
                <a:ext uri="{FF2B5EF4-FFF2-40B4-BE49-F238E27FC236}">
                  <a16:creationId xmlns:a16="http://schemas.microsoft.com/office/drawing/2014/main" id="{A0B77D39-8517-FF46-AC44-9E9F7C4E963E}"/>
                </a:ext>
              </a:extLst>
            </p:cNvPr>
            <p:cNvGrpSpPr/>
            <p:nvPr/>
          </p:nvGrpSpPr>
          <p:grpSpPr>
            <a:xfrm>
              <a:off x="5944100" y="2131136"/>
              <a:ext cx="267676" cy="267676"/>
              <a:chOff x="4305000" y="757081"/>
              <a:chExt cx="298988" cy="298988"/>
            </a:xfrm>
            <a:solidFill>
              <a:srgbClr val="FFFFFF"/>
            </a:solidFill>
          </p:grpSpPr>
          <p:sp>
            <p:nvSpPr>
              <p:cNvPr id="32" name="Forma libre 340">
                <a:extLst>
                  <a:ext uri="{FF2B5EF4-FFF2-40B4-BE49-F238E27FC236}">
                    <a16:creationId xmlns:a16="http://schemas.microsoft.com/office/drawing/2014/main" id="{62DFDCA6-7F79-E645-8663-5E169B9D2649}"/>
                  </a:ext>
                </a:extLst>
              </p:cNvPr>
              <p:cNvSpPr/>
              <p:nvPr/>
            </p:nvSpPr>
            <p:spPr>
              <a:xfrm>
                <a:off x="4420122" y="756603"/>
                <a:ext cx="68850" cy="68850"/>
              </a:xfrm>
              <a:custGeom>
                <a:avLst/>
                <a:gdLst>
                  <a:gd name="connsiteX0" fmla="*/ 136956 w 137700"/>
                  <a:gd name="connsiteY0" fmla="*/ 68956 h 137700"/>
                  <a:gd name="connsiteX1" fmla="*/ 68956 w 137700"/>
                  <a:gd name="connsiteY1" fmla="*/ 136956 h 137700"/>
                  <a:gd name="connsiteX2" fmla="*/ 956 w 137700"/>
                  <a:gd name="connsiteY2" fmla="*/ 68956 h 137700"/>
                  <a:gd name="connsiteX3" fmla="*/ 68956 w 137700"/>
                  <a:gd name="connsiteY3" fmla="*/ 956 h 137700"/>
                  <a:gd name="connsiteX4" fmla="*/ 136956 w 137700"/>
                  <a:gd name="connsiteY4" fmla="*/ 68956 h 137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7700" h="137700">
                    <a:moveTo>
                      <a:pt x="136956" y="68956"/>
                    </a:moveTo>
                    <a:cubicBezTo>
                      <a:pt x="136956" y="106511"/>
                      <a:pt x="106511" y="136956"/>
                      <a:pt x="68956" y="136956"/>
                    </a:cubicBezTo>
                    <a:cubicBezTo>
                      <a:pt x="31401" y="136956"/>
                      <a:pt x="956" y="106511"/>
                      <a:pt x="956" y="68956"/>
                    </a:cubicBezTo>
                    <a:cubicBezTo>
                      <a:pt x="956" y="31401"/>
                      <a:pt x="31401" y="956"/>
                      <a:pt x="68956" y="956"/>
                    </a:cubicBezTo>
                    <a:cubicBezTo>
                      <a:pt x="106511" y="956"/>
                      <a:pt x="136956" y="31401"/>
                      <a:pt x="136956" y="68956"/>
                    </a:cubicBezTo>
                    <a:close/>
                  </a:path>
                </a:pathLst>
              </a:custGeom>
              <a:grpFill/>
              <a:ln w="47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MX"/>
              </a:p>
            </p:txBody>
          </p:sp>
          <p:sp>
            <p:nvSpPr>
              <p:cNvPr id="33" name="Forma libre 341">
                <a:extLst>
                  <a:ext uri="{FF2B5EF4-FFF2-40B4-BE49-F238E27FC236}">
                    <a16:creationId xmlns:a16="http://schemas.microsoft.com/office/drawing/2014/main" id="{52751DA9-E673-7940-B576-1CCD700FF135}"/>
                  </a:ext>
                </a:extLst>
              </p:cNvPr>
              <p:cNvSpPr/>
              <p:nvPr/>
            </p:nvSpPr>
            <p:spPr>
              <a:xfrm>
                <a:off x="4392922" y="831403"/>
                <a:ext cx="123038" cy="61837"/>
              </a:xfrm>
              <a:custGeom>
                <a:avLst/>
                <a:gdLst>
                  <a:gd name="connsiteX0" fmla="*/ 30095 w 246075"/>
                  <a:gd name="connsiteY0" fmla="*/ 123357 h 123675"/>
                  <a:gd name="connsiteX1" fmla="*/ 216618 w 246075"/>
                  <a:gd name="connsiteY1" fmla="*/ 123357 h 123675"/>
                  <a:gd name="connsiteX2" fmla="*/ 245757 w 246075"/>
                  <a:gd name="connsiteY2" fmla="*/ 91906 h 123675"/>
                  <a:gd name="connsiteX3" fmla="*/ 245757 w 246075"/>
                  <a:gd name="connsiteY3" fmla="*/ 83194 h 123675"/>
                  <a:gd name="connsiteX4" fmla="*/ 216378 w 246075"/>
                  <a:gd name="connsiteY4" fmla="*/ 29019 h 123675"/>
                  <a:gd name="connsiteX5" fmla="*/ 123357 w 246075"/>
                  <a:gd name="connsiteY5" fmla="*/ 956 h 123675"/>
                  <a:gd name="connsiteX6" fmla="*/ 30335 w 246075"/>
                  <a:gd name="connsiteY6" fmla="*/ 29019 h 123675"/>
                  <a:gd name="connsiteX7" fmla="*/ 956 w 246075"/>
                  <a:gd name="connsiteY7" fmla="*/ 83194 h 123675"/>
                  <a:gd name="connsiteX8" fmla="*/ 956 w 246075"/>
                  <a:gd name="connsiteY8" fmla="*/ 91906 h 123675"/>
                  <a:gd name="connsiteX9" fmla="*/ 30095 w 246075"/>
                  <a:gd name="connsiteY9" fmla="*/ 123357 h 123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46075" h="123675">
                    <a:moveTo>
                      <a:pt x="30095" y="123357"/>
                    </a:moveTo>
                    <a:lnTo>
                      <a:pt x="216618" y="123357"/>
                    </a:lnTo>
                    <a:cubicBezTo>
                      <a:pt x="232688" y="123357"/>
                      <a:pt x="245757" y="109251"/>
                      <a:pt x="245757" y="91906"/>
                    </a:cubicBezTo>
                    <a:lnTo>
                      <a:pt x="245757" y="83194"/>
                    </a:lnTo>
                    <a:cubicBezTo>
                      <a:pt x="245757" y="60470"/>
                      <a:pt x="234508" y="39711"/>
                      <a:pt x="216378" y="29019"/>
                    </a:cubicBezTo>
                    <a:cubicBezTo>
                      <a:pt x="194664" y="16215"/>
                      <a:pt x="160903" y="956"/>
                      <a:pt x="123357" y="956"/>
                    </a:cubicBezTo>
                    <a:cubicBezTo>
                      <a:pt x="85810" y="956"/>
                      <a:pt x="52049" y="16217"/>
                      <a:pt x="30335" y="29019"/>
                    </a:cubicBezTo>
                    <a:cubicBezTo>
                      <a:pt x="12206" y="39710"/>
                      <a:pt x="956" y="60470"/>
                      <a:pt x="956" y="83194"/>
                    </a:cubicBezTo>
                    <a:lnTo>
                      <a:pt x="956" y="91906"/>
                    </a:lnTo>
                    <a:cubicBezTo>
                      <a:pt x="956" y="109253"/>
                      <a:pt x="14025" y="123357"/>
                      <a:pt x="30095" y="123357"/>
                    </a:cubicBezTo>
                    <a:close/>
                  </a:path>
                </a:pathLst>
              </a:custGeom>
              <a:grpFill/>
              <a:ln w="47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MX"/>
              </a:p>
            </p:txBody>
          </p:sp>
          <p:sp>
            <p:nvSpPr>
              <p:cNvPr id="34" name="Forma libre 342">
                <a:extLst>
                  <a:ext uri="{FF2B5EF4-FFF2-40B4-BE49-F238E27FC236}">
                    <a16:creationId xmlns:a16="http://schemas.microsoft.com/office/drawing/2014/main" id="{5413D615-075B-B444-9D3E-41B5E6779DBE}"/>
                  </a:ext>
                </a:extLst>
              </p:cNvPr>
              <p:cNvSpPr/>
              <p:nvPr/>
            </p:nvSpPr>
            <p:spPr>
              <a:xfrm>
                <a:off x="4331722" y="919804"/>
                <a:ext cx="68850" cy="68850"/>
              </a:xfrm>
              <a:custGeom>
                <a:avLst/>
                <a:gdLst>
                  <a:gd name="connsiteX0" fmla="*/ 136956 w 137700"/>
                  <a:gd name="connsiteY0" fmla="*/ 68956 h 137700"/>
                  <a:gd name="connsiteX1" fmla="*/ 68956 w 137700"/>
                  <a:gd name="connsiteY1" fmla="*/ 136956 h 137700"/>
                  <a:gd name="connsiteX2" fmla="*/ 956 w 137700"/>
                  <a:gd name="connsiteY2" fmla="*/ 68956 h 137700"/>
                  <a:gd name="connsiteX3" fmla="*/ 68956 w 137700"/>
                  <a:gd name="connsiteY3" fmla="*/ 956 h 137700"/>
                  <a:gd name="connsiteX4" fmla="*/ 136956 w 137700"/>
                  <a:gd name="connsiteY4" fmla="*/ 68956 h 137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7700" h="137700">
                    <a:moveTo>
                      <a:pt x="136956" y="68956"/>
                    </a:moveTo>
                    <a:cubicBezTo>
                      <a:pt x="136956" y="106511"/>
                      <a:pt x="106511" y="136956"/>
                      <a:pt x="68956" y="136956"/>
                    </a:cubicBezTo>
                    <a:cubicBezTo>
                      <a:pt x="31401" y="136956"/>
                      <a:pt x="956" y="106511"/>
                      <a:pt x="956" y="68956"/>
                    </a:cubicBezTo>
                    <a:cubicBezTo>
                      <a:pt x="956" y="31401"/>
                      <a:pt x="31401" y="956"/>
                      <a:pt x="68956" y="956"/>
                    </a:cubicBezTo>
                    <a:cubicBezTo>
                      <a:pt x="106511" y="956"/>
                      <a:pt x="136956" y="31401"/>
                      <a:pt x="136956" y="68956"/>
                    </a:cubicBezTo>
                    <a:close/>
                  </a:path>
                </a:pathLst>
              </a:custGeom>
              <a:grpFill/>
              <a:ln w="47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MX"/>
              </a:p>
            </p:txBody>
          </p:sp>
          <p:sp>
            <p:nvSpPr>
              <p:cNvPr id="35" name="Forma libre 343">
                <a:extLst>
                  <a:ext uri="{FF2B5EF4-FFF2-40B4-BE49-F238E27FC236}">
                    <a16:creationId xmlns:a16="http://schemas.microsoft.com/office/drawing/2014/main" id="{D16BBB49-8BC8-9E47-9F3B-8AC1150DD20F}"/>
                  </a:ext>
                </a:extLst>
              </p:cNvPr>
              <p:cNvSpPr/>
              <p:nvPr/>
            </p:nvSpPr>
            <p:spPr>
              <a:xfrm>
                <a:off x="4304522" y="994604"/>
                <a:ext cx="123038" cy="61837"/>
              </a:xfrm>
              <a:custGeom>
                <a:avLst/>
                <a:gdLst>
                  <a:gd name="connsiteX0" fmla="*/ 216378 w 246075"/>
                  <a:gd name="connsiteY0" fmla="*/ 29019 h 123675"/>
                  <a:gd name="connsiteX1" fmla="*/ 123357 w 246075"/>
                  <a:gd name="connsiteY1" fmla="*/ 956 h 123675"/>
                  <a:gd name="connsiteX2" fmla="*/ 30335 w 246075"/>
                  <a:gd name="connsiteY2" fmla="*/ 29019 h 123675"/>
                  <a:gd name="connsiteX3" fmla="*/ 956 w 246075"/>
                  <a:gd name="connsiteY3" fmla="*/ 83193 h 123675"/>
                  <a:gd name="connsiteX4" fmla="*/ 956 w 246075"/>
                  <a:gd name="connsiteY4" fmla="*/ 91905 h 123675"/>
                  <a:gd name="connsiteX5" fmla="*/ 30095 w 246075"/>
                  <a:gd name="connsiteY5" fmla="*/ 123355 h 123675"/>
                  <a:gd name="connsiteX6" fmla="*/ 216618 w 246075"/>
                  <a:gd name="connsiteY6" fmla="*/ 123355 h 123675"/>
                  <a:gd name="connsiteX7" fmla="*/ 245757 w 246075"/>
                  <a:gd name="connsiteY7" fmla="*/ 91905 h 123675"/>
                  <a:gd name="connsiteX8" fmla="*/ 245757 w 246075"/>
                  <a:gd name="connsiteY8" fmla="*/ 83193 h 123675"/>
                  <a:gd name="connsiteX9" fmla="*/ 216378 w 246075"/>
                  <a:gd name="connsiteY9" fmla="*/ 29019 h 123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46075" h="123675">
                    <a:moveTo>
                      <a:pt x="216378" y="29019"/>
                    </a:moveTo>
                    <a:cubicBezTo>
                      <a:pt x="194664" y="16215"/>
                      <a:pt x="160903" y="956"/>
                      <a:pt x="123357" y="956"/>
                    </a:cubicBezTo>
                    <a:cubicBezTo>
                      <a:pt x="85810" y="956"/>
                      <a:pt x="52050" y="16217"/>
                      <a:pt x="30335" y="29019"/>
                    </a:cubicBezTo>
                    <a:cubicBezTo>
                      <a:pt x="12206" y="39710"/>
                      <a:pt x="956" y="60468"/>
                      <a:pt x="956" y="83193"/>
                    </a:cubicBezTo>
                    <a:lnTo>
                      <a:pt x="956" y="91905"/>
                    </a:lnTo>
                    <a:cubicBezTo>
                      <a:pt x="956" y="109250"/>
                      <a:pt x="14025" y="123355"/>
                      <a:pt x="30095" y="123355"/>
                    </a:cubicBezTo>
                    <a:lnTo>
                      <a:pt x="216618" y="123355"/>
                    </a:lnTo>
                    <a:cubicBezTo>
                      <a:pt x="232688" y="123355"/>
                      <a:pt x="245757" y="109250"/>
                      <a:pt x="245757" y="91905"/>
                    </a:cubicBezTo>
                    <a:lnTo>
                      <a:pt x="245757" y="83193"/>
                    </a:lnTo>
                    <a:cubicBezTo>
                      <a:pt x="245757" y="60468"/>
                      <a:pt x="234508" y="39710"/>
                      <a:pt x="216378" y="29019"/>
                    </a:cubicBezTo>
                    <a:close/>
                  </a:path>
                </a:pathLst>
              </a:custGeom>
              <a:grpFill/>
              <a:ln w="47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MX"/>
              </a:p>
            </p:txBody>
          </p:sp>
          <p:sp>
            <p:nvSpPr>
              <p:cNvPr id="36" name="Forma libre 344">
                <a:extLst>
                  <a:ext uri="{FF2B5EF4-FFF2-40B4-BE49-F238E27FC236}">
                    <a16:creationId xmlns:a16="http://schemas.microsoft.com/office/drawing/2014/main" id="{640F1458-398F-D54F-912B-4CBE969DFC75}"/>
                  </a:ext>
                </a:extLst>
              </p:cNvPr>
              <p:cNvSpPr/>
              <p:nvPr/>
            </p:nvSpPr>
            <p:spPr>
              <a:xfrm>
                <a:off x="4508522" y="919804"/>
                <a:ext cx="68850" cy="68850"/>
              </a:xfrm>
              <a:custGeom>
                <a:avLst/>
                <a:gdLst>
                  <a:gd name="connsiteX0" fmla="*/ 136956 w 137700"/>
                  <a:gd name="connsiteY0" fmla="*/ 68956 h 137700"/>
                  <a:gd name="connsiteX1" fmla="*/ 68956 w 137700"/>
                  <a:gd name="connsiteY1" fmla="*/ 136956 h 137700"/>
                  <a:gd name="connsiteX2" fmla="*/ 956 w 137700"/>
                  <a:gd name="connsiteY2" fmla="*/ 68956 h 137700"/>
                  <a:gd name="connsiteX3" fmla="*/ 68956 w 137700"/>
                  <a:gd name="connsiteY3" fmla="*/ 956 h 137700"/>
                  <a:gd name="connsiteX4" fmla="*/ 136956 w 137700"/>
                  <a:gd name="connsiteY4" fmla="*/ 68956 h 137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7700" h="137700">
                    <a:moveTo>
                      <a:pt x="136956" y="68956"/>
                    </a:moveTo>
                    <a:cubicBezTo>
                      <a:pt x="136956" y="106511"/>
                      <a:pt x="106511" y="136956"/>
                      <a:pt x="68956" y="136956"/>
                    </a:cubicBezTo>
                    <a:cubicBezTo>
                      <a:pt x="31401" y="136956"/>
                      <a:pt x="956" y="106511"/>
                      <a:pt x="956" y="68956"/>
                    </a:cubicBezTo>
                    <a:cubicBezTo>
                      <a:pt x="956" y="31401"/>
                      <a:pt x="31401" y="956"/>
                      <a:pt x="68956" y="956"/>
                    </a:cubicBezTo>
                    <a:cubicBezTo>
                      <a:pt x="106511" y="956"/>
                      <a:pt x="136956" y="31401"/>
                      <a:pt x="136956" y="68956"/>
                    </a:cubicBezTo>
                    <a:close/>
                  </a:path>
                </a:pathLst>
              </a:custGeom>
              <a:grpFill/>
              <a:ln w="47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MX"/>
              </a:p>
            </p:txBody>
          </p:sp>
          <p:sp>
            <p:nvSpPr>
              <p:cNvPr id="37" name="Forma libre 345">
                <a:extLst>
                  <a:ext uri="{FF2B5EF4-FFF2-40B4-BE49-F238E27FC236}">
                    <a16:creationId xmlns:a16="http://schemas.microsoft.com/office/drawing/2014/main" id="{3E2469CB-7F24-2E48-82CD-FC04900DDB7B}"/>
                  </a:ext>
                </a:extLst>
              </p:cNvPr>
              <p:cNvSpPr/>
              <p:nvPr/>
            </p:nvSpPr>
            <p:spPr>
              <a:xfrm>
                <a:off x="4481323" y="994604"/>
                <a:ext cx="123038" cy="61837"/>
              </a:xfrm>
              <a:custGeom>
                <a:avLst/>
                <a:gdLst>
                  <a:gd name="connsiteX0" fmla="*/ 216378 w 246075"/>
                  <a:gd name="connsiteY0" fmla="*/ 29019 h 123675"/>
                  <a:gd name="connsiteX1" fmla="*/ 123357 w 246075"/>
                  <a:gd name="connsiteY1" fmla="*/ 956 h 123675"/>
                  <a:gd name="connsiteX2" fmla="*/ 30335 w 246075"/>
                  <a:gd name="connsiteY2" fmla="*/ 29019 h 123675"/>
                  <a:gd name="connsiteX3" fmla="*/ 956 w 246075"/>
                  <a:gd name="connsiteY3" fmla="*/ 83194 h 123675"/>
                  <a:gd name="connsiteX4" fmla="*/ 956 w 246075"/>
                  <a:gd name="connsiteY4" fmla="*/ 91906 h 123675"/>
                  <a:gd name="connsiteX5" fmla="*/ 30095 w 246075"/>
                  <a:gd name="connsiteY5" fmla="*/ 123357 h 123675"/>
                  <a:gd name="connsiteX6" fmla="*/ 216618 w 246075"/>
                  <a:gd name="connsiteY6" fmla="*/ 123357 h 123675"/>
                  <a:gd name="connsiteX7" fmla="*/ 245757 w 246075"/>
                  <a:gd name="connsiteY7" fmla="*/ 91906 h 123675"/>
                  <a:gd name="connsiteX8" fmla="*/ 245757 w 246075"/>
                  <a:gd name="connsiteY8" fmla="*/ 83194 h 123675"/>
                  <a:gd name="connsiteX9" fmla="*/ 216378 w 246075"/>
                  <a:gd name="connsiteY9" fmla="*/ 29019 h 123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46075" h="123675">
                    <a:moveTo>
                      <a:pt x="216378" y="29019"/>
                    </a:moveTo>
                    <a:cubicBezTo>
                      <a:pt x="194664" y="16215"/>
                      <a:pt x="160903" y="956"/>
                      <a:pt x="123357" y="956"/>
                    </a:cubicBezTo>
                    <a:cubicBezTo>
                      <a:pt x="85810" y="956"/>
                      <a:pt x="52049" y="16217"/>
                      <a:pt x="30335" y="29019"/>
                    </a:cubicBezTo>
                    <a:cubicBezTo>
                      <a:pt x="12206" y="39710"/>
                      <a:pt x="956" y="60470"/>
                      <a:pt x="956" y="83194"/>
                    </a:cubicBezTo>
                    <a:lnTo>
                      <a:pt x="956" y="91906"/>
                    </a:lnTo>
                    <a:cubicBezTo>
                      <a:pt x="956" y="109251"/>
                      <a:pt x="14025" y="123357"/>
                      <a:pt x="30095" y="123357"/>
                    </a:cubicBezTo>
                    <a:lnTo>
                      <a:pt x="216618" y="123357"/>
                    </a:lnTo>
                    <a:cubicBezTo>
                      <a:pt x="232688" y="123357"/>
                      <a:pt x="245757" y="109251"/>
                      <a:pt x="245757" y="91906"/>
                    </a:cubicBezTo>
                    <a:lnTo>
                      <a:pt x="245757" y="83194"/>
                    </a:lnTo>
                    <a:cubicBezTo>
                      <a:pt x="245756" y="60468"/>
                      <a:pt x="234506" y="39710"/>
                      <a:pt x="216378" y="29019"/>
                    </a:cubicBezTo>
                    <a:close/>
                  </a:path>
                </a:pathLst>
              </a:custGeom>
              <a:grpFill/>
              <a:ln w="47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MX"/>
              </a:p>
            </p:txBody>
          </p:sp>
          <p:sp>
            <p:nvSpPr>
              <p:cNvPr id="38" name="Forma libre 346">
                <a:extLst>
                  <a:ext uri="{FF2B5EF4-FFF2-40B4-BE49-F238E27FC236}">
                    <a16:creationId xmlns:a16="http://schemas.microsoft.com/office/drawing/2014/main" id="{36A266C6-0161-D54E-A57D-A4DFBD82F6B3}"/>
                  </a:ext>
                </a:extLst>
              </p:cNvPr>
              <p:cNvSpPr/>
              <p:nvPr/>
            </p:nvSpPr>
            <p:spPr>
              <a:xfrm>
                <a:off x="4413321" y="906204"/>
                <a:ext cx="82238" cy="82238"/>
              </a:xfrm>
              <a:custGeom>
                <a:avLst/>
                <a:gdLst>
                  <a:gd name="connsiteX0" fmla="*/ 150545 w 164475"/>
                  <a:gd name="connsiteY0" fmla="*/ 164157 h 164475"/>
                  <a:gd name="connsiteX1" fmla="*/ 161184 w 164475"/>
                  <a:gd name="connsiteY1" fmla="*/ 159057 h 164475"/>
                  <a:gd name="connsiteX2" fmla="*/ 159058 w 164475"/>
                  <a:gd name="connsiteY2" fmla="*/ 139932 h 164475"/>
                  <a:gd name="connsiteX3" fmla="*/ 96158 w 164475"/>
                  <a:gd name="connsiteY3" fmla="*/ 89612 h 164475"/>
                  <a:gd name="connsiteX4" fmla="*/ 96158 w 164475"/>
                  <a:gd name="connsiteY4" fmla="*/ 14557 h 164475"/>
                  <a:gd name="connsiteX5" fmla="*/ 82558 w 164475"/>
                  <a:gd name="connsiteY5" fmla="*/ 956 h 164475"/>
                  <a:gd name="connsiteX6" fmla="*/ 68957 w 164475"/>
                  <a:gd name="connsiteY6" fmla="*/ 14555 h 164475"/>
                  <a:gd name="connsiteX7" fmla="*/ 68957 w 164475"/>
                  <a:gd name="connsiteY7" fmla="*/ 89621 h 164475"/>
                  <a:gd name="connsiteX8" fmla="*/ 6058 w 164475"/>
                  <a:gd name="connsiteY8" fmla="*/ 139930 h 164475"/>
                  <a:gd name="connsiteX9" fmla="*/ 3932 w 164475"/>
                  <a:gd name="connsiteY9" fmla="*/ 159055 h 164475"/>
                  <a:gd name="connsiteX10" fmla="*/ 14571 w 164475"/>
                  <a:gd name="connsiteY10" fmla="*/ 164156 h 164475"/>
                  <a:gd name="connsiteX11" fmla="*/ 23057 w 164475"/>
                  <a:gd name="connsiteY11" fmla="*/ 161181 h 164475"/>
                  <a:gd name="connsiteX12" fmla="*/ 82558 w 164475"/>
                  <a:gd name="connsiteY12" fmla="*/ 113581 h 164475"/>
                  <a:gd name="connsiteX13" fmla="*/ 142057 w 164475"/>
                  <a:gd name="connsiteY13" fmla="*/ 161181 h 164475"/>
                  <a:gd name="connsiteX14" fmla="*/ 150545 w 164475"/>
                  <a:gd name="connsiteY14" fmla="*/ 164157 h 164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64475" h="164475">
                    <a:moveTo>
                      <a:pt x="150545" y="164157"/>
                    </a:moveTo>
                    <a:cubicBezTo>
                      <a:pt x="154542" y="164157"/>
                      <a:pt x="158487" y="162404"/>
                      <a:pt x="161184" y="159057"/>
                    </a:cubicBezTo>
                    <a:cubicBezTo>
                      <a:pt x="165872" y="153187"/>
                      <a:pt x="164916" y="144633"/>
                      <a:pt x="159058" y="139932"/>
                    </a:cubicBezTo>
                    <a:lnTo>
                      <a:pt x="96158" y="89612"/>
                    </a:lnTo>
                    <a:lnTo>
                      <a:pt x="96158" y="14557"/>
                    </a:lnTo>
                    <a:cubicBezTo>
                      <a:pt x="96158" y="7039"/>
                      <a:pt x="90075" y="956"/>
                      <a:pt x="82558" y="956"/>
                    </a:cubicBezTo>
                    <a:cubicBezTo>
                      <a:pt x="75041" y="956"/>
                      <a:pt x="68957" y="7038"/>
                      <a:pt x="68957" y="14555"/>
                    </a:cubicBezTo>
                    <a:lnTo>
                      <a:pt x="68957" y="89621"/>
                    </a:lnTo>
                    <a:lnTo>
                      <a:pt x="6058" y="139930"/>
                    </a:lnTo>
                    <a:cubicBezTo>
                      <a:pt x="200" y="144633"/>
                      <a:pt x="-756" y="153185"/>
                      <a:pt x="3932" y="159055"/>
                    </a:cubicBezTo>
                    <a:cubicBezTo>
                      <a:pt x="6629" y="162402"/>
                      <a:pt x="10572" y="164156"/>
                      <a:pt x="14571" y="164156"/>
                    </a:cubicBezTo>
                    <a:cubicBezTo>
                      <a:pt x="17545" y="164156"/>
                      <a:pt x="20548" y="163187"/>
                      <a:pt x="23057" y="161181"/>
                    </a:cubicBezTo>
                    <a:lnTo>
                      <a:pt x="82558" y="113581"/>
                    </a:lnTo>
                    <a:lnTo>
                      <a:pt x="142057" y="161181"/>
                    </a:lnTo>
                    <a:cubicBezTo>
                      <a:pt x="144568" y="163187"/>
                      <a:pt x="147569" y="164157"/>
                      <a:pt x="150545" y="164157"/>
                    </a:cubicBezTo>
                    <a:close/>
                  </a:path>
                </a:pathLst>
              </a:custGeom>
              <a:grpFill/>
              <a:ln w="47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MX"/>
              </a:p>
            </p:txBody>
          </p:sp>
        </p:grpSp>
        <p:sp>
          <p:nvSpPr>
            <p:cNvPr id="39" name="Forma libre 530">
              <a:extLst>
                <a:ext uri="{FF2B5EF4-FFF2-40B4-BE49-F238E27FC236}">
                  <a16:creationId xmlns:a16="http://schemas.microsoft.com/office/drawing/2014/main" id="{B4FEEBE3-67DF-1046-BBCE-609257138194}"/>
                </a:ext>
              </a:extLst>
            </p:cNvPr>
            <p:cNvSpPr/>
            <p:nvPr/>
          </p:nvSpPr>
          <p:spPr>
            <a:xfrm>
              <a:off x="3786396" y="4922991"/>
              <a:ext cx="656553" cy="656553"/>
            </a:xfrm>
            <a:custGeom>
              <a:avLst/>
              <a:gdLst>
                <a:gd name="connsiteX0" fmla="*/ 109317 w 108978"/>
                <a:gd name="connsiteY0" fmla="*/ 54682 h 108978"/>
                <a:gd name="connsiteX1" fmla="*/ 54682 w 108978"/>
                <a:gd name="connsiteY1" fmla="*/ 109317 h 108978"/>
                <a:gd name="connsiteX2" fmla="*/ 46 w 108978"/>
                <a:gd name="connsiteY2" fmla="*/ 54682 h 108978"/>
                <a:gd name="connsiteX3" fmla="*/ 54682 w 108978"/>
                <a:gd name="connsiteY3" fmla="*/ 46 h 108978"/>
                <a:gd name="connsiteX4" fmla="*/ 54689 w 108978"/>
                <a:gd name="connsiteY4" fmla="*/ 46 h 108978"/>
                <a:gd name="connsiteX5" fmla="*/ 109317 w 108978"/>
                <a:gd name="connsiteY5" fmla="*/ 54674 h 108978"/>
                <a:gd name="connsiteX6" fmla="*/ 109317 w 108978"/>
                <a:gd name="connsiteY6" fmla="*/ 54682 h 108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8978" h="108978">
                  <a:moveTo>
                    <a:pt x="109317" y="54682"/>
                  </a:moveTo>
                  <a:cubicBezTo>
                    <a:pt x="109317" y="84856"/>
                    <a:pt x="84856" y="109317"/>
                    <a:pt x="54682" y="109317"/>
                  </a:cubicBezTo>
                  <a:cubicBezTo>
                    <a:pt x="24507" y="109317"/>
                    <a:pt x="46" y="84856"/>
                    <a:pt x="46" y="54682"/>
                  </a:cubicBezTo>
                  <a:cubicBezTo>
                    <a:pt x="46" y="24507"/>
                    <a:pt x="24507" y="46"/>
                    <a:pt x="54682" y="46"/>
                  </a:cubicBezTo>
                  <a:cubicBezTo>
                    <a:pt x="54684" y="46"/>
                    <a:pt x="54687" y="46"/>
                    <a:pt x="54689" y="46"/>
                  </a:cubicBezTo>
                  <a:cubicBezTo>
                    <a:pt x="84859" y="46"/>
                    <a:pt x="109317" y="24504"/>
                    <a:pt x="109317" y="54674"/>
                  </a:cubicBezTo>
                  <a:cubicBezTo>
                    <a:pt x="109317" y="54677"/>
                    <a:pt x="109317" y="54679"/>
                    <a:pt x="109317" y="54682"/>
                  </a:cubicBezTo>
                </a:path>
              </a:pathLst>
            </a:custGeom>
            <a:solidFill>
              <a:srgbClr val="3898EC"/>
            </a:solidFill>
            <a:ln w="38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s-MX" sz="2200" dirty="0">
                <a:solidFill>
                  <a:srgbClr val="FFFFFF"/>
                </a:solidFill>
                <a:latin typeface="Poppins" pitchFamily="2" charset="77"/>
                <a:cs typeface="Poppins Medium" pitchFamily="2" charset="77"/>
              </a:endParaRPr>
            </a:p>
          </p:txBody>
        </p:sp>
        <p:grpSp>
          <p:nvGrpSpPr>
            <p:cNvPr id="40" name="Group 10">
              <a:extLst>
                <a:ext uri="{FF2B5EF4-FFF2-40B4-BE49-F238E27FC236}">
                  <a16:creationId xmlns:a16="http://schemas.microsoft.com/office/drawing/2014/main" id="{2EAA1C65-E83C-6B4A-8F08-F36C9A4732A9}"/>
                </a:ext>
              </a:extLst>
            </p:cNvPr>
            <p:cNvGrpSpPr/>
            <p:nvPr/>
          </p:nvGrpSpPr>
          <p:grpSpPr>
            <a:xfrm>
              <a:off x="3193879" y="1959647"/>
              <a:ext cx="1861457" cy="656553"/>
              <a:chOff x="3133320" y="2506401"/>
              <a:chExt cx="1861457" cy="656553"/>
            </a:xfrm>
          </p:grpSpPr>
          <p:sp>
            <p:nvSpPr>
              <p:cNvPr id="41" name="Rounded Rectangle 95">
                <a:extLst>
                  <a:ext uri="{FF2B5EF4-FFF2-40B4-BE49-F238E27FC236}">
                    <a16:creationId xmlns:a16="http://schemas.microsoft.com/office/drawing/2014/main" id="{59D749D9-8B43-AA44-B31E-0B84B2C7A668}"/>
                  </a:ext>
                </a:extLst>
              </p:cNvPr>
              <p:cNvSpPr/>
              <p:nvPr/>
            </p:nvSpPr>
            <p:spPr>
              <a:xfrm>
                <a:off x="3133320" y="2506401"/>
                <a:ext cx="1861457" cy="656553"/>
              </a:xfrm>
              <a:prstGeom prst="roundRect">
                <a:avLst>
                  <a:gd name="adj" fmla="val 50000"/>
                </a:avLst>
              </a:prstGeom>
              <a:solidFill>
                <a:srgbClr val="3898EC"/>
              </a:solidFill>
              <a:ln>
                <a:noFill/>
              </a:ln>
            </p:spPr>
            <p:style>
              <a:lnRef idx="2">
                <a:srgbClr val="E86222">
                  <a:shade val="50000"/>
                </a:srgbClr>
              </a:lnRef>
              <a:fillRef idx="1">
                <a:srgbClr val="E86222"/>
              </a:fillRef>
              <a:effectRef idx="0">
                <a:srgbClr val="E86222"/>
              </a:effectRef>
              <a:fontRef idx="minor">
                <a:srgbClr val="FFFFFF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CuadroTexto 395">
                <a:extLst>
                  <a:ext uri="{FF2B5EF4-FFF2-40B4-BE49-F238E27FC236}">
                    <a16:creationId xmlns:a16="http://schemas.microsoft.com/office/drawing/2014/main" id="{852BE5AE-AB82-4B45-AF9A-A8A21BF95F1D}"/>
                  </a:ext>
                </a:extLst>
              </p:cNvPr>
              <p:cNvSpPr txBox="1"/>
              <p:nvPr/>
            </p:nvSpPr>
            <p:spPr>
              <a:xfrm>
                <a:off x="3213336" y="2697557"/>
                <a:ext cx="1710815" cy="2923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rgbClr val="FFFFFF"/>
                    </a:solidFill>
                    <a:latin typeface="Poppins" pitchFamily="2" charset="77"/>
                    <a:ea typeface="Lato Semibold" panose="020F0502020204030203" pitchFamily="34" charset="0"/>
                    <a:cs typeface="Poppins Medium" pitchFamily="2" charset="77"/>
                  </a:rPr>
                  <a:t>Milestone</a:t>
                </a:r>
              </a:p>
            </p:txBody>
          </p:sp>
        </p:grpSp>
        <p:sp>
          <p:nvSpPr>
            <p:cNvPr id="43" name="Gráfico 221">
              <a:extLst>
                <a:ext uri="{FF2B5EF4-FFF2-40B4-BE49-F238E27FC236}">
                  <a16:creationId xmlns:a16="http://schemas.microsoft.com/office/drawing/2014/main" id="{777D00F4-21C3-EE45-822D-B6094AC85449}"/>
                </a:ext>
              </a:extLst>
            </p:cNvPr>
            <p:cNvSpPr/>
            <p:nvPr/>
          </p:nvSpPr>
          <p:spPr>
            <a:xfrm>
              <a:off x="3973540" y="5125215"/>
              <a:ext cx="277470" cy="231224"/>
            </a:xfrm>
            <a:custGeom>
              <a:avLst/>
              <a:gdLst>
                <a:gd name="connsiteX0" fmla="*/ 561819 w 570828"/>
                <a:gd name="connsiteY0" fmla="*/ 105009 h 475690"/>
                <a:gd name="connsiteX1" fmla="*/ 538278 w 570828"/>
                <a:gd name="connsiteY1" fmla="*/ 99122 h 475690"/>
                <a:gd name="connsiteX2" fmla="*/ 536850 w 570828"/>
                <a:gd name="connsiteY2" fmla="*/ 95614 h 475690"/>
                <a:gd name="connsiteX3" fmla="*/ 549323 w 570828"/>
                <a:gd name="connsiteY3" fmla="*/ 74826 h 475690"/>
                <a:gd name="connsiteX4" fmla="*/ 547535 w 570828"/>
                <a:gd name="connsiteY4" fmla="*/ 60297 h 475690"/>
                <a:gd name="connsiteX5" fmla="*/ 510534 w 570828"/>
                <a:gd name="connsiteY5" fmla="*/ 23297 h 475690"/>
                <a:gd name="connsiteX6" fmla="*/ 496005 w 570828"/>
                <a:gd name="connsiteY6" fmla="*/ 21509 h 475690"/>
                <a:gd name="connsiteX7" fmla="*/ 475217 w 570828"/>
                <a:gd name="connsiteY7" fmla="*/ 33981 h 475690"/>
                <a:gd name="connsiteX8" fmla="*/ 471709 w 570828"/>
                <a:gd name="connsiteY8" fmla="*/ 32553 h 475690"/>
                <a:gd name="connsiteX9" fmla="*/ 465822 w 570828"/>
                <a:gd name="connsiteY9" fmla="*/ 9012 h 475690"/>
                <a:gd name="connsiteX10" fmla="*/ 454289 w 570828"/>
                <a:gd name="connsiteY10" fmla="*/ 0 h 475690"/>
                <a:gd name="connsiteX11" fmla="*/ 401958 w 570828"/>
                <a:gd name="connsiteY11" fmla="*/ 0 h 475690"/>
                <a:gd name="connsiteX12" fmla="*/ 390425 w 570828"/>
                <a:gd name="connsiteY12" fmla="*/ 9012 h 475690"/>
                <a:gd name="connsiteX13" fmla="*/ 384537 w 570828"/>
                <a:gd name="connsiteY13" fmla="*/ 32553 h 475690"/>
                <a:gd name="connsiteX14" fmla="*/ 381030 w 570828"/>
                <a:gd name="connsiteY14" fmla="*/ 33981 h 475690"/>
                <a:gd name="connsiteX15" fmla="*/ 360241 w 570828"/>
                <a:gd name="connsiteY15" fmla="*/ 21509 h 475690"/>
                <a:gd name="connsiteX16" fmla="*/ 345713 w 570828"/>
                <a:gd name="connsiteY16" fmla="*/ 23297 h 475690"/>
                <a:gd name="connsiteX17" fmla="*/ 308713 w 570828"/>
                <a:gd name="connsiteY17" fmla="*/ 60297 h 475690"/>
                <a:gd name="connsiteX18" fmla="*/ 306924 w 570828"/>
                <a:gd name="connsiteY18" fmla="*/ 74826 h 475690"/>
                <a:gd name="connsiteX19" fmla="*/ 319398 w 570828"/>
                <a:gd name="connsiteY19" fmla="*/ 95614 h 475690"/>
                <a:gd name="connsiteX20" fmla="*/ 317970 w 570828"/>
                <a:gd name="connsiteY20" fmla="*/ 99122 h 475690"/>
                <a:gd name="connsiteX21" fmla="*/ 294428 w 570828"/>
                <a:gd name="connsiteY21" fmla="*/ 105009 h 475690"/>
                <a:gd name="connsiteX22" fmla="*/ 285417 w 570828"/>
                <a:gd name="connsiteY22" fmla="*/ 116542 h 475690"/>
                <a:gd name="connsiteX23" fmla="*/ 285417 w 570828"/>
                <a:gd name="connsiteY23" fmla="*/ 168873 h 475690"/>
                <a:gd name="connsiteX24" fmla="*/ 294428 w 570828"/>
                <a:gd name="connsiteY24" fmla="*/ 180406 h 475690"/>
                <a:gd name="connsiteX25" fmla="*/ 317970 w 570828"/>
                <a:gd name="connsiteY25" fmla="*/ 186294 h 475690"/>
                <a:gd name="connsiteX26" fmla="*/ 319398 w 570828"/>
                <a:gd name="connsiteY26" fmla="*/ 189801 h 475690"/>
                <a:gd name="connsiteX27" fmla="*/ 306924 w 570828"/>
                <a:gd name="connsiteY27" fmla="*/ 210590 h 475690"/>
                <a:gd name="connsiteX28" fmla="*/ 306264 w 570828"/>
                <a:gd name="connsiteY28" fmla="*/ 213704 h 475690"/>
                <a:gd name="connsiteX29" fmla="*/ 306088 w 570828"/>
                <a:gd name="connsiteY29" fmla="*/ 213343 h 475690"/>
                <a:gd name="connsiteX30" fmla="*/ 262351 w 570828"/>
                <a:gd name="connsiteY30" fmla="*/ 169606 h 475690"/>
                <a:gd name="connsiteX31" fmla="*/ 247823 w 570828"/>
                <a:gd name="connsiteY31" fmla="*/ 167818 h 475690"/>
                <a:gd name="connsiteX32" fmla="*/ 227326 w 570828"/>
                <a:gd name="connsiteY32" fmla="*/ 180128 h 475690"/>
                <a:gd name="connsiteX33" fmla="*/ 214748 w 570828"/>
                <a:gd name="connsiteY33" fmla="*/ 174902 h 475690"/>
                <a:gd name="connsiteX34" fmla="*/ 208942 w 570828"/>
                <a:gd name="connsiteY34" fmla="*/ 151709 h 475690"/>
                <a:gd name="connsiteX35" fmla="*/ 197409 w 570828"/>
                <a:gd name="connsiteY35" fmla="*/ 142709 h 475690"/>
                <a:gd name="connsiteX36" fmla="*/ 135579 w 570828"/>
                <a:gd name="connsiteY36" fmla="*/ 142709 h 475690"/>
                <a:gd name="connsiteX37" fmla="*/ 124046 w 570828"/>
                <a:gd name="connsiteY37" fmla="*/ 151709 h 475690"/>
                <a:gd name="connsiteX38" fmla="*/ 118240 w 570828"/>
                <a:gd name="connsiteY38" fmla="*/ 174902 h 475690"/>
                <a:gd name="connsiteX39" fmla="*/ 105663 w 570828"/>
                <a:gd name="connsiteY39" fmla="*/ 180128 h 475690"/>
                <a:gd name="connsiteX40" fmla="*/ 85165 w 570828"/>
                <a:gd name="connsiteY40" fmla="*/ 167818 h 475690"/>
                <a:gd name="connsiteX41" fmla="*/ 70637 w 570828"/>
                <a:gd name="connsiteY41" fmla="*/ 169606 h 475690"/>
                <a:gd name="connsiteX42" fmla="*/ 26900 w 570828"/>
                <a:gd name="connsiteY42" fmla="*/ 213343 h 475690"/>
                <a:gd name="connsiteX43" fmla="*/ 25112 w 570828"/>
                <a:gd name="connsiteY43" fmla="*/ 227871 h 475690"/>
                <a:gd name="connsiteX44" fmla="*/ 37423 w 570828"/>
                <a:gd name="connsiteY44" fmla="*/ 248368 h 475690"/>
                <a:gd name="connsiteX45" fmla="*/ 32196 w 570828"/>
                <a:gd name="connsiteY45" fmla="*/ 260946 h 475690"/>
                <a:gd name="connsiteX46" fmla="*/ 9004 w 570828"/>
                <a:gd name="connsiteY46" fmla="*/ 266752 h 475690"/>
                <a:gd name="connsiteX47" fmla="*/ 0 w 570828"/>
                <a:gd name="connsiteY47" fmla="*/ 278285 h 475690"/>
                <a:gd name="connsiteX48" fmla="*/ 0 w 570828"/>
                <a:gd name="connsiteY48" fmla="*/ 340115 h 475690"/>
                <a:gd name="connsiteX49" fmla="*/ 9001 w 570828"/>
                <a:gd name="connsiteY49" fmla="*/ 351648 h 475690"/>
                <a:gd name="connsiteX50" fmla="*/ 32193 w 570828"/>
                <a:gd name="connsiteY50" fmla="*/ 357454 h 475690"/>
                <a:gd name="connsiteX51" fmla="*/ 37420 w 570828"/>
                <a:gd name="connsiteY51" fmla="*/ 370031 h 475690"/>
                <a:gd name="connsiteX52" fmla="*/ 25109 w 570828"/>
                <a:gd name="connsiteY52" fmla="*/ 390529 h 475690"/>
                <a:gd name="connsiteX53" fmla="*/ 26897 w 570828"/>
                <a:gd name="connsiteY53" fmla="*/ 405057 h 475690"/>
                <a:gd name="connsiteX54" fmla="*/ 70634 w 570828"/>
                <a:gd name="connsiteY54" fmla="*/ 448794 h 475690"/>
                <a:gd name="connsiteX55" fmla="*/ 85162 w 570828"/>
                <a:gd name="connsiteY55" fmla="*/ 450582 h 475690"/>
                <a:gd name="connsiteX56" fmla="*/ 105659 w 570828"/>
                <a:gd name="connsiteY56" fmla="*/ 438271 h 475690"/>
                <a:gd name="connsiteX57" fmla="*/ 118237 w 570828"/>
                <a:gd name="connsiteY57" fmla="*/ 443498 h 475690"/>
                <a:gd name="connsiteX58" fmla="*/ 124043 w 570828"/>
                <a:gd name="connsiteY58" fmla="*/ 466690 h 475690"/>
                <a:gd name="connsiteX59" fmla="*/ 135576 w 570828"/>
                <a:gd name="connsiteY59" fmla="*/ 475691 h 475690"/>
                <a:gd name="connsiteX60" fmla="*/ 197406 w 570828"/>
                <a:gd name="connsiteY60" fmla="*/ 475691 h 475690"/>
                <a:gd name="connsiteX61" fmla="*/ 208939 w 570828"/>
                <a:gd name="connsiteY61" fmla="*/ 466690 h 475690"/>
                <a:gd name="connsiteX62" fmla="*/ 214745 w 570828"/>
                <a:gd name="connsiteY62" fmla="*/ 443498 h 475690"/>
                <a:gd name="connsiteX63" fmla="*/ 227322 w 570828"/>
                <a:gd name="connsiteY63" fmla="*/ 438271 h 475690"/>
                <a:gd name="connsiteX64" fmla="*/ 247820 w 570828"/>
                <a:gd name="connsiteY64" fmla="*/ 450582 h 475690"/>
                <a:gd name="connsiteX65" fmla="*/ 262348 w 570828"/>
                <a:gd name="connsiteY65" fmla="*/ 448794 h 475690"/>
                <a:gd name="connsiteX66" fmla="*/ 306085 w 570828"/>
                <a:gd name="connsiteY66" fmla="*/ 405057 h 475690"/>
                <a:gd name="connsiteX67" fmla="*/ 307873 w 570828"/>
                <a:gd name="connsiteY67" fmla="*/ 390529 h 475690"/>
                <a:gd name="connsiteX68" fmla="*/ 295562 w 570828"/>
                <a:gd name="connsiteY68" fmla="*/ 370031 h 475690"/>
                <a:gd name="connsiteX69" fmla="*/ 300789 w 570828"/>
                <a:gd name="connsiteY69" fmla="*/ 357454 h 475690"/>
                <a:gd name="connsiteX70" fmla="*/ 323981 w 570828"/>
                <a:gd name="connsiteY70" fmla="*/ 351648 h 475690"/>
                <a:gd name="connsiteX71" fmla="*/ 332982 w 570828"/>
                <a:gd name="connsiteY71" fmla="*/ 340115 h 475690"/>
                <a:gd name="connsiteX72" fmla="*/ 332982 w 570828"/>
                <a:gd name="connsiteY72" fmla="*/ 278285 h 475690"/>
                <a:gd name="connsiteX73" fmla="*/ 323981 w 570828"/>
                <a:gd name="connsiteY73" fmla="*/ 266752 h 475690"/>
                <a:gd name="connsiteX74" fmla="*/ 300789 w 570828"/>
                <a:gd name="connsiteY74" fmla="*/ 260946 h 475690"/>
                <a:gd name="connsiteX75" fmla="*/ 295562 w 570828"/>
                <a:gd name="connsiteY75" fmla="*/ 248368 h 475690"/>
                <a:gd name="connsiteX76" fmla="*/ 307873 w 570828"/>
                <a:gd name="connsiteY76" fmla="*/ 227871 h 475690"/>
                <a:gd name="connsiteX77" fmla="*/ 308533 w 570828"/>
                <a:gd name="connsiteY77" fmla="*/ 224757 h 475690"/>
                <a:gd name="connsiteX78" fmla="*/ 308709 w 570828"/>
                <a:gd name="connsiteY78" fmla="*/ 225118 h 475690"/>
                <a:gd name="connsiteX79" fmla="*/ 345711 w 570828"/>
                <a:gd name="connsiteY79" fmla="*/ 262120 h 475690"/>
                <a:gd name="connsiteX80" fmla="*/ 360239 w 570828"/>
                <a:gd name="connsiteY80" fmla="*/ 263908 h 475690"/>
                <a:gd name="connsiteX81" fmla="*/ 381027 w 570828"/>
                <a:gd name="connsiteY81" fmla="*/ 251434 h 475690"/>
                <a:gd name="connsiteX82" fmla="*/ 384535 w 570828"/>
                <a:gd name="connsiteY82" fmla="*/ 252863 h 475690"/>
                <a:gd name="connsiteX83" fmla="*/ 390423 w 570828"/>
                <a:gd name="connsiteY83" fmla="*/ 276404 h 475690"/>
                <a:gd name="connsiteX84" fmla="*/ 401955 w 570828"/>
                <a:gd name="connsiteY84" fmla="*/ 285416 h 475690"/>
                <a:gd name="connsiteX85" fmla="*/ 454287 w 570828"/>
                <a:gd name="connsiteY85" fmla="*/ 285416 h 475690"/>
                <a:gd name="connsiteX86" fmla="*/ 465819 w 570828"/>
                <a:gd name="connsiteY86" fmla="*/ 276404 h 475690"/>
                <a:gd name="connsiteX87" fmla="*/ 471707 w 570828"/>
                <a:gd name="connsiteY87" fmla="*/ 252863 h 475690"/>
                <a:gd name="connsiteX88" fmla="*/ 475215 w 570828"/>
                <a:gd name="connsiteY88" fmla="*/ 251434 h 475690"/>
                <a:gd name="connsiteX89" fmla="*/ 496003 w 570828"/>
                <a:gd name="connsiteY89" fmla="*/ 263908 h 475690"/>
                <a:gd name="connsiteX90" fmla="*/ 510531 w 570828"/>
                <a:gd name="connsiteY90" fmla="*/ 262120 h 475690"/>
                <a:gd name="connsiteX91" fmla="*/ 547533 w 570828"/>
                <a:gd name="connsiteY91" fmla="*/ 225118 h 475690"/>
                <a:gd name="connsiteX92" fmla="*/ 549321 w 570828"/>
                <a:gd name="connsiteY92" fmla="*/ 210590 h 475690"/>
                <a:gd name="connsiteX93" fmla="*/ 536848 w 570828"/>
                <a:gd name="connsiteY93" fmla="*/ 189801 h 475690"/>
                <a:gd name="connsiteX94" fmla="*/ 538276 w 570828"/>
                <a:gd name="connsiteY94" fmla="*/ 186294 h 475690"/>
                <a:gd name="connsiteX95" fmla="*/ 561817 w 570828"/>
                <a:gd name="connsiteY95" fmla="*/ 180406 h 475690"/>
                <a:gd name="connsiteX96" fmla="*/ 570829 w 570828"/>
                <a:gd name="connsiteY96" fmla="*/ 168873 h 475690"/>
                <a:gd name="connsiteX97" fmla="*/ 570829 w 570828"/>
                <a:gd name="connsiteY97" fmla="*/ 116542 h 475690"/>
                <a:gd name="connsiteX98" fmla="*/ 561819 w 570828"/>
                <a:gd name="connsiteY98" fmla="*/ 105009 h 475690"/>
                <a:gd name="connsiteX99" fmla="*/ 166492 w 570828"/>
                <a:gd name="connsiteY99" fmla="*/ 380554 h 475690"/>
                <a:gd name="connsiteX100" fmla="*/ 95138 w 570828"/>
                <a:gd name="connsiteY100" fmla="*/ 309200 h 475690"/>
                <a:gd name="connsiteX101" fmla="*/ 166492 w 570828"/>
                <a:gd name="connsiteY101" fmla="*/ 237846 h 475690"/>
                <a:gd name="connsiteX102" fmla="*/ 237846 w 570828"/>
                <a:gd name="connsiteY102" fmla="*/ 309200 h 475690"/>
                <a:gd name="connsiteX103" fmla="*/ 166492 w 570828"/>
                <a:gd name="connsiteY103" fmla="*/ 380554 h 475690"/>
                <a:gd name="connsiteX104" fmla="*/ 428123 w 570828"/>
                <a:gd name="connsiteY104" fmla="*/ 190276 h 475690"/>
                <a:gd name="connsiteX105" fmla="*/ 380554 w 570828"/>
                <a:gd name="connsiteY105" fmla="*/ 142707 h 475690"/>
                <a:gd name="connsiteX106" fmla="*/ 428123 w 570828"/>
                <a:gd name="connsiteY106" fmla="*/ 95138 h 475690"/>
                <a:gd name="connsiteX107" fmla="*/ 475693 w 570828"/>
                <a:gd name="connsiteY107" fmla="*/ 142708 h 475690"/>
                <a:gd name="connsiteX108" fmla="*/ 428123 w 570828"/>
                <a:gd name="connsiteY108" fmla="*/ 190276 h 475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</a:cxnLst>
              <a:rect l="l" t="t" r="r" b="b"/>
              <a:pathLst>
                <a:path w="570828" h="475690">
                  <a:moveTo>
                    <a:pt x="561819" y="105009"/>
                  </a:moveTo>
                  <a:lnTo>
                    <a:pt x="538278" y="99122"/>
                  </a:lnTo>
                  <a:cubicBezTo>
                    <a:pt x="537825" y="97937"/>
                    <a:pt x="537337" y="96776"/>
                    <a:pt x="536850" y="95614"/>
                  </a:cubicBezTo>
                  <a:lnTo>
                    <a:pt x="549323" y="74826"/>
                  </a:lnTo>
                  <a:cubicBezTo>
                    <a:pt x="552134" y="70145"/>
                    <a:pt x="551390" y="64153"/>
                    <a:pt x="547535" y="60297"/>
                  </a:cubicBezTo>
                  <a:lnTo>
                    <a:pt x="510534" y="23297"/>
                  </a:lnTo>
                  <a:cubicBezTo>
                    <a:pt x="506666" y="19406"/>
                    <a:pt x="500686" y="18698"/>
                    <a:pt x="496005" y="21509"/>
                  </a:cubicBezTo>
                  <a:lnTo>
                    <a:pt x="475217" y="33981"/>
                  </a:lnTo>
                  <a:cubicBezTo>
                    <a:pt x="474055" y="33482"/>
                    <a:pt x="472882" y="33006"/>
                    <a:pt x="471709" y="32553"/>
                  </a:cubicBezTo>
                  <a:lnTo>
                    <a:pt x="465822" y="9012"/>
                  </a:lnTo>
                  <a:cubicBezTo>
                    <a:pt x="464497" y="3716"/>
                    <a:pt x="459748" y="0"/>
                    <a:pt x="454289" y="0"/>
                  </a:cubicBezTo>
                  <a:lnTo>
                    <a:pt x="401958" y="0"/>
                  </a:lnTo>
                  <a:cubicBezTo>
                    <a:pt x="396499" y="0"/>
                    <a:pt x="391750" y="3716"/>
                    <a:pt x="390425" y="9012"/>
                  </a:cubicBezTo>
                  <a:lnTo>
                    <a:pt x="384537" y="32553"/>
                  </a:lnTo>
                  <a:cubicBezTo>
                    <a:pt x="383364" y="33006"/>
                    <a:pt x="382191" y="33482"/>
                    <a:pt x="381030" y="33981"/>
                  </a:cubicBezTo>
                  <a:lnTo>
                    <a:pt x="360241" y="21509"/>
                  </a:lnTo>
                  <a:cubicBezTo>
                    <a:pt x="355561" y="18721"/>
                    <a:pt x="349568" y="19429"/>
                    <a:pt x="345713" y="23297"/>
                  </a:cubicBezTo>
                  <a:lnTo>
                    <a:pt x="308713" y="60297"/>
                  </a:lnTo>
                  <a:cubicBezTo>
                    <a:pt x="304857" y="64153"/>
                    <a:pt x="304114" y="70145"/>
                    <a:pt x="306924" y="74826"/>
                  </a:cubicBezTo>
                  <a:lnTo>
                    <a:pt x="319398" y="95614"/>
                  </a:lnTo>
                  <a:cubicBezTo>
                    <a:pt x="318909" y="96776"/>
                    <a:pt x="318422" y="97937"/>
                    <a:pt x="317970" y="99122"/>
                  </a:cubicBezTo>
                  <a:lnTo>
                    <a:pt x="294428" y="105009"/>
                  </a:lnTo>
                  <a:cubicBezTo>
                    <a:pt x="289133" y="106334"/>
                    <a:pt x="285417" y="111083"/>
                    <a:pt x="285417" y="116542"/>
                  </a:cubicBezTo>
                  <a:lnTo>
                    <a:pt x="285417" y="168873"/>
                  </a:lnTo>
                  <a:cubicBezTo>
                    <a:pt x="285417" y="174332"/>
                    <a:pt x="289133" y="179082"/>
                    <a:pt x="294428" y="180406"/>
                  </a:cubicBezTo>
                  <a:lnTo>
                    <a:pt x="317970" y="186294"/>
                  </a:lnTo>
                  <a:cubicBezTo>
                    <a:pt x="318422" y="187479"/>
                    <a:pt x="318898" y="188640"/>
                    <a:pt x="319398" y="189801"/>
                  </a:cubicBezTo>
                  <a:lnTo>
                    <a:pt x="306924" y="210590"/>
                  </a:lnTo>
                  <a:cubicBezTo>
                    <a:pt x="306347" y="211552"/>
                    <a:pt x="306545" y="212661"/>
                    <a:pt x="306264" y="213704"/>
                  </a:cubicBezTo>
                  <a:cubicBezTo>
                    <a:pt x="306168" y="213601"/>
                    <a:pt x="306188" y="213443"/>
                    <a:pt x="306088" y="213343"/>
                  </a:cubicBezTo>
                  <a:lnTo>
                    <a:pt x="262351" y="169606"/>
                  </a:lnTo>
                  <a:cubicBezTo>
                    <a:pt x="258484" y="165738"/>
                    <a:pt x="252480" y="165007"/>
                    <a:pt x="247823" y="167818"/>
                  </a:cubicBezTo>
                  <a:lnTo>
                    <a:pt x="227326" y="180128"/>
                  </a:lnTo>
                  <a:cubicBezTo>
                    <a:pt x="223203" y="178177"/>
                    <a:pt x="218998" y="176435"/>
                    <a:pt x="214748" y="174902"/>
                  </a:cubicBezTo>
                  <a:lnTo>
                    <a:pt x="208942" y="151709"/>
                  </a:lnTo>
                  <a:cubicBezTo>
                    <a:pt x="207617" y="146425"/>
                    <a:pt x="202868" y="142709"/>
                    <a:pt x="197409" y="142709"/>
                  </a:cubicBezTo>
                  <a:lnTo>
                    <a:pt x="135579" y="142709"/>
                  </a:lnTo>
                  <a:cubicBezTo>
                    <a:pt x="130120" y="142709"/>
                    <a:pt x="125371" y="146425"/>
                    <a:pt x="124046" y="151709"/>
                  </a:cubicBezTo>
                  <a:lnTo>
                    <a:pt x="118240" y="174902"/>
                  </a:lnTo>
                  <a:cubicBezTo>
                    <a:pt x="113989" y="176435"/>
                    <a:pt x="109786" y="178177"/>
                    <a:pt x="105663" y="180128"/>
                  </a:cubicBezTo>
                  <a:lnTo>
                    <a:pt x="85165" y="167818"/>
                  </a:lnTo>
                  <a:cubicBezTo>
                    <a:pt x="80520" y="165019"/>
                    <a:pt x="74492" y="165738"/>
                    <a:pt x="70637" y="169606"/>
                  </a:cubicBezTo>
                  <a:lnTo>
                    <a:pt x="26900" y="213343"/>
                  </a:lnTo>
                  <a:cubicBezTo>
                    <a:pt x="23045" y="217198"/>
                    <a:pt x="22301" y="223190"/>
                    <a:pt x="25112" y="227871"/>
                  </a:cubicBezTo>
                  <a:lnTo>
                    <a:pt x="37423" y="248368"/>
                  </a:lnTo>
                  <a:cubicBezTo>
                    <a:pt x="35472" y="252491"/>
                    <a:pt x="33729" y="256696"/>
                    <a:pt x="32196" y="260946"/>
                  </a:cubicBezTo>
                  <a:lnTo>
                    <a:pt x="9004" y="266752"/>
                  </a:lnTo>
                  <a:cubicBezTo>
                    <a:pt x="3716" y="268077"/>
                    <a:pt x="0" y="272826"/>
                    <a:pt x="0" y="278285"/>
                  </a:cubicBezTo>
                  <a:lnTo>
                    <a:pt x="0" y="340115"/>
                  </a:lnTo>
                  <a:cubicBezTo>
                    <a:pt x="0" y="345574"/>
                    <a:pt x="3716" y="350323"/>
                    <a:pt x="9001" y="351648"/>
                  </a:cubicBezTo>
                  <a:lnTo>
                    <a:pt x="32193" y="357454"/>
                  </a:lnTo>
                  <a:cubicBezTo>
                    <a:pt x="33726" y="361705"/>
                    <a:pt x="35468" y="365908"/>
                    <a:pt x="37420" y="370031"/>
                  </a:cubicBezTo>
                  <a:lnTo>
                    <a:pt x="25109" y="390529"/>
                  </a:lnTo>
                  <a:cubicBezTo>
                    <a:pt x="22298" y="395209"/>
                    <a:pt x="23042" y="401202"/>
                    <a:pt x="26897" y="405057"/>
                  </a:cubicBezTo>
                  <a:lnTo>
                    <a:pt x="70634" y="448794"/>
                  </a:lnTo>
                  <a:cubicBezTo>
                    <a:pt x="74489" y="452638"/>
                    <a:pt x="80505" y="453358"/>
                    <a:pt x="85162" y="450582"/>
                  </a:cubicBezTo>
                  <a:lnTo>
                    <a:pt x="105659" y="438271"/>
                  </a:lnTo>
                  <a:cubicBezTo>
                    <a:pt x="109782" y="440222"/>
                    <a:pt x="113987" y="441965"/>
                    <a:pt x="118237" y="443498"/>
                  </a:cubicBezTo>
                  <a:lnTo>
                    <a:pt x="124043" y="466690"/>
                  </a:lnTo>
                  <a:cubicBezTo>
                    <a:pt x="125368" y="471975"/>
                    <a:pt x="130117" y="475691"/>
                    <a:pt x="135576" y="475691"/>
                  </a:cubicBezTo>
                  <a:lnTo>
                    <a:pt x="197406" y="475691"/>
                  </a:lnTo>
                  <a:cubicBezTo>
                    <a:pt x="202865" y="475691"/>
                    <a:pt x="207614" y="471975"/>
                    <a:pt x="208939" y="466690"/>
                  </a:cubicBezTo>
                  <a:lnTo>
                    <a:pt x="214745" y="443498"/>
                  </a:lnTo>
                  <a:cubicBezTo>
                    <a:pt x="218996" y="441965"/>
                    <a:pt x="223199" y="440222"/>
                    <a:pt x="227322" y="438271"/>
                  </a:cubicBezTo>
                  <a:lnTo>
                    <a:pt x="247820" y="450582"/>
                  </a:lnTo>
                  <a:cubicBezTo>
                    <a:pt x="252489" y="453369"/>
                    <a:pt x="258504" y="452638"/>
                    <a:pt x="262348" y="448794"/>
                  </a:cubicBezTo>
                  <a:lnTo>
                    <a:pt x="306085" y="405057"/>
                  </a:lnTo>
                  <a:cubicBezTo>
                    <a:pt x="309940" y="401202"/>
                    <a:pt x="310684" y="395209"/>
                    <a:pt x="307873" y="390529"/>
                  </a:cubicBezTo>
                  <a:lnTo>
                    <a:pt x="295562" y="370031"/>
                  </a:lnTo>
                  <a:cubicBezTo>
                    <a:pt x="297513" y="365908"/>
                    <a:pt x="299256" y="361704"/>
                    <a:pt x="300789" y="357454"/>
                  </a:cubicBezTo>
                  <a:lnTo>
                    <a:pt x="323981" y="351648"/>
                  </a:lnTo>
                  <a:cubicBezTo>
                    <a:pt x="329266" y="350323"/>
                    <a:pt x="332982" y="345574"/>
                    <a:pt x="332982" y="340115"/>
                  </a:cubicBezTo>
                  <a:lnTo>
                    <a:pt x="332982" y="278285"/>
                  </a:lnTo>
                  <a:cubicBezTo>
                    <a:pt x="332982" y="272826"/>
                    <a:pt x="329266" y="268077"/>
                    <a:pt x="323981" y="266752"/>
                  </a:cubicBezTo>
                  <a:lnTo>
                    <a:pt x="300789" y="260946"/>
                  </a:lnTo>
                  <a:cubicBezTo>
                    <a:pt x="299256" y="256694"/>
                    <a:pt x="297513" y="252491"/>
                    <a:pt x="295562" y="248368"/>
                  </a:cubicBezTo>
                  <a:lnTo>
                    <a:pt x="307873" y="227871"/>
                  </a:lnTo>
                  <a:cubicBezTo>
                    <a:pt x="308451" y="226909"/>
                    <a:pt x="308252" y="225799"/>
                    <a:pt x="308533" y="224757"/>
                  </a:cubicBezTo>
                  <a:cubicBezTo>
                    <a:pt x="308629" y="224859"/>
                    <a:pt x="308609" y="225018"/>
                    <a:pt x="308709" y="225118"/>
                  </a:cubicBezTo>
                  <a:lnTo>
                    <a:pt x="345711" y="262120"/>
                  </a:lnTo>
                  <a:cubicBezTo>
                    <a:pt x="349566" y="265987"/>
                    <a:pt x="355547" y="266684"/>
                    <a:pt x="360239" y="263908"/>
                  </a:cubicBezTo>
                  <a:lnTo>
                    <a:pt x="381027" y="251434"/>
                  </a:lnTo>
                  <a:cubicBezTo>
                    <a:pt x="382189" y="251934"/>
                    <a:pt x="383350" y="252410"/>
                    <a:pt x="384535" y="252863"/>
                  </a:cubicBezTo>
                  <a:lnTo>
                    <a:pt x="390423" y="276404"/>
                  </a:lnTo>
                  <a:cubicBezTo>
                    <a:pt x="391747" y="281700"/>
                    <a:pt x="396497" y="285416"/>
                    <a:pt x="401955" y="285416"/>
                  </a:cubicBezTo>
                  <a:lnTo>
                    <a:pt x="454287" y="285416"/>
                  </a:lnTo>
                  <a:cubicBezTo>
                    <a:pt x="459745" y="285416"/>
                    <a:pt x="464495" y="281700"/>
                    <a:pt x="465819" y="276404"/>
                  </a:cubicBezTo>
                  <a:lnTo>
                    <a:pt x="471707" y="252863"/>
                  </a:lnTo>
                  <a:cubicBezTo>
                    <a:pt x="472892" y="252410"/>
                    <a:pt x="474053" y="251934"/>
                    <a:pt x="475215" y="251434"/>
                  </a:cubicBezTo>
                  <a:lnTo>
                    <a:pt x="496003" y="263908"/>
                  </a:lnTo>
                  <a:cubicBezTo>
                    <a:pt x="500695" y="266695"/>
                    <a:pt x="506687" y="265964"/>
                    <a:pt x="510531" y="262120"/>
                  </a:cubicBezTo>
                  <a:lnTo>
                    <a:pt x="547533" y="225118"/>
                  </a:lnTo>
                  <a:cubicBezTo>
                    <a:pt x="551388" y="221263"/>
                    <a:pt x="552132" y="215270"/>
                    <a:pt x="549321" y="210590"/>
                  </a:cubicBezTo>
                  <a:lnTo>
                    <a:pt x="536848" y="189801"/>
                  </a:lnTo>
                  <a:cubicBezTo>
                    <a:pt x="537347" y="188640"/>
                    <a:pt x="537823" y="187479"/>
                    <a:pt x="538276" y="186294"/>
                  </a:cubicBezTo>
                  <a:lnTo>
                    <a:pt x="561817" y="180406"/>
                  </a:lnTo>
                  <a:cubicBezTo>
                    <a:pt x="567113" y="179082"/>
                    <a:pt x="570829" y="174332"/>
                    <a:pt x="570829" y="168873"/>
                  </a:cubicBezTo>
                  <a:lnTo>
                    <a:pt x="570829" y="116542"/>
                  </a:lnTo>
                  <a:cubicBezTo>
                    <a:pt x="570831" y="111083"/>
                    <a:pt x="567115" y="106334"/>
                    <a:pt x="561819" y="105009"/>
                  </a:cubicBezTo>
                  <a:close/>
                  <a:moveTo>
                    <a:pt x="166492" y="380554"/>
                  </a:moveTo>
                  <a:cubicBezTo>
                    <a:pt x="127145" y="380554"/>
                    <a:pt x="95138" y="348547"/>
                    <a:pt x="95138" y="309200"/>
                  </a:cubicBezTo>
                  <a:cubicBezTo>
                    <a:pt x="95138" y="269853"/>
                    <a:pt x="127145" y="237846"/>
                    <a:pt x="166492" y="237846"/>
                  </a:cubicBezTo>
                  <a:cubicBezTo>
                    <a:pt x="205839" y="237846"/>
                    <a:pt x="237846" y="269853"/>
                    <a:pt x="237846" y="309200"/>
                  </a:cubicBezTo>
                  <a:cubicBezTo>
                    <a:pt x="237846" y="348547"/>
                    <a:pt x="205839" y="380554"/>
                    <a:pt x="166492" y="380554"/>
                  </a:cubicBezTo>
                  <a:close/>
                  <a:moveTo>
                    <a:pt x="428123" y="190276"/>
                  </a:moveTo>
                  <a:cubicBezTo>
                    <a:pt x="401888" y="190276"/>
                    <a:pt x="380554" y="168943"/>
                    <a:pt x="380554" y="142707"/>
                  </a:cubicBezTo>
                  <a:cubicBezTo>
                    <a:pt x="380554" y="116471"/>
                    <a:pt x="401888" y="95138"/>
                    <a:pt x="428123" y="95138"/>
                  </a:cubicBezTo>
                  <a:cubicBezTo>
                    <a:pt x="454358" y="95138"/>
                    <a:pt x="475693" y="116472"/>
                    <a:pt x="475693" y="142708"/>
                  </a:cubicBezTo>
                  <a:cubicBezTo>
                    <a:pt x="475693" y="168944"/>
                    <a:pt x="454358" y="190276"/>
                    <a:pt x="428123" y="190276"/>
                  </a:cubicBezTo>
                  <a:close/>
                </a:path>
              </a:pathLst>
            </a:custGeom>
            <a:solidFill>
              <a:srgbClr val="FFFFFF"/>
            </a:solidFill>
            <a:ln w="5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44" name="Forma libre 532">
              <a:extLst>
                <a:ext uri="{FF2B5EF4-FFF2-40B4-BE49-F238E27FC236}">
                  <a16:creationId xmlns:a16="http://schemas.microsoft.com/office/drawing/2014/main" id="{5612285F-E724-444E-9C08-F3594EE05812}"/>
                </a:ext>
              </a:extLst>
            </p:cNvPr>
            <p:cNvSpPr/>
            <p:nvPr/>
          </p:nvSpPr>
          <p:spPr>
            <a:xfrm>
              <a:off x="7698369" y="4922991"/>
              <a:ext cx="656553" cy="656553"/>
            </a:xfrm>
            <a:custGeom>
              <a:avLst/>
              <a:gdLst>
                <a:gd name="connsiteX0" fmla="*/ 109317 w 108978"/>
                <a:gd name="connsiteY0" fmla="*/ 54682 h 108978"/>
                <a:gd name="connsiteX1" fmla="*/ 54682 w 108978"/>
                <a:gd name="connsiteY1" fmla="*/ 109317 h 108978"/>
                <a:gd name="connsiteX2" fmla="*/ 46 w 108978"/>
                <a:gd name="connsiteY2" fmla="*/ 54682 h 108978"/>
                <a:gd name="connsiteX3" fmla="*/ 54682 w 108978"/>
                <a:gd name="connsiteY3" fmla="*/ 46 h 108978"/>
                <a:gd name="connsiteX4" fmla="*/ 54689 w 108978"/>
                <a:gd name="connsiteY4" fmla="*/ 46 h 108978"/>
                <a:gd name="connsiteX5" fmla="*/ 109317 w 108978"/>
                <a:gd name="connsiteY5" fmla="*/ 54674 h 108978"/>
                <a:gd name="connsiteX6" fmla="*/ 109317 w 108978"/>
                <a:gd name="connsiteY6" fmla="*/ 54682 h 108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8978" h="108978">
                  <a:moveTo>
                    <a:pt x="109317" y="54682"/>
                  </a:moveTo>
                  <a:cubicBezTo>
                    <a:pt x="109317" y="84856"/>
                    <a:pt x="84856" y="109317"/>
                    <a:pt x="54682" y="109317"/>
                  </a:cubicBezTo>
                  <a:cubicBezTo>
                    <a:pt x="24507" y="109317"/>
                    <a:pt x="46" y="84856"/>
                    <a:pt x="46" y="54682"/>
                  </a:cubicBezTo>
                  <a:cubicBezTo>
                    <a:pt x="46" y="24507"/>
                    <a:pt x="24507" y="46"/>
                    <a:pt x="54682" y="46"/>
                  </a:cubicBezTo>
                  <a:cubicBezTo>
                    <a:pt x="54684" y="46"/>
                    <a:pt x="54687" y="46"/>
                    <a:pt x="54689" y="46"/>
                  </a:cubicBezTo>
                  <a:cubicBezTo>
                    <a:pt x="84859" y="46"/>
                    <a:pt x="109317" y="24504"/>
                    <a:pt x="109317" y="54674"/>
                  </a:cubicBezTo>
                  <a:cubicBezTo>
                    <a:pt x="109317" y="54677"/>
                    <a:pt x="109317" y="54679"/>
                    <a:pt x="109317" y="54682"/>
                  </a:cubicBezTo>
                </a:path>
              </a:pathLst>
            </a:custGeom>
            <a:solidFill>
              <a:srgbClr val="0E0E12"/>
            </a:solidFill>
            <a:ln w="38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s-MX" sz="2200" dirty="0">
                <a:solidFill>
                  <a:srgbClr val="FFFFFF"/>
                </a:solidFill>
                <a:latin typeface="Poppins" pitchFamily="2" charset="77"/>
                <a:cs typeface="Poppins Medium" pitchFamily="2" charset="77"/>
              </a:endParaRPr>
            </a:p>
          </p:txBody>
        </p:sp>
        <p:sp>
          <p:nvSpPr>
            <p:cNvPr id="45" name="CuadroTexto 395">
              <a:extLst>
                <a:ext uri="{FF2B5EF4-FFF2-40B4-BE49-F238E27FC236}">
                  <a16:creationId xmlns:a16="http://schemas.microsoft.com/office/drawing/2014/main" id="{9EF40D4A-DDFC-8343-815A-F91AE57B84A9}"/>
                </a:ext>
              </a:extLst>
            </p:cNvPr>
            <p:cNvSpPr txBox="1"/>
            <p:nvPr/>
          </p:nvSpPr>
          <p:spPr>
            <a:xfrm>
              <a:off x="7221140" y="2150803"/>
              <a:ext cx="1600598" cy="2923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FFFFFF"/>
                  </a:solidFill>
                  <a:latin typeface="Poppins" pitchFamily="2" charset="77"/>
                  <a:ea typeface="Lato Semibold" panose="020F0502020204030203" pitchFamily="34" charset="0"/>
                  <a:cs typeface="Poppins Medium" pitchFamily="2" charset="77"/>
                </a:rPr>
                <a:t>Milestone</a:t>
              </a:r>
            </a:p>
          </p:txBody>
        </p:sp>
        <p:grpSp>
          <p:nvGrpSpPr>
            <p:cNvPr id="46" name="Gráfico 233">
              <a:extLst>
                <a:ext uri="{FF2B5EF4-FFF2-40B4-BE49-F238E27FC236}">
                  <a16:creationId xmlns:a16="http://schemas.microsoft.com/office/drawing/2014/main" id="{5D39821D-C81E-7B49-825C-91137C570DFE}"/>
                </a:ext>
              </a:extLst>
            </p:cNvPr>
            <p:cNvGrpSpPr/>
            <p:nvPr/>
          </p:nvGrpSpPr>
          <p:grpSpPr>
            <a:xfrm>
              <a:off x="7906276" y="5111622"/>
              <a:ext cx="254349" cy="254348"/>
              <a:chOff x="2585506" y="1468405"/>
              <a:chExt cx="285415" cy="285415"/>
            </a:xfrm>
            <a:solidFill>
              <a:srgbClr val="FFFFFF"/>
            </a:solidFill>
          </p:grpSpPr>
          <p:sp>
            <p:nvSpPr>
              <p:cNvPr id="47" name="Forma libre 317">
                <a:extLst>
                  <a:ext uri="{FF2B5EF4-FFF2-40B4-BE49-F238E27FC236}">
                    <a16:creationId xmlns:a16="http://schemas.microsoft.com/office/drawing/2014/main" id="{50C769DE-BD08-FC47-B59E-C1D88FE3F7F1}"/>
                  </a:ext>
                </a:extLst>
              </p:cNvPr>
              <p:cNvSpPr/>
              <p:nvPr/>
            </p:nvSpPr>
            <p:spPr>
              <a:xfrm>
                <a:off x="2585506" y="1468405"/>
                <a:ext cx="285415" cy="218898"/>
              </a:xfrm>
              <a:custGeom>
                <a:avLst/>
                <a:gdLst>
                  <a:gd name="connsiteX0" fmla="*/ 558938 w 570831"/>
                  <a:gd name="connsiteY0" fmla="*/ 190278 h 437797"/>
                  <a:gd name="connsiteX1" fmla="*/ 463072 w 570831"/>
                  <a:gd name="connsiteY1" fmla="*/ 190278 h 437797"/>
                  <a:gd name="connsiteX2" fmla="*/ 328838 w 570831"/>
                  <a:gd name="connsiteY2" fmla="*/ 4981 h 437797"/>
                  <a:gd name="connsiteX3" fmla="*/ 312248 w 570831"/>
                  <a:gd name="connsiteY3" fmla="*/ 2217 h 437797"/>
                  <a:gd name="connsiteX4" fmla="*/ 292894 w 570831"/>
                  <a:gd name="connsiteY4" fmla="*/ 16043 h 437797"/>
                  <a:gd name="connsiteX5" fmla="*/ 290130 w 570831"/>
                  <a:gd name="connsiteY5" fmla="*/ 32632 h 437797"/>
                  <a:gd name="connsiteX6" fmla="*/ 404335 w 570831"/>
                  <a:gd name="connsiteY6" fmla="*/ 190277 h 437797"/>
                  <a:gd name="connsiteX7" fmla="*/ 157105 w 570831"/>
                  <a:gd name="connsiteY7" fmla="*/ 190277 h 437797"/>
                  <a:gd name="connsiteX8" fmla="*/ 271306 w 570831"/>
                  <a:gd name="connsiteY8" fmla="*/ 32632 h 437797"/>
                  <a:gd name="connsiteX9" fmla="*/ 268543 w 570831"/>
                  <a:gd name="connsiteY9" fmla="*/ 16043 h 437797"/>
                  <a:gd name="connsiteX10" fmla="*/ 249189 w 570831"/>
                  <a:gd name="connsiteY10" fmla="*/ 2217 h 437797"/>
                  <a:gd name="connsiteX11" fmla="*/ 232599 w 570831"/>
                  <a:gd name="connsiteY11" fmla="*/ 4981 h 437797"/>
                  <a:gd name="connsiteX12" fmla="*/ 98362 w 570831"/>
                  <a:gd name="connsiteY12" fmla="*/ 190278 h 437797"/>
                  <a:gd name="connsiteX13" fmla="*/ 11893 w 570831"/>
                  <a:gd name="connsiteY13" fmla="*/ 190278 h 437797"/>
                  <a:gd name="connsiteX14" fmla="*/ 0 w 570831"/>
                  <a:gd name="connsiteY14" fmla="*/ 202169 h 437797"/>
                  <a:gd name="connsiteX15" fmla="*/ 0 w 570831"/>
                  <a:gd name="connsiteY15" fmla="*/ 225954 h 437797"/>
                  <a:gd name="connsiteX16" fmla="*/ 11893 w 570831"/>
                  <a:gd name="connsiteY16" fmla="*/ 237846 h 437797"/>
                  <a:gd name="connsiteX17" fmla="*/ 35570 w 570831"/>
                  <a:gd name="connsiteY17" fmla="*/ 237846 h 437797"/>
                  <a:gd name="connsiteX18" fmla="*/ 96556 w 570831"/>
                  <a:gd name="connsiteY18" fmla="*/ 412108 h 437797"/>
                  <a:gd name="connsiteX19" fmla="*/ 111305 w 570831"/>
                  <a:gd name="connsiteY19" fmla="*/ 434383 h 437797"/>
                  <a:gd name="connsiteX20" fmla="*/ 123779 w 570831"/>
                  <a:gd name="connsiteY20" fmla="*/ 437054 h 437797"/>
                  <a:gd name="connsiteX21" fmla="*/ 131491 w 570831"/>
                  <a:gd name="connsiteY21" fmla="*/ 426904 h 437797"/>
                  <a:gd name="connsiteX22" fmla="*/ 285416 w 570831"/>
                  <a:gd name="connsiteY22" fmla="*/ 285416 h 437797"/>
                  <a:gd name="connsiteX23" fmla="*/ 439343 w 570831"/>
                  <a:gd name="connsiteY23" fmla="*/ 426904 h 437797"/>
                  <a:gd name="connsiteX24" fmla="*/ 447054 w 570831"/>
                  <a:gd name="connsiteY24" fmla="*/ 437054 h 437797"/>
                  <a:gd name="connsiteX25" fmla="*/ 451188 w 570831"/>
                  <a:gd name="connsiteY25" fmla="*/ 437798 h 437797"/>
                  <a:gd name="connsiteX26" fmla="*/ 459527 w 570831"/>
                  <a:gd name="connsiteY26" fmla="*/ 434383 h 437797"/>
                  <a:gd name="connsiteX27" fmla="*/ 474276 w 570831"/>
                  <a:gd name="connsiteY27" fmla="*/ 412085 h 437797"/>
                  <a:gd name="connsiteX28" fmla="*/ 535260 w 570831"/>
                  <a:gd name="connsiteY28" fmla="*/ 237846 h 437797"/>
                  <a:gd name="connsiteX29" fmla="*/ 558938 w 570831"/>
                  <a:gd name="connsiteY29" fmla="*/ 237846 h 437797"/>
                  <a:gd name="connsiteX30" fmla="*/ 570831 w 570831"/>
                  <a:gd name="connsiteY30" fmla="*/ 225954 h 437797"/>
                  <a:gd name="connsiteX31" fmla="*/ 570831 w 570831"/>
                  <a:gd name="connsiteY31" fmla="*/ 202169 h 437797"/>
                  <a:gd name="connsiteX32" fmla="*/ 558938 w 570831"/>
                  <a:gd name="connsiteY32" fmla="*/ 190278 h 4377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570831" h="437797">
                    <a:moveTo>
                      <a:pt x="558938" y="190278"/>
                    </a:moveTo>
                    <a:lnTo>
                      <a:pt x="463072" y="190278"/>
                    </a:lnTo>
                    <a:lnTo>
                      <a:pt x="328838" y="4981"/>
                    </a:lnTo>
                    <a:cubicBezTo>
                      <a:pt x="325020" y="-364"/>
                      <a:pt x="317593" y="-1602"/>
                      <a:pt x="312248" y="2217"/>
                    </a:cubicBezTo>
                    <a:lnTo>
                      <a:pt x="292894" y="16043"/>
                    </a:lnTo>
                    <a:cubicBezTo>
                      <a:pt x="287549" y="19860"/>
                      <a:pt x="286312" y="27288"/>
                      <a:pt x="290130" y="32632"/>
                    </a:cubicBezTo>
                    <a:lnTo>
                      <a:pt x="404335" y="190277"/>
                    </a:lnTo>
                    <a:lnTo>
                      <a:pt x="157105" y="190277"/>
                    </a:lnTo>
                    <a:lnTo>
                      <a:pt x="271306" y="32632"/>
                    </a:lnTo>
                    <a:cubicBezTo>
                      <a:pt x="275124" y="27288"/>
                      <a:pt x="273887" y="19861"/>
                      <a:pt x="268543" y="16043"/>
                    </a:cubicBezTo>
                    <a:lnTo>
                      <a:pt x="249189" y="2217"/>
                    </a:lnTo>
                    <a:cubicBezTo>
                      <a:pt x="243844" y="-1600"/>
                      <a:pt x="236417" y="-364"/>
                      <a:pt x="232599" y="4981"/>
                    </a:cubicBezTo>
                    <a:lnTo>
                      <a:pt x="98362" y="190278"/>
                    </a:lnTo>
                    <a:lnTo>
                      <a:pt x="11893" y="190278"/>
                    </a:lnTo>
                    <a:cubicBezTo>
                      <a:pt x="5319" y="190278"/>
                      <a:pt x="0" y="195597"/>
                      <a:pt x="0" y="202169"/>
                    </a:cubicBezTo>
                    <a:lnTo>
                      <a:pt x="0" y="225954"/>
                    </a:lnTo>
                    <a:cubicBezTo>
                      <a:pt x="0" y="232527"/>
                      <a:pt x="5319" y="237846"/>
                      <a:pt x="11893" y="237846"/>
                    </a:cubicBezTo>
                    <a:lnTo>
                      <a:pt x="35570" y="237846"/>
                    </a:lnTo>
                    <a:lnTo>
                      <a:pt x="96556" y="412108"/>
                    </a:lnTo>
                    <a:cubicBezTo>
                      <a:pt x="99367" y="420099"/>
                      <a:pt x="104198" y="427380"/>
                      <a:pt x="111305" y="434383"/>
                    </a:cubicBezTo>
                    <a:cubicBezTo>
                      <a:pt x="114581" y="437612"/>
                      <a:pt x="119481" y="438645"/>
                      <a:pt x="123779" y="437054"/>
                    </a:cubicBezTo>
                    <a:cubicBezTo>
                      <a:pt x="128099" y="435451"/>
                      <a:pt x="131118" y="431491"/>
                      <a:pt x="131491" y="426904"/>
                    </a:cubicBezTo>
                    <a:cubicBezTo>
                      <a:pt x="138179" y="347561"/>
                      <a:pt x="205770" y="285416"/>
                      <a:pt x="285416" y="285416"/>
                    </a:cubicBezTo>
                    <a:cubicBezTo>
                      <a:pt x="365061" y="285416"/>
                      <a:pt x="432653" y="347561"/>
                      <a:pt x="439343" y="426904"/>
                    </a:cubicBezTo>
                    <a:cubicBezTo>
                      <a:pt x="439714" y="431492"/>
                      <a:pt x="442734" y="435452"/>
                      <a:pt x="447054" y="437054"/>
                    </a:cubicBezTo>
                    <a:cubicBezTo>
                      <a:pt x="448401" y="437554"/>
                      <a:pt x="449795" y="437798"/>
                      <a:pt x="451188" y="437798"/>
                    </a:cubicBezTo>
                    <a:cubicBezTo>
                      <a:pt x="454254" y="437798"/>
                      <a:pt x="457274" y="436613"/>
                      <a:pt x="459527" y="434383"/>
                    </a:cubicBezTo>
                    <a:cubicBezTo>
                      <a:pt x="466634" y="427380"/>
                      <a:pt x="471465" y="420098"/>
                      <a:pt x="474276" y="412085"/>
                    </a:cubicBezTo>
                    <a:lnTo>
                      <a:pt x="535260" y="237846"/>
                    </a:lnTo>
                    <a:lnTo>
                      <a:pt x="558938" y="237846"/>
                    </a:lnTo>
                    <a:cubicBezTo>
                      <a:pt x="565512" y="237846"/>
                      <a:pt x="570831" y="232527"/>
                      <a:pt x="570831" y="225954"/>
                    </a:cubicBezTo>
                    <a:lnTo>
                      <a:pt x="570831" y="202169"/>
                    </a:lnTo>
                    <a:cubicBezTo>
                      <a:pt x="570831" y="195597"/>
                      <a:pt x="565512" y="190278"/>
                      <a:pt x="558938" y="190278"/>
                    </a:cubicBezTo>
                    <a:close/>
                  </a:path>
                </a:pathLst>
              </a:custGeom>
              <a:grpFill/>
              <a:ln w="5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MX"/>
              </a:p>
            </p:txBody>
          </p:sp>
          <p:sp>
            <p:nvSpPr>
              <p:cNvPr id="48" name="Forma libre 318">
                <a:extLst>
                  <a:ext uri="{FF2B5EF4-FFF2-40B4-BE49-F238E27FC236}">
                    <a16:creationId xmlns:a16="http://schemas.microsoft.com/office/drawing/2014/main" id="{30E302CD-DC80-C443-83D3-FB632A02B41C}"/>
                  </a:ext>
                </a:extLst>
              </p:cNvPr>
              <p:cNvSpPr/>
              <p:nvPr/>
            </p:nvSpPr>
            <p:spPr>
              <a:xfrm>
                <a:off x="2662806" y="1623005"/>
                <a:ext cx="130815" cy="130815"/>
              </a:xfrm>
              <a:custGeom>
                <a:avLst/>
                <a:gdLst>
                  <a:gd name="connsiteX0" fmla="*/ 130815 w 261630"/>
                  <a:gd name="connsiteY0" fmla="*/ 0 h 261631"/>
                  <a:gd name="connsiteX1" fmla="*/ 0 w 261630"/>
                  <a:gd name="connsiteY1" fmla="*/ 130815 h 261631"/>
                  <a:gd name="connsiteX2" fmla="*/ 130815 w 261630"/>
                  <a:gd name="connsiteY2" fmla="*/ 261631 h 261631"/>
                  <a:gd name="connsiteX3" fmla="*/ 261630 w 261630"/>
                  <a:gd name="connsiteY3" fmla="*/ 130816 h 261631"/>
                  <a:gd name="connsiteX4" fmla="*/ 130815 w 261630"/>
                  <a:gd name="connsiteY4" fmla="*/ 0 h 261631"/>
                  <a:gd name="connsiteX5" fmla="*/ 198685 w 261630"/>
                  <a:gd name="connsiteY5" fmla="*/ 103547 h 261631"/>
                  <a:gd name="connsiteX6" fmla="*/ 115438 w 261630"/>
                  <a:gd name="connsiteY6" fmla="*/ 186793 h 261631"/>
                  <a:gd name="connsiteX7" fmla="*/ 107030 w 261630"/>
                  <a:gd name="connsiteY7" fmla="*/ 190277 h 261631"/>
                  <a:gd name="connsiteX8" fmla="*/ 98621 w 261630"/>
                  <a:gd name="connsiteY8" fmla="*/ 186793 h 261631"/>
                  <a:gd name="connsiteX9" fmla="*/ 62944 w 261630"/>
                  <a:gd name="connsiteY9" fmla="*/ 151116 h 261631"/>
                  <a:gd name="connsiteX10" fmla="*/ 62944 w 261630"/>
                  <a:gd name="connsiteY10" fmla="*/ 134300 h 261631"/>
                  <a:gd name="connsiteX11" fmla="*/ 79760 w 261630"/>
                  <a:gd name="connsiteY11" fmla="*/ 134300 h 261631"/>
                  <a:gd name="connsiteX12" fmla="*/ 107029 w 261630"/>
                  <a:gd name="connsiteY12" fmla="*/ 161569 h 261631"/>
                  <a:gd name="connsiteX13" fmla="*/ 181867 w 261630"/>
                  <a:gd name="connsiteY13" fmla="*/ 86731 h 261631"/>
                  <a:gd name="connsiteX14" fmla="*/ 198683 w 261630"/>
                  <a:gd name="connsiteY14" fmla="*/ 86731 h 261631"/>
                  <a:gd name="connsiteX15" fmla="*/ 198685 w 261630"/>
                  <a:gd name="connsiteY15" fmla="*/ 103547 h 261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61630" h="261631">
                    <a:moveTo>
                      <a:pt x="130815" y="0"/>
                    </a:moveTo>
                    <a:cubicBezTo>
                      <a:pt x="58694" y="0"/>
                      <a:pt x="0" y="58683"/>
                      <a:pt x="0" y="130815"/>
                    </a:cubicBezTo>
                    <a:cubicBezTo>
                      <a:pt x="0" y="202947"/>
                      <a:pt x="58695" y="261631"/>
                      <a:pt x="130815" y="261631"/>
                    </a:cubicBezTo>
                    <a:cubicBezTo>
                      <a:pt x="202935" y="261631"/>
                      <a:pt x="261630" y="202948"/>
                      <a:pt x="261630" y="130816"/>
                    </a:cubicBezTo>
                    <a:cubicBezTo>
                      <a:pt x="261630" y="58684"/>
                      <a:pt x="202936" y="0"/>
                      <a:pt x="130815" y="0"/>
                    </a:cubicBezTo>
                    <a:close/>
                    <a:moveTo>
                      <a:pt x="198685" y="103547"/>
                    </a:moveTo>
                    <a:lnTo>
                      <a:pt x="115438" y="186793"/>
                    </a:lnTo>
                    <a:cubicBezTo>
                      <a:pt x="113116" y="189116"/>
                      <a:pt x="110072" y="190277"/>
                      <a:pt x="107030" y="190277"/>
                    </a:cubicBezTo>
                    <a:cubicBezTo>
                      <a:pt x="103987" y="190277"/>
                      <a:pt x="100945" y="189116"/>
                      <a:pt x="98621" y="186793"/>
                    </a:cubicBezTo>
                    <a:lnTo>
                      <a:pt x="62944" y="151116"/>
                    </a:lnTo>
                    <a:cubicBezTo>
                      <a:pt x="58298" y="146471"/>
                      <a:pt x="58298" y="138945"/>
                      <a:pt x="62944" y="134300"/>
                    </a:cubicBezTo>
                    <a:cubicBezTo>
                      <a:pt x="67590" y="129656"/>
                      <a:pt x="75116" y="129654"/>
                      <a:pt x="79760" y="134300"/>
                    </a:cubicBezTo>
                    <a:lnTo>
                      <a:pt x="107029" y="161569"/>
                    </a:lnTo>
                    <a:lnTo>
                      <a:pt x="181867" y="86731"/>
                    </a:lnTo>
                    <a:cubicBezTo>
                      <a:pt x="186512" y="82085"/>
                      <a:pt x="194038" y="82085"/>
                      <a:pt x="198683" y="86731"/>
                    </a:cubicBezTo>
                    <a:cubicBezTo>
                      <a:pt x="203331" y="91376"/>
                      <a:pt x="203331" y="98902"/>
                      <a:pt x="198685" y="103547"/>
                    </a:cubicBezTo>
                    <a:close/>
                  </a:path>
                </a:pathLst>
              </a:custGeom>
              <a:grpFill/>
              <a:ln w="54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MX"/>
              </a:p>
            </p:txBody>
          </p:sp>
        </p:grpSp>
        <p:grpSp>
          <p:nvGrpSpPr>
            <p:cNvPr id="49" name="Group 9">
              <a:extLst>
                <a:ext uri="{FF2B5EF4-FFF2-40B4-BE49-F238E27FC236}">
                  <a16:creationId xmlns:a16="http://schemas.microsoft.com/office/drawing/2014/main" id="{B16CF4DE-F918-4749-B203-7C643302566B}"/>
                </a:ext>
              </a:extLst>
            </p:cNvPr>
            <p:cNvGrpSpPr/>
            <p:nvPr/>
          </p:nvGrpSpPr>
          <p:grpSpPr>
            <a:xfrm>
              <a:off x="1325672" y="3023195"/>
              <a:ext cx="1697935" cy="1080485"/>
              <a:chOff x="703278" y="2316208"/>
              <a:chExt cx="2233445" cy="1080485"/>
            </a:xfrm>
          </p:grpSpPr>
          <p:sp>
            <p:nvSpPr>
              <p:cNvPr id="50" name="TextBox 21">
                <a:extLst>
                  <a:ext uri="{FF2B5EF4-FFF2-40B4-BE49-F238E27FC236}">
                    <a16:creationId xmlns:a16="http://schemas.microsoft.com/office/drawing/2014/main" id="{5432FE9E-94D0-4C47-80C6-99552AAA9328}"/>
                  </a:ext>
                </a:extLst>
              </p:cNvPr>
              <p:cNvSpPr txBox="1"/>
              <p:nvPr/>
            </p:nvSpPr>
            <p:spPr>
              <a:xfrm>
                <a:off x="703279" y="2316208"/>
                <a:ext cx="2233444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solidFill>
                      <a:srgbClr val="131414"/>
                    </a:solidFill>
                    <a:latin typeface="Poppins" pitchFamily="2" charset="77"/>
                    <a:ea typeface="Lato" panose="020F0502020204030203" pitchFamily="34" charset="0"/>
                    <a:cs typeface="Poppins Medium" pitchFamily="2" charset="77"/>
                  </a:rPr>
                  <a:t>2022</a:t>
                </a:r>
              </a:p>
            </p:txBody>
          </p:sp>
          <p:sp>
            <p:nvSpPr>
              <p:cNvPr id="51" name="Rectangle 56">
                <a:extLst>
                  <a:ext uri="{FF2B5EF4-FFF2-40B4-BE49-F238E27FC236}">
                    <a16:creationId xmlns:a16="http://schemas.microsoft.com/office/drawing/2014/main" id="{079D1F2F-C2D7-2447-B04B-3D01CF6AA2FA}"/>
                  </a:ext>
                </a:extLst>
              </p:cNvPr>
              <p:cNvSpPr/>
              <p:nvPr/>
            </p:nvSpPr>
            <p:spPr>
              <a:xfrm>
                <a:off x="703278" y="2919640"/>
                <a:ext cx="2233444" cy="4770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400" dirty="0">
                    <a:latin typeface="Poppins" panose="020F0502020204030203" pitchFamily="34" charset="0"/>
                    <a:ea typeface="Lato Light" panose="020F0502020204030203" pitchFamily="34" charset="0"/>
                    <a:cs typeface="Lato Light" panose="020F0502020204030203" pitchFamily="34" charset="0"/>
                  </a:rPr>
                  <a:t>Add a short description of this milestone here.</a:t>
                </a:r>
              </a:p>
            </p:txBody>
          </p:sp>
        </p:grpSp>
        <p:grpSp>
          <p:nvGrpSpPr>
            <p:cNvPr id="52" name="Group 100">
              <a:extLst>
                <a:ext uri="{FF2B5EF4-FFF2-40B4-BE49-F238E27FC236}">
                  <a16:creationId xmlns:a16="http://schemas.microsoft.com/office/drawing/2014/main" id="{C008C359-8CDA-7646-BCDB-3A7147281EA3}"/>
                </a:ext>
              </a:extLst>
            </p:cNvPr>
            <p:cNvGrpSpPr/>
            <p:nvPr/>
          </p:nvGrpSpPr>
          <p:grpSpPr>
            <a:xfrm>
              <a:off x="5245445" y="3023195"/>
              <a:ext cx="1697935" cy="1080485"/>
              <a:chOff x="703278" y="2316208"/>
              <a:chExt cx="2233445" cy="1080485"/>
            </a:xfrm>
          </p:grpSpPr>
          <p:sp>
            <p:nvSpPr>
              <p:cNvPr id="53" name="TextBox 21">
                <a:extLst>
                  <a:ext uri="{FF2B5EF4-FFF2-40B4-BE49-F238E27FC236}">
                    <a16:creationId xmlns:a16="http://schemas.microsoft.com/office/drawing/2014/main" id="{127545A5-DBFD-3F45-927F-9BA3EBC7E79D}"/>
                  </a:ext>
                </a:extLst>
              </p:cNvPr>
              <p:cNvSpPr txBox="1"/>
              <p:nvPr/>
            </p:nvSpPr>
            <p:spPr>
              <a:xfrm>
                <a:off x="703279" y="2316208"/>
                <a:ext cx="2233444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solidFill>
                      <a:srgbClr val="131414"/>
                    </a:solidFill>
                    <a:latin typeface="Poppins" pitchFamily="2" charset="77"/>
                    <a:ea typeface="Lato" panose="020F0502020204030203" pitchFamily="34" charset="0"/>
                    <a:cs typeface="Poppins Medium" pitchFamily="2" charset="77"/>
                  </a:rPr>
                  <a:t>2024</a:t>
                </a:r>
              </a:p>
            </p:txBody>
          </p:sp>
          <p:sp>
            <p:nvSpPr>
              <p:cNvPr id="54" name="Rectangle 56">
                <a:extLst>
                  <a:ext uri="{FF2B5EF4-FFF2-40B4-BE49-F238E27FC236}">
                    <a16:creationId xmlns:a16="http://schemas.microsoft.com/office/drawing/2014/main" id="{8F0D337A-0BBA-DB43-8874-3C62ED948ABC}"/>
                  </a:ext>
                </a:extLst>
              </p:cNvPr>
              <p:cNvSpPr/>
              <p:nvPr/>
            </p:nvSpPr>
            <p:spPr>
              <a:xfrm>
                <a:off x="703278" y="2919640"/>
                <a:ext cx="2233444" cy="4770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400" dirty="0">
                    <a:latin typeface="Poppins" panose="020F0502020204030203" pitchFamily="34" charset="0"/>
                    <a:ea typeface="Lato Light" panose="020F0502020204030203" pitchFamily="34" charset="0"/>
                    <a:cs typeface="Lato Light" panose="020F0502020204030203" pitchFamily="34" charset="0"/>
                  </a:rPr>
                  <a:t>Add a short description of this milestone here.</a:t>
                </a:r>
              </a:p>
            </p:txBody>
          </p:sp>
        </p:grpSp>
        <p:grpSp>
          <p:nvGrpSpPr>
            <p:cNvPr id="55" name="Group 103">
              <a:extLst>
                <a:ext uri="{FF2B5EF4-FFF2-40B4-BE49-F238E27FC236}">
                  <a16:creationId xmlns:a16="http://schemas.microsoft.com/office/drawing/2014/main" id="{AE5DCDBA-E53F-4E43-AE85-10545F45DAAF}"/>
                </a:ext>
              </a:extLst>
            </p:cNvPr>
            <p:cNvGrpSpPr/>
            <p:nvPr/>
          </p:nvGrpSpPr>
          <p:grpSpPr>
            <a:xfrm>
              <a:off x="9185473" y="3023195"/>
              <a:ext cx="1697935" cy="1080485"/>
              <a:chOff x="703278" y="2316208"/>
              <a:chExt cx="2233445" cy="1080485"/>
            </a:xfrm>
          </p:grpSpPr>
          <p:sp>
            <p:nvSpPr>
              <p:cNvPr id="56" name="TextBox 21">
                <a:extLst>
                  <a:ext uri="{FF2B5EF4-FFF2-40B4-BE49-F238E27FC236}">
                    <a16:creationId xmlns:a16="http://schemas.microsoft.com/office/drawing/2014/main" id="{DF0CBC64-37E7-3946-A9C2-C06D213D526D}"/>
                  </a:ext>
                </a:extLst>
              </p:cNvPr>
              <p:cNvSpPr txBox="1"/>
              <p:nvPr/>
            </p:nvSpPr>
            <p:spPr>
              <a:xfrm>
                <a:off x="703279" y="2316208"/>
                <a:ext cx="2233444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solidFill>
                      <a:srgbClr val="131414"/>
                    </a:solidFill>
                    <a:latin typeface="Poppins" pitchFamily="2" charset="77"/>
                    <a:ea typeface="Lato" panose="020F0502020204030203" pitchFamily="34" charset="0"/>
                    <a:cs typeface="Poppins Medium" pitchFamily="2" charset="77"/>
                  </a:rPr>
                  <a:t>2026</a:t>
                </a:r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96048782-4C6C-DE4F-AD7D-F21F97B289B9}"/>
                  </a:ext>
                </a:extLst>
              </p:cNvPr>
              <p:cNvSpPr/>
              <p:nvPr/>
            </p:nvSpPr>
            <p:spPr>
              <a:xfrm>
                <a:off x="703278" y="2919640"/>
                <a:ext cx="2233444" cy="4770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400" dirty="0">
                    <a:latin typeface="Poppins" panose="020F0502020204030203" pitchFamily="34" charset="0"/>
                    <a:ea typeface="Lato Light" panose="020F0502020204030203" pitchFamily="34" charset="0"/>
                    <a:cs typeface="Lato Light" panose="020F0502020204030203" pitchFamily="34" charset="0"/>
                  </a:rPr>
                  <a:t>Add a short description of this milestone here.</a:t>
                </a:r>
              </a:p>
            </p:txBody>
          </p:sp>
        </p:grpSp>
        <p:grpSp>
          <p:nvGrpSpPr>
            <p:cNvPr id="58" name="Group 11">
              <a:extLst>
                <a:ext uri="{FF2B5EF4-FFF2-40B4-BE49-F238E27FC236}">
                  <a16:creationId xmlns:a16="http://schemas.microsoft.com/office/drawing/2014/main" id="{9C26913F-3C77-CE4F-B8C1-5D4D3BBA79F7}"/>
                </a:ext>
              </a:extLst>
            </p:cNvPr>
            <p:cNvGrpSpPr/>
            <p:nvPr/>
          </p:nvGrpSpPr>
          <p:grpSpPr>
            <a:xfrm>
              <a:off x="3263307" y="2793960"/>
              <a:ext cx="1697935" cy="1383394"/>
              <a:chOff x="3263307" y="3340714"/>
              <a:chExt cx="1697935" cy="1383394"/>
            </a:xfrm>
          </p:grpSpPr>
          <p:sp>
            <p:nvSpPr>
              <p:cNvPr id="59" name="TextBox 21">
                <a:extLst>
                  <a:ext uri="{FF2B5EF4-FFF2-40B4-BE49-F238E27FC236}">
                    <a16:creationId xmlns:a16="http://schemas.microsoft.com/office/drawing/2014/main" id="{B48E0446-9755-E948-936F-C02AAD38255A}"/>
                  </a:ext>
                </a:extLst>
              </p:cNvPr>
              <p:cNvSpPr txBox="1"/>
              <p:nvPr/>
            </p:nvSpPr>
            <p:spPr>
              <a:xfrm>
                <a:off x="3263308" y="4308610"/>
                <a:ext cx="1697934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solidFill>
                      <a:srgbClr val="131414"/>
                    </a:solidFill>
                    <a:latin typeface="Poppins" pitchFamily="2" charset="77"/>
                    <a:ea typeface="Lato" panose="020F0502020204030203" pitchFamily="34" charset="0"/>
                    <a:cs typeface="Poppins Medium" pitchFamily="2" charset="77"/>
                  </a:rPr>
                  <a:t>2023</a:t>
                </a:r>
              </a:p>
            </p:txBody>
          </p:sp>
          <p:sp>
            <p:nvSpPr>
              <p:cNvPr id="60" name="Rectangle 56">
                <a:extLst>
                  <a:ext uri="{FF2B5EF4-FFF2-40B4-BE49-F238E27FC236}">
                    <a16:creationId xmlns:a16="http://schemas.microsoft.com/office/drawing/2014/main" id="{8F6E0B5E-5D92-A247-B065-5CE769143FBC}"/>
                  </a:ext>
                </a:extLst>
              </p:cNvPr>
              <p:cNvSpPr/>
              <p:nvPr/>
            </p:nvSpPr>
            <p:spPr>
              <a:xfrm>
                <a:off x="3263307" y="3340714"/>
                <a:ext cx="1697934" cy="6924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400" dirty="0">
                    <a:latin typeface="Poppins" panose="020F0502020204030203" pitchFamily="34" charset="0"/>
                    <a:ea typeface="Lato Light" panose="020F0502020204030203" pitchFamily="34" charset="0"/>
                    <a:cs typeface="Lato Light" panose="020F0502020204030203" pitchFamily="34" charset="0"/>
                  </a:rPr>
                  <a:t>Add a short description of this milestone here.</a:t>
                </a:r>
              </a:p>
            </p:txBody>
          </p:sp>
        </p:grpSp>
        <p:grpSp>
          <p:nvGrpSpPr>
            <p:cNvPr id="61" name="Group 109">
              <a:extLst>
                <a:ext uri="{FF2B5EF4-FFF2-40B4-BE49-F238E27FC236}">
                  <a16:creationId xmlns:a16="http://schemas.microsoft.com/office/drawing/2014/main" id="{A884E19B-2A77-D24E-985B-873FA614F748}"/>
                </a:ext>
              </a:extLst>
            </p:cNvPr>
            <p:cNvGrpSpPr/>
            <p:nvPr/>
          </p:nvGrpSpPr>
          <p:grpSpPr>
            <a:xfrm>
              <a:off x="7172471" y="2793960"/>
              <a:ext cx="1697935" cy="1383394"/>
              <a:chOff x="3263307" y="3340714"/>
              <a:chExt cx="1697935" cy="1383394"/>
            </a:xfrm>
          </p:grpSpPr>
          <p:sp>
            <p:nvSpPr>
              <p:cNvPr id="62" name="TextBox 21">
                <a:extLst>
                  <a:ext uri="{FF2B5EF4-FFF2-40B4-BE49-F238E27FC236}">
                    <a16:creationId xmlns:a16="http://schemas.microsoft.com/office/drawing/2014/main" id="{420EE8A5-5E9C-A84B-A26B-29FEAB939A3D}"/>
                  </a:ext>
                </a:extLst>
              </p:cNvPr>
              <p:cNvSpPr txBox="1"/>
              <p:nvPr/>
            </p:nvSpPr>
            <p:spPr>
              <a:xfrm>
                <a:off x="3263308" y="4308610"/>
                <a:ext cx="1697934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solidFill>
                      <a:srgbClr val="131414"/>
                    </a:solidFill>
                    <a:latin typeface="Poppins" pitchFamily="2" charset="77"/>
                    <a:ea typeface="Lato" panose="020F0502020204030203" pitchFamily="34" charset="0"/>
                    <a:cs typeface="Poppins Medium" pitchFamily="2" charset="77"/>
                  </a:rPr>
                  <a:t>2025</a:t>
                </a:r>
              </a:p>
            </p:txBody>
          </p:sp>
          <p:sp>
            <p:nvSpPr>
              <p:cNvPr id="63" name="Rectangle 56">
                <a:extLst>
                  <a:ext uri="{FF2B5EF4-FFF2-40B4-BE49-F238E27FC236}">
                    <a16:creationId xmlns:a16="http://schemas.microsoft.com/office/drawing/2014/main" id="{6E12B324-246A-524E-B094-0021271F6E56}"/>
                  </a:ext>
                </a:extLst>
              </p:cNvPr>
              <p:cNvSpPr/>
              <p:nvPr/>
            </p:nvSpPr>
            <p:spPr>
              <a:xfrm>
                <a:off x="3263307" y="3340714"/>
                <a:ext cx="1697934" cy="6924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400" dirty="0">
                    <a:latin typeface="Poppins" panose="020F0502020204030203" pitchFamily="34" charset="0"/>
                    <a:ea typeface="Lato Light" panose="020F0502020204030203" pitchFamily="34" charset="0"/>
                    <a:cs typeface="Lato Light" panose="020F0502020204030203" pitchFamily="34" charset="0"/>
                  </a:rPr>
                  <a:t>Add a short description of this milestone here.</a:t>
                </a:r>
              </a:p>
            </p:txBody>
          </p:sp>
        </p:grp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350">
            <a:extLst>
              <a:ext uri="{FF2B5EF4-FFF2-40B4-BE49-F238E27FC236}">
                <a16:creationId xmlns:a16="http://schemas.microsoft.com/office/drawing/2014/main" id="{EB85846B-B4DD-D346-BE0C-37F878C3F360}"/>
              </a:ext>
            </a:extLst>
          </p:cNvPr>
          <p:cNvSpPr txBox="1"/>
          <p:nvPr/>
        </p:nvSpPr>
        <p:spPr>
          <a:xfrm>
            <a:off x="4909366" y="511095"/>
            <a:ext cx="2370200" cy="661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srgbClr val="131414"/>
                </a:solidFill>
                <a:latin typeface="Funnel Display" pitchFamily="2" charset="77"/>
                <a:ea typeface="Lato Heavy" charset="0"/>
                <a:cs typeface="Poppins" pitchFamily="2" charset="77"/>
              </a:rPr>
              <a:t>Timeline</a:t>
            </a:r>
          </a:p>
        </p:txBody>
      </p:sp>
      <p:sp>
        <p:nvSpPr>
          <p:cNvPr id="12" name="CuadroTexto 351">
            <a:extLst>
              <a:ext uri="{FF2B5EF4-FFF2-40B4-BE49-F238E27FC236}">
                <a16:creationId xmlns:a16="http://schemas.microsoft.com/office/drawing/2014/main" id="{14CCF53B-4E8A-804A-9EAC-C1FF6A3EC7E9}"/>
              </a:ext>
            </a:extLst>
          </p:cNvPr>
          <p:cNvSpPr txBox="1"/>
          <p:nvPr/>
        </p:nvSpPr>
        <p:spPr>
          <a:xfrm>
            <a:off x="1334154" y="1191655"/>
            <a:ext cx="952051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Poppins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Optional subtitle. Replace with your own or delete this line.</a:t>
            </a:r>
          </a:p>
        </p:txBody>
      </p:sp>
      <p:sp>
        <p:nvSpPr>
          <p:cNvPr id="13" name="Forma libre 350">
            <a:extLst>
              <a:ext uri="{FF2B5EF4-FFF2-40B4-BE49-F238E27FC236}">
                <a16:creationId xmlns:a16="http://schemas.microsoft.com/office/drawing/2014/main" id="{583F4C4D-04DD-124D-AD8D-0F18340AF58C}"/>
              </a:ext>
            </a:extLst>
          </p:cNvPr>
          <p:cNvSpPr/>
          <p:nvPr/>
        </p:nvSpPr>
        <p:spPr>
          <a:xfrm>
            <a:off x="1169698" y="2876262"/>
            <a:ext cx="1941139" cy="459862"/>
          </a:xfrm>
          <a:custGeom>
            <a:avLst/>
            <a:gdLst>
              <a:gd name="connsiteX0" fmla="*/ 46 w 336913"/>
              <a:gd name="connsiteY0" fmla="*/ 46 h 79815"/>
              <a:gd name="connsiteX1" fmla="*/ 337052 w 336913"/>
              <a:gd name="connsiteY1" fmla="*/ 46 h 79815"/>
              <a:gd name="connsiteX2" fmla="*/ 337052 w 336913"/>
              <a:gd name="connsiteY2" fmla="*/ 79785 h 79815"/>
              <a:gd name="connsiteX3" fmla="*/ 46 w 336913"/>
              <a:gd name="connsiteY3" fmla="*/ 79785 h 79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6913" h="79815">
                <a:moveTo>
                  <a:pt x="46" y="46"/>
                </a:moveTo>
                <a:lnTo>
                  <a:pt x="337052" y="46"/>
                </a:lnTo>
                <a:lnTo>
                  <a:pt x="337052" y="79785"/>
                </a:lnTo>
                <a:lnTo>
                  <a:pt x="46" y="79785"/>
                </a:lnTo>
                <a:close/>
              </a:path>
            </a:pathLst>
          </a:custGeom>
          <a:solidFill>
            <a:srgbClr val="E86222"/>
          </a:solidFill>
          <a:ln w="383" cap="flat">
            <a:noFill/>
            <a:prstDash val="solid"/>
            <a:miter/>
          </a:ln>
        </p:spPr>
        <p:txBody>
          <a:bodyPr rtlCol="0" anchor="ctr"/>
          <a:lstStyle/>
          <a:p>
            <a:endParaRPr lang="es-MX"/>
          </a:p>
        </p:txBody>
      </p:sp>
      <p:sp>
        <p:nvSpPr>
          <p:cNvPr id="14" name="Forma libre 354">
            <a:extLst>
              <a:ext uri="{FF2B5EF4-FFF2-40B4-BE49-F238E27FC236}">
                <a16:creationId xmlns:a16="http://schemas.microsoft.com/office/drawing/2014/main" id="{43308EBB-CC54-6042-AFF9-888CF62EF654}"/>
              </a:ext>
            </a:extLst>
          </p:cNvPr>
          <p:cNvSpPr/>
          <p:nvPr/>
        </p:nvSpPr>
        <p:spPr>
          <a:xfrm>
            <a:off x="3111413" y="2876262"/>
            <a:ext cx="1998621" cy="459862"/>
          </a:xfrm>
          <a:custGeom>
            <a:avLst/>
            <a:gdLst>
              <a:gd name="connsiteX0" fmla="*/ 46 w 346890"/>
              <a:gd name="connsiteY0" fmla="*/ 46 h 79815"/>
              <a:gd name="connsiteX1" fmla="*/ 347520 w 346890"/>
              <a:gd name="connsiteY1" fmla="*/ 46 h 79815"/>
              <a:gd name="connsiteX2" fmla="*/ 347520 w 346890"/>
              <a:gd name="connsiteY2" fmla="*/ 79785 h 79815"/>
              <a:gd name="connsiteX3" fmla="*/ 46 w 346890"/>
              <a:gd name="connsiteY3" fmla="*/ 79785 h 79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6890" h="79815">
                <a:moveTo>
                  <a:pt x="46" y="46"/>
                </a:moveTo>
                <a:lnTo>
                  <a:pt x="347520" y="46"/>
                </a:lnTo>
                <a:lnTo>
                  <a:pt x="347520" y="79785"/>
                </a:lnTo>
                <a:lnTo>
                  <a:pt x="46" y="79785"/>
                </a:lnTo>
                <a:close/>
              </a:path>
            </a:pathLst>
          </a:custGeom>
          <a:solidFill>
            <a:srgbClr val="3898EC"/>
          </a:solidFill>
          <a:ln w="383" cap="flat">
            <a:noFill/>
            <a:prstDash val="solid"/>
            <a:miter/>
          </a:ln>
        </p:spPr>
        <p:txBody>
          <a:bodyPr rtlCol="0" anchor="ctr"/>
          <a:lstStyle/>
          <a:p>
            <a:endParaRPr lang="es-MX"/>
          </a:p>
        </p:txBody>
      </p:sp>
      <p:sp>
        <p:nvSpPr>
          <p:cNvPr id="15" name="Forma libre 358">
            <a:extLst>
              <a:ext uri="{FF2B5EF4-FFF2-40B4-BE49-F238E27FC236}">
                <a16:creationId xmlns:a16="http://schemas.microsoft.com/office/drawing/2014/main" id="{EEA3D279-80F6-A24B-A9B0-61FEF5EB09C0}"/>
              </a:ext>
            </a:extLst>
          </p:cNvPr>
          <p:cNvSpPr/>
          <p:nvPr/>
        </p:nvSpPr>
        <p:spPr>
          <a:xfrm>
            <a:off x="5113348" y="2876262"/>
            <a:ext cx="2051679" cy="459862"/>
          </a:xfrm>
          <a:custGeom>
            <a:avLst/>
            <a:gdLst>
              <a:gd name="connsiteX0" fmla="*/ 46 w 356100"/>
              <a:gd name="connsiteY0" fmla="*/ 46 h 79815"/>
              <a:gd name="connsiteX1" fmla="*/ 356462 w 356100"/>
              <a:gd name="connsiteY1" fmla="*/ 46 h 79815"/>
              <a:gd name="connsiteX2" fmla="*/ 356462 w 356100"/>
              <a:gd name="connsiteY2" fmla="*/ 79785 h 79815"/>
              <a:gd name="connsiteX3" fmla="*/ 46 w 356100"/>
              <a:gd name="connsiteY3" fmla="*/ 79785 h 79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6100" h="79815">
                <a:moveTo>
                  <a:pt x="46" y="46"/>
                </a:moveTo>
                <a:lnTo>
                  <a:pt x="356462" y="46"/>
                </a:lnTo>
                <a:lnTo>
                  <a:pt x="356462" y="79785"/>
                </a:lnTo>
                <a:lnTo>
                  <a:pt x="46" y="79785"/>
                </a:lnTo>
                <a:close/>
              </a:path>
            </a:pathLst>
          </a:custGeom>
          <a:solidFill>
            <a:srgbClr val="747980"/>
          </a:solidFill>
          <a:ln w="383" cap="flat">
            <a:noFill/>
            <a:prstDash val="solid"/>
            <a:miter/>
          </a:ln>
        </p:spPr>
        <p:txBody>
          <a:bodyPr rtlCol="0" anchor="ctr"/>
          <a:lstStyle/>
          <a:p>
            <a:endParaRPr lang="es-MX"/>
          </a:p>
        </p:txBody>
      </p:sp>
      <p:sp>
        <p:nvSpPr>
          <p:cNvPr id="16" name="Forma libre 362">
            <a:extLst>
              <a:ext uri="{FF2B5EF4-FFF2-40B4-BE49-F238E27FC236}">
                <a16:creationId xmlns:a16="http://schemas.microsoft.com/office/drawing/2014/main" id="{B31C6F2F-A412-4649-8F30-E232AB968CD0}"/>
              </a:ext>
            </a:extLst>
          </p:cNvPr>
          <p:cNvSpPr/>
          <p:nvPr/>
        </p:nvSpPr>
        <p:spPr>
          <a:xfrm>
            <a:off x="7166842" y="2876262"/>
            <a:ext cx="1941139" cy="459862"/>
          </a:xfrm>
          <a:custGeom>
            <a:avLst/>
            <a:gdLst>
              <a:gd name="connsiteX0" fmla="*/ 46 w 336913"/>
              <a:gd name="connsiteY0" fmla="*/ 46 h 79815"/>
              <a:gd name="connsiteX1" fmla="*/ 337052 w 336913"/>
              <a:gd name="connsiteY1" fmla="*/ 46 h 79815"/>
              <a:gd name="connsiteX2" fmla="*/ 337052 w 336913"/>
              <a:gd name="connsiteY2" fmla="*/ 79785 h 79815"/>
              <a:gd name="connsiteX3" fmla="*/ 46 w 336913"/>
              <a:gd name="connsiteY3" fmla="*/ 79785 h 79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6913" h="79815">
                <a:moveTo>
                  <a:pt x="46" y="46"/>
                </a:moveTo>
                <a:lnTo>
                  <a:pt x="337052" y="46"/>
                </a:lnTo>
                <a:lnTo>
                  <a:pt x="337052" y="79785"/>
                </a:lnTo>
                <a:lnTo>
                  <a:pt x="46" y="79785"/>
                </a:lnTo>
                <a:close/>
              </a:path>
            </a:pathLst>
          </a:custGeom>
          <a:solidFill>
            <a:srgbClr val="0E0E12"/>
          </a:solidFill>
          <a:ln w="383" cap="flat">
            <a:noFill/>
            <a:prstDash val="solid"/>
            <a:miter/>
          </a:ln>
        </p:spPr>
        <p:txBody>
          <a:bodyPr rtlCol="0" anchor="ctr"/>
          <a:lstStyle/>
          <a:p>
            <a:endParaRPr lang="es-MX"/>
          </a:p>
        </p:txBody>
      </p:sp>
      <p:sp>
        <p:nvSpPr>
          <p:cNvPr id="17" name="Forma libre 366">
            <a:extLst>
              <a:ext uri="{FF2B5EF4-FFF2-40B4-BE49-F238E27FC236}">
                <a16:creationId xmlns:a16="http://schemas.microsoft.com/office/drawing/2014/main" id="{1FAC08B3-0B15-BE40-8BE4-0A06F6806B6B}"/>
              </a:ext>
            </a:extLst>
          </p:cNvPr>
          <p:cNvSpPr/>
          <p:nvPr/>
        </p:nvSpPr>
        <p:spPr>
          <a:xfrm>
            <a:off x="9108511" y="2876262"/>
            <a:ext cx="1941138" cy="459862"/>
          </a:xfrm>
          <a:custGeom>
            <a:avLst/>
            <a:gdLst>
              <a:gd name="connsiteX0" fmla="*/ 46 w 279354"/>
              <a:gd name="connsiteY0" fmla="*/ 46 h 79815"/>
              <a:gd name="connsiteX1" fmla="*/ 279700 w 279354"/>
              <a:gd name="connsiteY1" fmla="*/ 46 h 79815"/>
              <a:gd name="connsiteX2" fmla="*/ 279700 w 279354"/>
              <a:gd name="connsiteY2" fmla="*/ 79785 h 79815"/>
              <a:gd name="connsiteX3" fmla="*/ 46 w 279354"/>
              <a:gd name="connsiteY3" fmla="*/ 79785 h 79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9354" h="79815">
                <a:moveTo>
                  <a:pt x="46" y="46"/>
                </a:moveTo>
                <a:lnTo>
                  <a:pt x="279700" y="46"/>
                </a:lnTo>
                <a:lnTo>
                  <a:pt x="279700" y="79785"/>
                </a:lnTo>
                <a:lnTo>
                  <a:pt x="46" y="79785"/>
                </a:lnTo>
                <a:close/>
              </a:path>
            </a:pathLst>
          </a:custGeom>
          <a:solidFill>
            <a:srgbClr val="3B3E42"/>
          </a:solidFill>
          <a:ln w="383" cap="flat">
            <a:noFill/>
            <a:prstDash val="solid"/>
            <a:miter/>
          </a:ln>
        </p:spPr>
        <p:txBody>
          <a:bodyPr rtlCol="0" anchor="ctr"/>
          <a:lstStyle/>
          <a:p>
            <a:endParaRPr lang="es-MX"/>
          </a:p>
        </p:txBody>
      </p:sp>
      <p:grpSp>
        <p:nvGrpSpPr>
          <p:cNvPr id="18" name="Group 8">
            <a:extLst>
              <a:ext uri="{FF2B5EF4-FFF2-40B4-BE49-F238E27FC236}">
                <a16:creationId xmlns:a16="http://schemas.microsoft.com/office/drawing/2014/main" id="{7EF4663B-46E5-C24B-87C0-42ACC57F7D09}"/>
              </a:ext>
            </a:extLst>
          </p:cNvPr>
          <p:cNvGrpSpPr/>
          <p:nvPr/>
        </p:nvGrpSpPr>
        <p:grpSpPr>
          <a:xfrm>
            <a:off x="1139175" y="2418143"/>
            <a:ext cx="8709342" cy="2832021"/>
            <a:chOff x="1324067" y="2660911"/>
            <a:chExt cx="8709342" cy="3342825"/>
          </a:xfrm>
        </p:grpSpPr>
        <p:sp>
          <p:nvSpPr>
            <p:cNvPr id="19" name="Forma libre 351">
              <a:extLst>
                <a:ext uri="{FF2B5EF4-FFF2-40B4-BE49-F238E27FC236}">
                  <a16:creationId xmlns:a16="http://schemas.microsoft.com/office/drawing/2014/main" id="{387173BE-837E-BB40-A127-41F6FC1F15E0}"/>
                </a:ext>
              </a:extLst>
            </p:cNvPr>
            <p:cNvSpPr/>
            <p:nvPr/>
          </p:nvSpPr>
          <p:spPr>
            <a:xfrm>
              <a:off x="1324067" y="2660911"/>
              <a:ext cx="756114" cy="3342825"/>
            </a:xfrm>
            <a:custGeom>
              <a:avLst/>
              <a:gdLst>
                <a:gd name="connsiteX0" fmla="*/ 232 w 131235"/>
                <a:gd name="connsiteY0" fmla="*/ 580529 h 580197"/>
                <a:gd name="connsiteX1" fmla="*/ 232 w 131235"/>
                <a:gd name="connsiteY1" fmla="*/ 232 h 580197"/>
                <a:gd name="connsiteX2" fmla="*/ 131344 w 131235"/>
                <a:gd name="connsiteY2" fmla="*/ 232 h 580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1235" h="580197">
                  <a:moveTo>
                    <a:pt x="232" y="580529"/>
                  </a:moveTo>
                  <a:lnTo>
                    <a:pt x="232" y="232"/>
                  </a:lnTo>
                  <a:lnTo>
                    <a:pt x="131344" y="232"/>
                  </a:lnTo>
                </a:path>
              </a:pathLst>
            </a:custGeom>
            <a:noFill/>
            <a:ln w="25400" cap="rnd">
              <a:solidFill>
                <a:srgbClr val="FFFFFF">
                  <a:lumMod val="85000"/>
                </a:srgbClr>
              </a:solidFill>
              <a:prstDash val="solid"/>
              <a:round/>
              <a:headEnd type="triangle"/>
              <a:tailEnd type="triangle"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20" name="Forma libre 355">
              <a:extLst>
                <a:ext uri="{FF2B5EF4-FFF2-40B4-BE49-F238E27FC236}">
                  <a16:creationId xmlns:a16="http://schemas.microsoft.com/office/drawing/2014/main" id="{314EBC78-4296-8E44-A649-F9F6149AA9B6}"/>
                </a:ext>
              </a:extLst>
            </p:cNvPr>
            <p:cNvSpPr/>
            <p:nvPr/>
          </p:nvSpPr>
          <p:spPr>
            <a:xfrm>
              <a:off x="3280947" y="2660911"/>
              <a:ext cx="756114" cy="3342825"/>
            </a:xfrm>
            <a:custGeom>
              <a:avLst/>
              <a:gdLst>
                <a:gd name="connsiteX0" fmla="*/ 232 w 131235"/>
                <a:gd name="connsiteY0" fmla="*/ 580529 h 580197"/>
                <a:gd name="connsiteX1" fmla="*/ 232 w 131235"/>
                <a:gd name="connsiteY1" fmla="*/ 232 h 580197"/>
                <a:gd name="connsiteX2" fmla="*/ 131337 w 131235"/>
                <a:gd name="connsiteY2" fmla="*/ 232 h 580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1235" h="580197">
                  <a:moveTo>
                    <a:pt x="232" y="580529"/>
                  </a:moveTo>
                  <a:lnTo>
                    <a:pt x="232" y="232"/>
                  </a:lnTo>
                  <a:lnTo>
                    <a:pt x="131337" y="232"/>
                  </a:lnTo>
                </a:path>
              </a:pathLst>
            </a:custGeom>
            <a:noFill/>
            <a:ln w="25400" cap="rnd">
              <a:solidFill>
                <a:srgbClr val="FFFFFF">
                  <a:lumMod val="85000"/>
                </a:srgbClr>
              </a:solidFill>
              <a:prstDash val="solid"/>
              <a:round/>
              <a:headEnd type="triangle"/>
              <a:tailEnd type="triangle"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21" name="Forma libre 359">
              <a:extLst>
                <a:ext uri="{FF2B5EF4-FFF2-40B4-BE49-F238E27FC236}">
                  <a16:creationId xmlns:a16="http://schemas.microsoft.com/office/drawing/2014/main" id="{8C094EBC-8DF5-F145-80ED-2E84C8E53261}"/>
                </a:ext>
              </a:extLst>
            </p:cNvPr>
            <p:cNvSpPr/>
            <p:nvPr/>
          </p:nvSpPr>
          <p:spPr>
            <a:xfrm>
              <a:off x="5284788" y="2660911"/>
              <a:ext cx="756114" cy="3342825"/>
            </a:xfrm>
            <a:custGeom>
              <a:avLst/>
              <a:gdLst>
                <a:gd name="connsiteX0" fmla="*/ 232 w 131235"/>
                <a:gd name="connsiteY0" fmla="*/ 580529 h 580197"/>
                <a:gd name="connsiteX1" fmla="*/ 232 w 131235"/>
                <a:gd name="connsiteY1" fmla="*/ 232 h 580197"/>
                <a:gd name="connsiteX2" fmla="*/ 131344 w 131235"/>
                <a:gd name="connsiteY2" fmla="*/ 232 h 580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1235" h="580197">
                  <a:moveTo>
                    <a:pt x="232" y="580529"/>
                  </a:moveTo>
                  <a:lnTo>
                    <a:pt x="232" y="232"/>
                  </a:lnTo>
                  <a:lnTo>
                    <a:pt x="131344" y="232"/>
                  </a:lnTo>
                </a:path>
              </a:pathLst>
            </a:custGeom>
            <a:noFill/>
            <a:ln w="25400" cap="rnd">
              <a:solidFill>
                <a:srgbClr val="FFFFFF">
                  <a:lumMod val="85000"/>
                </a:srgbClr>
              </a:solidFill>
              <a:prstDash val="solid"/>
              <a:round/>
              <a:headEnd type="triangle"/>
              <a:tailEnd type="triangle"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22" name="Forma libre 363">
              <a:extLst>
                <a:ext uri="{FF2B5EF4-FFF2-40B4-BE49-F238E27FC236}">
                  <a16:creationId xmlns:a16="http://schemas.microsoft.com/office/drawing/2014/main" id="{E4D9CEF7-583D-5945-83C9-85909ADCB051}"/>
                </a:ext>
              </a:extLst>
            </p:cNvPr>
            <p:cNvSpPr/>
            <p:nvPr/>
          </p:nvSpPr>
          <p:spPr>
            <a:xfrm>
              <a:off x="7337574" y="2660911"/>
              <a:ext cx="756114" cy="3342825"/>
            </a:xfrm>
            <a:custGeom>
              <a:avLst/>
              <a:gdLst>
                <a:gd name="connsiteX0" fmla="*/ 232 w 131235"/>
                <a:gd name="connsiteY0" fmla="*/ 580529 h 580197"/>
                <a:gd name="connsiteX1" fmla="*/ 232 w 131235"/>
                <a:gd name="connsiteY1" fmla="*/ 232 h 580197"/>
                <a:gd name="connsiteX2" fmla="*/ 131344 w 131235"/>
                <a:gd name="connsiteY2" fmla="*/ 232 h 580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1235" h="580197">
                  <a:moveTo>
                    <a:pt x="232" y="580529"/>
                  </a:moveTo>
                  <a:lnTo>
                    <a:pt x="232" y="232"/>
                  </a:lnTo>
                  <a:lnTo>
                    <a:pt x="131344" y="232"/>
                  </a:lnTo>
                </a:path>
              </a:pathLst>
            </a:custGeom>
            <a:noFill/>
            <a:ln w="25400" cap="rnd">
              <a:solidFill>
                <a:srgbClr val="FFFFFF">
                  <a:lumMod val="85000"/>
                </a:srgbClr>
              </a:solidFill>
              <a:prstDash val="solid"/>
              <a:round/>
              <a:headEnd type="triangle"/>
              <a:tailEnd type="triangle"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23" name="Forma libre 367">
              <a:extLst>
                <a:ext uri="{FF2B5EF4-FFF2-40B4-BE49-F238E27FC236}">
                  <a16:creationId xmlns:a16="http://schemas.microsoft.com/office/drawing/2014/main" id="{1C574991-E692-B84C-967E-4B3441F70AEE}"/>
                </a:ext>
              </a:extLst>
            </p:cNvPr>
            <p:cNvSpPr/>
            <p:nvPr/>
          </p:nvSpPr>
          <p:spPr>
            <a:xfrm>
              <a:off x="9277295" y="2660911"/>
              <a:ext cx="756114" cy="3342825"/>
            </a:xfrm>
            <a:custGeom>
              <a:avLst/>
              <a:gdLst>
                <a:gd name="connsiteX0" fmla="*/ 232 w 131235"/>
                <a:gd name="connsiteY0" fmla="*/ 580529 h 580197"/>
                <a:gd name="connsiteX1" fmla="*/ 232 w 131235"/>
                <a:gd name="connsiteY1" fmla="*/ 232 h 580197"/>
                <a:gd name="connsiteX2" fmla="*/ 131337 w 131235"/>
                <a:gd name="connsiteY2" fmla="*/ 232 h 580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1235" h="580197">
                  <a:moveTo>
                    <a:pt x="232" y="580529"/>
                  </a:moveTo>
                  <a:lnTo>
                    <a:pt x="232" y="232"/>
                  </a:lnTo>
                  <a:lnTo>
                    <a:pt x="131337" y="232"/>
                  </a:lnTo>
                </a:path>
              </a:pathLst>
            </a:custGeom>
            <a:noFill/>
            <a:ln w="25400" cap="rnd">
              <a:solidFill>
                <a:srgbClr val="FFFFFF">
                  <a:lumMod val="85000"/>
                </a:srgbClr>
              </a:solidFill>
              <a:prstDash val="solid"/>
              <a:round/>
              <a:headEnd type="triangle"/>
              <a:tailEnd type="triangle"/>
            </a:ln>
          </p:spPr>
          <p:txBody>
            <a:bodyPr rtlCol="0" anchor="ctr"/>
            <a:lstStyle/>
            <a:p>
              <a:endParaRPr lang="es-MX"/>
            </a:p>
          </p:txBody>
        </p:sp>
      </p:grpSp>
      <p:sp>
        <p:nvSpPr>
          <p:cNvPr id="24" name="CuadroTexto 395">
            <a:extLst>
              <a:ext uri="{FF2B5EF4-FFF2-40B4-BE49-F238E27FC236}">
                <a16:creationId xmlns:a16="http://schemas.microsoft.com/office/drawing/2014/main" id="{E62097AC-07E4-E34D-BAB2-CFFC1B785E50}"/>
              </a:ext>
            </a:extLst>
          </p:cNvPr>
          <p:cNvSpPr txBox="1"/>
          <p:nvPr/>
        </p:nvSpPr>
        <p:spPr>
          <a:xfrm>
            <a:off x="1323454" y="2980931"/>
            <a:ext cx="1710815" cy="292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FFFF"/>
                </a:solidFill>
                <a:latin typeface="Poppins" pitchFamily="2" charset="77"/>
                <a:ea typeface="Lato Semibold" panose="020F0502020204030203" pitchFamily="34" charset="0"/>
                <a:cs typeface="Poppins Medium" pitchFamily="2" charset="77"/>
              </a:rPr>
              <a:t>Milestone</a:t>
            </a:r>
          </a:p>
        </p:txBody>
      </p:sp>
      <p:sp>
        <p:nvSpPr>
          <p:cNvPr id="25" name="CuadroTexto 395">
            <a:extLst>
              <a:ext uri="{FF2B5EF4-FFF2-40B4-BE49-F238E27FC236}">
                <a16:creationId xmlns:a16="http://schemas.microsoft.com/office/drawing/2014/main" id="{DC17FAA0-81AF-4D45-930E-0B8DC25903FE}"/>
              </a:ext>
            </a:extLst>
          </p:cNvPr>
          <p:cNvSpPr txBox="1"/>
          <p:nvPr/>
        </p:nvSpPr>
        <p:spPr>
          <a:xfrm>
            <a:off x="3250368" y="2980931"/>
            <a:ext cx="1710815" cy="292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FFFF"/>
                </a:solidFill>
                <a:latin typeface="Poppins" pitchFamily="2" charset="77"/>
                <a:ea typeface="Lato Semibold" panose="020F0502020204030203" pitchFamily="34" charset="0"/>
                <a:cs typeface="Poppins Medium" pitchFamily="2" charset="77"/>
              </a:rPr>
              <a:t>Milestone</a:t>
            </a:r>
          </a:p>
        </p:txBody>
      </p:sp>
      <p:sp>
        <p:nvSpPr>
          <p:cNvPr id="26" name="CuadroTexto 395">
            <a:extLst>
              <a:ext uri="{FF2B5EF4-FFF2-40B4-BE49-F238E27FC236}">
                <a16:creationId xmlns:a16="http://schemas.microsoft.com/office/drawing/2014/main" id="{6752927C-2300-0B40-A14C-2BA6F96C2BAE}"/>
              </a:ext>
            </a:extLst>
          </p:cNvPr>
          <p:cNvSpPr txBox="1"/>
          <p:nvPr/>
        </p:nvSpPr>
        <p:spPr>
          <a:xfrm>
            <a:off x="5239050" y="2980931"/>
            <a:ext cx="2051680" cy="292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FFFF"/>
                </a:solidFill>
                <a:latin typeface="Poppins" pitchFamily="2" charset="77"/>
                <a:ea typeface="Lato Semibold" panose="020F0502020204030203" pitchFamily="34" charset="0"/>
                <a:cs typeface="Poppins Medium" pitchFamily="2" charset="77"/>
              </a:rPr>
              <a:t>Milestone</a:t>
            </a:r>
          </a:p>
        </p:txBody>
      </p:sp>
      <p:sp>
        <p:nvSpPr>
          <p:cNvPr id="27" name="CuadroTexto 395">
            <a:extLst>
              <a:ext uri="{FF2B5EF4-FFF2-40B4-BE49-F238E27FC236}">
                <a16:creationId xmlns:a16="http://schemas.microsoft.com/office/drawing/2014/main" id="{BDE06BA8-B7B7-EB48-AE79-A4726F521919}"/>
              </a:ext>
            </a:extLst>
          </p:cNvPr>
          <p:cNvSpPr txBox="1"/>
          <p:nvPr/>
        </p:nvSpPr>
        <p:spPr>
          <a:xfrm>
            <a:off x="7325422" y="2980931"/>
            <a:ext cx="1600598" cy="292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FFFF"/>
                </a:solidFill>
                <a:latin typeface="Poppins" pitchFamily="2" charset="77"/>
                <a:ea typeface="Lato Semibold" panose="020F0502020204030203" pitchFamily="34" charset="0"/>
                <a:cs typeface="Poppins Medium" pitchFamily="2" charset="77"/>
              </a:rPr>
              <a:t>Milestone</a:t>
            </a:r>
          </a:p>
        </p:txBody>
      </p:sp>
      <p:sp>
        <p:nvSpPr>
          <p:cNvPr id="28" name="CuadroTexto 395">
            <a:extLst>
              <a:ext uri="{FF2B5EF4-FFF2-40B4-BE49-F238E27FC236}">
                <a16:creationId xmlns:a16="http://schemas.microsoft.com/office/drawing/2014/main" id="{BBE2ECC8-84E4-F149-B0BE-B6ED50A8E92D}"/>
              </a:ext>
            </a:extLst>
          </p:cNvPr>
          <p:cNvSpPr txBox="1"/>
          <p:nvPr/>
        </p:nvSpPr>
        <p:spPr>
          <a:xfrm>
            <a:off x="9262052" y="2980931"/>
            <a:ext cx="1609510" cy="292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FFFF"/>
                </a:solidFill>
                <a:latin typeface="Poppins" pitchFamily="2" charset="77"/>
                <a:ea typeface="Lato Semibold" panose="020F0502020204030203" pitchFamily="34" charset="0"/>
                <a:cs typeface="Poppins Medium" pitchFamily="2" charset="77"/>
              </a:rPr>
              <a:t>Milestone</a:t>
            </a:r>
          </a:p>
        </p:txBody>
      </p:sp>
      <p:sp>
        <p:nvSpPr>
          <p:cNvPr id="29" name="Rectangle 56">
            <a:extLst>
              <a:ext uri="{FF2B5EF4-FFF2-40B4-BE49-F238E27FC236}">
                <a16:creationId xmlns:a16="http://schemas.microsoft.com/office/drawing/2014/main" id="{71E1425B-131C-6C40-BC66-ACAD7532A9B2}"/>
              </a:ext>
            </a:extLst>
          </p:cNvPr>
          <p:cNvSpPr/>
          <p:nvPr/>
        </p:nvSpPr>
        <p:spPr>
          <a:xfrm>
            <a:off x="1323454" y="3626550"/>
            <a:ext cx="1455969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Poppins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Add a short description of this milestone here, including the key activities or outcomes.</a:t>
            </a:r>
          </a:p>
        </p:txBody>
      </p:sp>
      <p:sp>
        <p:nvSpPr>
          <p:cNvPr id="30" name="Rectangle 56">
            <a:extLst>
              <a:ext uri="{FF2B5EF4-FFF2-40B4-BE49-F238E27FC236}">
                <a16:creationId xmlns:a16="http://schemas.microsoft.com/office/drawing/2014/main" id="{5E579A83-EA87-9442-BEE2-0854BB5B9469}"/>
              </a:ext>
            </a:extLst>
          </p:cNvPr>
          <p:cNvSpPr/>
          <p:nvPr/>
        </p:nvSpPr>
        <p:spPr>
          <a:xfrm>
            <a:off x="3235046" y="3626550"/>
            <a:ext cx="1455969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Poppins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Add a short description of this milestone here, including the key activities or outcomes.</a:t>
            </a:r>
          </a:p>
        </p:txBody>
      </p:sp>
      <p:sp>
        <p:nvSpPr>
          <p:cNvPr id="31" name="Rectangle 56">
            <a:extLst>
              <a:ext uri="{FF2B5EF4-FFF2-40B4-BE49-F238E27FC236}">
                <a16:creationId xmlns:a16="http://schemas.microsoft.com/office/drawing/2014/main" id="{7D196E14-1FAB-5E4F-957B-91DEFF7BA291}"/>
              </a:ext>
            </a:extLst>
          </p:cNvPr>
          <p:cNvSpPr/>
          <p:nvPr/>
        </p:nvSpPr>
        <p:spPr>
          <a:xfrm>
            <a:off x="5241089" y="3626550"/>
            <a:ext cx="1455969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Poppins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Add a short description of this milestone here, including the key activities or outcomes.</a:t>
            </a:r>
          </a:p>
        </p:txBody>
      </p:sp>
      <p:sp>
        <p:nvSpPr>
          <p:cNvPr id="32" name="Rectangle 56">
            <a:extLst>
              <a:ext uri="{FF2B5EF4-FFF2-40B4-BE49-F238E27FC236}">
                <a16:creationId xmlns:a16="http://schemas.microsoft.com/office/drawing/2014/main" id="{FB2CFAF1-E2C3-024E-A51A-F2078C70698D}"/>
              </a:ext>
            </a:extLst>
          </p:cNvPr>
          <p:cNvSpPr/>
          <p:nvPr/>
        </p:nvSpPr>
        <p:spPr>
          <a:xfrm>
            <a:off x="7325422" y="3626550"/>
            <a:ext cx="1455969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Poppins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Add a short description of this milestone here, including the key activities or outcomes.</a:t>
            </a:r>
          </a:p>
        </p:txBody>
      </p:sp>
      <p:sp>
        <p:nvSpPr>
          <p:cNvPr id="33" name="Rectangle 56">
            <a:extLst>
              <a:ext uri="{FF2B5EF4-FFF2-40B4-BE49-F238E27FC236}">
                <a16:creationId xmlns:a16="http://schemas.microsoft.com/office/drawing/2014/main" id="{C4327D47-B0FD-DB4D-B32D-0ECD22A58A47}"/>
              </a:ext>
            </a:extLst>
          </p:cNvPr>
          <p:cNvSpPr/>
          <p:nvPr/>
        </p:nvSpPr>
        <p:spPr>
          <a:xfrm>
            <a:off x="9262053" y="3626550"/>
            <a:ext cx="1455969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Poppins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Add a short description of this milestone here, including the key activities or outcomes.</a:t>
            </a:r>
          </a:p>
        </p:txBody>
      </p:sp>
      <p:sp>
        <p:nvSpPr>
          <p:cNvPr id="34" name="TextBox 75">
            <a:extLst>
              <a:ext uri="{FF2B5EF4-FFF2-40B4-BE49-F238E27FC236}">
                <a16:creationId xmlns:a16="http://schemas.microsoft.com/office/drawing/2014/main" id="{094C0B77-0EF7-364E-8268-11ECFA302026}"/>
              </a:ext>
            </a:extLst>
          </p:cNvPr>
          <p:cNvSpPr txBox="1"/>
          <p:nvPr/>
        </p:nvSpPr>
        <p:spPr>
          <a:xfrm>
            <a:off x="1957074" y="2231704"/>
            <a:ext cx="91949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E86222"/>
                </a:solidFill>
                <a:latin typeface="Poppins" pitchFamily="2" charset="77"/>
                <a:ea typeface="Lato" panose="020F0502020204030203" pitchFamily="34" charset="0"/>
                <a:cs typeface="Poppins Medium" pitchFamily="2" charset="77"/>
              </a:rPr>
              <a:t>2022</a:t>
            </a:r>
          </a:p>
        </p:txBody>
      </p:sp>
      <p:sp>
        <p:nvSpPr>
          <p:cNvPr id="35" name="TextBox 75">
            <a:extLst>
              <a:ext uri="{FF2B5EF4-FFF2-40B4-BE49-F238E27FC236}">
                <a16:creationId xmlns:a16="http://schemas.microsoft.com/office/drawing/2014/main" id="{CB22D20C-827A-BD41-8CFB-EE17F936D18F}"/>
              </a:ext>
            </a:extLst>
          </p:cNvPr>
          <p:cNvSpPr txBox="1"/>
          <p:nvPr/>
        </p:nvSpPr>
        <p:spPr>
          <a:xfrm>
            <a:off x="3963030" y="2231704"/>
            <a:ext cx="91949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3898EC"/>
                </a:solidFill>
                <a:latin typeface="Poppins" pitchFamily="2" charset="77"/>
                <a:ea typeface="Lato" panose="020F0502020204030203" pitchFamily="34" charset="0"/>
                <a:cs typeface="Poppins Medium" pitchFamily="2" charset="77"/>
              </a:rPr>
              <a:t>2023</a:t>
            </a:r>
          </a:p>
        </p:txBody>
      </p:sp>
      <p:sp>
        <p:nvSpPr>
          <p:cNvPr id="36" name="TextBox 75">
            <a:extLst>
              <a:ext uri="{FF2B5EF4-FFF2-40B4-BE49-F238E27FC236}">
                <a16:creationId xmlns:a16="http://schemas.microsoft.com/office/drawing/2014/main" id="{B3894B2B-1FD1-E74E-B63E-B00AA79685F9}"/>
              </a:ext>
            </a:extLst>
          </p:cNvPr>
          <p:cNvSpPr txBox="1"/>
          <p:nvPr/>
        </p:nvSpPr>
        <p:spPr>
          <a:xfrm>
            <a:off x="5916342" y="2231704"/>
            <a:ext cx="91949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47980"/>
                </a:solidFill>
                <a:latin typeface="Poppins" pitchFamily="2" charset="77"/>
                <a:ea typeface="Lato" panose="020F0502020204030203" pitchFamily="34" charset="0"/>
                <a:cs typeface="Poppins Medium" pitchFamily="2" charset="77"/>
              </a:rPr>
              <a:t>2024</a:t>
            </a:r>
          </a:p>
        </p:txBody>
      </p:sp>
      <p:sp>
        <p:nvSpPr>
          <p:cNvPr id="37" name="TextBox 75">
            <a:extLst>
              <a:ext uri="{FF2B5EF4-FFF2-40B4-BE49-F238E27FC236}">
                <a16:creationId xmlns:a16="http://schemas.microsoft.com/office/drawing/2014/main" id="{671B73D7-43E9-D94F-8562-E1E1D9113DCF}"/>
              </a:ext>
            </a:extLst>
          </p:cNvPr>
          <p:cNvSpPr txBox="1"/>
          <p:nvPr/>
        </p:nvSpPr>
        <p:spPr>
          <a:xfrm>
            <a:off x="8019446" y="2231704"/>
            <a:ext cx="91949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E0E12"/>
                </a:solidFill>
                <a:latin typeface="Poppins" pitchFamily="2" charset="77"/>
                <a:ea typeface="Lato" panose="020F0502020204030203" pitchFamily="34" charset="0"/>
                <a:cs typeface="Poppins Medium" pitchFamily="2" charset="77"/>
              </a:rPr>
              <a:t>2025</a:t>
            </a:r>
          </a:p>
        </p:txBody>
      </p:sp>
      <p:sp>
        <p:nvSpPr>
          <p:cNvPr id="38" name="TextBox 75">
            <a:extLst>
              <a:ext uri="{FF2B5EF4-FFF2-40B4-BE49-F238E27FC236}">
                <a16:creationId xmlns:a16="http://schemas.microsoft.com/office/drawing/2014/main" id="{D0C23077-9D8E-F94F-AD76-CC17D168D5B4}"/>
              </a:ext>
            </a:extLst>
          </p:cNvPr>
          <p:cNvSpPr txBox="1"/>
          <p:nvPr/>
        </p:nvSpPr>
        <p:spPr>
          <a:xfrm>
            <a:off x="10001976" y="2231704"/>
            <a:ext cx="91949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3B3E42"/>
                </a:solidFill>
                <a:latin typeface="Poppins" pitchFamily="2" charset="77"/>
                <a:ea typeface="Lato" panose="020F0502020204030203" pitchFamily="34" charset="0"/>
                <a:cs typeface="Poppins Medium" pitchFamily="2" charset="77"/>
              </a:rPr>
              <a:t>2026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350">
            <a:extLst>
              <a:ext uri="{FF2B5EF4-FFF2-40B4-BE49-F238E27FC236}">
                <a16:creationId xmlns:a16="http://schemas.microsoft.com/office/drawing/2014/main" id="{EB85846B-B4DD-D346-BE0C-37F878C3F360}"/>
              </a:ext>
            </a:extLst>
          </p:cNvPr>
          <p:cNvSpPr txBox="1"/>
          <p:nvPr/>
        </p:nvSpPr>
        <p:spPr>
          <a:xfrm>
            <a:off x="4909366" y="511095"/>
            <a:ext cx="2370200" cy="661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srgbClr val="131414"/>
                </a:solidFill>
                <a:latin typeface="Funnel Display" pitchFamily="2" charset="77"/>
                <a:ea typeface="Lato Heavy" charset="0"/>
                <a:cs typeface="Poppins" pitchFamily="2" charset="77"/>
              </a:rPr>
              <a:t>Timeline</a:t>
            </a:r>
          </a:p>
        </p:txBody>
      </p:sp>
      <p:sp>
        <p:nvSpPr>
          <p:cNvPr id="12" name="CuadroTexto 351">
            <a:extLst>
              <a:ext uri="{FF2B5EF4-FFF2-40B4-BE49-F238E27FC236}">
                <a16:creationId xmlns:a16="http://schemas.microsoft.com/office/drawing/2014/main" id="{14CCF53B-4E8A-804A-9EAC-C1FF6A3EC7E9}"/>
              </a:ext>
            </a:extLst>
          </p:cNvPr>
          <p:cNvSpPr txBox="1"/>
          <p:nvPr/>
        </p:nvSpPr>
        <p:spPr>
          <a:xfrm>
            <a:off x="1334154" y="1191655"/>
            <a:ext cx="952051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Poppins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Optional subtitle. Replace with your own or delete this line.</a:t>
            </a:r>
          </a:p>
        </p:txBody>
      </p:sp>
      <p:grpSp>
        <p:nvGrpSpPr>
          <p:cNvPr id="13" name="Group 26">
            <a:extLst>
              <a:ext uri="{FF2B5EF4-FFF2-40B4-BE49-F238E27FC236}">
                <a16:creationId xmlns:a16="http://schemas.microsoft.com/office/drawing/2014/main" id="{03805E31-E873-844B-AFEB-999C9AAB1524}"/>
              </a:ext>
            </a:extLst>
          </p:cNvPr>
          <p:cNvGrpSpPr/>
          <p:nvPr/>
        </p:nvGrpSpPr>
        <p:grpSpPr>
          <a:xfrm>
            <a:off x="1005666" y="2085220"/>
            <a:ext cx="10177492" cy="3209321"/>
            <a:chOff x="1004485" y="2653353"/>
            <a:chExt cx="10177492" cy="3209321"/>
          </a:xfrm>
        </p:grpSpPr>
        <p:sp>
          <p:nvSpPr>
            <p:cNvPr id="14" name="Donut 48">
              <a:extLst>
                <a:ext uri="{FF2B5EF4-FFF2-40B4-BE49-F238E27FC236}">
                  <a16:creationId xmlns:a16="http://schemas.microsoft.com/office/drawing/2014/main" id="{0344439C-0FC6-8E47-A448-60B98229306A}"/>
                </a:ext>
              </a:extLst>
            </p:cNvPr>
            <p:cNvSpPr/>
            <p:nvPr/>
          </p:nvSpPr>
          <p:spPr>
            <a:xfrm>
              <a:off x="8936230" y="2653353"/>
              <a:ext cx="2245747" cy="1551294"/>
            </a:xfrm>
            <a:custGeom>
              <a:avLst/>
              <a:gdLst/>
              <a:ahLst/>
              <a:cxnLst/>
              <a:rect l="l" t="t" r="r" b="b"/>
              <a:pathLst>
                <a:path w="1824052" h="1260000">
                  <a:moveTo>
                    <a:pt x="7071" y="559863"/>
                  </a:moveTo>
                  <a:lnTo>
                    <a:pt x="63532" y="629998"/>
                  </a:lnTo>
                  <a:lnTo>
                    <a:pt x="7070" y="700134"/>
                  </a:lnTo>
                  <a:cubicBezTo>
                    <a:pt x="1323" y="677346"/>
                    <a:pt x="0" y="653828"/>
                    <a:pt x="0" y="630000"/>
                  </a:cubicBezTo>
                  <a:close/>
                  <a:moveTo>
                    <a:pt x="630000" y="0"/>
                  </a:moveTo>
                  <a:cubicBezTo>
                    <a:pt x="948367" y="0"/>
                    <a:pt x="1211578" y="236152"/>
                    <a:pt x="1251253" y="543226"/>
                  </a:cubicBezTo>
                  <a:lnTo>
                    <a:pt x="1571198" y="543226"/>
                  </a:lnTo>
                  <a:lnTo>
                    <a:pt x="1445980" y="387684"/>
                  </a:lnTo>
                  <a:lnTo>
                    <a:pt x="1628978" y="387684"/>
                  </a:lnTo>
                  <a:lnTo>
                    <a:pt x="1824052" y="630000"/>
                  </a:lnTo>
                  <a:lnTo>
                    <a:pt x="1628978" y="872316"/>
                  </a:lnTo>
                  <a:lnTo>
                    <a:pt x="1445980" y="872316"/>
                  </a:lnTo>
                  <a:lnTo>
                    <a:pt x="1566004" y="723226"/>
                  </a:lnTo>
                  <a:lnTo>
                    <a:pt x="1250602" y="723226"/>
                  </a:lnTo>
                  <a:cubicBezTo>
                    <a:pt x="1207884" y="1027148"/>
                    <a:pt x="946135" y="1260000"/>
                    <a:pt x="630000" y="1260000"/>
                  </a:cubicBezTo>
                  <a:cubicBezTo>
                    <a:pt x="398160" y="1260000"/>
                    <a:pt x="195568" y="1134768"/>
                    <a:pt x="88434" y="946939"/>
                  </a:cubicBezTo>
                  <a:lnTo>
                    <a:pt x="224629" y="777761"/>
                  </a:lnTo>
                  <a:cubicBezTo>
                    <a:pt x="283669" y="944377"/>
                    <a:pt x="442988" y="1062949"/>
                    <a:pt x="630000" y="1062949"/>
                  </a:cubicBezTo>
                  <a:cubicBezTo>
                    <a:pt x="869111" y="1062949"/>
                    <a:pt x="1062949" y="869111"/>
                    <a:pt x="1062949" y="630000"/>
                  </a:cubicBezTo>
                  <a:cubicBezTo>
                    <a:pt x="1062949" y="390889"/>
                    <a:pt x="869111" y="197051"/>
                    <a:pt x="630000" y="197051"/>
                  </a:cubicBezTo>
                  <a:cubicBezTo>
                    <a:pt x="442989" y="197051"/>
                    <a:pt x="283671" y="315621"/>
                    <a:pt x="224630" y="482236"/>
                  </a:cubicBezTo>
                  <a:lnTo>
                    <a:pt x="88436" y="313058"/>
                  </a:lnTo>
                  <a:cubicBezTo>
                    <a:pt x="195571" y="125231"/>
                    <a:pt x="398161" y="0"/>
                    <a:pt x="630000" y="0"/>
                  </a:cubicBezTo>
                  <a:close/>
                </a:path>
              </a:pathLst>
            </a:custGeom>
            <a:solidFill>
              <a:srgbClr val="3B3E42"/>
            </a:solidFill>
            <a:ln>
              <a:noFill/>
            </a:ln>
          </p:spPr>
          <p:style>
            <a:lnRef idx="2">
              <a:srgbClr val="E86222">
                <a:shade val="50000"/>
              </a:srgbClr>
            </a:lnRef>
            <a:fillRef idx="1">
              <a:srgbClr val="E86222"/>
            </a:fillRef>
            <a:effectRef idx="0">
              <a:srgbClr val="E86222"/>
            </a:effectRef>
            <a:fontRef idx="minor">
              <a:srgbClr val="FFFFFF"/>
            </a:fontRef>
          </p:style>
          <p:txBody>
            <a:bodyPr rtlCol="0" anchor="ctr"/>
            <a:lstStyle/>
            <a:p>
              <a:pPr algn="ctr"/>
              <a:endParaRPr lang="ko-KR" altLang="en-US" sz="1350" dirty="0">
                <a:solidFill>
                  <a:srgbClr val="181919">
                    <a:lumMod val="75000"/>
                    <a:lumOff val="25000"/>
                  </a:srgbClr>
                </a:solidFill>
              </a:endParaRPr>
            </a:p>
          </p:txBody>
        </p:sp>
        <p:sp>
          <p:nvSpPr>
            <p:cNvPr id="15" name="Donut 48">
              <a:extLst>
                <a:ext uri="{FF2B5EF4-FFF2-40B4-BE49-F238E27FC236}">
                  <a16:creationId xmlns:a16="http://schemas.microsoft.com/office/drawing/2014/main" id="{27DE14BC-C8CF-BE4F-BE5C-201BF945BEF1}"/>
                </a:ext>
              </a:extLst>
            </p:cNvPr>
            <p:cNvSpPr/>
            <p:nvPr/>
          </p:nvSpPr>
          <p:spPr>
            <a:xfrm>
              <a:off x="6953886" y="2653353"/>
              <a:ext cx="2245747" cy="1551294"/>
            </a:xfrm>
            <a:custGeom>
              <a:avLst/>
              <a:gdLst/>
              <a:ahLst/>
              <a:cxnLst/>
              <a:rect l="l" t="t" r="r" b="b"/>
              <a:pathLst>
                <a:path w="1824052" h="1260000">
                  <a:moveTo>
                    <a:pt x="7071" y="559863"/>
                  </a:moveTo>
                  <a:lnTo>
                    <a:pt x="63532" y="629998"/>
                  </a:lnTo>
                  <a:lnTo>
                    <a:pt x="7070" y="700134"/>
                  </a:lnTo>
                  <a:cubicBezTo>
                    <a:pt x="1323" y="677346"/>
                    <a:pt x="0" y="653828"/>
                    <a:pt x="0" y="630000"/>
                  </a:cubicBezTo>
                  <a:close/>
                  <a:moveTo>
                    <a:pt x="630000" y="0"/>
                  </a:moveTo>
                  <a:cubicBezTo>
                    <a:pt x="948367" y="0"/>
                    <a:pt x="1211578" y="236152"/>
                    <a:pt x="1251253" y="543226"/>
                  </a:cubicBezTo>
                  <a:lnTo>
                    <a:pt x="1571198" y="543226"/>
                  </a:lnTo>
                  <a:lnTo>
                    <a:pt x="1445980" y="387684"/>
                  </a:lnTo>
                  <a:lnTo>
                    <a:pt x="1628978" y="387684"/>
                  </a:lnTo>
                  <a:lnTo>
                    <a:pt x="1824052" y="630000"/>
                  </a:lnTo>
                  <a:lnTo>
                    <a:pt x="1628978" y="872316"/>
                  </a:lnTo>
                  <a:lnTo>
                    <a:pt x="1445980" y="872316"/>
                  </a:lnTo>
                  <a:lnTo>
                    <a:pt x="1566004" y="723226"/>
                  </a:lnTo>
                  <a:lnTo>
                    <a:pt x="1250602" y="723226"/>
                  </a:lnTo>
                  <a:cubicBezTo>
                    <a:pt x="1207884" y="1027148"/>
                    <a:pt x="946135" y="1260000"/>
                    <a:pt x="630000" y="1260000"/>
                  </a:cubicBezTo>
                  <a:cubicBezTo>
                    <a:pt x="398160" y="1260000"/>
                    <a:pt x="195568" y="1134768"/>
                    <a:pt x="88434" y="946939"/>
                  </a:cubicBezTo>
                  <a:lnTo>
                    <a:pt x="224629" y="777761"/>
                  </a:lnTo>
                  <a:cubicBezTo>
                    <a:pt x="283669" y="944377"/>
                    <a:pt x="442988" y="1062949"/>
                    <a:pt x="630000" y="1062949"/>
                  </a:cubicBezTo>
                  <a:cubicBezTo>
                    <a:pt x="869111" y="1062949"/>
                    <a:pt x="1062949" y="869111"/>
                    <a:pt x="1062949" y="630000"/>
                  </a:cubicBezTo>
                  <a:cubicBezTo>
                    <a:pt x="1062949" y="390889"/>
                    <a:pt x="869111" y="197051"/>
                    <a:pt x="630000" y="197051"/>
                  </a:cubicBezTo>
                  <a:cubicBezTo>
                    <a:pt x="442989" y="197051"/>
                    <a:pt x="283671" y="315621"/>
                    <a:pt x="224630" y="482236"/>
                  </a:cubicBezTo>
                  <a:lnTo>
                    <a:pt x="88436" y="313058"/>
                  </a:lnTo>
                  <a:cubicBezTo>
                    <a:pt x="195571" y="125231"/>
                    <a:pt x="398161" y="0"/>
                    <a:pt x="630000" y="0"/>
                  </a:cubicBezTo>
                  <a:close/>
                </a:path>
              </a:pathLst>
            </a:custGeom>
            <a:solidFill>
              <a:srgbClr val="0E0E12"/>
            </a:solidFill>
            <a:ln>
              <a:noFill/>
            </a:ln>
          </p:spPr>
          <p:style>
            <a:lnRef idx="2">
              <a:srgbClr val="E86222">
                <a:shade val="50000"/>
              </a:srgbClr>
            </a:lnRef>
            <a:fillRef idx="1">
              <a:srgbClr val="E86222"/>
            </a:fillRef>
            <a:effectRef idx="0">
              <a:srgbClr val="E86222"/>
            </a:effectRef>
            <a:fontRef idx="minor">
              <a:srgbClr val="FFFFFF"/>
            </a:fontRef>
          </p:style>
          <p:txBody>
            <a:bodyPr rtlCol="0" anchor="ctr"/>
            <a:lstStyle/>
            <a:p>
              <a:pPr algn="ctr"/>
              <a:endParaRPr lang="ko-KR" altLang="en-US" sz="1350" dirty="0">
                <a:solidFill>
                  <a:srgbClr val="181919">
                    <a:lumMod val="75000"/>
                    <a:lumOff val="25000"/>
                  </a:srgbClr>
                </a:solidFill>
              </a:endParaRPr>
            </a:p>
          </p:txBody>
        </p:sp>
        <p:sp>
          <p:nvSpPr>
            <p:cNvPr id="16" name="Donut 44">
              <a:extLst>
                <a:ext uri="{FF2B5EF4-FFF2-40B4-BE49-F238E27FC236}">
                  <a16:creationId xmlns:a16="http://schemas.microsoft.com/office/drawing/2014/main" id="{0BD4F62D-BD98-4E45-A5A7-4B3999B9F7E0}"/>
                </a:ext>
              </a:extLst>
            </p:cNvPr>
            <p:cNvSpPr/>
            <p:nvPr/>
          </p:nvSpPr>
          <p:spPr>
            <a:xfrm>
              <a:off x="4971539" y="2653353"/>
              <a:ext cx="2245747" cy="1551294"/>
            </a:xfrm>
            <a:custGeom>
              <a:avLst/>
              <a:gdLst/>
              <a:ahLst/>
              <a:cxnLst/>
              <a:rect l="l" t="t" r="r" b="b"/>
              <a:pathLst>
                <a:path w="1824052" h="1260000">
                  <a:moveTo>
                    <a:pt x="7070" y="559864"/>
                  </a:moveTo>
                  <a:lnTo>
                    <a:pt x="63532" y="629999"/>
                  </a:lnTo>
                  <a:lnTo>
                    <a:pt x="7070" y="700135"/>
                  </a:lnTo>
                  <a:cubicBezTo>
                    <a:pt x="1323" y="677347"/>
                    <a:pt x="0" y="653828"/>
                    <a:pt x="0" y="630000"/>
                  </a:cubicBezTo>
                  <a:close/>
                  <a:moveTo>
                    <a:pt x="630000" y="0"/>
                  </a:moveTo>
                  <a:cubicBezTo>
                    <a:pt x="948367" y="0"/>
                    <a:pt x="1211578" y="236152"/>
                    <a:pt x="1251253" y="543226"/>
                  </a:cubicBezTo>
                  <a:lnTo>
                    <a:pt x="1571198" y="543226"/>
                  </a:lnTo>
                  <a:lnTo>
                    <a:pt x="1445980" y="387684"/>
                  </a:lnTo>
                  <a:lnTo>
                    <a:pt x="1628978" y="387684"/>
                  </a:lnTo>
                  <a:lnTo>
                    <a:pt x="1824052" y="630000"/>
                  </a:lnTo>
                  <a:lnTo>
                    <a:pt x="1628978" y="872316"/>
                  </a:lnTo>
                  <a:lnTo>
                    <a:pt x="1445980" y="872316"/>
                  </a:lnTo>
                  <a:lnTo>
                    <a:pt x="1566004" y="723226"/>
                  </a:lnTo>
                  <a:lnTo>
                    <a:pt x="1250602" y="723226"/>
                  </a:lnTo>
                  <a:cubicBezTo>
                    <a:pt x="1207884" y="1027148"/>
                    <a:pt x="946135" y="1260000"/>
                    <a:pt x="630000" y="1260000"/>
                  </a:cubicBezTo>
                  <a:cubicBezTo>
                    <a:pt x="398160" y="1260000"/>
                    <a:pt x="195569" y="1134769"/>
                    <a:pt x="88434" y="946940"/>
                  </a:cubicBezTo>
                  <a:lnTo>
                    <a:pt x="224630" y="777762"/>
                  </a:lnTo>
                  <a:cubicBezTo>
                    <a:pt x="283669" y="944378"/>
                    <a:pt x="442988" y="1062949"/>
                    <a:pt x="630000" y="1062949"/>
                  </a:cubicBezTo>
                  <a:cubicBezTo>
                    <a:pt x="869111" y="1062949"/>
                    <a:pt x="1062949" y="869111"/>
                    <a:pt x="1062949" y="630000"/>
                  </a:cubicBezTo>
                  <a:cubicBezTo>
                    <a:pt x="1062949" y="390889"/>
                    <a:pt x="869111" y="197051"/>
                    <a:pt x="630000" y="197051"/>
                  </a:cubicBezTo>
                  <a:cubicBezTo>
                    <a:pt x="442989" y="197051"/>
                    <a:pt x="283670" y="315622"/>
                    <a:pt x="224630" y="482237"/>
                  </a:cubicBezTo>
                  <a:lnTo>
                    <a:pt x="88435" y="313059"/>
                  </a:lnTo>
                  <a:cubicBezTo>
                    <a:pt x="195570" y="125231"/>
                    <a:pt x="398161" y="0"/>
                    <a:pt x="630000" y="0"/>
                  </a:cubicBezTo>
                  <a:close/>
                </a:path>
              </a:pathLst>
            </a:custGeom>
            <a:solidFill>
              <a:srgbClr val="747980"/>
            </a:solidFill>
            <a:ln>
              <a:noFill/>
            </a:ln>
          </p:spPr>
          <p:style>
            <a:lnRef idx="2">
              <a:srgbClr val="E86222">
                <a:shade val="50000"/>
              </a:srgbClr>
            </a:lnRef>
            <a:fillRef idx="1">
              <a:srgbClr val="E86222"/>
            </a:fillRef>
            <a:effectRef idx="0">
              <a:srgbClr val="E86222"/>
            </a:effectRef>
            <a:fontRef idx="minor">
              <a:srgbClr val="FFFFFF"/>
            </a:fontRef>
          </p:style>
          <p:txBody>
            <a:bodyPr rtlCol="0" anchor="ctr"/>
            <a:lstStyle/>
            <a:p>
              <a:pPr algn="ctr"/>
              <a:endParaRPr lang="ko-KR" altLang="en-US" sz="1350" dirty="0">
                <a:solidFill>
                  <a:srgbClr val="181919">
                    <a:lumMod val="75000"/>
                    <a:lumOff val="25000"/>
                  </a:srgbClr>
                </a:solidFill>
              </a:endParaRPr>
            </a:p>
          </p:txBody>
        </p:sp>
        <p:sp>
          <p:nvSpPr>
            <p:cNvPr id="17" name="Donut 40">
              <a:extLst>
                <a:ext uri="{FF2B5EF4-FFF2-40B4-BE49-F238E27FC236}">
                  <a16:creationId xmlns:a16="http://schemas.microsoft.com/office/drawing/2014/main" id="{6506DAA2-E02A-2E45-98BD-3E71EC651496}"/>
                </a:ext>
              </a:extLst>
            </p:cNvPr>
            <p:cNvSpPr/>
            <p:nvPr/>
          </p:nvSpPr>
          <p:spPr>
            <a:xfrm>
              <a:off x="2989194" y="2653353"/>
              <a:ext cx="2245747" cy="1551294"/>
            </a:xfrm>
            <a:custGeom>
              <a:avLst/>
              <a:gdLst/>
              <a:ahLst/>
              <a:cxnLst/>
              <a:rect l="l" t="t" r="r" b="b"/>
              <a:pathLst>
                <a:path w="1824052" h="1260000">
                  <a:moveTo>
                    <a:pt x="7070" y="559865"/>
                  </a:moveTo>
                  <a:lnTo>
                    <a:pt x="63532" y="630000"/>
                  </a:lnTo>
                  <a:lnTo>
                    <a:pt x="7070" y="700135"/>
                  </a:lnTo>
                  <a:cubicBezTo>
                    <a:pt x="1323" y="677348"/>
                    <a:pt x="0" y="653828"/>
                    <a:pt x="0" y="630000"/>
                  </a:cubicBezTo>
                  <a:close/>
                  <a:moveTo>
                    <a:pt x="630000" y="0"/>
                  </a:moveTo>
                  <a:cubicBezTo>
                    <a:pt x="948367" y="0"/>
                    <a:pt x="1211578" y="236152"/>
                    <a:pt x="1251253" y="543226"/>
                  </a:cubicBezTo>
                  <a:lnTo>
                    <a:pt x="1571198" y="543226"/>
                  </a:lnTo>
                  <a:lnTo>
                    <a:pt x="1445980" y="387684"/>
                  </a:lnTo>
                  <a:lnTo>
                    <a:pt x="1628978" y="387684"/>
                  </a:lnTo>
                  <a:lnTo>
                    <a:pt x="1824052" y="630000"/>
                  </a:lnTo>
                  <a:lnTo>
                    <a:pt x="1628978" y="872316"/>
                  </a:lnTo>
                  <a:lnTo>
                    <a:pt x="1445980" y="872316"/>
                  </a:lnTo>
                  <a:lnTo>
                    <a:pt x="1566003" y="723226"/>
                  </a:lnTo>
                  <a:lnTo>
                    <a:pt x="1250602" y="723226"/>
                  </a:lnTo>
                  <a:cubicBezTo>
                    <a:pt x="1207884" y="1027148"/>
                    <a:pt x="946135" y="1260000"/>
                    <a:pt x="630000" y="1260000"/>
                  </a:cubicBezTo>
                  <a:cubicBezTo>
                    <a:pt x="398160" y="1260000"/>
                    <a:pt x="195569" y="1134769"/>
                    <a:pt x="88435" y="946940"/>
                  </a:cubicBezTo>
                  <a:lnTo>
                    <a:pt x="224630" y="777762"/>
                  </a:lnTo>
                  <a:cubicBezTo>
                    <a:pt x="283670" y="944378"/>
                    <a:pt x="442988" y="1062949"/>
                    <a:pt x="630000" y="1062949"/>
                  </a:cubicBezTo>
                  <a:cubicBezTo>
                    <a:pt x="869111" y="1062949"/>
                    <a:pt x="1062949" y="869111"/>
                    <a:pt x="1062949" y="630000"/>
                  </a:cubicBezTo>
                  <a:cubicBezTo>
                    <a:pt x="1062949" y="390889"/>
                    <a:pt x="869111" y="197051"/>
                    <a:pt x="630000" y="197051"/>
                  </a:cubicBezTo>
                  <a:cubicBezTo>
                    <a:pt x="442988" y="197051"/>
                    <a:pt x="283670" y="315622"/>
                    <a:pt x="224630" y="482238"/>
                  </a:cubicBezTo>
                  <a:lnTo>
                    <a:pt x="88435" y="313060"/>
                  </a:lnTo>
                  <a:cubicBezTo>
                    <a:pt x="195570" y="125231"/>
                    <a:pt x="398160" y="0"/>
                    <a:pt x="630000" y="0"/>
                  </a:cubicBezTo>
                  <a:close/>
                </a:path>
              </a:pathLst>
            </a:custGeom>
            <a:solidFill>
              <a:srgbClr val="3898EC"/>
            </a:solidFill>
            <a:ln>
              <a:noFill/>
            </a:ln>
          </p:spPr>
          <p:style>
            <a:lnRef idx="2">
              <a:srgbClr val="E86222">
                <a:shade val="50000"/>
              </a:srgbClr>
            </a:lnRef>
            <a:fillRef idx="1">
              <a:srgbClr val="E86222"/>
            </a:fillRef>
            <a:effectRef idx="0">
              <a:srgbClr val="E86222"/>
            </a:effectRef>
            <a:fontRef idx="minor">
              <a:srgbClr val="FFFFFF"/>
            </a:fontRef>
          </p:style>
          <p:txBody>
            <a:bodyPr rtlCol="0" anchor="ctr"/>
            <a:lstStyle/>
            <a:p>
              <a:pPr algn="ctr"/>
              <a:endParaRPr lang="ko-KR" altLang="en-US" sz="1350" dirty="0">
                <a:solidFill>
                  <a:srgbClr val="181919">
                    <a:lumMod val="75000"/>
                    <a:lumOff val="25000"/>
                  </a:srgbClr>
                </a:solidFill>
              </a:endParaRPr>
            </a:p>
          </p:txBody>
        </p:sp>
        <p:sp>
          <p:nvSpPr>
            <p:cNvPr id="18" name="Donut 27">
              <a:extLst>
                <a:ext uri="{FF2B5EF4-FFF2-40B4-BE49-F238E27FC236}">
                  <a16:creationId xmlns:a16="http://schemas.microsoft.com/office/drawing/2014/main" id="{B8F89FCF-DC0C-514A-A919-5BD264F3FFCD}"/>
                </a:ext>
              </a:extLst>
            </p:cNvPr>
            <p:cNvSpPr/>
            <p:nvPr/>
          </p:nvSpPr>
          <p:spPr>
            <a:xfrm>
              <a:off x="1006847" y="2653353"/>
              <a:ext cx="2245747" cy="1551294"/>
            </a:xfrm>
            <a:custGeom>
              <a:avLst/>
              <a:gdLst/>
              <a:ahLst/>
              <a:cxnLst/>
              <a:rect l="l" t="t" r="r" b="b"/>
              <a:pathLst>
                <a:path w="1824052" h="1260000">
                  <a:moveTo>
                    <a:pt x="630000" y="197051"/>
                  </a:moveTo>
                  <a:cubicBezTo>
                    <a:pt x="390889" y="197051"/>
                    <a:pt x="197051" y="390889"/>
                    <a:pt x="197051" y="630000"/>
                  </a:cubicBezTo>
                  <a:cubicBezTo>
                    <a:pt x="197051" y="869111"/>
                    <a:pt x="390889" y="1062949"/>
                    <a:pt x="630000" y="1062949"/>
                  </a:cubicBezTo>
                  <a:cubicBezTo>
                    <a:pt x="869111" y="1062949"/>
                    <a:pt x="1062949" y="869111"/>
                    <a:pt x="1062949" y="630000"/>
                  </a:cubicBezTo>
                  <a:cubicBezTo>
                    <a:pt x="1062949" y="390889"/>
                    <a:pt x="869111" y="197051"/>
                    <a:pt x="630000" y="197051"/>
                  </a:cubicBezTo>
                  <a:close/>
                  <a:moveTo>
                    <a:pt x="630000" y="0"/>
                  </a:moveTo>
                  <a:cubicBezTo>
                    <a:pt x="948367" y="0"/>
                    <a:pt x="1211578" y="236152"/>
                    <a:pt x="1251252" y="543226"/>
                  </a:cubicBezTo>
                  <a:lnTo>
                    <a:pt x="1571198" y="543226"/>
                  </a:lnTo>
                  <a:lnTo>
                    <a:pt x="1445980" y="387684"/>
                  </a:lnTo>
                  <a:lnTo>
                    <a:pt x="1628978" y="387684"/>
                  </a:lnTo>
                  <a:lnTo>
                    <a:pt x="1824052" y="630000"/>
                  </a:lnTo>
                  <a:lnTo>
                    <a:pt x="1628978" y="872316"/>
                  </a:lnTo>
                  <a:lnTo>
                    <a:pt x="1445980" y="872316"/>
                  </a:lnTo>
                  <a:lnTo>
                    <a:pt x="1566003" y="723226"/>
                  </a:lnTo>
                  <a:lnTo>
                    <a:pt x="1250602" y="723226"/>
                  </a:lnTo>
                  <a:cubicBezTo>
                    <a:pt x="1207884" y="1027148"/>
                    <a:pt x="946134" y="1260000"/>
                    <a:pt x="630000" y="1260000"/>
                  </a:cubicBezTo>
                  <a:cubicBezTo>
                    <a:pt x="282061" y="1260000"/>
                    <a:pt x="0" y="977939"/>
                    <a:pt x="0" y="630000"/>
                  </a:cubicBezTo>
                  <a:cubicBezTo>
                    <a:pt x="0" y="282061"/>
                    <a:pt x="282061" y="0"/>
                    <a:pt x="630000" y="0"/>
                  </a:cubicBezTo>
                  <a:close/>
                </a:path>
              </a:pathLst>
            </a:custGeom>
            <a:solidFill>
              <a:srgbClr val="E86222"/>
            </a:solidFill>
            <a:ln>
              <a:noFill/>
            </a:ln>
          </p:spPr>
          <p:style>
            <a:lnRef idx="2">
              <a:srgbClr val="E86222">
                <a:shade val="50000"/>
              </a:srgbClr>
            </a:lnRef>
            <a:fillRef idx="1">
              <a:srgbClr val="E86222"/>
            </a:fillRef>
            <a:effectRef idx="0">
              <a:srgbClr val="E86222"/>
            </a:effectRef>
            <a:fontRef idx="minor">
              <a:srgbClr val="FFFFFF"/>
            </a:fontRef>
          </p:style>
          <p:txBody>
            <a:bodyPr rtlCol="0" anchor="ctr"/>
            <a:lstStyle/>
            <a:p>
              <a:pPr algn="ctr"/>
              <a:endParaRPr lang="ko-KR" altLang="en-US" sz="1350" dirty="0">
                <a:solidFill>
                  <a:srgbClr val="181919">
                    <a:lumMod val="75000"/>
                    <a:lumOff val="25000"/>
                  </a:srgbClr>
                </a:solidFill>
              </a:endParaRPr>
            </a:p>
          </p:txBody>
        </p:sp>
        <p:sp>
          <p:nvSpPr>
            <p:cNvPr id="19" name="TextBox 75">
              <a:extLst>
                <a:ext uri="{FF2B5EF4-FFF2-40B4-BE49-F238E27FC236}">
                  <a16:creationId xmlns:a16="http://schemas.microsoft.com/office/drawing/2014/main" id="{47474CA9-0B02-0C4D-8F24-CBB2C370593F}"/>
                </a:ext>
              </a:extLst>
            </p:cNvPr>
            <p:cNvSpPr txBox="1"/>
            <p:nvPr/>
          </p:nvSpPr>
          <p:spPr>
            <a:xfrm>
              <a:off x="1327226" y="3221250"/>
              <a:ext cx="919497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E86222"/>
                  </a:solidFill>
                  <a:latin typeface="Funnel Display" pitchFamily="2" charset="77"/>
                  <a:ea typeface="Lato" panose="020F0502020204030203" pitchFamily="34" charset="0"/>
                  <a:cs typeface="Poppins SemiBold" pitchFamily="2" charset="77"/>
                </a:rPr>
                <a:t>2022</a:t>
              </a:r>
            </a:p>
          </p:txBody>
        </p:sp>
        <p:sp>
          <p:nvSpPr>
            <p:cNvPr id="20" name="TextBox 75">
              <a:extLst>
                <a:ext uri="{FF2B5EF4-FFF2-40B4-BE49-F238E27FC236}">
                  <a16:creationId xmlns:a16="http://schemas.microsoft.com/office/drawing/2014/main" id="{603A85C1-FFD2-D845-967E-C7AF839C4337}"/>
                </a:ext>
              </a:extLst>
            </p:cNvPr>
            <p:cNvSpPr txBox="1"/>
            <p:nvPr/>
          </p:nvSpPr>
          <p:spPr>
            <a:xfrm>
              <a:off x="3309573" y="3221250"/>
              <a:ext cx="919497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3898EC"/>
                  </a:solidFill>
                  <a:latin typeface="Funnel Display" pitchFamily="2" charset="77"/>
                  <a:ea typeface="Lato" panose="020F0502020204030203" pitchFamily="34" charset="0"/>
                  <a:cs typeface="Poppins SemiBold" pitchFamily="2" charset="77"/>
                </a:rPr>
                <a:t>2023</a:t>
              </a:r>
            </a:p>
          </p:txBody>
        </p:sp>
        <p:sp>
          <p:nvSpPr>
            <p:cNvPr id="21" name="TextBox 75">
              <a:extLst>
                <a:ext uri="{FF2B5EF4-FFF2-40B4-BE49-F238E27FC236}">
                  <a16:creationId xmlns:a16="http://schemas.microsoft.com/office/drawing/2014/main" id="{D785E029-E123-AC42-9706-B40964F4D18F}"/>
                </a:ext>
              </a:extLst>
            </p:cNvPr>
            <p:cNvSpPr txBox="1"/>
            <p:nvPr/>
          </p:nvSpPr>
          <p:spPr>
            <a:xfrm>
              <a:off x="5295069" y="3221250"/>
              <a:ext cx="919497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747980"/>
                  </a:solidFill>
                  <a:latin typeface="Funnel Display" pitchFamily="2" charset="77"/>
                  <a:ea typeface="Lato" panose="020F0502020204030203" pitchFamily="34" charset="0"/>
                  <a:cs typeface="Poppins SemiBold" pitchFamily="2" charset="77"/>
                </a:rPr>
                <a:t>2024</a:t>
              </a:r>
            </a:p>
          </p:txBody>
        </p:sp>
        <p:sp>
          <p:nvSpPr>
            <p:cNvPr id="22" name="TextBox 75">
              <a:extLst>
                <a:ext uri="{FF2B5EF4-FFF2-40B4-BE49-F238E27FC236}">
                  <a16:creationId xmlns:a16="http://schemas.microsoft.com/office/drawing/2014/main" id="{2A5860CC-3CA8-6649-81FC-F0C95CA55B8E}"/>
                </a:ext>
              </a:extLst>
            </p:cNvPr>
            <p:cNvSpPr txBox="1"/>
            <p:nvPr/>
          </p:nvSpPr>
          <p:spPr>
            <a:xfrm>
              <a:off x="7277416" y="3221250"/>
              <a:ext cx="919497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0E0E12"/>
                  </a:solidFill>
                  <a:latin typeface="Funnel Display" pitchFamily="2" charset="77"/>
                  <a:ea typeface="Lato" panose="020F0502020204030203" pitchFamily="34" charset="0"/>
                  <a:cs typeface="Poppins SemiBold" pitchFamily="2" charset="77"/>
                </a:rPr>
                <a:t>2025</a:t>
              </a:r>
            </a:p>
          </p:txBody>
        </p:sp>
        <p:sp>
          <p:nvSpPr>
            <p:cNvPr id="23" name="TextBox 75">
              <a:extLst>
                <a:ext uri="{FF2B5EF4-FFF2-40B4-BE49-F238E27FC236}">
                  <a16:creationId xmlns:a16="http://schemas.microsoft.com/office/drawing/2014/main" id="{4403DB23-6C6D-EE40-9B5F-D26DF2BF67A1}"/>
                </a:ext>
              </a:extLst>
            </p:cNvPr>
            <p:cNvSpPr txBox="1"/>
            <p:nvPr/>
          </p:nvSpPr>
          <p:spPr>
            <a:xfrm>
              <a:off x="9259763" y="3221250"/>
              <a:ext cx="919497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3B3E42"/>
                  </a:solidFill>
                  <a:latin typeface="Funnel Display" pitchFamily="2" charset="77"/>
                  <a:ea typeface="Lato" panose="020F0502020204030203" pitchFamily="34" charset="0"/>
                  <a:cs typeface="Poppins SemiBold" pitchFamily="2" charset="77"/>
                </a:rPr>
                <a:t>2026</a:t>
              </a:r>
            </a:p>
          </p:txBody>
        </p:sp>
        <p:sp>
          <p:nvSpPr>
            <p:cNvPr id="24" name="Forma libre 149">
              <a:extLst>
                <a:ext uri="{FF2B5EF4-FFF2-40B4-BE49-F238E27FC236}">
                  <a16:creationId xmlns:a16="http://schemas.microsoft.com/office/drawing/2014/main" id="{B2A4A1C0-1048-6740-AD18-777F25E761D5}"/>
                </a:ext>
              </a:extLst>
            </p:cNvPr>
            <p:cNvSpPr/>
            <p:nvPr/>
          </p:nvSpPr>
          <p:spPr>
            <a:xfrm>
              <a:off x="1773987" y="4299007"/>
              <a:ext cx="5719" cy="453644"/>
            </a:xfrm>
            <a:custGeom>
              <a:avLst/>
              <a:gdLst>
                <a:gd name="connsiteX0" fmla="*/ 232 w 0"/>
                <a:gd name="connsiteY0" fmla="*/ 232 h 89792"/>
                <a:gd name="connsiteX1" fmla="*/ 232 w 0"/>
                <a:gd name="connsiteY1" fmla="*/ 89794 h 89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89792">
                  <a:moveTo>
                    <a:pt x="232" y="232"/>
                  </a:moveTo>
                  <a:lnTo>
                    <a:pt x="232" y="89794"/>
                  </a:lnTo>
                </a:path>
              </a:pathLst>
            </a:custGeom>
            <a:ln w="19050" cap="rnd">
              <a:solidFill>
                <a:srgbClr val="FFFFFF">
                  <a:lumMod val="75000"/>
                </a:srgbClr>
              </a:solidFill>
              <a:prstDash val="sysDot"/>
              <a:round/>
              <a:tailEnd type="oval"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25" name="Forma libre 149">
              <a:extLst>
                <a:ext uri="{FF2B5EF4-FFF2-40B4-BE49-F238E27FC236}">
                  <a16:creationId xmlns:a16="http://schemas.microsoft.com/office/drawing/2014/main" id="{45521455-6B29-C34F-B548-AD11C1088FBC}"/>
                </a:ext>
              </a:extLst>
            </p:cNvPr>
            <p:cNvSpPr/>
            <p:nvPr/>
          </p:nvSpPr>
          <p:spPr>
            <a:xfrm>
              <a:off x="3778634" y="4299007"/>
              <a:ext cx="5719" cy="453644"/>
            </a:xfrm>
            <a:custGeom>
              <a:avLst/>
              <a:gdLst>
                <a:gd name="connsiteX0" fmla="*/ 232 w 0"/>
                <a:gd name="connsiteY0" fmla="*/ 232 h 89792"/>
                <a:gd name="connsiteX1" fmla="*/ 232 w 0"/>
                <a:gd name="connsiteY1" fmla="*/ 89794 h 89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89792">
                  <a:moveTo>
                    <a:pt x="232" y="232"/>
                  </a:moveTo>
                  <a:lnTo>
                    <a:pt x="232" y="89794"/>
                  </a:lnTo>
                </a:path>
              </a:pathLst>
            </a:custGeom>
            <a:ln w="19050" cap="rnd">
              <a:solidFill>
                <a:srgbClr val="FFFFFF">
                  <a:lumMod val="75000"/>
                </a:srgbClr>
              </a:solidFill>
              <a:prstDash val="sysDot"/>
              <a:round/>
              <a:tailEnd type="oval"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26" name="Forma libre 149">
              <a:extLst>
                <a:ext uri="{FF2B5EF4-FFF2-40B4-BE49-F238E27FC236}">
                  <a16:creationId xmlns:a16="http://schemas.microsoft.com/office/drawing/2014/main" id="{A8E7A849-FC4A-944A-944C-0453A8401EB9}"/>
                </a:ext>
              </a:extLst>
            </p:cNvPr>
            <p:cNvSpPr/>
            <p:nvPr/>
          </p:nvSpPr>
          <p:spPr>
            <a:xfrm>
              <a:off x="5771557" y="4299007"/>
              <a:ext cx="5719" cy="453644"/>
            </a:xfrm>
            <a:custGeom>
              <a:avLst/>
              <a:gdLst>
                <a:gd name="connsiteX0" fmla="*/ 232 w 0"/>
                <a:gd name="connsiteY0" fmla="*/ 232 h 89792"/>
                <a:gd name="connsiteX1" fmla="*/ 232 w 0"/>
                <a:gd name="connsiteY1" fmla="*/ 89794 h 89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89792">
                  <a:moveTo>
                    <a:pt x="232" y="232"/>
                  </a:moveTo>
                  <a:lnTo>
                    <a:pt x="232" y="89794"/>
                  </a:lnTo>
                </a:path>
              </a:pathLst>
            </a:custGeom>
            <a:ln w="19050" cap="rnd">
              <a:solidFill>
                <a:srgbClr val="FFFFFF">
                  <a:lumMod val="75000"/>
                </a:srgbClr>
              </a:solidFill>
              <a:prstDash val="sysDot"/>
              <a:round/>
              <a:tailEnd type="oval"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27" name="Forma libre 149">
              <a:extLst>
                <a:ext uri="{FF2B5EF4-FFF2-40B4-BE49-F238E27FC236}">
                  <a16:creationId xmlns:a16="http://schemas.microsoft.com/office/drawing/2014/main" id="{8EAC0956-B350-134F-9210-7B3FC43017E8}"/>
                </a:ext>
              </a:extLst>
            </p:cNvPr>
            <p:cNvSpPr/>
            <p:nvPr/>
          </p:nvSpPr>
          <p:spPr>
            <a:xfrm>
              <a:off x="7752757" y="4299007"/>
              <a:ext cx="5719" cy="453644"/>
            </a:xfrm>
            <a:custGeom>
              <a:avLst/>
              <a:gdLst>
                <a:gd name="connsiteX0" fmla="*/ 232 w 0"/>
                <a:gd name="connsiteY0" fmla="*/ 232 h 89792"/>
                <a:gd name="connsiteX1" fmla="*/ 232 w 0"/>
                <a:gd name="connsiteY1" fmla="*/ 89794 h 89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89792">
                  <a:moveTo>
                    <a:pt x="232" y="232"/>
                  </a:moveTo>
                  <a:lnTo>
                    <a:pt x="232" y="89794"/>
                  </a:lnTo>
                </a:path>
              </a:pathLst>
            </a:custGeom>
            <a:ln w="19050" cap="rnd">
              <a:solidFill>
                <a:srgbClr val="FFFFFF">
                  <a:lumMod val="75000"/>
                </a:srgbClr>
              </a:solidFill>
              <a:prstDash val="sysDot"/>
              <a:round/>
              <a:tailEnd type="oval"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28" name="Forma libre 149">
              <a:extLst>
                <a:ext uri="{FF2B5EF4-FFF2-40B4-BE49-F238E27FC236}">
                  <a16:creationId xmlns:a16="http://schemas.microsoft.com/office/drawing/2014/main" id="{7BECD3D4-86DD-0F4F-ACC9-10B0D89EAA16}"/>
                </a:ext>
              </a:extLst>
            </p:cNvPr>
            <p:cNvSpPr/>
            <p:nvPr/>
          </p:nvSpPr>
          <p:spPr>
            <a:xfrm>
              <a:off x="9757403" y="4299007"/>
              <a:ext cx="5719" cy="453644"/>
            </a:xfrm>
            <a:custGeom>
              <a:avLst/>
              <a:gdLst>
                <a:gd name="connsiteX0" fmla="*/ 232 w 0"/>
                <a:gd name="connsiteY0" fmla="*/ 232 h 89792"/>
                <a:gd name="connsiteX1" fmla="*/ 232 w 0"/>
                <a:gd name="connsiteY1" fmla="*/ 89794 h 89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89792">
                  <a:moveTo>
                    <a:pt x="232" y="232"/>
                  </a:moveTo>
                  <a:lnTo>
                    <a:pt x="232" y="89794"/>
                  </a:lnTo>
                </a:path>
              </a:pathLst>
            </a:custGeom>
            <a:ln w="19050" cap="rnd">
              <a:solidFill>
                <a:srgbClr val="FFFFFF">
                  <a:lumMod val="75000"/>
                </a:srgbClr>
              </a:solidFill>
              <a:prstDash val="sysDot"/>
              <a:round/>
              <a:tailEnd type="oval"/>
            </a:ln>
          </p:spPr>
          <p:txBody>
            <a:bodyPr rtlCol="0" anchor="ctr"/>
            <a:lstStyle/>
            <a:p>
              <a:endParaRPr lang="es-MX"/>
            </a:p>
          </p:txBody>
        </p:sp>
        <p:grpSp>
          <p:nvGrpSpPr>
            <p:cNvPr id="29" name="Group 25">
              <a:extLst>
                <a:ext uri="{FF2B5EF4-FFF2-40B4-BE49-F238E27FC236}">
                  <a16:creationId xmlns:a16="http://schemas.microsoft.com/office/drawing/2014/main" id="{1E00BD7F-C9F2-1D40-B8E0-31A72902FD8C}"/>
                </a:ext>
              </a:extLst>
            </p:cNvPr>
            <p:cNvGrpSpPr/>
            <p:nvPr/>
          </p:nvGrpSpPr>
          <p:grpSpPr>
            <a:xfrm>
              <a:off x="1004485" y="4847011"/>
              <a:ext cx="1564980" cy="1015663"/>
              <a:chOff x="9479078" y="2596475"/>
              <a:chExt cx="1564980" cy="1015663"/>
            </a:xfrm>
          </p:grpSpPr>
          <p:sp>
            <p:nvSpPr>
              <p:cNvPr id="30" name="TextBox 21">
                <a:extLst>
                  <a:ext uri="{FF2B5EF4-FFF2-40B4-BE49-F238E27FC236}">
                    <a16:creationId xmlns:a16="http://schemas.microsoft.com/office/drawing/2014/main" id="{566E7443-26B9-8941-867E-6DB7D271B5D4}"/>
                  </a:ext>
                </a:extLst>
              </p:cNvPr>
              <p:cNvSpPr txBox="1"/>
              <p:nvPr/>
            </p:nvSpPr>
            <p:spPr>
              <a:xfrm>
                <a:off x="9479078" y="2596475"/>
                <a:ext cx="1564980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800" dirty="0">
                    <a:solidFill>
                      <a:srgbClr val="131414"/>
                    </a:solidFill>
                    <a:latin typeface="Poppins" pitchFamily="2" charset="77"/>
                    <a:ea typeface="Lato" panose="020F0502020204030203" pitchFamily="34" charset="0"/>
                    <a:cs typeface="Poppins Medium" pitchFamily="2" charset="77"/>
                  </a:rPr>
                  <a:t>Milestone</a:t>
                </a:r>
              </a:p>
            </p:txBody>
          </p:sp>
          <p:sp>
            <p:nvSpPr>
              <p:cNvPr id="31" name="Rectangle 56">
                <a:extLst>
                  <a:ext uri="{FF2B5EF4-FFF2-40B4-BE49-F238E27FC236}">
                    <a16:creationId xmlns:a16="http://schemas.microsoft.com/office/drawing/2014/main" id="{49E05162-D52D-864D-8B9D-8B73AA3F6867}"/>
                  </a:ext>
                </a:extLst>
              </p:cNvPr>
              <p:cNvSpPr/>
              <p:nvPr/>
            </p:nvSpPr>
            <p:spPr>
              <a:xfrm>
                <a:off x="9479079" y="2919640"/>
                <a:ext cx="1564979" cy="6924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400" dirty="0">
                    <a:latin typeface="Poppins" panose="020F0502020204030203" pitchFamily="34" charset="0"/>
                    <a:ea typeface="Lato Light" panose="020F0502020204030203" pitchFamily="34" charset="0"/>
                    <a:cs typeface="Lato Light" panose="020F0502020204030203" pitchFamily="34" charset="0"/>
                  </a:rPr>
                  <a:t>Add a short description of this milestone here.</a:t>
                </a:r>
              </a:p>
            </p:txBody>
          </p:sp>
        </p:grpSp>
        <p:grpSp>
          <p:nvGrpSpPr>
            <p:cNvPr id="32" name="Group 126">
              <a:extLst>
                <a:ext uri="{FF2B5EF4-FFF2-40B4-BE49-F238E27FC236}">
                  <a16:creationId xmlns:a16="http://schemas.microsoft.com/office/drawing/2014/main" id="{AE23E77B-9A97-8E48-8384-2EF35A78ADEC}"/>
                </a:ext>
              </a:extLst>
            </p:cNvPr>
            <p:cNvGrpSpPr/>
            <p:nvPr/>
          </p:nvGrpSpPr>
          <p:grpSpPr>
            <a:xfrm>
              <a:off x="3001863" y="4847011"/>
              <a:ext cx="1564980" cy="1015663"/>
              <a:chOff x="9479078" y="2596475"/>
              <a:chExt cx="1564980" cy="1015663"/>
            </a:xfrm>
          </p:grpSpPr>
          <p:sp>
            <p:nvSpPr>
              <p:cNvPr id="33" name="TextBox 21">
                <a:extLst>
                  <a:ext uri="{FF2B5EF4-FFF2-40B4-BE49-F238E27FC236}">
                    <a16:creationId xmlns:a16="http://schemas.microsoft.com/office/drawing/2014/main" id="{C087F0C0-E6E0-984A-AAAE-5441770F4036}"/>
                  </a:ext>
                </a:extLst>
              </p:cNvPr>
              <p:cNvSpPr txBox="1"/>
              <p:nvPr/>
            </p:nvSpPr>
            <p:spPr>
              <a:xfrm>
                <a:off x="9479078" y="2596475"/>
                <a:ext cx="1564980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800" dirty="0">
                    <a:solidFill>
                      <a:srgbClr val="131414"/>
                    </a:solidFill>
                    <a:latin typeface="Poppins" pitchFamily="2" charset="77"/>
                    <a:ea typeface="Lato" panose="020F0502020204030203" pitchFamily="34" charset="0"/>
                    <a:cs typeface="Poppins Medium" pitchFamily="2" charset="77"/>
                  </a:rPr>
                  <a:t>Milestone</a:t>
                </a:r>
              </a:p>
            </p:txBody>
          </p:sp>
          <p:sp>
            <p:nvSpPr>
              <p:cNvPr id="34" name="Rectangle 56">
                <a:extLst>
                  <a:ext uri="{FF2B5EF4-FFF2-40B4-BE49-F238E27FC236}">
                    <a16:creationId xmlns:a16="http://schemas.microsoft.com/office/drawing/2014/main" id="{EA345E3C-99E6-6A4E-8FBC-DE5D807496AD}"/>
                  </a:ext>
                </a:extLst>
              </p:cNvPr>
              <p:cNvSpPr/>
              <p:nvPr/>
            </p:nvSpPr>
            <p:spPr>
              <a:xfrm>
                <a:off x="9479079" y="2919640"/>
                <a:ext cx="1564979" cy="6924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400" dirty="0">
                    <a:latin typeface="Poppins" panose="020F0502020204030203" pitchFamily="34" charset="0"/>
                    <a:ea typeface="Lato Light" panose="020F0502020204030203" pitchFamily="34" charset="0"/>
                    <a:cs typeface="Lato Light" panose="020F0502020204030203" pitchFamily="34" charset="0"/>
                  </a:rPr>
                  <a:t>Add a short description of this milestone here.</a:t>
                </a:r>
              </a:p>
            </p:txBody>
          </p:sp>
        </p:grpSp>
        <p:grpSp>
          <p:nvGrpSpPr>
            <p:cNvPr id="35" name="Group 129">
              <a:extLst>
                <a:ext uri="{FF2B5EF4-FFF2-40B4-BE49-F238E27FC236}">
                  <a16:creationId xmlns:a16="http://schemas.microsoft.com/office/drawing/2014/main" id="{BC128558-6B1D-ED47-BF73-853482B32FF4}"/>
                </a:ext>
              </a:extLst>
            </p:cNvPr>
            <p:cNvGrpSpPr/>
            <p:nvPr/>
          </p:nvGrpSpPr>
          <p:grpSpPr>
            <a:xfrm>
              <a:off x="4994786" y="4847011"/>
              <a:ext cx="1564980" cy="1015663"/>
              <a:chOff x="9479078" y="2596475"/>
              <a:chExt cx="1564980" cy="1015663"/>
            </a:xfrm>
          </p:grpSpPr>
          <p:sp>
            <p:nvSpPr>
              <p:cNvPr id="36" name="TextBox 21">
                <a:extLst>
                  <a:ext uri="{FF2B5EF4-FFF2-40B4-BE49-F238E27FC236}">
                    <a16:creationId xmlns:a16="http://schemas.microsoft.com/office/drawing/2014/main" id="{0C14CB52-B02D-D44E-A1CE-0C40EEA478BB}"/>
                  </a:ext>
                </a:extLst>
              </p:cNvPr>
              <p:cNvSpPr txBox="1"/>
              <p:nvPr/>
            </p:nvSpPr>
            <p:spPr>
              <a:xfrm>
                <a:off x="9479078" y="2596475"/>
                <a:ext cx="1564980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800" dirty="0">
                    <a:solidFill>
                      <a:srgbClr val="131414"/>
                    </a:solidFill>
                    <a:latin typeface="Poppins" pitchFamily="2" charset="77"/>
                    <a:ea typeface="Lato" panose="020F0502020204030203" pitchFamily="34" charset="0"/>
                    <a:cs typeface="Poppins Medium" pitchFamily="2" charset="77"/>
                  </a:rPr>
                  <a:t>Milestone</a:t>
                </a:r>
              </a:p>
            </p:txBody>
          </p:sp>
          <p:sp>
            <p:nvSpPr>
              <p:cNvPr id="37" name="Rectangle 56">
                <a:extLst>
                  <a:ext uri="{FF2B5EF4-FFF2-40B4-BE49-F238E27FC236}">
                    <a16:creationId xmlns:a16="http://schemas.microsoft.com/office/drawing/2014/main" id="{E2FBA32B-F586-1F40-95E2-C2AB23BB0F5D}"/>
                  </a:ext>
                </a:extLst>
              </p:cNvPr>
              <p:cNvSpPr/>
              <p:nvPr/>
            </p:nvSpPr>
            <p:spPr>
              <a:xfrm>
                <a:off x="9479079" y="2919640"/>
                <a:ext cx="1564979" cy="6924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400" dirty="0">
                    <a:latin typeface="Poppins" panose="020F0502020204030203" pitchFamily="34" charset="0"/>
                    <a:ea typeface="Lato Light" panose="020F0502020204030203" pitchFamily="34" charset="0"/>
                    <a:cs typeface="Lato Light" panose="020F0502020204030203" pitchFamily="34" charset="0"/>
                  </a:rPr>
                  <a:t>Add a short description of this milestone here.</a:t>
                </a:r>
              </a:p>
            </p:txBody>
          </p:sp>
        </p:grpSp>
        <p:grpSp>
          <p:nvGrpSpPr>
            <p:cNvPr id="38" name="Group 132">
              <a:extLst>
                <a:ext uri="{FF2B5EF4-FFF2-40B4-BE49-F238E27FC236}">
                  <a16:creationId xmlns:a16="http://schemas.microsoft.com/office/drawing/2014/main" id="{24D0C120-109A-9042-99E3-C7BC52EF5AC4}"/>
                </a:ext>
              </a:extLst>
            </p:cNvPr>
            <p:cNvGrpSpPr/>
            <p:nvPr/>
          </p:nvGrpSpPr>
          <p:grpSpPr>
            <a:xfrm>
              <a:off x="6974061" y="4847011"/>
              <a:ext cx="1564980" cy="1015663"/>
              <a:chOff x="9479078" y="2596475"/>
              <a:chExt cx="1564980" cy="1015663"/>
            </a:xfrm>
          </p:grpSpPr>
          <p:sp>
            <p:nvSpPr>
              <p:cNvPr id="39" name="TextBox 21">
                <a:extLst>
                  <a:ext uri="{FF2B5EF4-FFF2-40B4-BE49-F238E27FC236}">
                    <a16:creationId xmlns:a16="http://schemas.microsoft.com/office/drawing/2014/main" id="{E7B16BB2-F972-0D4C-9B6F-AA85EBA9C678}"/>
                  </a:ext>
                </a:extLst>
              </p:cNvPr>
              <p:cNvSpPr txBox="1"/>
              <p:nvPr/>
            </p:nvSpPr>
            <p:spPr>
              <a:xfrm>
                <a:off x="9479078" y="2596475"/>
                <a:ext cx="1564980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800" dirty="0">
                    <a:solidFill>
                      <a:srgbClr val="131414"/>
                    </a:solidFill>
                    <a:latin typeface="Poppins" pitchFamily="2" charset="77"/>
                    <a:ea typeface="Lato" panose="020F0502020204030203" pitchFamily="34" charset="0"/>
                    <a:cs typeface="Poppins Medium" pitchFamily="2" charset="77"/>
                  </a:rPr>
                  <a:t>Milestone</a:t>
                </a:r>
              </a:p>
            </p:txBody>
          </p:sp>
          <p:sp>
            <p:nvSpPr>
              <p:cNvPr id="40" name="Rectangle 56">
                <a:extLst>
                  <a:ext uri="{FF2B5EF4-FFF2-40B4-BE49-F238E27FC236}">
                    <a16:creationId xmlns:a16="http://schemas.microsoft.com/office/drawing/2014/main" id="{53040862-B941-D949-9801-14A09BB6FA2F}"/>
                  </a:ext>
                </a:extLst>
              </p:cNvPr>
              <p:cNvSpPr/>
              <p:nvPr/>
            </p:nvSpPr>
            <p:spPr>
              <a:xfrm>
                <a:off x="9479079" y="2919640"/>
                <a:ext cx="1564979" cy="6924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400" dirty="0">
                    <a:latin typeface="Poppins" panose="020F0502020204030203" pitchFamily="34" charset="0"/>
                    <a:ea typeface="Lato Light" panose="020F0502020204030203" pitchFamily="34" charset="0"/>
                    <a:cs typeface="Lato Light" panose="020F0502020204030203" pitchFamily="34" charset="0"/>
                  </a:rPr>
                  <a:t>Add a short description of this milestone here.</a:t>
                </a:r>
              </a:p>
            </p:txBody>
          </p:sp>
        </p:grpSp>
        <p:grpSp>
          <p:nvGrpSpPr>
            <p:cNvPr id="41" name="Group 135">
              <a:extLst>
                <a:ext uri="{FF2B5EF4-FFF2-40B4-BE49-F238E27FC236}">
                  <a16:creationId xmlns:a16="http://schemas.microsoft.com/office/drawing/2014/main" id="{F70E254C-CB45-8B4C-9B40-84F8B4991F8B}"/>
                </a:ext>
              </a:extLst>
            </p:cNvPr>
            <p:cNvGrpSpPr/>
            <p:nvPr/>
          </p:nvGrpSpPr>
          <p:grpSpPr>
            <a:xfrm>
              <a:off x="8980632" y="4847011"/>
              <a:ext cx="1564980" cy="1015663"/>
              <a:chOff x="9479078" y="2596475"/>
              <a:chExt cx="1564980" cy="1015663"/>
            </a:xfrm>
          </p:grpSpPr>
          <p:sp>
            <p:nvSpPr>
              <p:cNvPr id="42" name="TextBox 21">
                <a:extLst>
                  <a:ext uri="{FF2B5EF4-FFF2-40B4-BE49-F238E27FC236}">
                    <a16:creationId xmlns:a16="http://schemas.microsoft.com/office/drawing/2014/main" id="{D4414FDE-F474-304C-B135-FED9480A0170}"/>
                  </a:ext>
                </a:extLst>
              </p:cNvPr>
              <p:cNvSpPr txBox="1"/>
              <p:nvPr/>
            </p:nvSpPr>
            <p:spPr>
              <a:xfrm>
                <a:off x="9479078" y="2596475"/>
                <a:ext cx="1564980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800" dirty="0">
                    <a:solidFill>
                      <a:srgbClr val="131414"/>
                    </a:solidFill>
                    <a:latin typeface="Poppins" pitchFamily="2" charset="77"/>
                    <a:ea typeface="Lato" panose="020F0502020204030203" pitchFamily="34" charset="0"/>
                    <a:cs typeface="Poppins Medium" pitchFamily="2" charset="77"/>
                  </a:rPr>
                  <a:t>Milestone</a:t>
                </a:r>
              </a:p>
            </p:txBody>
          </p:sp>
          <p:sp>
            <p:nvSpPr>
              <p:cNvPr id="43" name="Rectangle 56">
                <a:extLst>
                  <a:ext uri="{FF2B5EF4-FFF2-40B4-BE49-F238E27FC236}">
                    <a16:creationId xmlns:a16="http://schemas.microsoft.com/office/drawing/2014/main" id="{41A66B65-6A21-CF41-A43B-066C61A97333}"/>
                  </a:ext>
                </a:extLst>
              </p:cNvPr>
              <p:cNvSpPr/>
              <p:nvPr/>
            </p:nvSpPr>
            <p:spPr>
              <a:xfrm>
                <a:off x="9479079" y="2919640"/>
                <a:ext cx="1564979" cy="6924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400" dirty="0">
                    <a:latin typeface="Poppins" panose="020F0502020204030203" pitchFamily="34" charset="0"/>
                    <a:ea typeface="Lato Light" panose="020F0502020204030203" pitchFamily="34" charset="0"/>
                    <a:cs typeface="Lato Light" panose="020F0502020204030203" pitchFamily="34" charset="0"/>
                  </a:rPr>
                  <a:t>Add a short description of this milestone here.</a:t>
                </a:r>
              </a:p>
            </p:txBody>
          </p:sp>
        </p:grp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350">
            <a:extLst>
              <a:ext uri="{FF2B5EF4-FFF2-40B4-BE49-F238E27FC236}">
                <a16:creationId xmlns:a16="http://schemas.microsoft.com/office/drawing/2014/main" id="{EB85846B-B4DD-D346-BE0C-37F878C3F360}"/>
              </a:ext>
            </a:extLst>
          </p:cNvPr>
          <p:cNvSpPr txBox="1"/>
          <p:nvPr/>
        </p:nvSpPr>
        <p:spPr>
          <a:xfrm>
            <a:off x="4909366" y="511095"/>
            <a:ext cx="2370200" cy="661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srgbClr val="131414"/>
                </a:solidFill>
                <a:latin typeface="Funnel Display" pitchFamily="2" charset="77"/>
                <a:ea typeface="Lato Heavy" charset="0"/>
                <a:cs typeface="Poppins" pitchFamily="2" charset="77"/>
              </a:rPr>
              <a:t>Timeline</a:t>
            </a:r>
          </a:p>
        </p:txBody>
      </p:sp>
      <p:sp>
        <p:nvSpPr>
          <p:cNvPr id="12" name="CuadroTexto 351">
            <a:extLst>
              <a:ext uri="{FF2B5EF4-FFF2-40B4-BE49-F238E27FC236}">
                <a16:creationId xmlns:a16="http://schemas.microsoft.com/office/drawing/2014/main" id="{14CCF53B-4E8A-804A-9EAC-C1FF6A3EC7E9}"/>
              </a:ext>
            </a:extLst>
          </p:cNvPr>
          <p:cNvSpPr txBox="1"/>
          <p:nvPr/>
        </p:nvSpPr>
        <p:spPr>
          <a:xfrm>
            <a:off x="1334154" y="1191655"/>
            <a:ext cx="952051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Poppins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Optional subtitle. Replace with your own or delete this line.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C2D0692-4676-C7C2-6D3D-497FBB4BCC4E}"/>
              </a:ext>
            </a:extLst>
          </p:cNvPr>
          <p:cNvGrpSpPr/>
          <p:nvPr/>
        </p:nvGrpSpPr>
        <p:grpSpPr>
          <a:xfrm>
            <a:off x="1548486" y="2252282"/>
            <a:ext cx="9091852" cy="3009741"/>
            <a:chOff x="1548486" y="2252282"/>
            <a:chExt cx="9091852" cy="3009741"/>
          </a:xfrm>
        </p:grpSpPr>
        <p:sp>
          <p:nvSpPr>
            <p:cNvPr id="13" name="Forma libre 128">
              <a:extLst>
                <a:ext uri="{FF2B5EF4-FFF2-40B4-BE49-F238E27FC236}">
                  <a16:creationId xmlns:a16="http://schemas.microsoft.com/office/drawing/2014/main" id="{504B152C-FBB7-2C45-BCD3-1826B599619F}"/>
                </a:ext>
              </a:extLst>
            </p:cNvPr>
            <p:cNvSpPr/>
            <p:nvPr/>
          </p:nvSpPr>
          <p:spPr>
            <a:xfrm>
              <a:off x="1548486" y="2508514"/>
              <a:ext cx="1911297" cy="1665230"/>
            </a:xfrm>
            <a:custGeom>
              <a:avLst/>
              <a:gdLst>
                <a:gd name="connsiteX0" fmla="*/ 190801 w 256330"/>
                <a:gd name="connsiteY0" fmla="*/ 232 h 223330"/>
                <a:gd name="connsiteX1" fmla="*/ 66243 w 256330"/>
                <a:gd name="connsiteY1" fmla="*/ 232 h 223330"/>
                <a:gd name="connsiteX2" fmla="*/ 63004 w 256330"/>
                <a:gd name="connsiteY2" fmla="*/ 2104 h 223330"/>
                <a:gd name="connsiteX3" fmla="*/ 733 w 256330"/>
                <a:gd name="connsiteY3" fmla="*/ 109971 h 223330"/>
                <a:gd name="connsiteX4" fmla="*/ 733 w 256330"/>
                <a:gd name="connsiteY4" fmla="*/ 113708 h 223330"/>
                <a:gd name="connsiteX5" fmla="*/ 63004 w 256330"/>
                <a:gd name="connsiteY5" fmla="*/ 221574 h 223330"/>
                <a:gd name="connsiteX6" fmla="*/ 66243 w 256330"/>
                <a:gd name="connsiteY6" fmla="*/ 223447 h 223330"/>
                <a:gd name="connsiteX7" fmla="*/ 190801 w 256330"/>
                <a:gd name="connsiteY7" fmla="*/ 223447 h 223330"/>
                <a:gd name="connsiteX8" fmla="*/ 194040 w 256330"/>
                <a:gd name="connsiteY8" fmla="*/ 221574 h 223330"/>
                <a:gd name="connsiteX9" fmla="*/ 256311 w 256330"/>
                <a:gd name="connsiteY9" fmla="*/ 113739 h 223330"/>
                <a:gd name="connsiteX10" fmla="*/ 256311 w 256330"/>
                <a:gd name="connsiteY10" fmla="*/ 110001 h 223330"/>
                <a:gd name="connsiteX11" fmla="*/ 194040 w 256330"/>
                <a:gd name="connsiteY11" fmla="*/ 2135 h 223330"/>
                <a:gd name="connsiteX12" fmla="*/ 190801 w 256330"/>
                <a:gd name="connsiteY12" fmla="*/ 232 h 223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6330" h="223330">
                  <a:moveTo>
                    <a:pt x="190801" y="232"/>
                  </a:moveTo>
                  <a:lnTo>
                    <a:pt x="66243" y="232"/>
                  </a:lnTo>
                  <a:cubicBezTo>
                    <a:pt x="64906" y="232"/>
                    <a:pt x="63671" y="946"/>
                    <a:pt x="63004" y="2104"/>
                  </a:cubicBezTo>
                  <a:lnTo>
                    <a:pt x="733" y="109971"/>
                  </a:lnTo>
                  <a:cubicBezTo>
                    <a:pt x="65" y="111127"/>
                    <a:pt x="65" y="112552"/>
                    <a:pt x="733" y="113708"/>
                  </a:cubicBezTo>
                  <a:lnTo>
                    <a:pt x="63004" y="221574"/>
                  </a:lnTo>
                  <a:cubicBezTo>
                    <a:pt x="63671" y="222733"/>
                    <a:pt x="64906" y="223447"/>
                    <a:pt x="66243" y="223447"/>
                  </a:cubicBezTo>
                  <a:lnTo>
                    <a:pt x="190801" y="223447"/>
                  </a:lnTo>
                  <a:cubicBezTo>
                    <a:pt x="192138" y="223447"/>
                    <a:pt x="193373" y="222733"/>
                    <a:pt x="194040" y="221574"/>
                  </a:cubicBezTo>
                  <a:lnTo>
                    <a:pt x="256311" y="113739"/>
                  </a:lnTo>
                  <a:cubicBezTo>
                    <a:pt x="256979" y="112582"/>
                    <a:pt x="256979" y="111158"/>
                    <a:pt x="256311" y="110001"/>
                  </a:cubicBezTo>
                  <a:lnTo>
                    <a:pt x="194040" y="2135"/>
                  </a:lnTo>
                  <a:cubicBezTo>
                    <a:pt x="193381" y="965"/>
                    <a:pt x="192144" y="238"/>
                    <a:pt x="190801" y="232"/>
                  </a:cubicBezTo>
                  <a:close/>
                </a:path>
              </a:pathLst>
            </a:custGeom>
            <a:solidFill>
              <a:srgbClr val="E86222"/>
            </a:solidFill>
            <a:ln w="19050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14" name="Forma libre 129">
              <a:extLst>
                <a:ext uri="{FF2B5EF4-FFF2-40B4-BE49-F238E27FC236}">
                  <a16:creationId xmlns:a16="http://schemas.microsoft.com/office/drawing/2014/main" id="{22498985-EF95-9A4D-8497-095CFA3161DB}"/>
                </a:ext>
              </a:extLst>
            </p:cNvPr>
            <p:cNvSpPr/>
            <p:nvPr/>
          </p:nvSpPr>
          <p:spPr>
            <a:xfrm>
              <a:off x="2971926" y="3340562"/>
              <a:ext cx="1911297" cy="1665230"/>
            </a:xfrm>
            <a:custGeom>
              <a:avLst/>
              <a:gdLst>
                <a:gd name="connsiteX0" fmla="*/ 66250 w 256330"/>
                <a:gd name="connsiteY0" fmla="*/ 223447 h 223330"/>
                <a:gd name="connsiteX1" fmla="*/ 190801 w 256330"/>
                <a:gd name="connsiteY1" fmla="*/ 223447 h 223330"/>
                <a:gd name="connsiteX2" fmla="*/ 194040 w 256330"/>
                <a:gd name="connsiteY2" fmla="*/ 221574 h 223330"/>
                <a:gd name="connsiteX3" fmla="*/ 256319 w 256330"/>
                <a:gd name="connsiteY3" fmla="*/ 113708 h 223330"/>
                <a:gd name="connsiteX4" fmla="*/ 256319 w 256330"/>
                <a:gd name="connsiteY4" fmla="*/ 109971 h 223330"/>
                <a:gd name="connsiteX5" fmla="*/ 194078 w 256330"/>
                <a:gd name="connsiteY5" fmla="*/ 2104 h 223330"/>
                <a:gd name="connsiteX6" fmla="*/ 190839 w 256330"/>
                <a:gd name="connsiteY6" fmla="*/ 232 h 223330"/>
                <a:gd name="connsiteX7" fmla="*/ 66250 w 256330"/>
                <a:gd name="connsiteY7" fmla="*/ 232 h 223330"/>
                <a:gd name="connsiteX8" fmla="*/ 63012 w 256330"/>
                <a:gd name="connsiteY8" fmla="*/ 2104 h 223330"/>
                <a:gd name="connsiteX9" fmla="*/ 733 w 256330"/>
                <a:gd name="connsiteY9" fmla="*/ 109971 h 223330"/>
                <a:gd name="connsiteX10" fmla="*/ 733 w 256330"/>
                <a:gd name="connsiteY10" fmla="*/ 113708 h 223330"/>
                <a:gd name="connsiteX11" fmla="*/ 63012 w 256330"/>
                <a:gd name="connsiteY11" fmla="*/ 221574 h 223330"/>
                <a:gd name="connsiteX12" fmla="*/ 66250 w 256330"/>
                <a:gd name="connsiteY12" fmla="*/ 223447 h 223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6330" h="223330">
                  <a:moveTo>
                    <a:pt x="66250" y="223447"/>
                  </a:moveTo>
                  <a:lnTo>
                    <a:pt x="190801" y="223447"/>
                  </a:lnTo>
                  <a:cubicBezTo>
                    <a:pt x="192138" y="223447"/>
                    <a:pt x="193373" y="222733"/>
                    <a:pt x="194040" y="221574"/>
                  </a:cubicBezTo>
                  <a:lnTo>
                    <a:pt x="256319" y="113708"/>
                  </a:lnTo>
                  <a:cubicBezTo>
                    <a:pt x="256986" y="112552"/>
                    <a:pt x="256986" y="111127"/>
                    <a:pt x="256319" y="109971"/>
                  </a:cubicBezTo>
                  <a:lnTo>
                    <a:pt x="194078" y="2104"/>
                  </a:lnTo>
                  <a:cubicBezTo>
                    <a:pt x="193411" y="946"/>
                    <a:pt x="192176" y="232"/>
                    <a:pt x="190839" y="232"/>
                  </a:cubicBezTo>
                  <a:lnTo>
                    <a:pt x="66250" y="232"/>
                  </a:lnTo>
                  <a:cubicBezTo>
                    <a:pt x="64914" y="232"/>
                    <a:pt x="63679" y="946"/>
                    <a:pt x="63012" y="2104"/>
                  </a:cubicBezTo>
                  <a:lnTo>
                    <a:pt x="733" y="109971"/>
                  </a:lnTo>
                  <a:cubicBezTo>
                    <a:pt x="65" y="111127"/>
                    <a:pt x="65" y="112552"/>
                    <a:pt x="733" y="113708"/>
                  </a:cubicBezTo>
                  <a:lnTo>
                    <a:pt x="63012" y="221574"/>
                  </a:lnTo>
                  <a:cubicBezTo>
                    <a:pt x="63679" y="222733"/>
                    <a:pt x="64914" y="223447"/>
                    <a:pt x="66250" y="223447"/>
                  </a:cubicBezTo>
                  <a:close/>
                </a:path>
              </a:pathLst>
            </a:custGeom>
            <a:solidFill>
              <a:srgbClr val="3898EC"/>
            </a:solidFill>
            <a:ln w="19050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15" name="Forma libre 130">
              <a:extLst>
                <a:ext uri="{FF2B5EF4-FFF2-40B4-BE49-F238E27FC236}">
                  <a16:creationId xmlns:a16="http://schemas.microsoft.com/office/drawing/2014/main" id="{EBADE52F-55D2-564C-B2E2-9A9BBBB5AC8A}"/>
                </a:ext>
              </a:extLst>
            </p:cNvPr>
            <p:cNvSpPr/>
            <p:nvPr/>
          </p:nvSpPr>
          <p:spPr>
            <a:xfrm>
              <a:off x="4412376" y="2508745"/>
              <a:ext cx="1911297" cy="1665230"/>
            </a:xfrm>
            <a:custGeom>
              <a:avLst/>
              <a:gdLst>
                <a:gd name="connsiteX0" fmla="*/ 66250 w 256330"/>
                <a:gd name="connsiteY0" fmla="*/ 223454 h 223330"/>
                <a:gd name="connsiteX1" fmla="*/ 190809 w 256330"/>
                <a:gd name="connsiteY1" fmla="*/ 223454 h 223330"/>
                <a:gd name="connsiteX2" fmla="*/ 194047 w 256330"/>
                <a:gd name="connsiteY2" fmla="*/ 221582 h 223330"/>
                <a:gd name="connsiteX3" fmla="*/ 256319 w 256330"/>
                <a:gd name="connsiteY3" fmla="*/ 113708 h 223330"/>
                <a:gd name="connsiteX4" fmla="*/ 256319 w 256330"/>
                <a:gd name="connsiteY4" fmla="*/ 109970 h 223330"/>
                <a:gd name="connsiteX5" fmla="*/ 194047 w 256330"/>
                <a:gd name="connsiteY5" fmla="*/ 2104 h 223330"/>
                <a:gd name="connsiteX6" fmla="*/ 190809 w 256330"/>
                <a:gd name="connsiteY6" fmla="*/ 232 h 223330"/>
                <a:gd name="connsiteX7" fmla="*/ 66250 w 256330"/>
                <a:gd name="connsiteY7" fmla="*/ 232 h 223330"/>
                <a:gd name="connsiteX8" fmla="*/ 63012 w 256330"/>
                <a:gd name="connsiteY8" fmla="*/ 2104 h 223330"/>
                <a:gd name="connsiteX9" fmla="*/ 733 w 256330"/>
                <a:gd name="connsiteY9" fmla="*/ 109970 h 223330"/>
                <a:gd name="connsiteX10" fmla="*/ 733 w 256330"/>
                <a:gd name="connsiteY10" fmla="*/ 113708 h 223330"/>
                <a:gd name="connsiteX11" fmla="*/ 63012 w 256330"/>
                <a:gd name="connsiteY11" fmla="*/ 221574 h 223330"/>
                <a:gd name="connsiteX12" fmla="*/ 66250 w 256330"/>
                <a:gd name="connsiteY12" fmla="*/ 223454 h 223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6330" h="223330">
                  <a:moveTo>
                    <a:pt x="66250" y="223454"/>
                  </a:moveTo>
                  <a:lnTo>
                    <a:pt x="190809" y="223454"/>
                  </a:lnTo>
                  <a:cubicBezTo>
                    <a:pt x="192145" y="223453"/>
                    <a:pt x="193379" y="222739"/>
                    <a:pt x="194047" y="221582"/>
                  </a:cubicBezTo>
                  <a:lnTo>
                    <a:pt x="256319" y="113708"/>
                  </a:lnTo>
                  <a:cubicBezTo>
                    <a:pt x="256987" y="112552"/>
                    <a:pt x="256987" y="111127"/>
                    <a:pt x="256319" y="109970"/>
                  </a:cubicBezTo>
                  <a:lnTo>
                    <a:pt x="194047" y="2104"/>
                  </a:lnTo>
                  <a:cubicBezTo>
                    <a:pt x="193379" y="947"/>
                    <a:pt x="192145" y="233"/>
                    <a:pt x="190809" y="232"/>
                  </a:cubicBezTo>
                  <a:lnTo>
                    <a:pt x="66250" y="232"/>
                  </a:lnTo>
                  <a:cubicBezTo>
                    <a:pt x="64914" y="232"/>
                    <a:pt x="63679" y="946"/>
                    <a:pt x="63012" y="2104"/>
                  </a:cubicBezTo>
                  <a:lnTo>
                    <a:pt x="733" y="109970"/>
                  </a:lnTo>
                  <a:cubicBezTo>
                    <a:pt x="65" y="111127"/>
                    <a:pt x="65" y="112552"/>
                    <a:pt x="733" y="113708"/>
                  </a:cubicBezTo>
                  <a:lnTo>
                    <a:pt x="63012" y="221574"/>
                  </a:lnTo>
                  <a:cubicBezTo>
                    <a:pt x="63677" y="222736"/>
                    <a:pt x="64912" y="223453"/>
                    <a:pt x="66250" y="223454"/>
                  </a:cubicBezTo>
                  <a:close/>
                </a:path>
              </a:pathLst>
            </a:custGeom>
            <a:solidFill>
              <a:srgbClr val="747980"/>
            </a:solidFill>
            <a:ln w="19050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16" name="Forma libre 131">
              <a:extLst>
                <a:ext uri="{FF2B5EF4-FFF2-40B4-BE49-F238E27FC236}">
                  <a16:creationId xmlns:a16="http://schemas.microsoft.com/office/drawing/2014/main" id="{86EF8793-7F48-6A4C-8A34-5788142D982D}"/>
                </a:ext>
              </a:extLst>
            </p:cNvPr>
            <p:cNvSpPr/>
            <p:nvPr/>
          </p:nvSpPr>
          <p:spPr>
            <a:xfrm>
              <a:off x="5853520" y="3340562"/>
              <a:ext cx="1911297" cy="1665230"/>
            </a:xfrm>
            <a:custGeom>
              <a:avLst/>
              <a:gdLst>
                <a:gd name="connsiteX0" fmla="*/ 66250 w 256330"/>
                <a:gd name="connsiteY0" fmla="*/ 223447 h 223330"/>
                <a:gd name="connsiteX1" fmla="*/ 190801 w 256330"/>
                <a:gd name="connsiteY1" fmla="*/ 223447 h 223330"/>
                <a:gd name="connsiteX2" fmla="*/ 194040 w 256330"/>
                <a:gd name="connsiteY2" fmla="*/ 221574 h 223330"/>
                <a:gd name="connsiteX3" fmla="*/ 256319 w 256330"/>
                <a:gd name="connsiteY3" fmla="*/ 113708 h 223330"/>
                <a:gd name="connsiteX4" fmla="*/ 256319 w 256330"/>
                <a:gd name="connsiteY4" fmla="*/ 109971 h 223330"/>
                <a:gd name="connsiteX5" fmla="*/ 194040 w 256330"/>
                <a:gd name="connsiteY5" fmla="*/ 2104 h 223330"/>
                <a:gd name="connsiteX6" fmla="*/ 190801 w 256330"/>
                <a:gd name="connsiteY6" fmla="*/ 232 h 223330"/>
                <a:gd name="connsiteX7" fmla="*/ 66250 w 256330"/>
                <a:gd name="connsiteY7" fmla="*/ 232 h 223330"/>
                <a:gd name="connsiteX8" fmla="*/ 63012 w 256330"/>
                <a:gd name="connsiteY8" fmla="*/ 2104 h 223330"/>
                <a:gd name="connsiteX9" fmla="*/ 733 w 256330"/>
                <a:gd name="connsiteY9" fmla="*/ 109971 h 223330"/>
                <a:gd name="connsiteX10" fmla="*/ 733 w 256330"/>
                <a:gd name="connsiteY10" fmla="*/ 113708 h 223330"/>
                <a:gd name="connsiteX11" fmla="*/ 63012 w 256330"/>
                <a:gd name="connsiteY11" fmla="*/ 221574 h 223330"/>
                <a:gd name="connsiteX12" fmla="*/ 66250 w 256330"/>
                <a:gd name="connsiteY12" fmla="*/ 223447 h 223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6330" h="223330">
                  <a:moveTo>
                    <a:pt x="66250" y="223447"/>
                  </a:moveTo>
                  <a:lnTo>
                    <a:pt x="190801" y="223447"/>
                  </a:lnTo>
                  <a:cubicBezTo>
                    <a:pt x="192138" y="223447"/>
                    <a:pt x="193373" y="222733"/>
                    <a:pt x="194040" y="221574"/>
                  </a:cubicBezTo>
                  <a:lnTo>
                    <a:pt x="256319" y="113708"/>
                  </a:lnTo>
                  <a:cubicBezTo>
                    <a:pt x="256987" y="112552"/>
                    <a:pt x="256987" y="111127"/>
                    <a:pt x="256319" y="109971"/>
                  </a:cubicBezTo>
                  <a:lnTo>
                    <a:pt x="194040" y="2104"/>
                  </a:lnTo>
                  <a:cubicBezTo>
                    <a:pt x="193373" y="946"/>
                    <a:pt x="192138" y="232"/>
                    <a:pt x="190801" y="232"/>
                  </a:cubicBezTo>
                  <a:lnTo>
                    <a:pt x="66250" y="232"/>
                  </a:lnTo>
                  <a:cubicBezTo>
                    <a:pt x="64913" y="230"/>
                    <a:pt x="63678" y="945"/>
                    <a:pt x="63012" y="2104"/>
                  </a:cubicBezTo>
                  <a:lnTo>
                    <a:pt x="733" y="109971"/>
                  </a:lnTo>
                  <a:cubicBezTo>
                    <a:pt x="65" y="111127"/>
                    <a:pt x="65" y="112552"/>
                    <a:pt x="733" y="113708"/>
                  </a:cubicBezTo>
                  <a:lnTo>
                    <a:pt x="63012" y="221574"/>
                  </a:lnTo>
                  <a:cubicBezTo>
                    <a:pt x="63678" y="222734"/>
                    <a:pt x="64913" y="223448"/>
                    <a:pt x="66250" y="223447"/>
                  </a:cubicBezTo>
                  <a:close/>
                </a:path>
              </a:pathLst>
            </a:custGeom>
            <a:solidFill>
              <a:srgbClr val="0E0E12"/>
            </a:solidFill>
            <a:ln w="19050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17" name="Forma libre 132">
              <a:extLst>
                <a:ext uri="{FF2B5EF4-FFF2-40B4-BE49-F238E27FC236}">
                  <a16:creationId xmlns:a16="http://schemas.microsoft.com/office/drawing/2014/main" id="{A612FBF2-3F7D-D84D-B298-99A5268D9658}"/>
                </a:ext>
              </a:extLst>
            </p:cNvPr>
            <p:cNvSpPr/>
            <p:nvPr/>
          </p:nvSpPr>
          <p:spPr>
            <a:xfrm>
              <a:off x="7293859" y="2508745"/>
              <a:ext cx="1911297" cy="1665230"/>
            </a:xfrm>
            <a:custGeom>
              <a:avLst/>
              <a:gdLst>
                <a:gd name="connsiteX0" fmla="*/ 66250 w 256330"/>
                <a:gd name="connsiteY0" fmla="*/ 223454 h 223330"/>
                <a:gd name="connsiteX1" fmla="*/ 190809 w 256330"/>
                <a:gd name="connsiteY1" fmla="*/ 223454 h 223330"/>
                <a:gd name="connsiteX2" fmla="*/ 194040 w 256330"/>
                <a:gd name="connsiteY2" fmla="*/ 221582 h 223330"/>
                <a:gd name="connsiteX3" fmla="*/ 256319 w 256330"/>
                <a:gd name="connsiteY3" fmla="*/ 113708 h 223330"/>
                <a:gd name="connsiteX4" fmla="*/ 256319 w 256330"/>
                <a:gd name="connsiteY4" fmla="*/ 109970 h 223330"/>
                <a:gd name="connsiteX5" fmla="*/ 194040 w 256330"/>
                <a:gd name="connsiteY5" fmla="*/ 2104 h 223330"/>
                <a:gd name="connsiteX6" fmla="*/ 190809 w 256330"/>
                <a:gd name="connsiteY6" fmla="*/ 232 h 223330"/>
                <a:gd name="connsiteX7" fmla="*/ 66250 w 256330"/>
                <a:gd name="connsiteY7" fmla="*/ 232 h 223330"/>
                <a:gd name="connsiteX8" fmla="*/ 63012 w 256330"/>
                <a:gd name="connsiteY8" fmla="*/ 2104 h 223330"/>
                <a:gd name="connsiteX9" fmla="*/ 733 w 256330"/>
                <a:gd name="connsiteY9" fmla="*/ 109970 h 223330"/>
                <a:gd name="connsiteX10" fmla="*/ 733 w 256330"/>
                <a:gd name="connsiteY10" fmla="*/ 113708 h 223330"/>
                <a:gd name="connsiteX11" fmla="*/ 63012 w 256330"/>
                <a:gd name="connsiteY11" fmla="*/ 221574 h 223330"/>
                <a:gd name="connsiteX12" fmla="*/ 66250 w 256330"/>
                <a:gd name="connsiteY12" fmla="*/ 223454 h 223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6330" h="223330">
                  <a:moveTo>
                    <a:pt x="66250" y="223454"/>
                  </a:moveTo>
                  <a:lnTo>
                    <a:pt x="190809" y="223454"/>
                  </a:lnTo>
                  <a:cubicBezTo>
                    <a:pt x="192143" y="223453"/>
                    <a:pt x="193375" y="222739"/>
                    <a:pt x="194040" y="221582"/>
                  </a:cubicBezTo>
                  <a:lnTo>
                    <a:pt x="256319" y="113708"/>
                  </a:lnTo>
                  <a:cubicBezTo>
                    <a:pt x="256987" y="112552"/>
                    <a:pt x="256987" y="111127"/>
                    <a:pt x="256319" y="109970"/>
                  </a:cubicBezTo>
                  <a:lnTo>
                    <a:pt x="194040" y="2104"/>
                  </a:lnTo>
                  <a:cubicBezTo>
                    <a:pt x="193375" y="947"/>
                    <a:pt x="192143" y="233"/>
                    <a:pt x="190809" y="232"/>
                  </a:cubicBezTo>
                  <a:lnTo>
                    <a:pt x="66250" y="232"/>
                  </a:lnTo>
                  <a:cubicBezTo>
                    <a:pt x="64914" y="232"/>
                    <a:pt x="63679" y="946"/>
                    <a:pt x="63012" y="2104"/>
                  </a:cubicBezTo>
                  <a:lnTo>
                    <a:pt x="733" y="109970"/>
                  </a:lnTo>
                  <a:cubicBezTo>
                    <a:pt x="65" y="111127"/>
                    <a:pt x="65" y="112552"/>
                    <a:pt x="733" y="113708"/>
                  </a:cubicBezTo>
                  <a:lnTo>
                    <a:pt x="63012" y="221574"/>
                  </a:lnTo>
                  <a:cubicBezTo>
                    <a:pt x="63677" y="222736"/>
                    <a:pt x="64912" y="223453"/>
                    <a:pt x="66250" y="223454"/>
                  </a:cubicBezTo>
                  <a:close/>
                </a:path>
              </a:pathLst>
            </a:custGeom>
            <a:solidFill>
              <a:srgbClr val="3B3E42"/>
            </a:solidFill>
            <a:ln w="19050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18" name="Forma libre 149">
              <a:extLst>
                <a:ext uri="{FF2B5EF4-FFF2-40B4-BE49-F238E27FC236}">
                  <a16:creationId xmlns:a16="http://schemas.microsoft.com/office/drawing/2014/main" id="{FC46D4B1-7E33-7C4F-A186-CDFE5F35C6C1}"/>
                </a:ext>
              </a:extLst>
            </p:cNvPr>
            <p:cNvSpPr/>
            <p:nvPr/>
          </p:nvSpPr>
          <p:spPr>
            <a:xfrm>
              <a:off x="2487478" y="4268990"/>
              <a:ext cx="5719" cy="453644"/>
            </a:xfrm>
            <a:custGeom>
              <a:avLst/>
              <a:gdLst>
                <a:gd name="connsiteX0" fmla="*/ 232 w 0"/>
                <a:gd name="connsiteY0" fmla="*/ 232 h 89792"/>
                <a:gd name="connsiteX1" fmla="*/ 232 w 0"/>
                <a:gd name="connsiteY1" fmla="*/ 89794 h 89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89792">
                  <a:moveTo>
                    <a:pt x="232" y="232"/>
                  </a:moveTo>
                  <a:lnTo>
                    <a:pt x="232" y="89794"/>
                  </a:lnTo>
                </a:path>
              </a:pathLst>
            </a:custGeom>
            <a:ln w="19050" cap="rnd">
              <a:solidFill>
                <a:srgbClr val="FFFFFF">
                  <a:lumMod val="75000"/>
                </a:srgbClr>
              </a:solidFill>
              <a:prstDash val="sysDot"/>
              <a:round/>
              <a:tailEnd type="oval"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19" name="Forma libre 153">
              <a:extLst>
                <a:ext uri="{FF2B5EF4-FFF2-40B4-BE49-F238E27FC236}">
                  <a16:creationId xmlns:a16="http://schemas.microsoft.com/office/drawing/2014/main" id="{9F069B50-F5C6-EC4A-B58E-80B83C633C6E}"/>
                </a:ext>
              </a:extLst>
            </p:cNvPr>
            <p:cNvSpPr/>
            <p:nvPr/>
          </p:nvSpPr>
          <p:spPr>
            <a:xfrm>
              <a:off x="5369013" y="4268990"/>
              <a:ext cx="5719" cy="453644"/>
            </a:xfrm>
            <a:custGeom>
              <a:avLst/>
              <a:gdLst>
                <a:gd name="connsiteX0" fmla="*/ 232 w 0"/>
                <a:gd name="connsiteY0" fmla="*/ 232 h 89792"/>
                <a:gd name="connsiteX1" fmla="*/ 232 w 0"/>
                <a:gd name="connsiteY1" fmla="*/ 89794 h 89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89792">
                  <a:moveTo>
                    <a:pt x="232" y="232"/>
                  </a:moveTo>
                  <a:lnTo>
                    <a:pt x="232" y="89794"/>
                  </a:lnTo>
                </a:path>
              </a:pathLst>
            </a:custGeom>
            <a:ln w="19050" cap="rnd">
              <a:solidFill>
                <a:srgbClr val="FFFFFF">
                  <a:lumMod val="75000"/>
                </a:srgbClr>
              </a:solidFill>
              <a:prstDash val="sysDot"/>
              <a:round/>
              <a:tailEnd type="oval"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20" name="Forma libre 157">
              <a:extLst>
                <a:ext uri="{FF2B5EF4-FFF2-40B4-BE49-F238E27FC236}">
                  <a16:creationId xmlns:a16="http://schemas.microsoft.com/office/drawing/2014/main" id="{F0159370-5F6A-C34D-AB89-1BD61B8188BD}"/>
                </a:ext>
              </a:extLst>
            </p:cNvPr>
            <p:cNvSpPr/>
            <p:nvPr/>
          </p:nvSpPr>
          <p:spPr>
            <a:xfrm>
              <a:off x="8250495" y="4268990"/>
              <a:ext cx="5719" cy="453644"/>
            </a:xfrm>
            <a:custGeom>
              <a:avLst/>
              <a:gdLst>
                <a:gd name="connsiteX0" fmla="*/ 232 w 0"/>
                <a:gd name="connsiteY0" fmla="*/ 232 h 89792"/>
                <a:gd name="connsiteX1" fmla="*/ 232 w 0"/>
                <a:gd name="connsiteY1" fmla="*/ 89794 h 89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89792">
                  <a:moveTo>
                    <a:pt x="232" y="232"/>
                  </a:moveTo>
                  <a:lnTo>
                    <a:pt x="232" y="89794"/>
                  </a:lnTo>
                </a:path>
              </a:pathLst>
            </a:custGeom>
            <a:ln w="19050" cap="rnd">
              <a:solidFill>
                <a:srgbClr val="FFFFFF">
                  <a:lumMod val="75000"/>
                </a:srgbClr>
              </a:solidFill>
              <a:prstDash val="sysDot"/>
              <a:round/>
              <a:tailEnd type="oval"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21" name="CuadroTexto 395">
              <a:extLst>
                <a:ext uri="{FF2B5EF4-FFF2-40B4-BE49-F238E27FC236}">
                  <a16:creationId xmlns:a16="http://schemas.microsoft.com/office/drawing/2014/main" id="{048899B6-C1BF-8D4A-B0FE-034FA2A12946}"/>
                </a:ext>
              </a:extLst>
            </p:cNvPr>
            <p:cNvSpPr txBox="1"/>
            <p:nvPr/>
          </p:nvSpPr>
          <p:spPr>
            <a:xfrm>
              <a:off x="1649655" y="4938858"/>
              <a:ext cx="1710815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131414"/>
                  </a:solidFill>
                  <a:latin typeface="Poppins" pitchFamily="2" charset="77"/>
                  <a:ea typeface="Lato Semibold" panose="020F0502020204030203" pitchFamily="34" charset="0"/>
                  <a:cs typeface="Poppins Medium" pitchFamily="2" charset="77"/>
                </a:rPr>
                <a:t>2021</a:t>
              </a:r>
            </a:p>
          </p:txBody>
        </p:sp>
        <p:sp>
          <p:nvSpPr>
            <p:cNvPr id="22" name="CuadroTexto 395">
              <a:extLst>
                <a:ext uri="{FF2B5EF4-FFF2-40B4-BE49-F238E27FC236}">
                  <a16:creationId xmlns:a16="http://schemas.microsoft.com/office/drawing/2014/main" id="{B28E78C9-651A-8947-8E86-FE4190613C6A}"/>
                </a:ext>
              </a:extLst>
            </p:cNvPr>
            <p:cNvSpPr txBox="1"/>
            <p:nvPr/>
          </p:nvSpPr>
          <p:spPr>
            <a:xfrm>
              <a:off x="3076963" y="2252282"/>
              <a:ext cx="1710815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131414"/>
                  </a:solidFill>
                  <a:latin typeface="Poppins" pitchFamily="2" charset="77"/>
                  <a:ea typeface="Lato Semibold" panose="020F0502020204030203" pitchFamily="34" charset="0"/>
                  <a:cs typeface="Poppins Medium" pitchFamily="2" charset="77"/>
                </a:rPr>
                <a:t>2022</a:t>
              </a:r>
            </a:p>
          </p:txBody>
        </p:sp>
        <p:sp>
          <p:nvSpPr>
            <p:cNvPr id="23" name="CuadroTexto 395">
              <a:extLst>
                <a:ext uri="{FF2B5EF4-FFF2-40B4-BE49-F238E27FC236}">
                  <a16:creationId xmlns:a16="http://schemas.microsoft.com/office/drawing/2014/main" id="{842AA6F6-806D-194B-9C19-167EE6F3708D}"/>
                </a:ext>
              </a:extLst>
            </p:cNvPr>
            <p:cNvSpPr txBox="1"/>
            <p:nvPr/>
          </p:nvSpPr>
          <p:spPr>
            <a:xfrm>
              <a:off x="4412376" y="4938858"/>
              <a:ext cx="1929212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131414"/>
                  </a:solidFill>
                  <a:latin typeface="Poppins" pitchFamily="2" charset="77"/>
                  <a:ea typeface="Lato Semibold" panose="020F0502020204030203" pitchFamily="34" charset="0"/>
                  <a:cs typeface="Poppins Medium" pitchFamily="2" charset="77"/>
                </a:rPr>
                <a:t>2023</a:t>
              </a:r>
            </a:p>
          </p:txBody>
        </p:sp>
        <p:sp>
          <p:nvSpPr>
            <p:cNvPr id="24" name="CuadroTexto 395">
              <a:extLst>
                <a:ext uri="{FF2B5EF4-FFF2-40B4-BE49-F238E27FC236}">
                  <a16:creationId xmlns:a16="http://schemas.microsoft.com/office/drawing/2014/main" id="{C56CEDE6-EED1-304A-A705-EB6116217251}"/>
                </a:ext>
              </a:extLst>
            </p:cNvPr>
            <p:cNvSpPr txBox="1"/>
            <p:nvPr/>
          </p:nvSpPr>
          <p:spPr>
            <a:xfrm>
              <a:off x="5966467" y="2252282"/>
              <a:ext cx="1710815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131414"/>
                  </a:solidFill>
                  <a:latin typeface="Poppins" pitchFamily="2" charset="77"/>
                  <a:ea typeface="Lato Semibold" panose="020F0502020204030203" pitchFamily="34" charset="0"/>
                  <a:cs typeface="Poppins Medium" pitchFamily="2" charset="77"/>
                </a:rPr>
                <a:t>2024</a:t>
              </a:r>
            </a:p>
          </p:txBody>
        </p:sp>
        <p:sp>
          <p:nvSpPr>
            <p:cNvPr id="25" name="CuadroTexto 395">
              <a:extLst>
                <a:ext uri="{FF2B5EF4-FFF2-40B4-BE49-F238E27FC236}">
                  <a16:creationId xmlns:a16="http://schemas.microsoft.com/office/drawing/2014/main" id="{8B6AACE3-7CE7-2E45-B603-A4B08E9A83D7}"/>
                </a:ext>
              </a:extLst>
            </p:cNvPr>
            <p:cNvSpPr txBox="1"/>
            <p:nvPr/>
          </p:nvSpPr>
          <p:spPr>
            <a:xfrm>
              <a:off x="7429367" y="4938858"/>
              <a:ext cx="1710815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131414"/>
                  </a:solidFill>
                  <a:latin typeface="Poppins" pitchFamily="2" charset="77"/>
                  <a:ea typeface="Lato Semibold" panose="020F0502020204030203" pitchFamily="34" charset="0"/>
                  <a:cs typeface="Poppins Medium" pitchFamily="2" charset="77"/>
                </a:rPr>
                <a:t>2025</a:t>
              </a:r>
            </a:p>
          </p:txBody>
        </p:sp>
        <p:sp>
          <p:nvSpPr>
            <p:cNvPr id="26" name="Rectangle 56">
              <a:extLst>
                <a:ext uri="{FF2B5EF4-FFF2-40B4-BE49-F238E27FC236}">
                  <a16:creationId xmlns:a16="http://schemas.microsoft.com/office/drawing/2014/main" id="{4DEE0410-2D7B-9D49-9FC2-3C3D50B75B1B}"/>
                </a:ext>
              </a:extLst>
            </p:cNvPr>
            <p:cNvSpPr/>
            <p:nvPr/>
          </p:nvSpPr>
          <p:spPr>
            <a:xfrm>
              <a:off x="1849156" y="2778870"/>
              <a:ext cx="1317533" cy="11233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>
                  <a:solidFill>
                    <a:srgbClr val="FFFFFF"/>
                  </a:solidFill>
                  <a:latin typeface="Poppins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Add a short description of this milestone here.</a:t>
              </a:r>
            </a:p>
          </p:txBody>
        </p:sp>
        <p:sp>
          <p:nvSpPr>
            <p:cNvPr id="27" name="Rectangle 56">
              <a:extLst>
                <a:ext uri="{FF2B5EF4-FFF2-40B4-BE49-F238E27FC236}">
                  <a16:creationId xmlns:a16="http://schemas.microsoft.com/office/drawing/2014/main" id="{89B7F0E2-20F6-294E-B542-2B64A193578E}"/>
                </a:ext>
              </a:extLst>
            </p:cNvPr>
            <p:cNvSpPr/>
            <p:nvPr/>
          </p:nvSpPr>
          <p:spPr>
            <a:xfrm>
              <a:off x="3251381" y="3611485"/>
              <a:ext cx="1317533" cy="11233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>
                  <a:solidFill>
                    <a:srgbClr val="FFFFFF"/>
                  </a:solidFill>
                  <a:latin typeface="Poppins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Add a short description of this milestone here.</a:t>
              </a:r>
            </a:p>
          </p:txBody>
        </p:sp>
        <p:sp>
          <p:nvSpPr>
            <p:cNvPr id="28" name="Rectangle 56">
              <a:extLst>
                <a:ext uri="{FF2B5EF4-FFF2-40B4-BE49-F238E27FC236}">
                  <a16:creationId xmlns:a16="http://schemas.microsoft.com/office/drawing/2014/main" id="{13365059-FF08-BB44-8468-2A7A645D3864}"/>
                </a:ext>
              </a:extLst>
            </p:cNvPr>
            <p:cNvSpPr/>
            <p:nvPr/>
          </p:nvSpPr>
          <p:spPr>
            <a:xfrm>
              <a:off x="4721658" y="2778870"/>
              <a:ext cx="1317533" cy="11233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>
                  <a:solidFill>
                    <a:srgbClr val="FFFFFF"/>
                  </a:solidFill>
                  <a:latin typeface="Poppins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Add a short description of this milestone here.</a:t>
              </a:r>
            </a:p>
          </p:txBody>
        </p:sp>
        <p:sp>
          <p:nvSpPr>
            <p:cNvPr id="29" name="Rectangle 56">
              <a:extLst>
                <a:ext uri="{FF2B5EF4-FFF2-40B4-BE49-F238E27FC236}">
                  <a16:creationId xmlns:a16="http://schemas.microsoft.com/office/drawing/2014/main" id="{C329E428-97B9-9040-9D5A-91075FDBC0D2}"/>
                </a:ext>
              </a:extLst>
            </p:cNvPr>
            <p:cNvSpPr/>
            <p:nvPr/>
          </p:nvSpPr>
          <p:spPr>
            <a:xfrm>
              <a:off x="6141468" y="3611485"/>
              <a:ext cx="1317533" cy="11233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>
                  <a:solidFill>
                    <a:srgbClr val="FFFFFF"/>
                  </a:solidFill>
                  <a:latin typeface="Poppins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Add a short description of this milestone here.</a:t>
              </a:r>
            </a:p>
          </p:txBody>
        </p:sp>
        <p:sp>
          <p:nvSpPr>
            <p:cNvPr id="30" name="Rectangle 56">
              <a:extLst>
                <a:ext uri="{FF2B5EF4-FFF2-40B4-BE49-F238E27FC236}">
                  <a16:creationId xmlns:a16="http://schemas.microsoft.com/office/drawing/2014/main" id="{8ABE3A26-CA43-0D4A-84A3-5C3D5DA96E91}"/>
                </a:ext>
              </a:extLst>
            </p:cNvPr>
            <p:cNvSpPr/>
            <p:nvPr/>
          </p:nvSpPr>
          <p:spPr>
            <a:xfrm>
              <a:off x="7594588" y="2778870"/>
              <a:ext cx="1317533" cy="11233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>
                  <a:solidFill>
                    <a:srgbClr val="FFFFFF"/>
                  </a:solidFill>
                  <a:latin typeface="Poppins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Add a short description of this milestone here.</a:t>
              </a:r>
            </a:p>
          </p:txBody>
        </p:sp>
        <p:sp>
          <p:nvSpPr>
            <p:cNvPr id="31" name="Forma libre 131">
              <a:extLst>
                <a:ext uri="{FF2B5EF4-FFF2-40B4-BE49-F238E27FC236}">
                  <a16:creationId xmlns:a16="http://schemas.microsoft.com/office/drawing/2014/main" id="{E9EF713A-2A72-6846-97E6-9AC502EC7AD6}"/>
                </a:ext>
              </a:extLst>
            </p:cNvPr>
            <p:cNvSpPr/>
            <p:nvPr/>
          </p:nvSpPr>
          <p:spPr>
            <a:xfrm>
              <a:off x="8729041" y="3340562"/>
              <a:ext cx="1911297" cy="1665230"/>
            </a:xfrm>
            <a:custGeom>
              <a:avLst/>
              <a:gdLst>
                <a:gd name="connsiteX0" fmla="*/ 66250 w 256330"/>
                <a:gd name="connsiteY0" fmla="*/ 223447 h 223330"/>
                <a:gd name="connsiteX1" fmla="*/ 190801 w 256330"/>
                <a:gd name="connsiteY1" fmla="*/ 223447 h 223330"/>
                <a:gd name="connsiteX2" fmla="*/ 194040 w 256330"/>
                <a:gd name="connsiteY2" fmla="*/ 221574 h 223330"/>
                <a:gd name="connsiteX3" fmla="*/ 256319 w 256330"/>
                <a:gd name="connsiteY3" fmla="*/ 113708 h 223330"/>
                <a:gd name="connsiteX4" fmla="*/ 256319 w 256330"/>
                <a:gd name="connsiteY4" fmla="*/ 109971 h 223330"/>
                <a:gd name="connsiteX5" fmla="*/ 194040 w 256330"/>
                <a:gd name="connsiteY5" fmla="*/ 2104 h 223330"/>
                <a:gd name="connsiteX6" fmla="*/ 190801 w 256330"/>
                <a:gd name="connsiteY6" fmla="*/ 232 h 223330"/>
                <a:gd name="connsiteX7" fmla="*/ 66250 w 256330"/>
                <a:gd name="connsiteY7" fmla="*/ 232 h 223330"/>
                <a:gd name="connsiteX8" fmla="*/ 63012 w 256330"/>
                <a:gd name="connsiteY8" fmla="*/ 2104 h 223330"/>
                <a:gd name="connsiteX9" fmla="*/ 733 w 256330"/>
                <a:gd name="connsiteY9" fmla="*/ 109971 h 223330"/>
                <a:gd name="connsiteX10" fmla="*/ 733 w 256330"/>
                <a:gd name="connsiteY10" fmla="*/ 113708 h 223330"/>
                <a:gd name="connsiteX11" fmla="*/ 63012 w 256330"/>
                <a:gd name="connsiteY11" fmla="*/ 221574 h 223330"/>
                <a:gd name="connsiteX12" fmla="*/ 66250 w 256330"/>
                <a:gd name="connsiteY12" fmla="*/ 223447 h 223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6330" h="223330">
                  <a:moveTo>
                    <a:pt x="66250" y="223447"/>
                  </a:moveTo>
                  <a:lnTo>
                    <a:pt x="190801" y="223447"/>
                  </a:lnTo>
                  <a:cubicBezTo>
                    <a:pt x="192138" y="223447"/>
                    <a:pt x="193373" y="222733"/>
                    <a:pt x="194040" y="221574"/>
                  </a:cubicBezTo>
                  <a:lnTo>
                    <a:pt x="256319" y="113708"/>
                  </a:lnTo>
                  <a:cubicBezTo>
                    <a:pt x="256987" y="112552"/>
                    <a:pt x="256987" y="111127"/>
                    <a:pt x="256319" y="109971"/>
                  </a:cubicBezTo>
                  <a:lnTo>
                    <a:pt x="194040" y="2104"/>
                  </a:lnTo>
                  <a:cubicBezTo>
                    <a:pt x="193373" y="946"/>
                    <a:pt x="192138" y="232"/>
                    <a:pt x="190801" y="232"/>
                  </a:cubicBezTo>
                  <a:lnTo>
                    <a:pt x="66250" y="232"/>
                  </a:lnTo>
                  <a:cubicBezTo>
                    <a:pt x="64913" y="230"/>
                    <a:pt x="63678" y="945"/>
                    <a:pt x="63012" y="2104"/>
                  </a:cubicBezTo>
                  <a:lnTo>
                    <a:pt x="733" y="109971"/>
                  </a:lnTo>
                  <a:cubicBezTo>
                    <a:pt x="65" y="111127"/>
                    <a:pt x="65" y="112552"/>
                    <a:pt x="733" y="113708"/>
                  </a:cubicBezTo>
                  <a:lnTo>
                    <a:pt x="63012" y="221574"/>
                  </a:lnTo>
                  <a:cubicBezTo>
                    <a:pt x="63678" y="222734"/>
                    <a:pt x="64913" y="223448"/>
                    <a:pt x="66250" y="223447"/>
                  </a:cubicBezTo>
                  <a:close/>
                </a:path>
              </a:pathLst>
            </a:custGeom>
            <a:solidFill>
              <a:srgbClr val="E86222"/>
            </a:solidFill>
            <a:ln w="19050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32" name="Forma libre 137">
              <a:extLst>
                <a:ext uri="{FF2B5EF4-FFF2-40B4-BE49-F238E27FC236}">
                  <a16:creationId xmlns:a16="http://schemas.microsoft.com/office/drawing/2014/main" id="{52BEE32C-DD0E-7F47-B28D-04AF40961E53}"/>
                </a:ext>
              </a:extLst>
            </p:cNvPr>
            <p:cNvSpPr/>
            <p:nvPr/>
          </p:nvSpPr>
          <p:spPr>
            <a:xfrm>
              <a:off x="3914082" y="2753296"/>
              <a:ext cx="5719" cy="458673"/>
            </a:xfrm>
            <a:custGeom>
              <a:avLst/>
              <a:gdLst>
                <a:gd name="connsiteX0" fmla="*/ 232 w 0"/>
                <a:gd name="connsiteY0" fmla="*/ 89794 h 89792"/>
                <a:gd name="connsiteX1" fmla="*/ 232 w 0"/>
                <a:gd name="connsiteY1" fmla="*/ 232 h 89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89792">
                  <a:moveTo>
                    <a:pt x="232" y="89794"/>
                  </a:moveTo>
                  <a:lnTo>
                    <a:pt x="232" y="232"/>
                  </a:lnTo>
                </a:path>
              </a:pathLst>
            </a:custGeom>
            <a:ln w="19050" cap="rnd">
              <a:solidFill>
                <a:srgbClr val="FFFFFF">
                  <a:lumMod val="75000"/>
                </a:srgbClr>
              </a:solidFill>
              <a:prstDash val="sysDot"/>
              <a:round/>
              <a:tailEnd type="oval"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33" name="Forma libre 141">
              <a:extLst>
                <a:ext uri="{FF2B5EF4-FFF2-40B4-BE49-F238E27FC236}">
                  <a16:creationId xmlns:a16="http://schemas.microsoft.com/office/drawing/2014/main" id="{2231E266-4669-054A-B16B-F535E8D27370}"/>
                </a:ext>
              </a:extLst>
            </p:cNvPr>
            <p:cNvSpPr/>
            <p:nvPr/>
          </p:nvSpPr>
          <p:spPr>
            <a:xfrm>
              <a:off x="6808606" y="2753296"/>
              <a:ext cx="5719" cy="458673"/>
            </a:xfrm>
            <a:custGeom>
              <a:avLst/>
              <a:gdLst>
                <a:gd name="connsiteX0" fmla="*/ 232 w 0"/>
                <a:gd name="connsiteY0" fmla="*/ 89794 h 89792"/>
                <a:gd name="connsiteX1" fmla="*/ 232 w 0"/>
                <a:gd name="connsiteY1" fmla="*/ 232 h 89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89792">
                  <a:moveTo>
                    <a:pt x="232" y="89794"/>
                  </a:moveTo>
                  <a:lnTo>
                    <a:pt x="232" y="232"/>
                  </a:lnTo>
                </a:path>
              </a:pathLst>
            </a:custGeom>
            <a:ln w="19050" cap="rnd">
              <a:solidFill>
                <a:srgbClr val="FFFFFF">
                  <a:lumMod val="75000"/>
                </a:srgbClr>
              </a:solidFill>
              <a:prstDash val="sysDot"/>
              <a:round/>
              <a:tailEnd type="oval"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34" name="Forma libre 141">
              <a:extLst>
                <a:ext uri="{FF2B5EF4-FFF2-40B4-BE49-F238E27FC236}">
                  <a16:creationId xmlns:a16="http://schemas.microsoft.com/office/drawing/2014/main" id="{64D3B7E1-C075-AC49-B422-B5E28B555FEB}"/>
                </a:ext>
              </a:extLst>
            </p:cNvPr>
            <p:cNvSpPr/>
            <p:nvPr/>
          </p:nvSpPr>
          <p:spPr>
            <a:xfrm>
              <a:off x="9684127" y="2753296"/>
              <a:ext cx="5719" cy="458673"/>
            </a:xfrm>
            <a:custGeom>
              <a:avLst/>
              <a:gdLst>
                <a:gd name="connsiteX0" fmla="*/ 232 w 0"/>
                <a:gd name="connsiteY0" fmla="*/ 89794 h 89792"/>
                <a:gd name="connsiteX1" fmla="*/ 232 w 0"/>
                <a:gd name="connsiteY1" fmla="*/ 232 h 89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89792">
                  <a:moveTo>
                    <a:pt x="232" y="89794"/>
                  </a:moveTo>
                  <a:lnTo>
                    <a:pt x="232" y="232"/>
                  </a:lnTo>
                </a:path>
              </a:pathLst>
            </a:custGeom>
            <a:ln w="19050" cap="rnd">
              <a:solidFill>
                <a:srgbClr val="FFFFFF">
                  <a:lumMod val="75000"/>
                </a:srgbClr>
              </a:solidFill>
              <a:prstDash val="sysDot"/>
              <a:round/>
              <a:tailEnd type="oval"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35" name="CuadroTexto 395">
              <a:extLst>
                <a:ext uri="{FF2B5EF4-FFF2-40B4-BE49-F238E27FC236}">
                  <a16:creationId xmlns:a16="http://schemas.microsoft.com/office/drawing/2014/main" id="{AFA88530-DEB0-CD4A-A464-2424E3DCB46D}"/>
                </a:ext>
              </a:extLst>
            </p:cNvPr>
            <p:cNvSpPr txBox="1"/>
            <p:nvPr/>
          </p:nvSpPr>
          <p:spPr>
            <a:xfrm>
              <a:off x="8841988" y="2252282"/>
              <a:ext cx="1710815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131414"/>
                  </a:solidFill>
                  <a:latin typeface="Poppins" pitchFamily="2" charset="77"/>
                  <a:ea typeface="Lato Semibold" panose="020F0502020204030203" pitchFamily="34" charset="0"/>
                  <a:cs typeface="Poppins Medium" pitchFamily="2" charset="77"/>
                </a:rPr>
                <a:t>2026</a:t>
              </a:r>
            </a:p>
          </p:txBody>
        </p:sp>
        <p:sp>
          <p:nvSpPr>
            <p:cNvPr id="36" name="Rectangle 56">
              <a:extLst>
                <a:ext uri="{FF2B5EF4-FFF2-40B4-BE49-F238E27FC236}">
                  <a16:creationId xmlns:a16="http://schemas.microsoft.com/office/drawing/2014/main" id="{6493186A-2C7B-9C43-B1A2-4CBCFADA901C}"/>
                </a:ext>
              </a:extLst>
            </p:cNvPr>
            <p:cNvSpPr/>
            <p:nvPr/>
          </p:nvSpPr>
          <p:spPr>
            <a:xfrm>
              <a:off x="9016989" y="3611485"/>
              <a:ext cx="1317533" cy="11233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>
                  <a:solidFill>
                    <a:srgbClr val="FFFFFF"/>
                  </a:solidFill>
                  <a:latin typeface="Poppins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Add a short description of this milestone here.</a:t>
              </a: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350">
            <a:extLst>
              <a:ext uri="{FF2B5EF4-FFF2-40B4-BE49-F238E27FC236}">
                <a16:creationId xmlns:a16="http://schemas.microsoft.com/office/drawing/2014/main" id="{EB85846B-B4DD-D346-BE0C-37F878C3F360}"/>
              </a:ext>
            </a:extLst>
          </p:cNvPr>
          <p:cNvSpPr txBox="1"/>
          <p:nvPr/>
        </p:nvSpPr>
        <p:spPr>
          <a:xfrm>
            <a:off x="4909366" y="511095"/>
            <a:ext cx="2370200" cy="661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srgbClr val="131414"/>
                </a:solidFill>
                <a:latin typeface="Funnel Display" pitchFamily="2" charset="77"/>
                <a:ea typeface="Lato Heavy" charset="0"/>
                <a:cs typeface="Poppins" pitchFamily="2" charset="77"/>
              </a:rPr>
              <a:t>Timeline</a:t>
            </a:r>
          </a:p>
        </p:txBody>
      </p:sp>
      <p:sp>
        <p:nvSpPr>
          <p:cNvPr id="12" name="CuadroTexto 351">
            <a:extLst>
              <a:ext uri="{FF2B5EF4-FFF2-40B4-BE49-F238E27FC236}">
                <a16:creationId xmlns:a16="http://schemas.microsoft.com/office/drawing/2014/main" id="{14CCF53B-4E8A-804A-9EAC-C1FF6A3EC7E9}"/>
              </a:ext>
            </a:extLst>
          </p:cNvPr>
          <p:cNvSpPr txBox="1"/>
          <p:nvPr/>
        </p:nvSpPr>
        <p:spPr>
          <a:xfrm>
            <a:off x="1334154" y="1191655"/>
            <a:ext cx="952051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Poppins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Optional subtitle. Replace with your own or delete this line.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F89DF3C-0D01-B2F0-BEA4-609ECDBAC08F}"/>
              </a:ext>
            </a:extLst>
          </p:cNvPr>
          <p:cNvGrpSpPr/>
          <p:nvPr/>
        </p:nvGrpSpPr>
        <p:grpSpPr>
          <a:xfrm>
            <a:off x="636718" y="2096617"/>
            <a:ext cx="10918599" cy="3033196"/>
            <a:chOff x="636718" y="2096617"/>
            <a:chExt cx="10918599" cy="3033196"/>
          </a:xfrm>
        </p:grpSpPr>
        <p:sp>
          <p:nvSpPr>
            <p:cNvPr id="13" name="Oval 4">
              <a:extLst>
                <a:ext uri="{FF2B5EF4-FFF2-40B4-BE49-F238E27FC236}">
                  <a16:creationId xmlns:a16="http://schemas.microsoft.com/office/drawing/2014/main" id="{1E3E8F10-8FC3-2B4B-88E7-C9EB63E87899}"/>
                </a:ext>
              </a:extLst>
            </p:cNvPr>
            <p:cNvSpPr/>
            <p:nvPr/>
          </p:nvSpPr>
          <p:spPr>
            <a:xfrm>
              <a:off x="861572" y="3633050"/>
              <a:ext cx="1213864" cy="1213864"/>
            </a:xfrm>
            <a:prstGeom prst="ellipse">
              <a:avLst/>
            </a:prstGeom>
            <a:solidFill>
              <a:srgbClr val="E86222"/>
            </a:solidFill>
            <a:ln w="76200">
              <a:noFill/>
            </a:ln>
          </p:spPr>
          <p:style>
            <a:lnRef idx="2">
              <a:srgbClr val="E86222">
                <a:shade val="50000"/>
              </a:srgbClr>
            </a:lnRef>
            <a:fillRef idx="1">
              <a:srgbClr val="E86222"/>
            </a:fillRef>
            <a:effectRef idx="0">
              <a:srgbClr val="E86222"/>
            </a:effectRef>
            <a:fontRef idx="minor">
              <a:srgbClr val="FFFFFF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rgbClr val="181919">
                    <a:lumMod val="75000"/>
                    <a:lumOff val="25000"/>
                  </a:srgbClr>
                </a:solidFill>
              </a:endParaRPr>
            </a:p>
          </p:txBody>
        </p:sp>
        <p:sp>
          <p:nvSpPr>
            <p:cNvPr id="14" name="Oval 7">
              <a:extLst>
                <a:ext uri="{FF2B5EF4-FFF2-40B4-BE49-F238E27FC236}">
                  <a16:creationId xmlns:a16="http://schemas.microsoft.com/office/drawing/2014/main" id="{E8A562F7-AC86-934C-9433-F26B3E35AEEC}"/>
                </a:ext>
              </a:extLst>
            </p:cNvPr>
            <p:cNvSpPr/>
            <p:nvPr/>
          </p:nvSpPr>
          <p:spPr>
            <a:xfrm rot="10800000" flipH="1">
              <a:off x="2990554" y="2591728"/>
              <a:ext cx="1213864" cy="1213864"/>
            </a:xfrm>
            <a:prstGeom prst="ellipse">
              <a:avLst/>
            </a:prstGeom>
            <a:solidFill>
              <a:srgbClr val="3898EC"/>
            </a:solidFill>
            <a:ln w="76200">
              <a:noFill/>
            </a:ln>
          </p:spPr>
          <p:style>
            <a:lnRef idx="2">
              <a:srgbClr val="E86222">
                <a:shade val="50000"/>
              </a:srgbClr>
            </a:lnRef>
            <a:fillRef idx="1">
              <a:srgbClr val="E86222"/>
            </a:fillRef>
            <a:effectRef idx="0">
              <a:srgbClr val="E86222"/>
            </a:effectRef>
            <a:fontRef idx="minor">
              <a:srgbClr val="FFFFFF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rgbClr val="181919">
                    <a:lumMod val="75000"/>
                    <a:lumOff val="25000"/>
                  </a:srgbClr>
                </a:solidFill>
              </a:endParaRPr>
            </a:p>
          </p:txBody>
        </p:sp>
        <p:sp>
          <p:nvSpPr>
            <p:cNvPr id="15" name="Oval 13">
              <a:extLst>
                <a:ext uri="{FF2B5EF4-FFF2-40B4-BE49-F238E27FC236}">
                  <a16:creationId xmlns:a16="http://schemas.microsoft.com/office/drawing/2014/main" id="{2955EBE2-8597-984E-96F1-A4F96E72A645}"/>
                </a:ext>
              </a:extLst>
            </p:cNvPr>
            <p:cNvSpPr/>
            <p:nvPr/>
          </p:nvSpPr>
          <p:spPr>
            <a:xfrm rot="10800000" flipH="1">
              <a:off x="7255232" y="2591728"/>
              <a:ext cx="1213864" cy="1213864"/>
            </a:xfrm>
            <a:prstGeom prst="ellipse">
              <a:avLst/>
            </a:prstGeom>
            <a:solidFill>
              <a:srgbClr val="0E0E12"/>
            </a:solidFill>
            <a:ln w="76200">
              <a:noFill/>
            </a:ln>
          </p:spPr>
          <p:style>
            <a:lnRef idx="2">
              <a:srgbClr val="E86222">
                <a:shade val="50000"/>
              </a:srgbClr>
            </a:lnRef>
            <a:fillRef idx="1">
              <a:srgbClr val="E86222"/>
            </a:fillRef>
            <a:effectRef idx="0">
              <a:srgbClr val="E86222"/>
            </a:effectRef>
            <a:fontRef idx="minor">
              <a:srgbClr val="FFFFFF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rgbClr val="181919">
                    <a:lumMod val="75000"/>
                    <a:lumOff val="25000"/>
                  </a:srgbClr>
                </a:solidFill>
              </a:endParaRPr>
            </a:p>
          </p:txBody>
        </p:sp>
        <p:sp>
          <p:nvSpPr>
            <p:cNvPr id="16" name="Oval 10">
              <a:extLst>
                <a:ext uri="{FF2B5EF4-FFF2-40B4-BE49-F238E27FC236}">
                  <a16:creationId xmlns:a16="http://schemas.microsoft.com/office/drawing/2014/main" id="{982D8211-6386-F64A-8613-C1F92F063183}"/>
                </a:ext>
              </a:extLst>
            </p:cNvPr>
            <p:cNvSpPr/>
            <p:nvPr/>
          </p:nvSpPr>
          <p:spPr>
            <a:xfrm>
              <a:off x="5126250" y="3633050"/>
              <a:ext cx="1213864" cy="1213864"/>
            </a:xfrm>
            <a:prstGeom prst="ellipse">
              <a:avLst/>
            </a:prstGeom>
            <a:solidFill>
              <a:srgbClr val="747980"/>
            </a:solidFill>
            <a:ln w="76200">
              <a:noFill/>
            </a:ln>
          </p:spPr>
          <p:style>
            <a:lnRef idx="2">
              <a:srgbClr val="E86222">
                <a:shade val="50000"/>
              </a:srgbClr>
            </a:lnRef>
            <a:fillRef idx="1">
              <a:srgbClr val="E86222"/>
            </a:fillRef>
            <a:effectRef idx="0">
              <a:srgbClr val="E86222"/>
            </a:effectRef>
            <a:fontRef idx="minor">
              <a:srgbClr val="FFFFFF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rgbClr val="181919">
                    <a:lumMod val="75000"/>
                    <a:lumOff val="25000"/>
                  </a:srgbClr>
                </a:solidFill>
              </a:endParaRPr>
            </a:p>
          </p:txBody>
        </p:sp>
        <p:sp>
          <p:nvSpPr>
            <p:cNvPr id="17" name="Right Arrow 15">
              <a:extLst>
                <a:ext uri="{FF2B5EF4-FFF2-40B4-BE49-F238E27FC236}">
                  <a16:creationId xmlns:a16="http://schemas.microsoft.com/office/drawing/2014/main" id="{AD99EC34-90E0-8F4B-AB23-46328D60D2E8}"/>
                </a:ext>
              </a:extLst>
            </p:cNvPr>
            <p:cNvSpPr/>
            <p:nvPr/>
          </p:nvSpPr>
          <p:spPr>
            <a:xfrm>
              <a:off x="9981789" y="3494604"/>
              <a:ext cx="1573528" cy="449060"/>
            </a:xfrm>
            <a:prstGeom prst="rightArrow">
              <a:avLst>
                <a:gd name="adj1" fmla="val 44246"/>
                <a:gd name="adj2" fmla="val 76912"/>
              </a:avLst>
            </a:prstGeom>
            <a:solidFill>
              <a:srgbClr val="3B3E42"/>
            </a:solidFill>
            <a:ln>
              <a:noFill/>
            </a:ln>
          </p:spPr>
          <p:style>
            <a:lnRef idx="2">
              <a:srgbClr val="E86222">
                <a:shade val="50000"/>
              </a:srgbClr>
            </a:lnRef>
            <a:fillRef idx="1">
              <a:srgbClr val="E86222"/>
            </a:fillRef>
            <a:effectRef idx="0">
              <a:srgbClr val="E86222"/>
            </a:effectRef>
            <a:fontRef idx="minor">
              <a:srgbClr val="FFFFFF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rgbClr val="181919">
                    <a:lumMod val="75000"/>
                    <a:lumOff val="25000"/>
                  </a:srgbClr>
                </a:solidFill>
              </a:endParaRPr>
            </a:p>
          </p:txBody>
        </p:sp>
        <p:sp>
          <p:nvSpPr>
            <p:cNvPr id="18" name="Oval 16">
              <a:extLst>
                <a:ext uri="{FF2B5EF4-FFF2-40B4-BE49-F238E27FC236}">
                  <a16:creationId xmlns:a16="http://schemas.microsoft.com/office/drawing/2014/main" id="{88DF4D83-A7F5-B545-927A-1A5D782EC0A1}"/>
                </a:ext>
              </a:extLst>
            </p:cNvPr>
            <p:cNvSpPr/>
            <p:nvPr/>
          </p:nvSpPr>
          <p:spPr>
            <a:xfrm>
              <a:off x="9374858" y="3620112"/>
              <a:ext cx="1213864" cy="1213864"/>
            </a:xfrm>
            <a:prstGeom prst="ellipse">
              <a:avLst/>
            </a:prstGeom>
            <a:solidFill>
              <a:srgbClr val="3B3E42"/>
            </a:solidFill>
            <a:ln w="76200">
              <a:noFill/>
            </a:ln>
          </p:spPr>
          <p:style>
            <a:lnRef idx="2">
              <a:srgbClr val="E86222">
                <a:shade val="50000"/>
              </a:srgbClr>
            </a:lnRef>
            <a:fillRef idx="1">
              <a:srgbClr val="E86222"/>
            </a:fillRef>
            <a:effectRef idx="0">
              <a:srgbClr val="E86222"/>
            </a:effectRef>
            <a:fontRef idx="minor">
              <a:srgbClr val="FFFFFF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rgbClr val="181919">
                    <a:lumMod val="75000"/>
                    <a:lumOff val="25000"/>
                  </a:srgbClr>
                </a:solidFill>
              </a:endParaRPr>
            </a:p>
          </p:txBody>
        </p:sp>
        <p:sp>
          <p:nvSpPr>
            <p:cNvPr id="19" name="CuadroTexto 395">
              <a:extLst>
                <a:ext uri="{FF2B5EF4-FFF2-40B4-BE49-F238E27FC236}">
                  <a16:creationId xmlns:a16="http://schemas.microsoft.com/office/drawing/2014/main" id="{3EA42316-857A-3948-97DF-DD71A4F96B59}"/>
                </a:ext>
              </a:extLst>
            </p:cNvPr>
            <p:cNvSpPr txBox="1"/>
            <p:nvPr/>
          </p:nvSpPr>
          <p:spPr>
            <a:xfrm>
              <a:off x="908238" y="4047621"/>
              <a:ext cx="1120530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FFFFFF"/>
                  </a:solidFill>
                  <a:latin typeface="Funnel Display" pitchFamily="2" charset="77"/>
                  <a:ea typeface="Lato Semibold" panose="020F0502020204030203" pitchFamily="34" charset="0"/>
                  <a:cs typeface="Poppins SemiBold" pitchFamily="2" charset="77"/>
                </a:rPr>
                <a:t>2022</a:t>
              </a:r>
            </a:p>
          </p:txBody>
        </p:sp>
        <p:sp>
          <p:nvSpPr>
            <p:cNvPr id="20" name="Right Arrow 3">
              <a:extLst>
                <a:ext uri="{FF2B5EF4-FFF2-40B4-BE49-F238E27FC236}">
                  <a16:creationId xmlns:a16="http://schemas.microsoft.com/office/drawing/2014/main" id="{5494F6B8-4ABB-E64C-A05D-80B593BD32B3}"/>
                </a:ext>
              </a:extLst>
            </p:cNvPr>
            <p:cNvSpPr/>
            <p:nvPr/>
          </p:nvSpPr>
          <p:spPr>
            <a:xfrm>
              <a:off x="1468503" y="3507542"/>
              <a:ext cx="1932053" cy="449060"/>
            </a:xfrm>
            <a:prstGeom prst="rightArrow">
              <a:avLst>
                <a:gd name="adj1" fmla="val 44246"/>
                <a:gd name="adj2" fmla="val 76912"/>
              </a:avLst>
            </a:prstGeom>
            <a:solidFill>
              <a:srgbClr val="E86222"/>
            </a:solidFill>
            <a:ln>
              <a:noFill/>
            </a:ln>
          </p:spPr>
          <p:style>
            <a:lnRef idx="2">
              <a:srgbClr val="E86222">
                <a:shade val="50000"/>
              </a:srgbClr>
            </a:lnRef>
            <a:fillRef idx="1">
              <a:srgbClr val="E86222"/>
            </a:fillRef>
            <a:effectRef idx="0">
              <a:srgbClr val="E86222"/>
            </a:effectRef>
            <a:fontRef idx="minor">
              <a:srgbClr val="FFFFFF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rgbClr val="181919">
                    <a:lumMod val="75000"/>
                    <a:lumOff val="25000"/>
                  </a:srgbClr>
                </a:solidFill>
              </a:endParaRPr>
            </a:p>
          </p:txBody>
        </p:sp>
        <p:sp>
          <p:nvSpPr>
            <p:cNvPr id="21" name="Right Arrow 6">
              <a:extLst>
                <a:ext uri="{FF2B5EF4-FFF2-40B4-BE49-F238E27FC236}">
                  <a16:creationId xmlns:a16="http://schemas.microsoft.com/office/drawing/2014/main" id="{510AF821-F80E-E041-8DEE-F02C35FC5AF0}"/>
                </a:ext>
              </a:extLst>
            </p:cNvPr>
            <p:cNvSpPr/>
            <p:nvPr/>
          </p:nvSpPr>
          <p:spPr>
            <a:xfrm rot="10800000" flipH="1">
              <a:off x="3604199" y="3489397"/>
              <a:ext cx="1932053" cy="449060"/>
            </a:xfrm>
            <a:prstGeom prst="rightArrow">
              <a:avLst>
                <a:gd name="adj1" fmla="val 44246"/>
                <a:gd name="adj2" fmla="val 76912"/>
              </a:avLst>
            </a:prstGeom>
            <a:solidFill>
              <a:srgbClr val="3898EC"/>
            </a:solidFill>
            <a:ln>
              <a:noFill/>
            </a:ln>
          </p:spPr>
          <p:style>
            <a:lnRef idx="2">
              <a:srgbClr val="E86222">
                <a:shade val="50000"/>
              </a:srgbClr>
            </a:lnRef>
            <a:fillRef idx="1">
              <a:srgbClr val="E86222"/>
            </a:fillRef>
            <a:effectRef idx="0">
              <a:srgbClr val="E86222"/>
            </a:effectRef>
            <a:fontRef idx="minor">
              <a:srgbClr val="FFFFFF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rgbClr val="181919">
                    <a:lumMod val="75000"/>
                    <a:lumOff val="25000"/>
                  </a:srgbClr>
                </a:solidFill>
              </a:endParaRPr>
            </a:p>
          </p:txBody>
        </p:sp>
        <p:sp>
          <p:nvSpPr>
            <p:cNvPr id="22" name="Right Arrow 9">
              <a:extLst>
                <a:ext uri="{FF2B5EF4-FFF2-40B4-BE49-F238E27FC236}">
                  <a16:creationId xmlns:a16="http://schemas.microsoft.com/office/drawing/2014/main" id="{F716D19F-DB0A-0D49-B774-F5A45F195E41}"/>
                </a:ext>
              </a:extLst>
            </p:cNvPr>
            <p:cNvSpPr/>
            <p:nvPr/>
          </p:nvSpPr>
          <p:spPr>
            <a:xfrm>
              <a:off x="5733181" y="3507542"/>
              <a:ext cx="1932053" cy="449060"/>
            </a:xfrm>
            <a:prstGeom prst="rightArrow">
              <a:avLst>
                <a:gd name="adj1" fmla="val 44246"/>
                <a:gd name="adj2" fmla="val 76912"/>
              </a:avLst>
            </a:prstGeom>
            <a:solidFill>
              <a:srgbClr val="747980"/>
            </a:solidFill>
            <a:ln>
              <a:noFill/>
            </a:ln>
          </p:spPr>
          <p:style>
            <a:lnRef idx="2">
              <a:srgbClr val="E86222">
                <a:shade val="50000"/>
              </a:srgbClr>
            </a:lnRef>
            <a:fillRef idx="1">
              <a:srgbClr val="E86222"/>
            </a:fillRef>
            <a:effectRef idx="0">
              <a:srgbClr val="E86222"/>
            </a:effectRef>
            <a:fontRef idx="minor">
              <a:srgbClr val="FFFFFF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rgbClr val="181919">
                    <a:lumMod val="75000"/>
                    <a:lumOff val="25000"/>
                  </a:srgbClr>
                </a:solidFill>
              </a:endParaRPr>
            </a:p>
          </p:txBody>
        </p:sp>
        <p:sp>
          <p:nvSpPr>
            <p:cNvPr id="23" name="Right Arrow 12">
              <a:extLst>
                <a:ext uri="{FF2B5EF4-FFF2-40B4-BE49-F238E27FC236}">
                  <a16:creationId xmlns:a16="http://schemas.microsoft.com/office/drawing/2014/main" id="{5CEEB253-E125-0C4F-8596-012650ADDEE6}"/>
                </a:ext>
              </a:extLst>
            </p:cNvPr>
            <p:cNvSpPr/>
            <p:nvPr/>
          </p:nvSpPr>
          <p:spPr>
            <a:xfrm rot="10800000" flipH="1">
              <a:off x="7852806" y="3489397"/>
              <a:ext cx="1932053" cy="449060"/>
            </a:xfrm>
            <a:prstGeom prst="rightArrow">
              <a:avLst>
                <a:gd name="adj1" fmla="val 44246"/>
                <a:gd name="adj2" fmla="val 76912"/>
              </a:avLst>
            </a:prstGeom>
            <a:solidFill>
              <a:srgbClr val="0E0E12"/>
            </a:solidFill>
            <a:ln>
              <a:noFill/>
            </a:ln>
          </p:spPr>
          <p:style>
            <a:lnRef idx="2">
              <a:srgbClr val="E86222">
                <a:shade val="50000"/>
              </a:srgbClr>
            </a:lnRef>
            <a:fillRef idx="1">
              <a:srgbClr val="E86222"/>
            </a:fillRef>
            <a:effectRef idx="0">
              <a:srgbClr val="E86222"/>
            </a:effectRef>
            <a:fontRef idx="minor">
              <a:srgbClr val="FFFFFF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rgbClr val="181919">
                    <a:lumMod val="75000"/>
                    <a:lumOff val="25000"/>
                  </a:srgbClr>
                </a:solidFill>
              </a:endParaRPr>
            </a:p>
          </p:txBody>
        </p:sp>
        <p:grpSp>
          <p:nvGrpSpPr>
            <p:cNvPr id="24" name="Group 1">
              <a:extLst>
                <a:ext uri="{FF2B5EF4-FFF2-40B4-BE49-F238E27FC236}">
                  <a16:creationId xmlns:a16="http://schemas.microsoft.com/office/drawing/2014/main" id="{FEB678FD-E5A3-E541-B2CF-527A3A6B10FF}"/>
                </a:ext>
              </a:extLst>
            </p:cNvPr>
            <p:cNvGrpSpPr/>
            <p:nvPr/>
          </p:nvGrpSpPr>
          <p:grpSpPr>
            <a:xfrm>
              <a:off x="636718" y="2096617"/>
              <a:ext cx="1663570" cy="1015663"/>
              <a:chOff x="4910436" y="2972096"/>
              <a:chExt cx="1663570" cy="1015663"/>
            </a:xfrm>
          </p:grpSpPr>
          <p:sp>
            <p:nvSpPr>
              <p:cNvPr id="25" name="CuadroTexto 395">
                <a:extLst>
                  <a:ext uri="{FF2B5EF4-FFF2-40B4-BE49-F238E27FC236}">
                    <a16:creationId xmlns:a16="http://schemas.microsoft.com/office/drawing/2014/main" id="{5A3F5FA6-7FD7-4342-9170-02E1D7901CDA}"/>
                  </a:ext>
                </a:extLst>
              </p:cNvPr>
              <p:cNvSpPr txBox="1"/>
              <p:nvPr/>
            </p:nvSpPr>
            <p:spPr>
              <a:xfrm>
                <a:off x="4910436" y="2972096"/>
                <a:ext cx="1663570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131414"/>
                    </a:solidFill>
                    <a:latin typeface="Poppins" pitchFamily="2" charset="77"/>
                    <a:ea typeface="Lato Semibold" panose="020F0502020204030203" pitchFamily="34" charset="0"/>
                    <a:cs typeface="Poppins Medium" pitchFamily="2" charset="77"/>
                  </a:rPr>
                  <a:t>Milestone</a:t>
                </a:r>
              </a:p>
            </p:txBody>
          </p:sp>
          <p:sp>
            <p:nvSpPr>
              <p:cNvPr id="26" name="Rectangle 56">
                <a:extLst>
                  <a:ext uri="{FF2B5EF4-FFF2-40B4-BE49-F238E27FC236}">
                    <a16:creationId xmlns:a16="http://schemas.microsoft.com/office/drawing/2014/main" id="{F439880C-431A-AF4F-9F92-AB86529B85D7}"/>
                  </a:ext>
                </a:extLst>
              </p:cNvPr>
              <p:cNvSpPr/>
              <p:nvPr/>
            </p:nvSpPr>
            <p:spPr>
              <a:xfrm>
                <a:off x="4910436" y="3295262"/>
                <a:ext cx="1663570" cy="6924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400" dirty="0">
                    <a:latin typeface="Poppins" panose="020F0502020204030203" pitchFamily="34" charset="0"/>
                    <a:ea typeface="Lato Light" panose="020F0502020204030203" pitchFamily="34" charset="0"/>
                    <a:cs typeface="Lato Light" panose="020F0502020204030203" pitchFamily="34" charset="0"/>
                  </a:rPr>
                  <a:t>Add a short description of this milestone here.</a:t>
                </a:r>
              </a:p>
            </p:txBody>
          </p:sp>
        </p:grpSp>
        <p:grpSp>
          <p:nvGrpSpPr>
            <p:cNvPr id="27" name="Group 94">
              <a:extLst>
                <a:ext uri="{FF2B5EF4-FFF2-40B4-BE49-F238E27FC236}">
                  <a16:creationId xmlns:a16="http://schemas.microsoft.com/office/drawing/2014/main" id="{B225F06F-5D64-E74D-B424-E10310374FB4}"/>
                </a:ext>
              </a:extLst>
            </p:cNvPr>
            <p:cNvGrpSpPr/>
            <p:nvPr/>
          </p:nvGrpSpPr>
          <p:grpSpPr>
            <a:xfrm>
              <a:off x="2777094" y="4114150"/>
              <a:ext cx="1663570" cy="1015663"/>
              <a:chOff x="4910436" y="2972096"/>
              <a:chExt cx="1663570" cy="1015663"/>
            </a:xfrm>
          </p:grpSpPr>
          <p:sp>
            <p:nvSpPr>
              <p:cNvPr id="28" name="CuadroTexto 395">
                <a:extLst>
                  <a:ext uri="{FF2B5EF4-FFF2-40B4-BE49-F238E27FC236}">
                    <a16:creationId xmlns:a16="http://schemas.microsoft.com/office/drawing/2014/main" id="{E1D56F8E-1F3B-DE46-9B11-149B1AD44422}"/>
                  </a:ext>
                </a:extLst>
              </p:cNvPr>
              <p:cNvSpPr txBox="1"/>
              <p:nvPr/>
            </p:nvSpPr>
            <p:spPr>
              <a:xfrm>
                <a:off x="4910436" y="2972096"/>
                <a:ext cx="1663570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131414"/>
                    </a:solidFill>
                    <a:latin typeface="Poppins" pitchFamily="2" charset="77"/>
                    <a:ea typeface="Lato Semibold" panose="020F0502020204030203" pitchFamily="34" charset="0"/>
                    <a:cs typeface="Poppins Medium" pitchFamily="2" charset="77"/>
                  </a:rPr>
                  <a:t>Milestone</a:t>
                </a:r>
              </a:p>
            </p:txBody>
          </p:sp>
          <p:sp>
            <p:nvSpPr>
              <p:cNvPr id="29" name="Rectangle 56">
                <a:extLst>
                  <a:ext uri="{FF2B5EF4-FFF2-40B4-BE49-F238E27FC236}">
                    <a16:creationId xmlns:a16="http://schemas.microsoft.com/office/drawing/2014/main" id="{62A9C74A-7457-7046-BDB0-14C7BD39DFC9}"/>
                  </a:ext>
                </a:extLst>
              </p:cNvPr>
              <p:cNvSpPr/>
              <p:nvPr/>
            </p:nvSpPr>
            <p:spPr>
              <a:xfrm>
                <a:off x="4910436" y="3295262"/>
                <a:ext cx="1663570" cy="6924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400" dirty="0">
                    <a:latin typeface="Poppins" panose="020F0502020204030203" pitchFamily="34" charset="0"/>
                    <a:ea typeface="Lato Light" panose="020F0502020204030203" pitchFamily="34" charset="0"/>
                    <a:cs typeface="Lato Light" panose="020F0502020204030203" pitchFamily="34" charset="0"/>
                  </a:rPr>
                  <a:t>Add a short description of this milestone here.</a:t>
                </a:r>
              </a:p>
            </p:txBody>
          </p:sp>
        </p:grpSp>
        <p:sp>
          <p:nvSpPr>
            <p:cNvPr id="30" name="CuadroTexto 395">
              <a:extLst>
                <a:ext uri="{FF2B5EF4-FFF2-40B4-BE49-F238E27FC236}">
                  <a16:creationId xmlns:a16="http://schemas.microsoft.com/office/drawing/2014/main" id="{B876AE8C-0E99-1543-ACC4-A13A83985E1F}"/>
                </a:ext>
              </a:extLst>
            </p:cNvPr>
            <p:cNvSpPr txBox="1"/>
            <p:nvPr/>
          </p:nvSpPr>
          <p:spPr>
            <a:xfrm>
              <a:off x="3037221" y="3014728"/>
              <a:ext cx="1120530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FFFFFF"/>
                  </a:solidFill>
                  <a:latin typeface="Funnel Display" pitchFamily="2" charset="77"/>
                  <a:ea typeface="Lato Semibold" panose="020F0502020204030203" pitchFamily="34" charset="0"/>
                  <a:cs typeface="Poppins SemiBold" pitchFamily="2" charset="77"/>
                </a:rPr>
                <a:t>2023</a:t>
              </a:r>
            </a:p>
          </p:txBody>
        </p:sp>
        <p:grpSp>
          <p:nvGrpSpPr>
            <p:cNvPr id="31" name="Group 98">
              <a:extLst>
                <a:ext uri="{FF2B5EF4-FFF2-40B4-BE49-F238E27FC236}">
                  <a16:creationId xmlns:a16="http://schemas.microsoft.com/office/drawing/2014/main" id="{03C6D50A-4BE4-7B40-B27A-567055FD11CD}"/>
                </a:ext>
              </a:extLst>
            </p:cNvPr>
            <p:cNvGrpSpPr/>
            <p:nvPr/>
          </p:nvGrpSpPr>
          <p:grpSpPr>
            <a:xfrm>
              <a:off x="4913750" y="2096617"/>
              <a:ext cx="1663570" cy="1015663"/>
              <a:chOff x="4910436" y="2972096"/>
              <a:chExt cx="1663570" cy="1015663"/>
            </a:xfrm>
          </p:grpSpPr>
          <p:sp>
            <p:nvSpPr>
              <p:cNvPr id="32" name="CuadroTexto 395">
                <a:extLst>
                  <a:ext uri="{FF2B5EF4-FFF2-40B4-BE49-F238E27FC236}">
                    <a16:creationId xmlns:a16="http://schemas.microsoft.com/office/drawing/2014/main" id="{39544C13-EA09-6644-AE3D-B739A2E0DDC7}"/>
                  </a:ext>
                </a:extLst>
              </p:cNvPr>
              <p:cNvSpPr txBox="1"/>
              <p:nvPr/>
            </p:nvSpPr>
            <p:spPr>
              <a:xfrm>
                <a:off x="4910436" y="2972096"/>
                <a:ext cx="1663570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131414"/>
                    </a:solidFill>
                    <a:latin typeface="Poppins" pitchFamily="2" charset="77"/>
                    <a:ea typeface="Lato Semibold" panose="020F0502020204030203" pitchFamily="34" charset="0"/>
                    <a:cs typeface="Poppins Medium" pitchFamily="2" charset="77"/>
                  </a:rPr>
                  <a:t>Milestone</a:t>
                </a:r>
              </a:p>
            </p:txBody>
          </p:sp>
          <p:sp>
            <p:nvSpPr>
              <p:cNvPr id="33" name="Rectangle 56">
                <a:extLst>
                  <a:ext uri="{FF2B5EF4-FFF2-40B4-BE49-F238E27FC236}">
                    <a16:creationId xmlns:a16="http://schemas.microsoft.com/office/drawing/2014/main" id="{BB8B148A-A07F-3F45-B0EE-51C9ED9B0DD7}"/>
                  </a:ext>
                </a:extLst>
              </p:cNvPr>
              <p:cNvSpPr/>
              <p:nvPr/>
            </p:nvSpPr>
            <p:spPr>
              <a:xfrm>
                <a:off x="4910436" y="3295262"/>
                <a:ext cx="1663570" cy="6924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400" dirty="0">
                    <a:latin typeface="Poppins" panose="020F0502020204030203" pitchFamily="34" charset="0"/>
                    <a:ea typeface="Lato Light" panose="020F0502020204030203" pitchFamily="34" charset="0"/>
                    <a:cs typeface="Lato Light" panose="020F0502020204030203" pitchFamily="34" charset="0"/>
                  </a:rPr>
                  <a:t>Add a short description of this milestone here.</a:t>
                </a:r>
              </a:p>
            </p:txBody>
          </p:sp>
        </p:grpSp>
        <p:grpSp>
          <p:nvGrpSpPr>
            <p:cNvPr id="34" name="Group 101">
              <a:extLst>
                <a:ext uri="{FF2B5EF4-FFF2-40B4-BE49-F238E27FC236}">
                  <a16:creationId xmlns:a16="http://schemas.microsoft.com/office/drawing/2014/main" id="{6D58D7A5-5114-DE43-B2AF-E484CE499FEF}"/>
                </a:ext>
              </a:extLst>
            </p:cNvPr>
            <p:cNvGrpSpPr/>
            <p:nvPr/>
          </p:nvGrpSpPr>
          <p:grpSpPr>
            <a:xfrm>
              <a:off x="7054126" y="4114150"/>
              <a:ext cx="1663570" cy="1015663"/>
              <a:chOff x="4910436" y="2972096"/>
              <a:chExt cx="1663570" cy="1015663"/>
            </a:xfrm>
          </p:grpSpPr>
          <p:sp>
            <p:nvSpPr>
              <p:cNvPr id="35" name="CuadroTexto 395">
                <a:extLst>
                  <a:ext uri="{FF2B5EF4-FFF2-40B4-BE49-F238E27FC236}">
                    <a16:creationId xmlns:a16="http://schemas.microsoft.com/office/drawing/2014/main" id="{B20F848D-D07E-EF42-B363-19797CB164AC}"/>
                  </a:ext>
                </a:extLst>
              </p:cNvPr>
              <p:cNvSpPr txBox="1"/>
              <p:nvPr/>
            </p:nvSpPr>
            <p:spPr>
              <a:xfrm>
                <a:off x="4910436" y="2972096"/>
                <a:ext cx="1663570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131414"/>
                    </a:solidFill>
                    <a:latin typeface="Poppins" pitchFamily="2" charset="77"/>
                    <a:ea typeface="Lato Semibold" panose="020F0502020204030203" pitchFamily="34" charset="0"/>
                    <a:cs typeface="Poppins Medium" pitchFamily="2" charset="77"/>
                  </a:rPr>
                  <a:t>Milestone</a:t>
                </a:r>
              </a:p>
            </p:txBody>
          </p:sp>
          <p:sp>
            <p:nvSpPr>
              <p:cNvPr id="36" name="Rectangle 56">
                <a:extLst>
                  <a:ext uri="{FF2B5EF4-FFF2-40B4-BE49-F238E27FC236}">
                    <a16:creationId xmlns:a16="http://schemas.microsoft.com/office/drawing/2014/main" id="{426EA42B-B8F0-8C4F-A815-2134B68E1FEA}"/>
                  </a:ext>
                </a:extLst>
              </p:cNvPr>
              <p:cNvSpPr/>
              <p:nvPr/>
            </p:nvSpPr>
            <p:spPr>
              <a:xfrm>
                <a:off x="4910436" y="3295262"/>
                <a:ext cx="1663570" cy="6924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400" dirty="0">
                    <a:latin typeface="Poppins" panose="020F0502020204030203" pitchFamily="34" charset="0"/>
                    <a:ea typeface="Lato Light" panose="020F0502020204030203" pitchFamily="34" charset="0"/>
                    <a:cs typeface="Lato Light" panose="020F0502020204030203" pitchFamily="34" charset="0"/>
                  </a:rPr>
                  <a:t>Add a short description of this milestone here.</a:t>
                </a:r>
              </a:p>
            </p:txBody>
          </p:sp>
        </p:grpSp>
        <p:grpSp>
          <p:nvGrpSpPr>
            <p:cNvPr id="37" name="Group 104">
              <a:extLst>
                <a:ext uri="{FF2B5EF4-FFF2-40B4-BE49-F238E27FC236}">
                  <a16:creationId xmlns:a16="http://schemas.microsoft.com/office/drawing/2014/main" id="{2E1E33F6-74E8-9E4F-99F7-15AC6CC0AF85}"/>
                </a:ext>
              </a:extLst>
            </p:cNvPr>
            <p:cNvGrpSpPr/>
            <p:nvPr/>
          </p:nvGrpSpPr>
          <p:grpSpPr>
            <a:xfrm>
              <a:off x="9147009" y="2096617"/>
              <a:ext cx="1663570" cy="1015663"/>
              <a:chOff x="4910436" y="2972096"/>
              <a:chExt cx="1663570" cy="1015663"/>
            </a:xfrm>
          </p:grpSpPr>
          <p:sp>
            <p:nvSpPr>
              <p:cNvPr id="38" name="CuadroTexto 395">
                <a:extLst>
                  <a:ext uri="{FF2B5EF4-FFF2-40B4-BE49-F238E27FC236}">
                    <a16:creationId xmlns:a16="http://schemas.microsoft.com/office/drawing/2014/main" id="{7A551D3A-5BE7-624A-9338-3172BDF422CB}"/>
                  </a:ext>
                </a:extLst>
              </p:cNvPr>
              <p:cNvSpPr txBox="1"/>
              <p:nvPr/>
            </p:nvSpPr>
            <p:spPr>
              <a:xfrm>
                <a:off x="4910436" y="2972096"/>
                <a:ext cx="1663570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rgbClr val="131414"/>
                    </a:solidFill>
                    <a:latin typeface="Poppins" pitchFamily="2" charset="77"/>
                    <a:ea typeface="Lato Semibold" panose="020F0502020204030203" pitchFamily="34" charset="0"/>
                    <a:cs typeface="Poppins Medium" pitchFamily="2" charset="77"/>
                  </a:rPr>
                  <a:t>Milestone</a:t>
                </a:r>
              </a:p>
            </p:txBody>
          </p:sp>
          <p:sp>
            <p:nvSpPr>
              <p:cNvPr id="39" name="Rectangle 56">
                <a:extLst>
                  <a:ext uri="{FF2B5EF4-FFF2-40B4-BE49-F238E27FC236}">
                    <a16:creationId xmlns:a16="http://schemas.microsoft.com/office/drawing/2014/main" id="{9A6DC8E9-2DC0-3343-A232-6501B302CC2C}"/>
                  </a:ext>
                </a:extLst>
              </p:cNvPr>
              <p:cNvSpPr/>
              <p:nvPr/>
            </p:nvSpPr>
            <p:spPr>
              <a:xfrm>
                <a:off x="4910436" y="3295262"/>
                <a:ext cx="1663570" cy="6924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400" dirty="0">
                    <a:latin typeface="Poppins" panose="020F0502020204030203" pitchFamily="34" charset="0"/>
                    <a:ea typeface="Lato Light" panose="020F0502020204030203" pitchFamily="34" charset="0"/>
                    <a:cs typeface="Lato Light" panose="020F0502020204030203" pitchFamily="34" charset="0"/>
                  </a:rPr>
                  <a:t>Add a short description of this milestone here.</a:t>
                </a:r>
              </a:p>
            </p:txBody>
          </p:sp>
        </p:grpSp>
        <p:sp>
          <p:nvSpPr>
            <p:cNvPr id="40" name="CuadroTexto 395">
              <a:extLst>
                <a:ext uri="{FF2B5EF4-FFF2-40B4-BE49-F238E27FC236}">
                  <a16:creationId xmlns:a16="http://schemas.microsoft.com/office/drawing/2014/main" id="{4C63F116-3EF0-6448-84D6-EF1E91E5E37C}"/>
                </a:ext>
              </a:extLst>
            </p:cNvPr>
            <p:cNvSpPr txBox="1"/>
            <p:nvPr/>
          </p:nvSpPr>
          <p:spPr>
            <a:xfrm>
              <a:off x="5155773" y="4047621"/>
              <a:ext cx="1120530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FFFFFF"/>
                  </a:solidFill>
                  <a:latin typeface="Funnel Display" pitchFamily="2" charset="77"/>
                  <a:ea typeface="Lato Semibold" panose="020F0502020204030203" pitchFamily="34" charset="0"/>
                  <a:cs typeface="Poppins SemiBold" pitchFamily="2" charset="77"/>
                </a:rPr>
                <a:t>2024</a:t>
              </a:r>
            </a:p>
          </p:txBody>
        </p:sp>
        <p:sp>
          <p:nvSpPr>
            <p:cNvPr id="41" name="CuadroTexto 395">
              <a:extLst>
                <a:ext uri="{FF2B5EF4-FFF2-40B4-BE49-F238E27FC236}">
                  <a16:creationId xmlns:a16="http://schemas.microsoft.com/office/drawing/2014/main" id="{7024B9A6-0083-C543-8AF6-67E439906BE1}"/>
                </a:ext>
              </a:extLst>
            </p:cNvPr>
            <p:cNvSpPr txBox="1"/>
            <p:nvPr/>
          </p:nvSpPr>
          <p:spPr>
            <a:xfrm>
              <a:off x="7284757" y="3014728"/>
              <a:ext cx="1120530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FFFFFF"/>
                  </a:solidFill>
                  <a:latin typeface="Funnel Display" pitchFamily="2" charset="77"/>
                  <a:ea typeface="Lato Semibold" panose="020F0502020204030203" pitchFamily="34" charset="0"/>
                  <a:cs typeface="Poppins SemiBold" pitchFamily="2" charset="77"/>
                </a:rPr>
                <a:t>2025</a:t>
              </a:r>
            </a:p>
          </p:txBody>
        </p:sp>
        <p:sp>
          <p:nvSpPr>
            <p:cNvPr id="42" name="CuadroTexto 395">
              <a:extLst>
                <a:ext uri="{FF2B5EF4-FFF2-40B4-BE49-F238E27FC236}">
                  <a16:creationId xmlns:a16="http://schemas.microsoft.com/office/drawing/2014/main" id="{C8BC3C44-901F-684D-AF87-F2930067E5FE}"/>
                </a:ext>
              </a:extLst>
            </p:cNvPr>
            <p:cNvSpPr txBox="1"/>
            <p:nvPr/>
          </p:nvSpPr>
          <p:spPr>
            <a:xfrm>
              <a:off x="9418529" y="4047621"/>
              <a:ext cx="1120530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FFFFFF"/>
                  </a:solidFill>
                  <a:latin typeface="Funnel Display" pitchFamily="2" charset="77"/>
                  <a:ea typeface="Lato Semibold" panose="020F0502020204030203" pitchFamily="34" charset="0"/>
                  <a:cs typeface="Poppins SemiBold" pitchFamily="2" charset="77"/>
                </a:rPr>
                <a:t>2026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8181</TotalTime>
  <Words>2835</Words>
  <Application>Microsoft Macintosh PowerPoint</Application>
  <PresentationFormat>Widescreen</PresentationFormat>
  <Paragraphs>666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5" baseType="lpstr">
      <vt:lpstr>Aptos</vt:lpstr>
      <vt:lpstr>Arial</vt:lpstr>
      <vt:lpstr>Funnel Display</vt:lpstr>
      <vt:lpstr>Funnel Display SemiBold</vt:lpstr>
      <vt:lpstr>Poppins</vt:lpstr>
      <vt:lpstr>Poppins Medium</vt:lpstr>
      <vt:lpstr>Office Theme</vt:lpstr>
      <vt:lpstr>Timeline Template  Library</vt:lpstr>
      <vt:lpstr>Styles</vt:lpstr>
      <vt:lpstr>Block &amp; Bar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Chevron &amp; Arrow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Serpentine Curve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Badge &amp; Marker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Callout Bubble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 &amp;  Discussion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Yahia Aboushadi</dc:creator>
  <cp:lastModifiedBy>Yahia Aboushadi</cp:lastModifiedBy>
  <cp:revision>25</cp:revision>
  <dcterms:created xsi:type="dcterms:W3CDTF">2026-06-11T19:24:37Z</dcterms:created>
  <dcterms:modified xsi:type="dcterms:W3CDTF">2026-06-22T20:30:40Z</dcterms:modified>
</cp:coreProperties>
</file>