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6221"/>
    <a:srgbClr val="5E6B7A"/>
    <a:srgbClr val="DADEE3"/>
    <a:srgbClr val="157DFF"/>
    <a:srgbClr val="186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72"/>
    <p:restoredTop sz="96206"/>
  </p:normalViewPr>
  <p:slideViewPr>
    <p:cSldViewPr snapToGrid="0">
      <p:cViewPr varScale="1">
        <p:scale>
          <a:sx n="138" d="100"/>
          <a:sy n="138" d="100"/>
        </p:scale>
        <p:origin x="169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06" d="100"/>
          <a:sy n="106" d="100"/>
        </p:scale>
        <p:origin x="419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3EE49-6FD8-6C45-8CAD-827894CA5234}" type="datetimeFigureOut">
              <a:rPr lang="en-US" smtClean="0"/>
              <a:t>6/23/26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0E3D0-DF1D-F349-9DAD-350940368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5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268539E-5141-E119-A827-18B266115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55" y="488941"/>
            <a:ext cx="1941716" cy="471641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80B0A9EA-DD41-3AE9-8AD2-58AB42263F5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9455" y="2449775"/>
            <a:ext cx="11363742" cy="212365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600" b="1" i="0" u="none" strike="noStrike" kern="1200" cap="none" spc="0" baseline="0">
                <a:solidFill>
                  <a:schemeClr val="bg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>
                <a:solidFill>
                  <a:schemeClr val="bg1"/>
                </a:solidFill>
                <a:latin typeface="Funnel Display SemiBold" pitchFamily="2" charset="0"/>
              </a:rPr>
              <a:t>Presentation Title: </a:t>
            </a:r>
            <a:br>
              <a:rPr lang="en-US" sz="6600" b="1" dirty="0">
                <a:solidFill>
                  <a:schemeClr val="bg1"/>
                </a:solidFill>
                <a:latin typeface="Funnel Display SemiBold" pitchFamily="2" charset="0"/>
              </a:rPr>
            </a:br>
            <a:r>
              <a:rPr lang="en-US" sz="6600" b="1" dirty="0">
                <a:solidFill>
                  <a:schemeClr val="bg1"/>
                </a:solidFill>
                <a:latin typeface="Funnel Display SemiBold" pitchFamily="2" charset="0"/>
              </a:rPr>
              <a:t>Program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9D48270-7460-7E67-5636-FF30A34C480F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69454" y="1837909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Kicker: e.g. Oral Presentation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6EBC7B2-6E00-673E-F423-ABB2C86E0CC7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369454" y="5173761"/>
            <a:ext cx="11363742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Subtitle: engagement name, presented by Pyramid Systems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DC78B7-F595-5BD7-0E3B-EA5DAF034C0C}"/>
              </a:ext>
            </a:extLst>
          </p:cNvPr>
          <p:cNvSpPr txBox="1"/>
          <p:nvPr/>
        </p:nvSpPr>
        <p:spPr>
          <a:xfrm>
            <a:off x="10882020" y="617039"/>
            <a:ext cx="9405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2026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E3EC933-793D-3FC5-3752-5DD811E0D555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369453" y="6153614"/>
            <a:ext cx="5726547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kern="1200" cap="none" spc="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Presenter Name  ·  Presenter Name  ·  Presenter Name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5D88FFE-3711-4BD6-4849-C130562788D9}"/>
              </a:ext>
            </a:extLst>
          </p:cNvPr>
          <p:cNvCxnSpPr>
            <a:cxnSpLocks/>
          </p:cNvCxnSpPr>
          <p:nvPr/>
        </p:nvCxnSpPr>
        <p:spPr>
          <a:xfrm>
            <a:off x="462013" y="5881036"/>
            <a:ext cx="11271183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7B485D-AD11-B94F-7BD3-99C6D3C56D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9500" y="6238875"/>
            <a:ext cx="1763713" cy="230831"/>
          </a:xfrm>
          <a:prstGeom prst="rect">
            <a:avLst/>
          </a:prstGeom>
        </p:spPr>
        <p:txBody>
          <a:bodyPr/>
          <a:lstStyle>
            <a:lvl1pPr algn="r">
              <a:buNone/>
              <a:defRPr sz="90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z="900" dirty="0">
                <a:solidFill>
                  <a:srgbClr val="E86221"/>
                </a:solidFill>
                <a:latin typeface="Poppins" pitchFamily="2" charset="77"/>
                <a:cs typeface="Poppins" pitchFamily="2" charset="77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06523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">
    <p:bg>
      <p:bgPr>
        <a:solidFill>
          <a:srgbClr val="E862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DAB2E1-9504-EBEE-BC1C-BB2A814366F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23354" y="832483"/>
            <a:ext cx="5372646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600" b="1" i="0" u="none" strike="noStrike" kern="1200" cap="none" spc="0" baseline="0">
                <a:solidFill>
                  <a:schemeClr val="bg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b="1" dirty="0">
                <a:solidFill>
                  <a:schemeClr val="bg1"/>
                </a:solidFill>
                <a:latin typeface="Funnel Display SemiBold" pitchFamily="2" charset="0"/>
              </a:rPr>
              <a:t>Agenda.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F4D89A-934F-0C5A-8322-01D8B310EB59}"/>
              </a:ext>
            </a:extLst>
          </p:cNvPr>
          <p:cNvSpPr txBox="1"/>
          <p:nvPr/>
        </p:nvSpPr>
        <p:spPr>
          <a:xfrm>
            <a:off x="10882020" y="617039"/>
            <a:ext cx="9405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2026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4E5B1A-939C-C907-F7DF-C65A9CE9857D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765964" y="2977093"/>
            <a:ext cx="6705600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bg1"/>
                </a:solidFill>
                <a:latin typeface="Poppins Medium" pitchFamily="2" charset="77"/>
                <a:ea typeface="+mn-ea"/>
                <a:cs typeface="Poppins Medium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01. First agenda item (one line per topic)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9BA982-9C7E-7DBD-F7DF-30C598A13D80}"/>
              </a:ext>
            </a:extLst>
          </p:cNvPr>
          <p:cNvSpPr txBox="1"/>
          <p:nvPr/>
        </p:nvSpPr>
        <p:spPr>
          <a:xfrm>
            <a:off x="369453" y="6153614"/>
            <a:ext cx="5726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Pyramid Systems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A02DE4-B4DD-168C-9120-612DC2F76671}"/>
              </a:ext>
            </a:extLst>
          </p:cNvPr>
          <p:cNvCxnSpPr>
            <a:cxnSpLocks/>
          </p:cNvCxnSpPr>
          <p:nvPr/>
        </p:nvCxnSpPr>
        <p:spPr>
          <a:xfrm>
            <a:off x="462013" y="5881036"/>
            <a:ext cx="11271183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160F0158-099C-9437-D983-212049E0925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521267" y="2674720"/>
            <a:ext cx="2413000" cy="2806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55A431-38F9-F405-9D0C-72AE32188E9D}"/>
              </a:ext>
            </a:extLst>
          </p:cNvPr>
          <p:cNvSpPr txBox="1"/>
          <p:nvPr userDrawn="1"/>
        </p:nvSpPr>
        <p:spPr>
          <a:xfrm>
            <a:off x="10882020" y="6153614"/>
            <a:ext cx="8511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Page - </a:t>
            </a:r>
            <a:fld id="{97E1C63D-6E35-4E7A-9BD4-F9A2D411B70E}" type="slidenum">
              <a:rPr lang="en-US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7959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D81F1F-3FD4-D306-CCBD-3B536DFDA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BBAE48B-93DC-DC9D-8052-D98B9DC314C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9455" y="2422489"/>
            <a:ext cx="11363742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1" i="0" u="none" strike="noStrike" kern="1200" cap="none" spc="0" baseline="0">
                <a:solidFill>
                  <a:schemeClr val="bg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chemeClr val="bg1"/>
                </a:solidFill>
                <a:latin typeface="Funnel Display SemiBold" pitchFamily="2" charset="0"/>
              </a:rPr>
              <a:t>Section Title</a:t>
            </a:r>
            <a:br>
              <a:rPr lang="en-US" sz="6000" b="1" dirty="0">
                <a:solidFill>
                  <a:schemeClr val="bg1"/>
                </a:solidFill>
                <a:latin typeface="Funnel Display SemiBold" pitchFamily="2" charset="0"/>
              </a:rPr>
            </a:br>
            <a:r>
              <a:rPr lang="en-US" sz="6000" b="1" dirty="0">
                <a:solidFill>
                  <a:schemeClr val="bg1"/>
                </a:solidFill>
                <a:latin typeface="Funnel Display SemiBold" pitchFamily="2" charset="0"/>
              </a:rPr>
              <a:t>Highlighted Text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2CA7EA-C260-E44C-7C58-477E1936E4DA}"/>
              </a:ext>
            </a:extLst>
          </p:cNvPr>
          <p:cNvSpPr txBox="1"/>
          <p:nvPr/>
        </p:nvSpPr>
        <p:spPr>
          <a:xfrm>
            <a:off x="10882020" y="617039"/>
            <a:ext cx="9405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2026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851990-CD65-D06B-F761-A804E336BCB8}"/>
              </a:ext>
            </a:extLst>
          </p:cNvPr>
          <p:cNvSpPr txBox="1"/>
          <p:nvPr/>
        </p:nvSpPr>
        <p:spPr>
          <a:xfrm>
            <a:off x="369453" y="6153614"/>
            <a:ext cx="5726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Pyramid Systems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F177BCF-7F4F-6197-631D-040C081D934C}"/>
              </a:ext>
            </a:extLst>
          </p:cNvPr>
          <p:cNvCxnSpPr>
            <a:cxnSpLocks/>
          </p:cNvCxnSpPr>
          <p:nvPr/>
        </p:nvCxnSpPr>
        <p:spPr>
          <a:xfrm>
            <a:off x="462013" y="5881036"/>
            <a:ext cx="11271183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BE8244-BC8B-FF3B-B7AA-939F89BC0298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7832701" y="1458661"/>
            <a:ext cx="4202546" cy="3939540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0" b="0" i="0" u="none" strike="noStrike" kern="1200" cap="none" spc="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EF40A-F878-C548-0AEB-6931EEAF4806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369454" y="1837909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Kicker: section or question label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FAA6EC-82CE-4B01-A645-BE2A1E7687F7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369454" y="4798280"/>
            <a:ext cx="7989455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kern="1200" cap="none" spc="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One or two sentences describing what this section covers.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DE799A-748B-62D9-D871-80891A949F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462013" y="318353"/>
            <a:ext cx="707727" cy="8231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6246FF-6C18-F34B-82AC-CF7660932B43}"/>
              </a:ext>
            </a:extLst>
          </p:cNvPr>
          <p:cNvSpPr txBox="1"/>
          <p:nvPr userDrawn="1"/>
        </p:nvSpPr>
        <p:spPr>
          <a:xfrm>
            <a:off x="10882020" y="6153614"/>
            <a:ext cx="8511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Page - </a:t>
            </a:r>
            <a:fld id="{97E1C63D-6E35-4E7A-9BD4-F9A2D411B70E}" type="slidenum">
              <a:rPr lang="en-US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8053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: Orange/White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AF451F-197A-8FE2-D95E-382F0A4069C1}"/>
              </a:ext>
            </a:extLst>
          </p:cNvPr>
          <p:cNvSpPr txBox="1"/>
          <p:nvPr/>
        </p:nvSpPr>
        <p:spPr>
          <a:xfrm>
            <a:off x="369453" y="6153614"/>
            <a:ext cx="5726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Poppins" pitchFamily="2" charset="77"/>
                <a:cs typeface="Poppins" pitchFamily="2" charset="77"/>
              </a:rPr>
              <a:t>Pyramid Systems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EF3224-3667-B693-3BB3-FBF0EC002F76}"/>
              </a:ext>
            </a:extLst>
          </p:cNvPr>
          <p:cNvCxnSpPr>
            <a:cxnSpLocks/>
          </p:cNvCxnSpPr>
          <p:nvPr/>
        </p:nvCxnSpPr>
        <p:spPr>
          <a:xfrm>
            <a:off x="462013" y="5881036"/>
            <a:ext cx="11271183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3B08681B-834B-0889-7844-88246F438BD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9455" y="873664"/>
            <a:ext cx="1136374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kern="1200" cap="none" spc="0" baseline="0">
                <a:solidFill>
                  <a:schemeClr val="tx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atin typeface="Funnel Display SemiBold" pitchFamily="2" charset="0"/>
              </a:rPr>
              <a:t>Slide headline: state the takeaway in one line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C477F38-CC11-C9B5-F1C4-7C15DED801C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69454" y="473554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Kicker: section or question label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6AE2DA7-BD88-7E42-7332-A9A245F23B67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369453" y="1792572"/>
            <a:ext cx="1036320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Poppins" pitchFamily="2" charset="77"/>
                <a:cs typeface="Poppins" pitchFamily="2" charset="77"/>
              </a:rPr>
              <a:t>Intro: one or two sentences that set up the table below.</a:t>
            </a:r>
            <a:endParaRPr lang="en-US" sz="16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72C1D8C0-79DA-6CAB-CD8A-B58247C7A6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19633" y="488941"/>
            <a:ext cx="1583879" cy="3847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01DF0A-4DA6-2B0F-916C-B51BB6380AD5}"/>
              </a:ext>
            </a:extLst>
          </p:cNvPr>
          <p:cNvSpPr txBox="1"/>
          <p:nvPr userDrawn="1"/>
        </p:nvSpPr>
        <p:spPr>
          <a:xfrm>
            <a:off x="10882020" y="6153614"/>
            <a:ext cx="8511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5E6B7A"/>
                </a:solidFill>
                <a:latin typeface="Poppins" pitchFamily="2" charset="77"/>
                <a:cs typeface="Poppins" pitchFamily="2" charset="77"/>
              </a:rPr>
              <a:t>Page - </a:t>
            </a:r>
            <a:fld id="{97E1C63D-6E35-4E7A-9BD4-F9A2D411B70E}" type="slidenum">
              <a:rPr lang="en-US" sz="900" smtClean="0">
                <a:solidFill>
                  <a:srgbClr val="5E6B7A"/>
                </a:solidFill>
                <a:latin typeface="Poppins" pitchFamily="2" charset="77"/>
                <a:cs typeface="Poppins" pitchFamily="2" charset="77"/>
              </a:rPr>
              <a:pPr algn="r"/>
              <a:t>‹#›</a:t>
            </a:fld>
            <a:endParaRPr lang="en-US" sz="900" dirty="0">
              <a:solidFill>
                <a:srgbClr val="5E6B7A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74235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: White Background"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BD8423-5234-EF8E-E159-36F8417F3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98A002-8923-545E-73B3-AEB64FDCC8B1}"/>
              </a:ext>
            </a:extLst>
          </p:cNvPr>
          <p:cNvSpPr txBox="1"/>
          <p:nvPr/>
        </p:nvSpPr>
        <p:spPr>
          <a:xfrm>
            <a:off x="369453" y="6153614"/>
            <a:ext cx="5726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Poppins" pitchFamily="2" charset="77"/>
                <a:cs typeface="Poppins" pitchFamily="2" charset="77"/>
              </a:rPr>
              <a:t>Pyramid Systems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9BCE049-D370-7BDC-44E3-0C3D02FA676B}"/>
              </a:ext>
            </a:extLst>
          </p:cNvPr>
          <p:cNvCxnSpPr>
            <a:cxnSpLocks/>
          </p:cNvCxnSpPr>
          <p:nvPr/>
        </p:nvCxnSpPr>
        <p:spPr>
          <a:xfrm>
            <a:off x="462013" y="5881036"/>
            <a:ext cx="11271183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9F0EE699-C025-74DB-0810-F4C39D920A5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9455" y="873664"/>
            <a:ext cx="1136374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kern="1200" cap="none" spc="0" baseline="0">
                <a:solidFill>
                  <a:schemeClr val="tx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atin typeface="Funnel Display SemiBold" pitchFamily="2" charset="0"/>
              </a:rPr>
              <a:t>Slide headline: state the takeaway in one line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54646E9-C0BF-7762-7DBD-E91FAB5C63C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69454" y="473554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Kicker: section or question label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9F4203B-A244-D6C2-27E8-D8BAE7F1CC6E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369453" y="1792572"/>
            <a:ext cx="1036320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Poppins" pitchFamily="2" charset="77"/>
                <a:cs typeface="Poppins" pitchFamily="2" charset="77"/>
              </a:rPr>
              <a:t>Intro: one or two sentences that set up the table below.</a:t>
            </a:r>
            <a:endParaRPr lang="en-US" sz="16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62E64D59-F7E9-17D8-46B4-38E6968BA5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119633" y="488941"/>
            <a:ext cx="1583879" cy="3847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7B92B8-D67B-66FD-3C77-A4AEA018CEA1}"/>
              </a:ext>
            </a:extLst>
          </p:cNvPr>
          <p:cNvSpPr txBox="1"/>
          <p:nvPr userDrawn="1"/>
        </p:nvSpPr>
        <p:spPr>
          <a:xfrm>
            <a:off x="10882020" y="6153614"/>
            <a:ext cx="8511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5E6B7A"/>
                </a:solidFill>
                <a:latin typeface="Poppins" pitchFamily="2" charset="77"/>
                <a:cs typeface="Poppins" pitchFamily="2" charset="77"/>
              </a:rPr>
              <a:t>Page - </a:t>
            </a:r>
            <a:fld id="{97E1C63D-6E35-4E7A-9BD4-F9A2D411B70E}" type="slidenum">
              <a:rPr lang="en-US" sz="900" smtClean="0">
                <a:solidFill>
                  <a:srgbClr val="5E6B7A"/>
                </a:solidFill>
                <a:latin typeface="Poppins" pitchFamily="2" charset="77"/>
                <a:cs typeface="Poppins" pitchFamily="2" charset="77"/>
              </a:rPr>
              <a:pPr algn="r"/>
              <a:t>‹#›</a:t>
            </a:fld>
            <a:endParaRPr lang="en-US" sz="900" dirty="0">
              <a:solidFill>
                <a:srgbClr val="5E6B7A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37648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: Black BG with Orange Car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2FE970-005C-D59E-2ABC-52DB8DC0D3AB}"/>
              </a:ext>
            </a:extLst>
          </p:cNvPr>
          <p:cNvSpPr txBox="1"/>
          <p:nvPr userDrawn="1"/>
        </p:nvSpPr>
        <p:spPr>
          <a:xfrm>
            <a:off x="10882020" y="6153614"/>
            <a:ext cx="8511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5E6B7A"/>
                </a:solidFill>
                <a:latin typeface="Poppins" pitchFamily="2" charset="77"/>
                <a:cs typeface="Poppins" pitchFamily="2" charset="77"/>
              </a:rPr>
              <a:t>Page - </a:t>
            </a:r>
            <a:fld id="{97E1C63D-6E35-4E7A-9BD4-F9A2D411B70E}" type="slidenum">
              <a:rPr lang="en-US" sz="900" smtClean="0">
                <a:solidFill>
                  <a:srgbClr val="5E6B7A"/>
                </a:solidFill>
                <a:latin typeface="Poppins" pitchFamily="2" charset="77"/>
                <a:cs typeface="Poppins" pitchFamily="2" charset="77"/>
              </a:rPr>
              <a:pPr algn="r"/>
              <a:t>‹#›</a:t>
            </a:fld>
            <a:endParaRPr lang="en-US" sz="900" dirty="0">
              <a:solidFill>
                <a:srgbClr val="5E6B7A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B23231E-5EF5-38A1-8C3C-2C9DB020BC2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9455" y="695330"/>
            <a:ext cx="5645754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kern="1200" cap="none" spc="0" baseline="0">
                <a:solidFill>
                  <a:schemeClr val="bg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Funnel Display SemiBold" pitchFamily="2" charset="0"/>
              </a:rPr>
              <a:t>Slide headline: state the takeaway in one line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6690AEC-9C48-FF63-56BD-2402954A9F97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369452" y="1938604"/>
            <a:ext cx="5645757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u="none" strike="noStrike" kern="1200" cap="none" spc="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Intro: one or two sentences that set up this slide. Keep it short and simple.</a:t>
            </a:r>
          </a:p>
          <a:p>
            <a:endParaRPr lang="en-US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D52DDFD-2848-44DC-3AE2-E1E1C8A75E9E}"/>
              </a:ext>
            </a:extLst>
          </p:cNvPr>
          <p:cNvSpPr>
            <a:spLocks noGrp="1"/>
          </p:cNvSpPr>
          <p:nvPr>
            <p:ph type="body" idx="3" hasCustomPrompt="1"/>
          </p:nvPr>
        </p:nvSpPr>
        <p:spPr>
          <a:xfrm>
            <a:off x="6015211" y="456049"/>
            <a:ext cx="5807334" cy="5945901"/>
          </a:xfrm>
          <a:prstGeom prst="roundRect">
            <a:avLst>
              <a:gd name="adj" fmla="val 7820"/>
            </a:avLst>
          </a:prstGeom>
          <a:solidFill>
            <a:srgbClr val="E862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45720" rIns="365760" bIns="45720" rtlCol="0" anchor="ctr" anchorCtr="0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kern="1200" cap="none" spc="0" baseline="0">
                <a:solidFill>
                  <a:schemeClr val="lt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atin typeface="Funnel Display" pitchFamily="2" charset="0"/>
              </a:rPr>
              <a:t>Quote: the key message, in the speaker's own words.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C1C1CCD-BF49-2364-89FF-F54D6FFC81B1}"/>
              </a:ext>
            </a:extLst>
          </p:cNvPr>
          <p:cNvSpPr txBox="1">
            <a:spLocks noGrp="1"/>
          </p:cNvSpPr>
          <p:nvPr>
            <p:ph type="body" idx="5" hasCustomPrompt="1"/>
          </p:nvPr>
        </p:nvSpPr>
        <p:spPr>
          <a:xfrm>
            <a:off x="6367749" y="869207"/>
            <a:ext cx="793216" cy="1569660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600" b="1" i="0" u="none" strike="noStrike" kern="1200" cap="none" spc="0" baseline="0">
                <a:solidFill>
                  <a:schemeClr val="bg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b="1" dirty="0">
                <a:solidFill>
                  <a:schemeClr val="bg1"/>
                </a:solidFill>
                <a:latin typeface="Funnel Display" pitchFamily="2" charset="0"/>
              </a:rPr>
              <a:t>“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48651FA-9035-6429-4393-6141B798A1D0}"/>
              </a:ext>
            </a:extLst>
          </p:cNvPr>
          <p:cNvSpPr txBox="1">
            <a:spLocks noGrp="1"/>
          </p:cNvSpPr>
          <p:nvPr>
            <p:ph type="body" idx="4" hasCustomPrompt="1"/>
          </p:nvPr>
        </p:nvSpPr>
        <p:spPr>
          <a:xfrm>
            <a:off x="8005496" y="5519450"/>
            <a:ext cx="351089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rgbClr val="DADEE3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DADEE3"/>
                </a:solidFill>
                <a:latin typeface="Poppins" pitchFamily="2" charset="77"/>
                <a:cs typeface="Poppins" pitchFamily="2" charset="77"/>
              </a:rPr>
              <a:t>Caption: short label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0127DC4-4B78-D1C5-58EA-7D830BFDCBFD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69454" y="281215"/>
            <a:ext cx="5645757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Kicker: section or question label</a:t>
            </a:r>
            <a:endParaRPr lang="en-US" sz="2000" b="1" dirty="0">
              <a:latin typeface="Funnel Displ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65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: Dark Muted Gradient B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0551F7-FCDD-6A8E-3C2C-64C48C6D4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B8718-A44C-DCF0-C48F-DA2773C86DD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9454" y="873664"/>
            <a:ext cx="10486805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kern="1200" cap="none" spc="0" baseline="0">
                <a:solidFill>
                  <a:schemeClr val="bg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Funnel Display SemiBold" pitchFamily="2" charset="0"/>
              </a:rPr>
              <a:t>Slide headline: state the takeaway in one 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1A060-B8B7-CC4C-F89A-71A51123DDE1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69454" y="473554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Kicker: section or question label</a:t>
            </a:r>
            <a:endParaRPr lang="en-US" sz="2000" b="1" dirty="0">
              <a:latin typeface="Funnel Display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BFAB22-037B-67CF-A924-98488B52CBC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14819" y="318353"/>
            <a:ext cx="707727" cy="82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19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/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FA5B41-4F63-5519-146B-2B131CE5B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1C4BABA-A152-90FD-DC4C-45730766A94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9455" y="2422489"/>
            <a:ext cx="11363742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1" i="0" u="none" strike="noStrike" kern="1200" cap="none" spc="0" baseline="0">
                <a:solidFill>
                  <a:schemeClr val="bg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chemeClr val="bg1"/>
                </a:solidFill>
                <a:latin typeface="Funnel Display SemiBold" pitchFamily="2" charset="0"/>
              </a:rPr>
              <a:t>Questions &amp;  </a:t>
            </a:r>
            <a:br>
              <a:rPr lang="en-US" sz="6000" b="1" dirty="0">
                <a:solidFill>
                  <a:schemeClr val="bg1"/>
                </a:solidFill>
                <a:latin typeface="Funnel Display SemiBold" pitchFamily="2" charset="0"/>
              </a:rPr>
            </a:br>
            <a:r>
              <a:rPr lang="en-US" sz="6000" b="1" dirty="0">
                <a:solidFill>
                  <a:schemeClr val="bg1"/>
                </a:solidFill>
                <a:latin typeface="Funnel Display SemiBold" pitchFamily="2" charset="0"/>
              </a:rPr>
              <a:t>Discussion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D2CAA3-8DEE-5964-5ADC-2F61781E10D3}"/>
              </a:ext>
            </a:extLst>
          </p:cNvPr>
          <p:cNvSpPr txBox="1"/>
          <p:nvPr/>
        </p:nvSpPr>
        <p:spPr>
          <a:xfrm>
            <a:off x="10882020" y="617039"/>
            <a:ext cx="9405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2026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7623D56-285F-1B77-7E0D-9C7ECEB6AD10}"/>
              </a:ext>
            </a:extLst>
          </p:cNvPr>
          <p:cNvCxnSpPr>
            <a:cxnSpLocks/>
          </p:cNvCxnSpPr>
          <p:nvPr/>
        </p:nvCxnSpPr>
        <p:spPr>
          <a:xfrm>
            <a:off x="462013" y="5881036"/>
            <a:ext cx="11271183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B273F35-167D-DE3B-8AD8-B341BADA627F}"/>
              </a:ext>
            </a:extLst>
          </p:cNvPr>
          <p:cNvSpPr txBox="1"/>
          <p:nvPr/>
        </p:nvSpPr>
        <p:spPr>
          <a:xfrm>
            <a:off x="10388906" y="6167642"/>
            <a:ext cx="14336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Pyramid 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7EC2B-80A3-DF00-5182-A5B456818BD7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69454" y="1837909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960AA9-0E92-7B1F-8BDE-76F30F68B8C4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369454" y="4798280"/>
            <a:ext cx="7205722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Closing line: invite questions or describe next steps.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A72D6B-B5AB-F237-1C1F-076CD33BCD8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8389431" y="1484337"/>
            <a:ext cx="3343765" cy="3889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A70FC1-6B0F-F914-1E29-AD494AC6C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55" y="488941"/>
            <a:ext cx="1941716" cy="471641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351955-7B47-B099-CAA7-0F69B992F2D8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369453" y="6153614"/>
            <a:ext cx="5726547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kern="1200" cap="none" spc="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Presenter Name  ·  Presenter Name  · 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144063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5BB4C2-3284-7F95-F2FE-528820EEFD54}"/>
              </a:ext>
            </a:extLst>
          </p:cNvPr>
          <p:cNvSpPr txBox="1"/>
          <p:nvPr userDrawn="1"/>
        </p:nvSpPr>
        <p:spPr>
          <a:xfrm>
            <a:off x="369453" y="6153614"/>
            <a:ext cx="5726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Poppins" pitchFamily="2" charset="77"/>
                <a:cs typeface="Poppins" pitchFamily="2" charset="77"/>
              </a:rPr>
              <a:t>Pyramid Systems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872716-766B-E4B0-6024-2B32AC355303}"/>
              </a:ext>
            </a:extLst>
          </p:cNvPr>
          <p:cNvCxnSpPr>
            <a:cxnSpLocks/>
          </p:cNvCxnSpPr>
          <p:nvPr userDrawn="1"/>
        </p:nvCxnSpPr>
        <p:spPr>
          <a:xfrm>
            <a:off x="462013" y="5881036"/>
            <a:ext cx="11271183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1E8A0BB7-18C4-94E7-4E6C-72E5CDA5DE08}"/>
              </a:ext>
            </a:extLst>
          </p:cNvPr>
          <p:cNvSpPr txBox="1">
            <a:spLocks/>
          </p:cNvSpPr>
          <p:nvPr userDrawn="1"/>
        </p:nvSpPr>
        <p:spPr>
          <a:xfrm>
            <a:off x="369455" y="873664"/>
            <a:ext cx="1136374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kern="1200" cap="none" spc="0" baseline="0">
                <a:solidFill>
                  <a:schemeClr val="tx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Slide headline: state the takeaway in one line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FB2B888-3C7F-FAD2-BD2E-35A83F01CC19}"/>
              </a:ext>
            </a:extLst>
          </p:cNvPr>
          <p:cNvSpPr txBox="1">
            <a:spLocks/>
          </p:cNvSpPr>
          <p:nvPr userDrawn="1"/>
        </p:nvSpPr>
        <p:spPr>
          <a:xfrm>
            <a:off x="369454" y="473554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Kicker: section or question label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65A159-8719-27D6-CA08-60EF8B54DA01}"/>
              </a:ext>
            </a:extLst>
          </p:cNvPr>
          <p:cNvSpPr txBox="1">
            <a:spLocks/>
          </p:cNvSpPr>
          <p:nvPr userDrawn="1"/>
        </p:nvSpPr>
        <p:spPr>
          <a:xfrm>
            <a:off x="369452" y="1792572"/>
            <a:ext cx="11271183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Intro: one or two sentences that set up the table below.</a:t>
            </a:r>
            <a:endParaRPr lang="en-US" sz="1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807780-7C72-E18C-3728-43DE6BF5EAB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10119633" y="488941"/>
            <a:ext cx="1583879" cy="3847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CC134C-4974-EB3B-6115-4FF5BF37F630}"/>
              </a:ext>
            </a:extLst>
          </p:cNvPr>
          <p:cNvSpPr txBox="1"/>
          <p:nvPr userDrawn="1"/>
        </p:nvSpPr>
        <p:spPr>
          <a:xfrm>
            <a:off x="10882020" y="6153614"/>
            <a:ext cx="8511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Page - </a:t>
            </a:r>
            <a:fld id="{97E1C63D-6E35-4E7A-9BD4-F9A2D411B70E}" type="slidenum">
              <a:rPr lang="en-US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9247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64" r:id="rId6"/>
    <p:sldLayoutId id="2147483667" r:id="rId7"/>
    <p:sldLayoutId id="2147483670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unnel Display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Project </a:t>
            </a:r>
            <a:br>
              <a:rPr lang="en-US" dirty="0"/>
            </a:br>
            <a:r>
              <a:rPr dirty="0"/>
              <a:t>Management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/>
              <a:t>Brand Tools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t>Light and dark project-management infographics, presented by Pyramid Systems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t>Pyramid Systems · Marketing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INTERNAL USE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D5A9D4-31BA-082B-435F-4C2E26302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39" y="3429000"/>
            <a:ext cx="6123974" cy="13281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Line 1"/>
          <p:cNvSpPr>
            <a:spLocks noChangeShapeType="1"/>
          </p:cNvSpPr>
          <p:nvPr/>
        </p:nvSpPr>
        <p:spPr bwMode="auto">
          <a:xfrm>
            <a:off x="7094498" y="1528246"/>
            <a:ext cx="71012" cy="2368"/>
          </a:xfrm>
          <a:prstGeom prst="line">
            <a:avLst/>
          </a:prstGeom>
          <a:noFill/>
          <a:ln w="5940" cap="flat">
            <a:solidFill>
              <a:srgbClr val="CC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Line 2"/>
          <p:cNvSpPr>
            <a:spLocks noChangeShapeType="1"/>
          </p:cNvSpPr>
          <p:nvPr/>
        </p:nvSpPr>
        <p:spPr bwMode="auto">
          <a:xfrm>
            <a:off x="7238888" y="1528246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Line 3"/>
          <p:cNvSpPr>
            <a:spLocks noChangeShapeType="1"/>
          </p:cNvSpPr>
          <p:nvPr/>
        </p:nvSpPr>
        <p:spPr bwMode="auto">
          <a:xfrm>
            <a:off x="7380912" y="1528246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Line 4"/>
          <p:cNvSpPr>
            <a:spLocks noChangeShapeType="1"/>
          </p:cNvSpPr>
          <p:nvPr/>
        </p:nvSpPr>
        <p:spPr bwMode="auto">
          <a:xfrm>
            <a:off x="7522936" y="1528246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Line 5"/>
          <p:cNvSpPr>
            <a:spLocks noChangeShapeType="1"/>
          </p:cNvSpPr>
          <p:nvPr/>
        </p:nvSpPr>
        <p:spPr bwMode="auto">
          <a:xfrm>
            <a:off x="7664960" y="1528246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Line 6"/>
          <p:cNvSpPr>
            <a:spLocks noChangeShapeType="1"/>
          </p:cNvSpPr>
          <p:nvPr/>
        </p:nvSpPr>
        <p:spPr bwMode="auto">
          <a:xfrm>
            <a:off x="7809351" y="1528246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Line 7"/>
          <p:cNvSpPr>
            <a:spLocks noChangeShapeType="1"/>
          </p:cNvSpPr>
          <p:nvPr/>
        </p:nvSpPr>
        <p:spPr bwMode="auto">
          <a:xfrm>
            <a:off x="7951375" y="1528246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Line 8"/>
          <p:cNvSpPr>
            <a:spLocks noChangeShapeType="1"/>
          </p:cNvSpPr>
          <p:nvPr/>
        </p:nvSpPr>
        <p:spPr bwMode="auto">
          <a:xfrm>
            <a:off x="8093399" y="1528246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Line 9"/>
          <p:cNvSpPr>
            <a:spLocks noChangeShapeType="1"/>
          </p:cNvSpPr>
          <p:nvPr/>
        </p:nvSpPr>
        <p:spPr bwMode="auto">
          <a:xfrm>
            <a:off x="8235422" y="1528246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Line 10"/>
          <p:cNvSpPr>
            <a:spLocks noChangeShapeType="1"/>
          </p:cNvSpPr>
          <p:nvPr/>
        </p:nvSpPr>
        <p:spPr bwMode="auto">
          <a:xfrm>
            <a:off x="8377446" y="1528246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Line 11"/>
          <p:cNvSpPr>
            <a:spLocks noChangeShapeType="1"/>
          </p:cNvSpPr>
          <p:nvPr/>
        </p:nvSpPr>
        <p:spPr bwMode="auto">
          <a:xfrm>
            <a:off x="8521837" y="1528246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Line 12"/>
          <p:cNvSpPr>
            <a:spLocks noChangeShapeType="1"/>
          </p:cNvSpPr>
          <p:nvPr/>
        </p:nvSpPr>
        <p:spPr bwMode="auto">
          <a:xfrm>
            <a:off x="8663860" y="1528246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" name="Line 13"/>
          <p:cNvSpPr>
            <a:spLocks noChangeShapeType="1"/>
          </p:cNvSpPr>
          <p:nvPr/>
        </p:nvSpPr>
        <p:spPr bwMode="auto">
          <a:xfrm>
            <a:off x="8805884" y="1528246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" name="Line 14"/>
          <p:cNvSpPr>
            <a:spLocks noChangeShapeType="1"/>
          </p:cNvSpPr>
          <p:nvPr/>
        </p:nvSpPr>
        <p:spPr bwMode="auto">
          <a:xfrm>
            <a:off x="8950276" y="1528246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" name="Line 15"/>
          <p:cNvSpPr>
            <a:spLocks noChangeShapeType="1"/>
          </p:cNvSpPr>
          <p:nvPr/>
        </p:nvSpPr>
        <p:spPr bwMode="auto">
          <a:xfrm>
            <a:off x="9092300" y="1528246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" name="Line 16"/>
          <p:cNvSpPr>
            <a:spLocks noChangeShapeType="1"/>
          </p:cNvSpPr>
          <p:nvPr/>
        </p:nvSpPr>
        <p:spPr bwMode="auto">
          <a:xfrm>
            <a:off x="9234324" y="1528246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" name="Line 17"/>
          <p:cNvSpPr>
            <a:spLocks noChangeShapeType="1"/>
          </p:cNvSpPr>
          <p:nvPr/>
        </p:nvSpPr>
        <p:spPr bwMode="auto">
          <a:xfrm>
            <a:off x="9376348" y="1528246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Line 18"/>
          <p:cNvSpPr>
            <a:spLocks noChangeShapeType="1"/>
          </p:cNvSpPr>
          <p:nvPr/>
        </p:nvSpPr>
        <p:spPr bwMode="auto">
          <a:xfrm>
            <a:off x="9518372" y="1528246"/>
            <a:ext cx="30771" cy="2368"/>
          </a:xfrm>
          <a:prstGeom prst="line">
            <a:avLst/>
          </a:prstGeom>
          <a:noFill/>
          <a:ln w="5940" cap="flat">
            <a:solidFill>
              <a:srgbClr val="CC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" name="Freeform 19"/>
          <p:cNvSpPr>
            <a:spLocks noChangeArrowheads="1"/>
          </p:cNvSpPr>
          <p:nvPr/>
        </p:nvSpPr>
        <p:spPr bwMode="auto">
          <a:xfrm>
            <a:off x="9511270" y="1490374"/>
            <a:ext cx="63912" cy="68646"/>
          </a:xfrm>
          <a:custGeom>
            <a:avLst/>
            <a:gdLst>
              <a:gd name="T0" fmla="*/ 0 w 117"/>
              <a:gd name="T1" fmla="*/ 125 h 126"/>
              <a:gd name="T2" fmla="*/ 66 w 117"/>
              <a:gd name="T3" fmla="*/ 67 h 126"/>
              <a:gd name="T4" fmla="*/ 0 w 117"/>
              <a:gd name="T5" fmla="*/ 0 h 126"/>
              <a:gd name="T6" fmla="*/ 58 w 117"/>
              <a:gd name="T7" fmla="*/ 0 h 126"/>
              <a:gd name="T8" fmla="*/ 116 w 117"/>
              <a:gd name="T9" fmla="*/ 67 h 126"/>
              <a:gd name="T10" fmla="*/ 58 w 117"/>
              <a:gd name="T11" fmla="*/ 125 h 126"/>
              <a:gd name="T12" fmla="*/ 0 w 117"/>
              <a:gd name="T13" fmla="*/ 125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" h="126">
                <a:moveTo>
                  <a:pt x="0" y="125"/>
                </a:moveTo>
                <a:lnTo>
                  <a:pt x="66" y="67"/>
                </a:lnTo>
                <a:lnTo>
                  <a:pt x="0" y="0"/>
                </a:lnTo>
                <a:lnTo>
                  <a:pt x="58" y="0"/>
                </a:lnTo>
                <a:lnTo>
                  <a:pt x="116" y="67"/>
                </a:lnTo>
                <a:lnTo>
                  <a:pt x="58" y="125"/>
                </a:lnTo>
                <a:lnTo>
                  <a:pt x="0" y="125"/>
                </a:lnTo>
              </a:path>
            </a:pathLst>
          </a:custGeom>
          <a:solidFill>
            <a:srgbClr val="FFFFFF">
              <a:lumMod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Line 20"/>
          <p:cNvSpPr>
            <a:spLocks noChangeShapeType="1"/>
          </p:cNvSpPr>
          <p:nvPr/>
        </p:nvSpPr>
        <p:spPr bwMode="auto">
          <a:xfrm>
            <a:off x="7094498" y="3980525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Line 21"/>
          <p:cNvSpPr>
            <a:spLocks noChangeShapeType="1"/>
          </p:cNvSpPr>
          <p:nvPr/>
        </p:nvSpPr>
        <p:spPr bwMode="auto">
          <a:xfrm>
            <a:off x="7238888" y="3980525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" name="Line 22"/>
          <p:cNvSpPr>
            <a:spLocks noChangeShapeType="1"/>
          </p:cNvSpPr>
          <p:nvPr/>
        </p:nvSpPr>
        <p:spPr bwMode="auto">
          <a:xfrm>
            <a:off x="7380912" y="3980525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" name="Line 23"/>
          <p:cNvSpPr>
            <a:spLocks noChangeShapeType="1"/>
          </p:cNvSpPr>
          <p:nvPr/>
        </p:nvSpPr>
        <p:spPr bwMode="auto">
          <a:xfrm>
            <a:off x="7522936" y="3980525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" name="Line 24"/>
          <p:cNvSpPr>
            <a:spLocks noChangeShapeType="1"/>
          </p:cNvSpPr>
          <p:nvPr/>
        </p:nvSpPr>
        <p:spPr bwMode="auto">
          <a:xfrm>
            <a:off x="7664960" y="3980525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" name="Line 25"/>
          <p:cNvSpPr>
            <a:spLocks noChangeShapeType="1"/>
          </p:cNvSpPr>
          <p:nvPr/>
        </p:nvSpPr>
        <p:spPr bwMode="auto">
          <a:xfrm>
            <a:off x="7809351" y="3980525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" name="Line 26"/>
          <p:cNvSpPr>
            <a:spLocks noChangeShapeType="1"/>
          </p:cNvSpPr>
          <p:nvPr/>
        </p:nvSpPr>
        <p:spPr bwMode="auto">
          <a:xfrm>
            <a:off x="7951375" y="3980525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" name="Line 27"/>
          <p:cNvSpPr>
            <a:spLocks noChangeShapeType="1"/>
          </p:cNvSpPr>
          <p:nvPr/>
        </p:nvSpPr>
        <p:spPr bwMode="auto">
          <a:xfrm>
            <a:off x="8093399" y="3980525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" name="Line 28"/>
          <p:cNvSpPr>
            <a:spLocks noChangeShapeType="1"/>
          </p:cNvSpPr>
          <p:nvPr/>
        </p:nvSpPr>
        <p:spPr bwMode="auto">
          <a:xfrm>
            <a:off x="8235422" y="3980525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" name="Line 29"/>
          <p:cNvSpPr>
            <a:spLocks noChangeShapeType="1"/>
          </p:cNvSpPr>
          <p:nvPr/>
        </p:nvSpPr>
        <p:spPr bwMode="auto">
          <a:xfrm>
            <a:off x="8377446" y="3980525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" name="Line 30"/>
          <p:cNvSpPr>
            <a:spLocks noChangeShapeType="1"/>
          </p:cNvSpPr>
          <p:nvPr/>
        </p:nvSpPr>
        <p:spPr bwMode="auto">
          <a:xfrm>
            <a:off x="8521837" y="3980525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" name="Line 31"/>
          <p:cNvSpPr>
            <a:spLocks noChangeShapeType="1"/>
          </p:cNvSpPr>
          <p:nvPr/>
        </p:nvSpPr>
        <p:spPr bwMode="auto">
          <a:xfrm>
            <a:off x="8663860" y="3980525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" name="Line 32"/>
          <p:cNvSpPr>
            <a:spLocks noChangeShapeType="1"/>
          </p:cNvSpPr>
          <p:nvPr/>
        </p:nvSpPr>
        <p:spPr bwMode="auto">
          <a:xfrm>
            <a:off x="8805884" y="3980525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" name="Line 33"/>
          <p:cNvSpPr>
            <a:spLocks noChangeShapeType="1"/>
          </p:cNvSpPr>
          <p:nvPr/>
        </p:nvSpPr>
        <p:spPr bwMode="auto">
          <a:xfrm>
            <a:off x="8950276" y="3980525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" name="Line 34"/>
          <p:cNvSpPr>
            <a:spLocks noChangeShapeType="1"/>
          </p:cNvSpPr>
          <p:nvPr/>
        </p:nvSpPr>
        <p:spPr bwMode="auto">
          <a:xfrm>
            <a:off x="9092300" y="3980525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" name="Line 35"/>
          <p:cNvSpPr>
            <a:spLocks noChangeShapeType="1"/>
          </p:cNvSpPr>
          <p:nvPr/>
        </p:nvSpPr>
        <p:spPr bwMode="auto">
          <a:xfrm>
            <a:off x="9234324" y="3980525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" name="Line 36"/>
          <p:cNvSpPr>
            <a:spLocks noChangeShapeType="1"/>
          </p:cNvSpPr>
          <p:nvPr/>
        </p:nvSpPr>
        <p:spPr bwMode="auto">
          <a:xfrm>
            <a:off x="9376348" y="3980525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" name="Line 37"/>
          <p:cNvSpPr>
            <a:spLocks noChangeShapeType="1"/>
          </p:cNvSpPr>
          <p:nvPr/>
        </p:nvSpPr>
        <p:spPr bwMode="auto">
          <a:xfrm>
            <a:off x="9518372" y="3980525"/>
            <a:ext cx="30771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" name="Freeform 38"/>
          <p:cNvSpPr>
            <a:spLocks noChangeArrowheads="1"/>
          </p:cNvSpPr>
          <p:nvPr/>
        </p:nvSpPr>
        <p:spPr bwMode="auto">
          <a:xfrm>
            <a:off x="9511270" y="3949754"/>
            <a:ext cx="63912" cy="68644"/>
          </a:xfrm>
          <a:custGeom>
            <a:avLst/>
            <a:gdLst>
              <a:gd name="T0" fmla="*/ 0 w 117"/>
              <a:gd name="T1" fmla="*/ 125 h 126"/>
              <a:gd name="T2" fmla="*/ 66 w 117"/>
              <a:gd name="T3" fmla="*/ 58 h 126"/>
              <a:gd name="T4" fmla="*/ 0 w 117"/>
              <a:gd name="T5" fmla="*/ 0 h 126"/>
              <a:gd name="T6" fmla="*/ 58 w 117"/>
              <a:gd name="T7" fmla="*/ 0 h 126"/>
              <a:gd name="T8" fmla="*/ 116 w 117"/>
              <a:gd name="T9" fmla="*/ 58 h 126"/>
              <a:gd name="T10" fmla="*/ 58 w 117"/>
              <a:gd name="T11" fmla="*/ 125 h 126"/>
              <a:gd name="T12" fmla="*/ 0 w 117"/>
              <a:gd name="T13" fmla="*/ 125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" h="126">
                <a:moveTo>
                  <a:pt x="0" y="125"/>
                </a:moveTo>
                <a:lnTo>
                  <a:pt x="66" y="58"/>
                </a:lnTo>
                <a:lnTo>
                  <a:pt x="0" y="0"/>
                </a:lnTo>
                <a:lnTo>
                  <a:pt x="58" y="0"/>
                </a:lnTo>
                <a:lnTo>
                  <a:pt x="116" y="58"/>
                </a:lnTo>
                <a:lnTo>
                  <a:pt x="58" y="125"/>
                </a:lnTo>
                <a:lnTo>
                  <a:pt x="0" y="125"/>
                </a:lnTo>
              </a:path>
            </a:pathLst>
          </a:custGeom>
          <a:solidFill>
            <a:srgbClr val="FFFFFF">
              <a:lumMod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" name="Line 39"/>
          <p:cNvSpPr>
            <a:spLocks noChangeShapeType="1"/>
          </p:cNvSpPr>
          <p:nvPr/>
        </p:nvSpPr>
        <p:spPr bwMode="auto">
          <a:xfrm>
            <a:off x="8699368" y="2894044"/>
            <a:ext cx="71012" cy="2366"/>
          </a:xfrm>
          <a:prstGeom prst="line">
            <a:avLst/>
          </a:prstGeom>
          <a:noFill/>
          <a:ln w="5940" cap="flat">
            <a:solidFill>
              <a:srgbClr val="CC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" name="Line 40"/>
          <p:cNvSpPr>
            <a:spLocks noChangeShapeType="1"/>
          </p:cNvSpPr>
          <p:nvPr/>
        </p:nvSpPr>
        <p:spPr bwMode="auto">
          <a:xfrm>
            <a:off x="8841391" y="2894044"/>
            <a:ext cx="71012" cy="2366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" name="Line 41"/>
          <p:cNvSpPr>
            <a:spLocks noChangeShapeType="1"/>
          </p:cNvSpPr>
          <p:nvPr/>
        </p:nvSpPr>
        <p:spPr bwMode="auto">
          <a:xfrm>
            <a:off x="8983415" y="2894044"/>
            <a:ext cx="71012" cy="2366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" name="Line 42"/>
          <p:cNvSpPr>
            <a:spLocks noChangeShapeType="1"/>
          </p:cNvSpPr>
          <p:nvPr/>
        </p:nvSpPr>
        <p:spPr bwMode="auto">
          <a:xfrm>
            <a:off x="9127805" y="2894044"/>
            <a:ext cx="71012" cy="2366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" name="Line 43"/>
          <p:cNvSpPr>
            <a:spLocks noChangeShapeType="1"/>
          </p:cNvSpPr>
          <p:nvPr/>
        </p:nvSpPr>
        <p:spPr bwMode="auto">
          <a:xfrm>
            <a:off x="9269829" y="2894044"/>
            <a:ext cx="71012" cy="2366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" name="Line 44"/>
          <p:cNvSpPr>
            <a:spLocks noChangeShapeType="1"/>
          </p:cNvSpPr>
          <p:nvPr/>
        </p:nvSpPr>
        <p:spPr bwMode="auto">
          <a:xfrm>
            <a:off x="9411853" y="2894044"/>
            <a:ext cx="71012" cy="2366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" name="Freeform 45"/>
          <p:cNvSpPr>
            <a:spLocks noChangeArrowheads="1"/>
          </p:cNvSpPr>
          <p:nvPr/>
        </p:nvSpPr>
        <p:spPr bwMode="auto">
          <a:xfrm>
            <a:off x="9511270" y="2858537"/>
            <a:ext cx="63912" cy="66278"/>
          </a:xfrm>
          <a:custGeom>
            <a:avLst/>
            <a:gdLst>
              <a:gd name="T0" fmla="*/ 0 w 117"/>
              <a:gd name="T1" fmla="*/ 124 h 125"/>
              <a:gd name="T2" fmla="*/ 66 w 117"/>
              <a:gd name="T3" fmla="*/ 66 h 125"/>
              <a:gd name="T4" fmla="*/ 0 w 117"/>
              <a:gd name="T5" fmla="*/ 0 h 125"/>
              <a:gd name="T6" fmla="*/ 58 w 117"/>
              <a:gd name="T7" fmla="*/ 0 h 125"/>
              <a:gd name="T8" fmla="*/ 116 w 117"/>
              <a:gd name="T9" fmla="*/ 66 h 125"/>
              <a:gd name="T10" fmla="*/ 58 w 117"/>
              <a:gd name="T11" fmla="*/ 124 h 125"/>
              <a:gd name="T12" fmla="*/ 0 w 117"/>
              <a:gd name="T13" fmla="*/ 124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" h="125">
                <a:moveTo>
                  <a:pt x="0" y="124"/>
                </a:moveTo>
                <a:lnTo>
                  <a:pt x="66" y="66"/>
                </a:lnTo>
                <a:lnTo>
                  <a:pt x="0" y="0"/>
                </a:lnTo>
                <a:lnTo>
                  <a:pt x="58" y="0"/>
                </a:lnTo>
                <a:lnTo>
                  <a:pt x="116" y="66"/>
                </a:lnTo>
                <a:lnTo>
                  <a:pt x="58" y="124"/>
                </a:lnTo>
                <a:lnTo>
                  <a:pt x="0" y="124"/>
                </a:lnTo>
              </a:path>
            </a:pathLst>
          </a:custGeom>
          <a:solidFill>
            <a:srgbClr val="FFFFFF">
              <a:lumMod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" name="Line 46"/>
          <p:cNvSpPr>
            <a:spLocks noChangeShapeType="1"/>
          </p:cNvSpPr>
          <p:nvPr/>
        </p:nvSpPr>
        <p:spPr bwMode="auto">
          <a:xfrm flipH="1">
            <a:off x="6152406" y="5736887"/>
            <a:ext cx="75746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" name="Line 47"/>
          <p:cNvSpPr>
            <a:spLocks noChangeShapeType="1"/>
          </p:cNvSpPr>
          <p:nvPr/>
        </p:nvSpPr>
        <p:spPr bwMode="auto">
          <a:xfrm flipH="1">
            <a:off x="6010382" y="5736887"/>
            <a:ext cx="75746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" name="Line 48"/>
          <p:cNvSpPr>
            <a:spLocks noChangeShapeType="1"/>
          </p:cNvSpPr>
          <p:nvPr/>
        </p:nvSpPr>
        <p:spPr bwMode="auto">
          <a:xfrm flipH="1">
            <a:off x="5868358" y="5736887"/>
            <a:ext cx="75746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" name="Line 49"/>
          <p:cNvSpPr>
            <a:spLocks noChangeShapeType="1"/>
          </p:cNvSpPr>
          <p:nvPr/>
        </p:nvSpPr>
        <p:spPr bwMode="auto">
          <a:xfrm flipH="1">
            <a:off x="5726334" y="5736887"/>
            <a:ext cx="75746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" name="Line 50"/>
          <p:cNvSpPr>
            <a:spLocks noChangeShapeType="1"/>
          </p:cNvSpPr>
          <p:nvPr/>
        </p:nvSpPr>
        <p:spPr bwMode="auto">
          <a:xfrm flipH="1">
            <a:off x="5584311" y="5736887"/>
            <a:ext cx="75746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" name="Line 51"/>
          <p:cNvSpPr>
            <a:spLocks noChangeShapeType="1"/>
          </p:cNvSpPr>
          <p:nvPr/>
        </p:nvSpPr>
        <p:spPr bwMode="auto">
          <a:xfrm flipH="1">
            <a:off x="5439919" y="5736887"/>
            <a:ext cx="75746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" name="Line 52"/>
          <p:cNvSpPr>
            <a:spLocks noChangeShapeType="1"/>
          </p:cNvSpPr>
          <p:nvPr/>
        </p:nvSpPr>
        <p:spPr bwMode="auto">
          <a:xfrm flipH="1">
            <a:off x="5297896" y="5736887"/>
            <a:ext cx="75746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" name="Line 53"/>
          <p:cNvSpPr>
            <a:spLocks noChangeShapeType="1"/>
          </p:cNvSpPr>
          <p:nvPr/>
        </p:nvSpPr>
        <p:spPr bwMode="auto">
          <a:xfrm flipH="1">
            <a:off x="5155872" y="5736887"/>
            <a:ext cx="75746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" name="Line 54"/>
          <p:cNvSpPr>
            <a:spLocks noChangeShapeType="1"/>
          </p:cNvSpPr>
          <p:nvPr/>
        </p:nvSpPr>
        <p:spPr bwMode="auto">
          <a:xfrm flipH="1">
            <a:off x="5018582" y="5736887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" name="Freeform 55"/>
          <p:cNvSpPr>
            <a:spLocks noChangeArrowheads="1"/>
          </p:cNvSpPr>
          <p:nvPr/>
        </p:nvSpPr>
        <p:spPr bwMode="auto">
          <a:xfrm>
            <a:off x="4997279" y="5706116"/>
            <a:ext cx="63910" cy="63910"/>
          </a:xfrm>
          <a:custGeom>
            <a:avLst/>
            <a:gdLst>
              <a:gd name="T0" fmla="*/ 116 w 117"/>
              <a:gd name="T1" fmla="*/ 0 h 118"/>
              <a:gd name="T2" fmla="*/ 58 w 117"/>
              <a:gd name="T3" fmla="*/ 59 h 118"/>
              <a:gd name="T4" fmla="*/ 116 w 117"/>
              <a:gd name="T5" fmla="*/ 117 h 118"/>
              <a:gd name="T6" fmla="*/ 66 w 117"/>
              <a:gd name="T7" fmla="*/ 117 h 118"/>
              <a:gd name="T8" fmla="*/ 0 w 117"/>
              <a:gd name="T9" fmla="*/ 59 h 118"/>
              <a:gd name="T10" fmla="*/ 66 w 117"/>
              <a:gd name="T11" fmla="*/ 0 h 118"/>
              <a:gd name="T12" fmla="*/ 116 w 117"/>
              <a:gd name="T13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" h="118">
                <a:moveTo>
                  <a:pt x="116" y="0"/>
                </a:moveTo>
                <a:lnTo>
                  <a:pt x="58" y="59"/>
                </a:lnTo>
                <a:lnTo>
                  <a:pt x="116" y="117"/>
                </a:lnTo>
                <a:lnTo>
                  <a:pt x="66" y="117"/>
                </a:lnTo>
                <a:lnTo>
                  <a:pt x="0" y="59"/>
                </a:lnTo>
                <a:lnTo>
                  <a:pt x="66" y="0"/>
                </a:lnTo>
                <a:lnTo>
                  <a:pt x="116" y="0"/>
                </a:lnTo>
              </a:path>
            </a:pathLst>
          </a:custGeom>
          <a:solidFill>
            <a:srgbClr val="FFFFFF">
              <a:lumMod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" name="Line 56"/>
          <p:cNvSpPr>
            <a:spLocks noChangeShapeType="1"/>
          </p:cNvSpPr>
          <p:nvPr/>
        </p:nvSpPr>
        <p:spPr bwMode="auto">
          <a:xfrm flipH="1">
            <a:off x="7035320" y="4801898"/>
            <a:ext cx="75746" cy="2366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" name="Line 57"/>
          <p:cNvSpPr>
            <a:spLocks noChangeShapeType="1"/>
          </p:cNvSpPr>
          <p:nvPr/>
        </p:nvSpPr>
        <p:spPr bwMode="auto">
          <a:xfrm flipH="1">
            <a:off x="6893296" y="4801898"/>
            <a:ext cx="75746" cy="2366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" name="Line 58"/>
          <p:cNvSpPr>
            <a:spLocks noChangeShapeType="1"/>
          </p:cNvSpPr>
          <p:nvPr/>
        </p:nvSpPr>
        <p:spPr bwMode="auto">
          <a:xfrm flipH="1">
            <a:off x="6751272" y="4801898"/>
            <a:ext cx="75746" cy="2366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" name="Line 59"/>
          <p:cNvSpPr>
            <a:spLocks noChangeShapeType="1"/>
          </p:cNvSpPr>
          <p:nvPr/>
        </p:nvSpPr>
        <p:spPr bwMode="auto">
          <a:xfrm flipH="1">
            <a:off x="6606882" y="4801898"/>
            <a:ext cx="75746" cy="2366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1" name="Line 60"/>
          <p:cNvSpPr>
            <a:spLocks noChangeShapeType="1"/>
          </p:cNvSpPr>
          <p:nvPr/>
        </p:nvSpPr>
        <p:spPr bwMode="auto">
          <a:xfrm flipH="1">
            <a:off x="6464858" y="4801898"/>
            <a:ext cx="75746" cy="2366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" name="Line 61"/>
          <p:cNvSpPr>
            <a:spLocks noChangeShapeType="1"/>
          </p:cNvSpPr>
          <p:nvPr/>
        </p:nvSpPr>
        <p:spPr bwMode="auto">
          <a:xfrm flipH="1">
            <a:off x="6322835" y="4801898"/>
            <a:ext cx="75746" cy="2366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3" name="Line 62"/>
          <p:cNvSpPr>
            <a:spLocks noChangeShapeType="1"/>
          </p:cNvSpPr>
          <p:nvPr/>
        </p:nvSpPr>
        <p:spPr bwMode="auto">
          <a:xfrm flipH="1">
            <a:off x="6180811" y="4801898"/>
            <a:ext cx="75746" cy="2366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4" name="Line 63"/>
          <p:cNvSpPr>
            <a:spLocks noChangeShapeType="1"/>
          </p:cNvSpPr>
          <p:nvPr/>
        </p:nvSpPr>
        <p:spPr bwMode="auto">
          <a:xfrm flipH="1">
            <a:off x="6036420" y="4801898"/>
            <a:ext cx="75746" cy="2366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" name="Line 64"/>
          <p:cNvSpPr>
            <a:spLocks noChangeShapeType="1"/>
          </p:cNvSpPr>
          <p:nvPr/>
        </p:nvSpPr>
        <p:spPr bwMode="auto">
          <a:xfrm flipH="1">
            <a:off x="5894396" y="4801898"/>
            <a:ext cx="75746" cy="2366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" name="Line 65"/>
          <p:cNvSpPr>
            <a:spLocks noChangeShapeType="1"/>
          </p:cNvSpPr>
          <p:nvPr/>
        </p:nvSpPr>
        <p:spPr bwMode="auto">
          <a:xfrm flipH="1">
            <a:off x="5752372" y="4801898"/>
            <a:ext cx="75746" cy="2366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" name="Line 66"/>
          <p:cNvSpPr>
            <a:spLocks noChangeShapeType="1"/>
          </p:cNvSpPr>
          <p:nvPr/>
        </p:nvSpPr>
        <p:spPr bwMode="auto">
          <a:xfrm flipH="1">
            <a:off x="5610348" y="4801898"/>
            <a:ext cx="75746" cy="2366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" name="Line 67"/>
          <p:cNvSpPr>
            <a:spLocks noChangeShapeType="1"/>
          </p:cNvSpPr>
          <p:nvPr/>
        </p:nvSpPr>
        <p:spPr bwMode="auto">
          <a:xfrm flipH="1">
            <a:off x="5468324" y="4801898"/>
            <a:ext cx="75746" cy="2366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9" name="Line 68"/>
          <p:cNvSpPr>
            <a:spLocks noChangeShapeType="1"/>
          </p:cNvSpPr>
          <p:nvPr/>
        </p:nvSpPr>
        <p:spPr bwMode="auto">
          <a:xfrm flipH="1">
            <a:off x="5323934" y="4801898"/>
            <a:ext cx="75746" cy="2366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" name="Line 69"/>
          <p:cNvSpPr>
            <a:spLocks noChangeShapeType="1"/>
          </p:cNvSpPr>
          <p:nvPr/>
        </p:nvSpPr>
        <p:spPr bwMode="auto">
          <a:xfrm flipH="1">
            <a:off x="5181910" y="4801898"/>
            <a:ext cx="75746" cy="2366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" name="Line 70"/>
          <p:cNvSpPr>
            <a:spLocks noChangeShapeType="1"/>
          </p:cNvSpPr>
          <p:nvPr/>
        </p:nvSpPr>
        <p:spPr bwMode="auto">
          <a:xfrm flipH="1">
            <a:off x="5065923" y="4801898"/>
            <a:ext cx="49709" cy="2366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" name="Freeform 71"/>
          <p:cNvSpPr>
            <a:spLocks noChangeArrowheads="1"/>
          </p:cNvSpPr>
          <p:nvPr/>
        </p:nvSpPr>
        <p:spPr bwMode="auto">
          <a:xfrm>
            <a:off x="5046986" y="4766390"/>
            <a:ext cx="63912" cy="68646"/>
          </a:xfrm>
          <a:custGeom>
            <a:avLst/>
            <a:gdLst>
              <a:gd name="T0" fmla="*/ 116 w 117"/>
              <a:gd name="T1" fmla="*/ 0 h 126"/>
              <a:gd name="T2" fmla="*/ 58 w 117"/>
              <a:gd name="T3" fmla="*/ 66 h 126"/>
              <a:gd name="T4" fmla="*/ 116 w 117"/>
              <a:gd name="T5" fmla="*/ 125 h 126"/>
              <a:gd name="T6" fmla="*/ 67 w 117"/>
              <a:gd name="T7" fmla="*/ 125 h 126"/>
              <a:gd name="T8" fmla="*/ 0 w 117"/>
              <a:gd name="T9" fmla="*/ 66 h 126"/>
              <a:gd name="T10" fmla="*/ 67 w 117"/>
              <a:gd name="T11" fmla="*/ 0 h 126"/>
              <a:gd name="T12" fmla="*/ 116 w 117"/>
              <a:gd name="T13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" h="126">
                <a:moveTo>
                  <a:pt x="116" y="0"/>
                </a:moveTo>
                <a:lnTo>
                  <a:pt x="58" y="66"/>
                </a:lnTo>
                <a:lnTo>
                  <a:pt x="116" y="125"/>
                </a:lnTo>
                <a:lnTo>
                  <a:pt x="67" y="125"/>
                </a:lnTo>
                <a:lnTo>
                  <a:pt x="0" y="66"/>
                </a:lnTo>
                <a:lnTo>
                  <a:pt x="67" y="0"/>
                </a:lnTo>
                <a:lnTo>
                  <a:pt x="116" y="0"/>
                </a:lnTo>
              </a:path>
            </a:pathLst>
          </a:custGeom>
          <a:solidFill>
            <a:srgbClr val="FFFFFF">
              <a:lumMod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6" name="Freeform 431"/>
          <p:cNvSpPr>
            <a:spLocks noChangeArrowheads="1"/>
          </p:cNvSpPr>
          <p:nvPr/>
        </p:nvSpPr>
        <p:spPr bwMode="auto">
          <a:xfrm>
            <a:off x="5300263" y="631130"/>
            <a:ext cx="2142192" cy="2144560"/>
          </a:xfrm>
          <a:custGeom>
            <a:avLst/>
            <a:gdLst>
              <a:gd name="T0" fmla="*/ 3760 w 3993"/>
              <a:gd name="T1" fmla="*/ 2001 h 3994"/>
              <a:gd name="T2" fmla="*/ 3784 w 3993"/>
              <a:gd name="T3" fmla="*/ 1602 h 3994"/>
              <a:gd name="T4" fmla="*/ 3975 w 3993"/>
              <a:gd name="T5" fmla="*/ 1445 h 3994"/>
              <a:gd name="T6" fmla="*/ 3718 w 3993"/>
              <a:gd name="T7" fmla="*/ 1030 h 3994"/>
              <a:gd name="T8" fmla="*/ 3477 w 3993"/>
              <a:gd name="T9" fmla="*/ 1046 h 3994"/>
              <a:gd name="T10" fmla="*/ 2979 w 3993"/>
              <a:gd name="T11" fmla="*/ 449 h 3994"/>
              <a:gd name="T12" fmla="*/ 2996 w 3993"/>
              <a:gd name="T13" fmla="*/ 208 h 3994"/>
              <a:gd name="T14" fmla="*/ 2531 w 3993"/>
              <a:gd name="T15" fmla="*/ 92 h 3994"/>
              <a:gd name="T16" fmla="*/ 2373 w 3993"/>
              <a:gd name="T17" fmla="*/ 274 h 3994"/>
              <a:gd name="T18" fmla="*/ 1693 w 3993"/>
              <a:gd name="T19" fmla="*/ 258 h 3994"/>
              <a:gd name="T20" fmla="*/ 1543 w 3993"/>
              <a:gd name="T21" fmla="*/ 67 h 3994"/>
              <a:gd name="T22" fmla="*/ 1071 w 3993"/>
              <a:gd name="T23" fmla="*/ 158 h 3994"/>
              <a:gd name="T24" fmla="*/ 1071 w 3993"/>
              <a:gd name="T25" fmla="*/ 407 h 3994"/>
              <a:gd name="T26" fmla="*/ 548 w 3993"/>
              <a:gd name="T27" fmla="*/ 980 h 3994"/>
              <a:gd name="T28" fmla="*/ 316 w 3993"/>
              <a:gd name="T29" fmla="*/ 947 h 3994"/>
              <a:gd name="T30" fmla="*/ 42 w 3993"/>
              <a:gd name="T31" fmla="*/ 1353 h 3994"/>
              <a:gd name="T32" fmla="*/ 216 w 3993"/>
              <a:gd name="T33" fmla="*/ 1519 h 3994"/>
              <a:gd name="T34" fmla="*/ 224 w 3993"/>
              <a:gd name="T35" fmla="*/ 2001 h 3994"/>
              <a:gd name="T36" fmla="*/ 199 w 3993"/>
              <a:gd name="T37" fmla="*/ 2391 h 3994"/>
              <a:gd name="T38" fmla="*/ 17 w 3993"/>
              <a:gd name="T39" fmla="*/ 2557 h 3994"/>
              <a:gd name="T40" fmla="*/ 266 w 3993"/>
              <a:gd name="T41" fmla="*/ 2972 h 3994"/>
              <a:gd name="T42" fmla="*/ 507 w 3993"/>
              <a:gd name="T43" fmla="*/ 2955 h 3994"/>
              <a:gd name="T44" fmla="*/ 1005 w 3993"/>
              <a:gd name="T45" fmla="*/ 3545 h 3994"/>
              <a:gd name="T46" fmla="*/ 988 w 3993"/>
              <a:gd name="T47" fmla="*/ 3794 h 3994"/>
              <a:gd name="T48" fmla="*/ 1461 w 3993"/>
              <a:gd name="T49" fmla="*/ 3910 h 3994"/>
              <a:gd name="T50" fmla="*/ 1610 w 3993"/>
              <a:gd name="T51" fmla="*/ 3727 h 3994"/>
              <a:gd name="T52" fmla="*/ 2290 w 3993"/>
              <a:gd name="T53" fmla="*/ 3744 h 3994"/>
              <a:gd name="T54" fmla="*/ 2440 w 3993"/>
              <a:gd name="T55" fmla="*/ 3926 h 3994"/>
              <a:gd name="T56" fmla="*/ 2913 w 3993"/>
              <a:gd name="T57" fmla="*/ 3835 h 3994"/>
              <a:gd name="T58" fmla="*/ 2913 w 3993"/>
              <a:gd name="T59" fmla="*/ 3594 h 3994"/>
              <a:gd name="T60" fmla="*/ 3436 w 3993"/>
              <a:gd name="T61" fmla="*/ 3022 h 3994"/>
              <a:gd name="T62" fmla="*/ 3676 w 3993"/>
              <a:gd name="T63" fmla="*/ 3047 h 3994"/>
              <a:gd name="T64" fmla="*/ 3942 w 3993"/>
              <a:gd name="T65" fmla="*/ 2648 h 3994"/>
              <a:gd name="T66" fmla="*/ 3768 w 3993"/>
              <a:gd name="T67" fmla="*/ 2474 h 3994"/>
              <a:gd name="T68" fmla="*/ 3760 w 3993"/>
              <a:gd name="T69" fmla="*/ 2001 h 3994"/>
              <a:gd name="T70" fmla="*/ 2755 w 3993"/>
              <a:gd name="T71" fmla="*/ 2648 h 3994"/>
              <a:gd name="T72" fmla="*/ 2075 w 3993"/>
              <a:gd name="T73" fmla="*/ 2997 h 3994"/>
              <a:gd name="T74" fmla="*/ 1859 w 3993"/>
              <a:gd name="T75" fmla="*/ 2989 h 3994"/>
              <a:gd name="T76" fmla="*/ 1196 w 3993"/>
              <a:gd name="T77" fmla="*/ 2607 h 3994"/>
              <a:gd name="T78" fmla="*/ 988 w 3993"/>
              <a:gd name="T79" fmla="*/ 2001 h 3994"/>
              <a:gd name="T80" fmla="*/ 1229 w 3993"/>
              <a:gd name="T81" fmla="*/ 1353 h 3994"/>
              <a:gd name="T82" fmla="*/ 1909 w 3993"/>
              <a:gd name="T83" fmla="*/ 1005 h 3994"/>
              <a:gd name="T84" fmla="*/ 2124 w 3993"/>
              <a:gd name="T85" fmla="*/ 1005 h 3994"/>
              <a:gd name="T86" fmla="*/ 2788 w 3993"/>
              <a:gd name="T87" fmla="*/ 1387 h 3994"/>
              <a:gd name="T88" fmla="*/ 2996 w 3993"/>
              <a:gd name="T89" fmla="*/ 2001 h 3994"/>
              <a:gd name="T90" fmla="*/ 2755 w 3993"/>
              <a:gd name="T91" fmla="*/ 2648 h 3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993" h="3994">
                <a:moveTo>
                  <a:pt x="3760" y="2001"/>
                </a:moveTo>
                <a:lnTo>
                  <a:pt x="3760" y="2001"/>
                </a:lnTo>
                <a:cubicBezTo>
                  <a:pt x="3760" y="1901"/>
                  <a:pt x="3751" y="1793"/>
                  <a:pt x="3735" y="1702"/>
                </a:cubicBezTo>
                <a:cubicBezTo>
                  <a:pt x="3726" y="1660"/>
                  <a:pt x="3751" y="1619"/>
                  <a:pt x="3784" y="1602"/>
                </a:cubicBezTo>
                <a:cubicBezTo>
                  <a:pt x="3926" y="1553"/>
                  <a:pt x="3926" y="1553"/>
                  <a:pt x="3926" y="1553"/>
                </a:cubicBezTo>
                <a:cubicBezTo>
                  <a:pt x="3967" y="1536"/>
                  <a:pt x="3992" y="1486"/>
                  <a:pt x="3975" y="1445"/>
                </a:cubicBezTo>
                <a:cubicBezTo>
                  <a:pt x="3834" y="1080"/>
                  <a:pt x="3834" y="1080"/>
                  <a:pt x="3834" y="1080"/>
                </a:cubicBezTo>
                <a:cubicBezTo>
                  <a:pt x="3809" y="1030"/>
                  <a:pt x="3760" y="1013"/>
                  <a:pt x="3718" y="1030"/>
                </a:cubicBezTo>
                <a:cubicBezTo>
                  <a:pt x="3585" y="1080"/>
                  <a:pt x="3585" y="1080"/>
                  <a:pt x="3585" y="1080"/>
                </a:cubicBezTo>
                <a:cubicBezTo>
                  <a:pt x="3544" y="1096"/>
                  <a:pt x="3502" y="1080"/>
                  <a:pt x="3477" y="1046"/>
                </a:cubicBezTo>
                <a:cubicBezTo>
                  <a:pt x="3361" y="855"/>
                  <a:pt x="3195" y="689"/>
                  <a:pt x="3012" y="557"/>
                </a:cubicBezTo>
                <a:cubicBezTo>
                  <a:pt x="2979" y="532"/>
                  <a:pt x="2963" y="490"/>
                  <a:pt x="2979" y="449"/>
                </a:cubicBezTo>
                <a:cubicBezTo>
                  <a:pt x="3037" y="316"/>
                  <a:pt x="3037" y="316"/>
                  <a:pt x="3037" y="316"/>
                </a:cubicBezTo>
                <a:cubicBezTo>
                  <a:pt x="3062" y="274"/>
                  <a:pt x="3037" y="225"/>
                  <a:pt x="2996" y="208"/>
                </a:cubicBezTo>
                <a:cubicBezTo>
                  <a:pt x="2639" y="50"/>
                  <a:pt x="2639" y="50"/>
                  <a:pt x="2639" y="50"/>
                </a:cubicBezTo>
                <a:cubicBezTo>
                  <a:pt x="2598" y="25"/>
                  <a:pt x="2548" y="50"/>
                  <a:pt x="2531" y="92"/>
                </a:cubicBezTo>
                <a:cubicBezTo>
                  <a:pt x="2473" y="225"/>
                  <a:pt x="2473" y="225"/>
                  <a:pt x="2473" y="225"/>
                </a:cubicBezTo>
                <a:cubicBezTo>
                  <a:pt x="2456" y="258"/>
                  <a:pt x="2415" y="283"/>
                  <a:pt x="2373" y="274"/>
                </a:cubicBezTo>
                <a:cubicBezTo>
                  <a:pt x="2249" y="250"/>
                  <a:pt x="2124" y="233"/>
                  <a:pt x="1991" y="233"/>
                </a:cubicBezTo>
                <a:cubicBezTo>
                  <a:pt x="1892" y="233"/>
                  <a:pt x="1792" y="241"/>
                  <a:pt x="1693" y="258"/>
                </a:cubicBezTo>
                <a:cubicBezTo>
                  <a:pt x="1651" y="266"/>
                  <a:pt x="1610" y="241"/>
                  <a:pt x="1601" y="200"/>
                </a:cubicBezTo>
                <a:cubicBezTo>
                  <a:pt x="1543" y="67"/>
                  <a:pt x="1543" y="67"/>
                  <a:pt x="1543" y="67"/>
                </a:cubicBezTo>
                <a:cubicBezTo>
                  <a:pt x="1527" y="25"/>
                  <a:pt x="1478" y="0"/>
                  <a:pt x="1436" y="17"/>
                </a:cubicBezTo>
                <a:cubicBezTo>
                  <a:pt x="1071" y="158"/>
                  <a:pt x="1071" y="158"/>
                  <a:pt x="1071" y="158"/>
                </a:cubicBezTo>
                <a:cubicBezTo>
                  <a:pt x="1029" y="175"/>
                  <a:pt x="1005" y="225"/>
                  <a:pt x="1021" y="274"/>
                </a:cubicBezTo>
                <a:cubicBezTo>
                  <a:pt x="1071" y="407"/>
                  <a:pt x="1071" y="407"/>
                  <a:pt x="1071" y="407"/>
                </a:cubicBezTo>
                <a:cubicBezTo>
                  <a:pt x="1088" y="449"/>
                  <a:pt x="1071" y="490"/>
                  <a:pt x="1038" y="507"/>
                </a:cubicBezTo>
                <a:cubicBezTo>
                  <a:pt x="847" y="631"/>
                  <a:pt x="681" y="789"/>
                  <a:pt x="548" y="980"/>
                </a:cubicBezTo>
                <a:cubicBezTo>
                  <a:pt x="523" y="1013"/>
                  <a:pt x="482" y="1021"/>
                  <a:pt x="449" y="1005"/>
                </a:cubicBezTo>
                <a:cubicBezTo>
                  <a:pt x="316" y="947"/>
                  <a:pt x="316" y="947"/>
                  <a:pt x="316" y="947"/>
                </a:cubicBezTo>
                <a:cubicBezTo>
                  <a:pt x="266" y="930"/>
                  <a:pt x="216" y="947"/>
                  <a:pt x="199" y="996"/>
                </a:cubicBezTo>
                <a:cubicBezTo>
                  <a:pt x="42" y="1353"/>
                  <a:pt x="42" y="1353"/>
                  <a:pt x="42" y="1353"/>
                </a:cubicBezTo>
                <a:cubicBezTo>
                  <a:pt x="25" y="1395"/>
                  <a:pt x="42" y="1445"/>
                  <a:pt x="83" y="1461"/>
                </a:cubicBezTo>
                <a:cubicBezTo>
                  <a:pt x="216" y="1519"/>
                  <a:pt x="216" y="1519"/>
                  <a:pt x="216" y="1519"/>
                </a:cubicBezTo>
                <a:cubicBezTo>
                  <a:pt x="258" y="1536"/>
                  <a:pt x="274" y="1578"/>
                  <a:pt x="266" y="1619"/>
                </a:cubicBezTo>
                <a:cubicBezTo>
                  <a:pt x="241" y="1744"/>
                  <a:pt x="224" y="1868"/>
                  <a:pt x="224" y="2001"/>
                </a:cubicBezTo>
                <a:cubicBezTo>
                  <a:pt x="224" y="2100"/>
                  <a:pt x="233" y="2200"/>
                  <a:pt x="249" y="2300"/>
                </a:cubicBezTo>
                <a:cubicBezTo>
                  <a:pt x="258" y="2341"/>
                  <a:pt x="233" y="2383"/>
                  <a:pt x="199" y="2391"/>
                </a:cubicBezTo>
                <a:cubicBezTo>
                  <a:pt x="67" y="2449"/>
                  <a:pt x="67" y="2449"/>
                  <a:pt x="67" y="2449"/>
                </a:cubicBezTo>
                <a:cubicBezTo>
                  <a:pt x="17" y="2466"/>
                  <a:pt x="0" y="2515"/>
                  <a:pt x="17" y="2557"/>
                </a:cubicBezTo>
                <a:cubicBezTo>
                  <a:pt x="158" y="2922"/>
                  <a:pt x="158" y="2922"/>
                  <a:pt x="158" y="2922"/>
                </a:cubicBezTo>
                <a:cubicBezTo>
                  <a:pt x="175" y="2964"/>
                  <a:pt x="224" y="2989"/>
                  <a:pt x="266" y="2972"/>
                </a:cubicBezTo>
                <a:cubicBezTo>
                  <a:pt x="399" y="2914"/>
                  <a:pt x="399" y="2914"/>
                  <a:pt x="399" y="2914"/>
                </a:cubicBezTo>
                <a:cubicBezTo>
                  <a:pt x="440" y="2906"/>
                  <a:pt x="482" y="2914"/>
                  <a:pt x="507" y="2955"/>
                </a:cubicBezTo>
                <a:cubicBezTo>
                  <a:pt x="631" y="3146"/>
                  <a:pt x="789" y="3312"/>
                  <a:pt x="972" y="3445"/>
                </a:cubicBezTo>
                <a:cubicBezTo>
                  <a:pt x="1005" y="3470"/>
                  <a:pt x="1021" y="3511"/>
                  <a:pt x="1005" y="3545"/>
                </a:cubicBezTo>
                <a:cubicBezTo>
                  <a:pt x="947" y="3677"/>
                  <a:pt x="947" y="3677"/>
                  <a:pt x="947" y="3677"/>
                </a:cubicBezTo>
                <a:cubicBezTo>
                  <a:pt x="922" y="3719"/>
                  <a:pt x="947" y="3777"/>
                  <a:pt x="988" y="3794"/>
                </a:cubicBezTo>
                <a:cubicBezTo>
                  <a:pt x="1345" y="3951"/>
                  <a:pt x="1345" y="3951"/>
                  <a:pt x="1345" y="3951"/>
                </a:cubicBezTo>
                <a:cubicBezTo>
                  <a:pt x="1386" y="3968"/>
                  <a:pt x="1436" y="3951"/>
                  <a:pt x="1461" y="3910"/>
                </a:cubicBezTo>
                <a:cubicBezTo>
                  <a:pt x="1518" y="3777"/>
                  <a:pt x="1518" y="3777"/>
                  <a:pt x="1518" y="3777"/>
                </a:cubicBezTo>
                <a:cubicBezTo>
                  <a:pt x="1535" y="3736"/>
                  <a:pt x="1576" y="3719"/>
                  <a:pt x="1610" y="3727"/>
                </a:cubicBezTo>
                <a:cubicBezTo>
                  <a:pt x="1734" y="3752"/>
                  <a:pt x="1859" y="3769"/>
                  <a:pt x="1991" y="3769"/>
                </a:cubicBezTo>
                <a:cubicBezTo>
                  <a:pt x="2091" y="3769"/>
                  <a:pt x="2191" y="3760"/>
                  <a:pt x="2290" y="3744"/>
                </a:cubicBezTo>
                <a:cubicBezTo>
                  <a:pt x="2332" y="3736"/>
                  <a:pt x="2373" y="3760"/>
                  <a:pt x="2390" y="3794"/>
                </a:cubicBezTo>
                <a:cubicBezTo>
                  <a:pt x="2440" y="3926"/>
                  <a:pt x="2440" y="3926"/>
                  <a:pt x="2440" y="3926"/>
                </a:cubicBezTo>
                <a:cubicBezTo>
                  <a:pt x="2456" y="3976"/>
                  <a:pt x="2506" y="3993"/>
                  <a:pt x="2548" y="3976"/>
                </a:cubicBezTo>
                <a:cubicBezTo>
                  <a:pt x="2913" y="3835"/>
                  <a:pt x="2913" y="3835"/>
                  <a:pt x="2913" y="3835"/>
                </a:cubicBezTo>
                <a:cubicBezTo>
                  <a:pt x="2954" y="3819"/>
                  <a:pt x="2979" y="3769"/>
                  <a:pt x="2963" y="3727"/>
                </a:cubicBezTo>
                <a:cubicBezTo>
                  <a:pt x="2913" y="3594"/>
                  <a:pt x="2913" y="3594"/>
                  <a:pt x="2913" y="3594"/>
                </a:cubicBezTo>
                <a:cubicBezTo>
                  <a:pt x="2896" y="3553"/>
                  <a:pt x="2913" y="3511"/>
                  <a:pt x="2946" y="3487"/>
                </a:cubicBezTo>
                <a:cubicBezTo>
                  <a:pt x="3137" y="3362"/>
                  <a:pt x="3303" y="3204"/>
                  <a:pt x="3436" y="3022"/>
                </a:cubicBezTo>
                <a:cubicBezTo>
                  <a:pt x="3461" y="2989"/>
                  <a:pt x="3502" y="2972"/>
                  <a:pt x="3544" y="2989"/>
                </a:cubicBezTo>
                <a:cubicBezTo>
                  <a:pt x="3676" y="3047"/>
                  <a:pt x="3676" y="3047"/>
                  <a:pt x="3676" y="3047"/>
                </a:cubicBezTo>
                <a:cubicBezTo>
                  <a:pt x="3718" y="3072"/>
                  <a:pt x="3768" y="3047"/>
                  <a:pt x="3784" y="3005"/>
                </a:cubicBezTo>
                <a:cubicBezTo>
                  <a:pt x="3942" y="2648"/>
                  <a:pt x="3942" y="2648"/>
                  <a:pt x="3942" y="2648"/>
                </a:cubicBezTo>
                <a:cubicBezTo>
                  <a:pt x="3959" y="2607"/>
                  <a:pt x="3942" y="2557"/>
                  <a:pt x="3901" y="2532"/>
                </a:cubicBezTo>
                <a:cubicBezTo>
                  <a:pt x="3768" y="2474"/>
                  <a:pt x="3768" y="2474"/>
                  <a:pt x="3768" y="2474"/>
                </a:cubicBezTo>
                <a:cubicBezTo>
                  <a:pt x="3726" y="2457"/>
                  <a:pt x="3710" y="2416"/>
                  <a:pt x="3718" y="2383"/>
                </a:cubicBezTo>
                <a:cubicBezTo>
                  <a:pt x="3743" y="2258"/>
                  <a:pt x="3760" y="2125"/>
                  <a:pt x="3760" y="2001"/>
                </a:cubicBezTo>
                <a:close/>
                <a:moveTo>
                  <a:pt x="2755" y="2648"/>
                </a:moveTo>
                <a:lnTo>
                  <a:pt x="2755" y="2648"/>
                </a:lnTo>
                <a:cubicBezTo>
                  <a:pt x="2714" y="2698"/>
                  <a:pt x="2655" y="2748"/>
                  <a:pt x="2598" y="2798"/>
                </a:cubicBezTo>
                <a:cubicBezTo>
                  <a:pt x="2456" y="2906"/>
                  <a:pt x="2274" y="2980"/>
                  <a:pt x="2075" y="2997"/>
                </a:cubicBezTo>
                <a:cubicBezTo>
                  <a:pt x="2050" y="2997"/>
                  <a:pt x="2025" y="3005"/>
                  <a:pt x="1991" y="3005"/>
                </a:cubicBezTo>
                <a:cubicBezTo>
                  <a:pt x="1950" y="3005"/>
                  <a:pt x="1900" y="2997"/>
                  <a:pt x="1859" y="2989"/>
                </a:cubicBezTo>
                <a:cubicBezTo>
                  <a:pt x="1668" y="2964"/>
                  <a:pt x="1485" y="2889"/>
                  <a:pt x="1345" y="2764"/>
                </a:cubicBezTo>
                <a:cubicBezTo>
                  <a:pt x="1295" y="2723"/>
                  <a:pt x="1245" y="2665"/>
                  <a:pt x="1196" y="2607"/>
                </a:cubicBezTo>
                <a:cubicBezTo>
                  <a:pt x="1088" y="2457"/>
                  <a:pt x="1013" y="2283"/>
                  <a:pt x="996" y="2084"/>
                </a:cubicBezTo>
                <a:cubicBezTo>
                  <a:pt x="988" y="2059"/>
                  <a:pt x="988" y="2026"/>
                  <a:pt x="988" y="2001"/>
                </a:cubicBezTo>
                <a:cubicBezTo>
                  <a:pt x="988" y="1951"/>
                  <a:pt x="996" y="1910"/>
                  <a:pt x="996" y="1868"/>
                </a:cubicBezTo>
                <a:cubicBezTo>
                  <a:pt x="1021" y="1677"/>
                  <a:pt x="1104" y="1494"/>
                  <a:pt x="1229" y="1353"/>
                </a:cubicBezTo>
                <a:cubicBezTo>
                  <a:pt x="1270" y="1295"/>
                  <a:pt x="1328" y="1246"/>
                  <a:pt x="1386" y="1204"/>
                </a:cubicBezTo>
                <a:cubicBezTo>
                  <a:pt x="1527" y="1088"/>
                  <a:pt x="1709" y="1021"/>
                  <a:pt x="1909" y="1005"/>
                </a:cubicBezTo>
                <a:cubicBezTo>
                  <a:pt x="1933" y="996"/>
                  <a:pt x="1967" y="996"/>
                  <a:pt x="1991" y="996"/>
                </a:cubicBezTo>
                <a:cubicBezTo>
                  <a:pt x="2033" y="996"/>
                  <a:pt x="2083" y="996"/>
                  <a:pt x="2124" y="1005"/>
                </a:cubicBezTo>
                <a:cubicBezTo>
                  <a:pt x="2315" y="1030"/>
                  <a:pt x="2498" y="1113"/>
                  <a:pt x="2639" y="1229"/>
                </a:cubicBezTo>
                <a:cubicBezTo>
                  <a:pt x="2697" y="1279"/>
                  <a:pt x="2747" y="1328"/>
                  <a:pt x="2788" y="1387"/>
                </a:cubicBezTo>
                <a:cubicBezTo>
                  <a:pt x="2905" y="1536"/>
                  <a:pt x="2971" y="1719"/>
                  <a:pt x="2987" y="1910"/>
                </a:cubicBezTo>
                <a:cubicBezTo>
                  <a:pt x="2996" y="1943"/>
                  <a:pt x="2996" y="1968"/>
                  <a:pt x="2996" y="2001"/>
                </a:cubicBezTo>
                <a:cubicBezTo>
                  <a:pt x="2996" y="2042"/>
                  <a:pt x="2987" y="2084"/>
                  <a:pt x="2987" y="2134"/>
                </a:cubicBezTo>
                <a:cubicBezTo>
                  <a:pt x="2963" y="2324"/>
                  <a:pt x="2880" y="2499"/>
                  <a:pt x="2755" y="2648"/>
                </a:cubicBezTo>
                <a:close/>
              </a:path>
            </a:pathLst>
          </a:custGeom>
          <a:solidFill>
            <a:srgbClr val="F08A4B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7" name="Freeform 432"/>
          <p:cNvSpPr>
            <a:spLocks noChangeArrowheads="1"/>
          </p:cNvSpPr>
          <p:nvPr/>
        </p:nvSpPr>
        <p:spPr bwMode="auto">
          <a:xfrm>
            <a:off x="7089764" y="1914079"/>
            <a:ext cx="1952828" cy="1955195"/>
          </a:xfrm>
          <a:custGeom>
            <a:avLst/>
            <a:gdLst>
              <a:gd name="T0" fmla="*/ 3428 w 3637"/>
              <a:gd name="T1" fmla="*/ 1826 h 3644"/>
              <a:gd name="T2" fmla="*/ 3453 w 3637"/>
              <a:gd name="T3" fmla="*/ 1461 h 3644"/>
              <a:gd name="T4" fmla="*/ 3619 w 3637"/>
              <a:gd name="T5" fmla="*/ 1311 h 3644"/>
              <a:gd name="T6" fmla="*/ 3395 w 3637"/>
              <a:gd name="T7" fmla="*/ 938 h 3644"/>
              <a:gd name="T8" fmla="*/ 3179 w 3637"/>
              <a:gd name="T9" fmla="*/ 954 h 3644"/>
              <a:gd name="T10" fmla="*/ 2723 w 3637"/>
              <a:gd name="T11" fmla="*/ 415 h 3644"/>
              <a:gd name="T12" fmla="*/ 2731 w 3637"/>
              <a:gd name="T13" fmla="*/ 191 h 3644"/>
              <a:gd name="T14" fmla="*/ 2308 w 3637"/>
              <a:gd name="T15" fmla="*/ 83 h 3644"/>
              <a:gd name="T16" fmla="*/ 2167 w 3637"/>
              <a:gd name="T17" fmla="*/ 249 h 3644"/>
              <a:gd name="T18" fmla="*/ 1544 w 3637"/>
              <a:gd name="T19" fmla="*/ 232 h 3644"/>
              <a:gd name="T20" fmla="*/ 1411 w 3637"/>
              <a:gd name="T21" fmla="*/ 66 h 3644"/>
              <a:gd name="T22" fmla="*/ 980 w 3637"/>
              <a:gd name="T23" fmla="*/ 149 h 3644"/>
              <a:gd name="T24" fmla="*/ 980 w 3637"/>
              <a:gd name="T25" fmla="*/ 373 h 3644"/>
              <a:gd name="T26" fmla="*/ 507 w 3637"/>
              <a:gd name="T27" fmla="*/ 896 h 3644"/>
              <a:gd name="T28" fmla="*/ 291 w 3637"/>
              <a:gd name="T29" fmla="*/ 863 h 3644"/>
              <a:gd name="T30" fmla="*/ 42 w 3637"/>
              <a:gd name="T31" fmla="*/ 1228 h 3644"/>
              <a:gd name="T32" fmla="*/ 199 w 3637"/>
              <a:gd name="T33" fmla="*/ 1386 h 3644"/>
              <a:gd name="T34" fmla="*/ 208 w 3637"/>
              <a:gd name="T35" fmla="*/ 1826 h 3644"/>
              <a:gd name="T36" fmla="*/ 183 w 3637"/>
              <a:gd name="T37" fmla="*/ 2183 h 3644"/>
              <a:gd name="T38" fmla="*/ 17 w 3637"/>
              <a:gd name="T39" fmla="*/ 2332 h 3644"/>
              <a:gd name="T40" fmla="*/ 241 w 3637"/>
              <a:gd name="T41" fmla="*/ 2706 h 3644"/>
              <a:gd name="T42" fmla="*/ 465 w 3637"/>
              <a:gd name="T43" fmla="*/ 2689 h 3644"/>
              <a:gd name="T44" fmla="*/ 913 w 3637"/>
              <a:gd name="T45" fmla="*/ 3236 h 3644"/>
              <a:gd name="T46" fmla="*/ 905 w 3637"/>
              <a:gd name="T47" fmla="*/ 3460 h 3644"/>
              <a:gd name="T48" fmla="*/ 1328 w 3637"/>
              <a:gd name="T49" fmla="*/ 3560 h 3644"/>
              <a:gd name="T50" fmla="*/ 1469 w 3637"/>
              <a:gd name="T51" fmla="*/ 3394 h 3644"/>
              <a:gd name="T52" fmla="*/ 2092 w 3637"/>
              <a:gd name="T53" fmla="*/ 3410 h 3644"/>
              <a:gd name="T54" fmla="*/ 2225 w 3637"/>
              <a:gd name="T55" fmla="*/ 3585 h 3644"/>
              <a:gd name="T56" fmla="*/ 2656 w 3637"/>
              <a:gd name="T57" fmla="*/ 3493 h 3644"/>
              <a:gd name="T58" fmla="*/ 2656 w 3637"/>
              <a:gd name="T59" fmla="*/ 3269 h 3644"/>
              <a:gd name="T60" fmla="*/ 3138 w 3637"/>
              <a:gd name="T61" fmla="*/ 2756 h 3644"/>
              <a:gd name="T62" fmla="*/ 3354 w 3637"/>
              <a:gd name="T63" fmla="*/ 2781 h 3644"/>
              <a:gd name="T64" fmla="*/ 3594 w 3637"/>
              <a:gd name="T65" fmla="*/ 2415 h 3644"/>
              <a:gd name="T66" fmla="*/ 3437 w 3637"/>
              <a:gd name="T67" fmla="*/ 2258 h 3644"/>
              <a:gd name="T68" fmla="*/ 3428 w 3637"/>
              <a:gd name="T69" fmla="*/ 1826 h 3644"/>
              <a:gd name="T70" fmla="*/ 2515 w 3637"/>
              <a:gd name="T71" fmla="*/ 2415 h 3644"/>
              <a:gd name="T72" fmla="*/ 1901 w 3637"/>
              <a:gd name="T73" fmla="*/ 2731 h 3644"/>
              <a:gd name="T74" fmla="*/ 1702 w 3637"/>
              <a:gd name="T75" fmla="*/ 2731 h 3644"/>
              <a:gd name="T76" fmla="*/ 1096 w 3637"/>
              <a:gd name="T77" fmla="*/ 2382 h 3644"/>
              <a:gd name="T78" fmla="*/ 905 w 3637"/>
              <a:gd name="T79" fmla="*/ 1826 h 3644"/>
              <a:gd name="T80" fmla="*/ 1121 w 3637"/>
              <a:gd name="T81" fmla="*/ 1237 h 3644"/>
              <a:gd name="T82" fmla="*/ 1743 w 3637"/>
              <a:gd name="T83" fmla="*/ 913 h 3644"/>
              <a:gd name="T84" fmla="*/ 1942 w 3637"/>
              <a:gd name="T85" fmla="*/ 921 h 3644"/>
              <a:gd name="T86" fmla="*/ 2540 w 3637"/>
              <a:gd name="T87" fmla="*/ 1270 h 3644"/>
              <a:gd name="T88" fmla="*/ 2731 w 3637"/>
              <a:gd name="T89" fmla="*/ 1826 h 3644"/>
              <a:gd name="T90" fmla="*/ 2515 w 3637"/>
              <a:gd name="T91" fmla="*/ 2415 h 3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637" h="3644">
                <a:moveTo>
                  <a:pt x="3428" y="1826"/>
                </a:moveTo>
                <a:lnTo>
                  <a:pt x="3428" y="1826"/>
                </a:lnTo>
                <a:cubicBezTo>
                  <a:pt x="3428" y="1726"/>
                  <a:pt x="3420" y="1635"/>
                  <a:pt x="3403" y="1552"/>
                </a:cubicBezTo>
                <a:cubicBezTo>
                  <a:pt x="3403" y="1511"/>
                  <a:pt x="3420" y="1477"/>
                  <a:pt x="3453" y="1461"/>
                </a:cubicBezTo>
                <a:cubicBezTo>
                  <a:pt x="3578" y="1419"/>
                  <a:pt x="3578" y="1419"/>
                  <a:pt x="3578" y="1419"/>
                </a:cubicBezTo>
                <a:cubicBezTo>
                  <a:pt x="3619" y="1403"/>
                  <a:pt x="3636" y="1353"/>
                  <a:pt x="3619" y="1311"/>
                </a:cubicBezTo>
                <a:cubicBezTo>
                  <a:pt x="3495" y="979"/>
                  <a:pt x="3495" y="979"/>
                  <a:pt x="3495" y="979"/>
                </a:cubicBezTo>
                <a:cubicBezTo>
                  <a:pt x="3478" y="946"/>
                  <a:pt x="3437" y="921"/>
                  <a:pt x="3395" y="938"/>
                </a:cubicBezTo>
                <a:cubicBezTo>
                  <a:pt x="3271" y="988"/>
                  <a:pt x="3271" y="988"/>
                  <a:pt x="3271" y="988"/>
                </a:cubicBezTo>
                <a:cubicBezTo>
                  <a:pt x="3237" y="996"/>
                  <a:pt x="3196" y="988"/>
                  <a:pt x="3179" y="954"/>
                </a:cubicBezTo>
                <a:cubicBezTo>
                  <a:pt x="3063" y="780"/>
                  <a:pt x="2922" y="631"/>
                  <a:pt x="2748" y="506"/>
                </a:cubicBezTo>
                <a:cubicBezTo>
                  <a:pt x="2715" y="490"/>
                  <a:pt x="2706" y="448"/>
                  <a:pt x="2723" y="415"/>
                </a:cubicBezTo>
                <a:cubicBezTo>
                  <a:pt x="2773" y="290"/>
                  <a:pt x="2773" y="290"/>
                  <a:pt x="2773" y="290"/>
                </a:cubicBezTo>
                <a:cubicBezTo>
                  <a:pt x="2789" y="249"/>
                  <a:pt x="2773" y="207"/>
                  <a:pt x="2731" y="191"/>
                </a:cubicBezTo>
                <a:cubicBezTo>
                  <a:pt x="2407" y="41"/>
                  <a:pt x="2407" y="41"/>
                  <a:pt x="2407" y="41"/>
                </a:cubicBezTo>
                <a:cubicBezTo>
                  <a:pt x="2374" y="25"/>
                  <a:pt x="2324" y="41"/>
                  <a:pt x="2308" y="83"/>
                </a:cubicBezTo>
                <a:cubicBezTo>
                  <a:pt x="2250" y="207"/>
                  <a:pt x="2250" y="207"/>
                  <a:pt x="2250" y="207"/>
                </a:cubicBezTo>
                <a:cubicBezTo>
                  <a:pt x="2241" y="241"/>
                  <a:pt x="2200" y="257"/>
                  <a:pt x="2167" y="249"/>
                </a:cubicBezTo>
                <a:cubicBezTo>
                  <a:pt x="2051" y="224"/>
                  <a:pt x="1934" y="216"/>
                  <a:pt x="1818" y="216"/>
                </a:cubicBezTo>
                <a:cubicBezTo>
                  <a:pt x="1727" y="216"/>
                  <a:pt x="1635" y="224"/>
                  <a:pt x="1544" y="232"/>
                </a:cubicBezTo>
                <a:cubicBezTo>
                  <a:pt x="1511" y="241"/>
                  <a:pt x="1469" y="224"/>
                  <a:pt x="1461" y="183"/>
                </a:cubicBezTo>
                <a:cubicBezTo>
                  <a:pt x="1411" y="66"/>
                  <a:pt x="1411" y="66"/>
                  <a:pt x="1411" y="66"/>
                </a:cubicBezTo>
                <a:cubicBezTo>
                  <a:pt x="1395" y="25"/>
                  <a:pt x="1353" y="0"/>
                  <a:pt x="1312" y="17"/>
                </a:cubicBezTo>
                <a:cubicBezTo>
                  <a:pt x="980" y="149"/>
                  <a:pt x="980" y="149"/>
                  <a:pt x="980" y="149"/>
                </a:cubicBezTo>
                <a:cubicBezTo>
                  <a:pt x="938" y="166"/>
                  <a:pt x="922" y="207"/>
                  <a:pt x="938" y="249"/>
                </a:cubicBezTo>
                <a:cubicBezTo>
                  <a:pt x="980" y="373"/>
                  <a:pt x="980" y="373"/>
                  <a:pt x="980" y="373"/>
                </a:cubicBezTo>
                <a:cubicBezTo>
                  <a:pt x="996" y="407"/>
                  <a:pt x="980" y="448"/>
                  <a:pt x="955" y="465"/>
                </a:cubicBezTo>
                <a:cubicBezTo>
                  <a:pt x="772" y="581"/>
                  <a:pt x="623" y="722"/>
                  <a:pt x="507" y="896"/>
                </a:cubicBezTo>
                <a:cubicBezTo>
                  <a:pt x="482" y="921"/>
                  <a:pt x="440" y="938"/>
                  <a:pt x="407" y="921"/>
                </a:cubicBezTo>
                <a:cubicBezTo>
                  <a:pt x="291" y="863"/>
                  <a:pt x="291" y="863"/>
                  <a:pt x="291" y="863"/>
                </a:cubicBezTo>
                <a:cubicBezTo>
                  <a:pt x="249" y="847"/>
                  <a:pt x="199" y="863"/>
                  <a:pt x="183" y="905"/>
                </a:cubicBezTo>
                <a:cubicBezTo>
                  <a:pt x="42" y="1228"/>
                  <a:pt x="42" y="1228"/>
                  <a:pt x="42" y="1228"/>
                </a:cubicBezTo>
                <a:cubicBezTo>
                  <a:pt x="25" y="1270"/>
                  <a:pt x="42" y="1320"/>
                  <a:pt x="83" y="1336"/>
                </a:cubicBezTo>
                <a:cubicBezTo>
                  <a:pt x="199" y="1386"/>
                  <a:pt x="199" y="1386"/>
                  <a:pt x="199" y="1386"/>
                </a:cubicBezTo>
                <a:cubicBezTo>
                  <a:pt x="233" y="1403"/>
                  <a:pt x="258" y="1444"/>
                  <a:pt x="249" y="1477"/>
                </a:cubicBezTo>
                <a:cubicBezTo>
                  <a:pt x="224" y="1585"/>
                  <a:pt x="208" y="1701"/>
                  <a:pt x="208" y="1826"/>
                </a:cubicBezTo>
                <a:cubicBezTo>
                  <a:pt x="208" y="1917"/>
                  <a:pt x="216" y="2009"/>
                  <a:pt x="233" y="2100"/>
                </a:cubicBezTo>
                <a:cubicBezTo>
                  <a:pt x="241" y="2133"/>
                  <a:pt x="216" y="2166"/>
                  <a:pt x="183" y="2183"/>
                </a:cubicBezTo>
                <a:cubicBezTo>
                  <a:pt x="58" y="2233"/>
                  <a:pt x="58" y="2233"/>
                  <a:pt x="58" y="2233"/>
                </a:cubicBezTo>
                <a:cubicBezTo>
                  <a:pt x="17" y="2249"/>
                  <a:pt x="0" y="2291"/>
                  <a:pt x="17" y="2332"/>
                </a:cubicBezTo>
                <a:cubicBezTo>
                  <a:pt x="141" y="2664"/>
                  <a:pt x="141" y="2664"/>
                  <a:pt x="141" y="2664"/>
                </a:cubicBezTo>
                <a:cubicBezTo>
                  <a:pt x="158" y="2706"/>
                  <a:pt x="208" y="2722"/>
                  <a:pt x="241" y="2706"/>
                </a:cubicBezTo>
                <a:cubicBezTo>
                  <a:pt x="365" y="2656"/>
                  <a:pt x="365" y="2656"/>
                  <a:pt x="365" y="2656"/>
                </a:cubicBezTo>
                <a:cubicBezTo>
                  <a:pt x="399" y="2648"/>
                  <a:pt x="440" y="2656"/>
                  <a:pt x="465" y="2689"/>
                </a:cubicBezTo>
                <a:cubicBezTo>
                  <a:pt x="573" y="2862"/>
                  <a:pt x="722" y="3020"/>
                  <a:pt x="888" y="3137"/>
                </a:cubicBezTo>
                <a:cubicBezTo>
                  <a:pt x="922" y="3161"/>
                  <a:pt x="930" y="3203"/>
                  <a:pt x="913" y="3236"/>
                </a:cubicBezTo>
                <a:cubicBezTo>
                  <a:pt x="864" y="3352"/>
                  <a:pt x="864" y="3352"/>
                  <a:pt x="864" y="3352"/>
                </a:cubicBezTo>
                <a:cubicBezTo>
                  <a:pt x="847" y="3394"/>
                  <a:pt x="864" y="3444"/>
                  <a:pt x="905" y="3460"/>
                </a:cubicBezTo>
                <a:cubicBezTo>
                  <a:pt x="1229" y="3601"/>
                  <a:pt x="1229" y="3601"/>
                  <a:pt x="1229" y="3601"/>
                </a:cubicBezTo>
                <a:cubicBezTo>
                  <a:pt x="1270" y="3618"/>
                  <a:pt x="1312" y="3601"/>
                  <a:pt x="1328" y="3560"/>
                </a:cubicBezTo>
                <a:cubicBezTo>
                  <a:pt x="1387" y="3444"/>
                  <a:pt x="1387" y="3444"/>
                  <a:pt x="1387" y="3444"/>
                </a:cubicBezTo>
                <a:cubicBezTo>
                  <a:pt x="1403" y="3402"/>
                  <a:pt x="1436" y="3385"/>
                  <a:pt x="1469" y="3394"/>
                </a:cubicBezTo>
                <a:cubicBezTo>
                  <a:pt x="1585" y="3419"/>
                  <a:pt x="1702" y="3435"/>
                  <a:pt x="1818" y="3435"/>
                </a:cubicBezTo>
                <a:cubicBezTo>
                  <a:pt x="1909" y="3435"/>
                  <a:pt x="2001" y="3427"/>
                  <a:pt x="2092" y="3410"/>
                </a:cubicBezTo>
                <a:cubicBezTo>
                  <a:pt x="2125" y="3402"/>
                  <a:pt x="2167" y="3427"/>
                  <a:pt x="2175" y="3460"/>
                </a:cubicBezTo>
                <a:cubicBezTo>
                  <a:pt x="2225" y="3585"/>
                  <a:pt x="2225" y="3585"/>
                  <a:pt x="2225" y="3585"/>
                </a:cubicBezTo>
                <a:cubicBezTo>
                  <a:pt x="2241" y="3618"/>
                  <a:pt x="2291" y="3643"/>
                  <a:pt x="2324" y="3626"/>
                </a:cubicBezTo>
                <a:cubicBezTo>
                  <a:pt x="2656" y="3493"/>
                  <a:pt x="2656" y="3493"/>
                  <a:pt x="2656" y="3493"/>
                </a:cubicBezTo>
                <a:cubicBezTo>
                  <a:pt x="2698" y="3485"/>
                  <a:pt x="2723" y="3435"/>
                  <a:pt x="2706" y="3394"/>
                </a:cubicBezTo>
                <a:cubicBezTo>
                  <a:pt x="2656" y="3269"/>
                  <a:pt x="2656" y="3269"/>
                  <a:pt x="2656" y="3269"/>
                </a:cubicBezTo>
                <a:cubicBezTo>
                  <a:pt x="2640" y="3236"/>
                  <a:pt x="2656" y="3203"/>
                  <a:pt x="2690" y="3178"/>
                </a:cubicBezTo>
                <a:cubicBezTo>
                  <a:pt x="2864" y="3070"/>
                  <a:pt x="3013" y="2921"/>
                  <a:pt x="3138" y="2756"/>
                </a:cubicBezTo>
                <a:cubicBezTo>
                  <a:pt x="3155" y="2722"/>
                  <a:pt x="3196" y="2714"/>
                  <a:pt x="3229" y="2722"/>
                </a:cubicBezTo>
                <a:cubicBezTo>
                  <a:pt x="3354" y="2781"/>
                  <a:pt x="3354" y="2781"/>
                  <a:pt x="3354" y="2781"/>
                </a:cubicBezTo>
                <a:cubicBezTo>
                  <a:pt x="3387" y="2797"/>
                  <a:pt x="3437" y="2781"/>
                  <a:pt x="3453" y="2739"/>
                </a:cubicBezTo>
                <a:cubicBezTo>
                  <a:pt x="3594" y="2415"/>
                  <a:pt x="3594" y="2415"/>
                  <a:pt x="3594" y="2415"/>
                </a:cubicBezTo>
                <a:cubicBezTo>
                  <a:pt x="3619" y="2374"/>
                  <a:pt x="3594" y="2324"/>
                  <a:pt x="3561" y="2307"/>
                </a:cubicBezTo>
                <a:cubicBezTo>
                  <a:pt x="3437" y="2258"/>
                  <a:pt x="3437" y="2258"/>
                  <a:pt x="3437" y="2258"/>
                </a:cubicBezTo>
                <a:cubicBezTo>
                  <a:pt x="3403" y="2241"/>
                  <a:pt x="3387" y="2208"/>
                  <a:pt x="3395" y="2166"/>
                </a:cubicBezTo>
                <a:cubicBezTo>
                  <a:pt x="3420" y="2058"/>
                  <a:pt x="3428" y="1942"/>
                  <a:pt x="3428" y="1826"/>
                </a:cubicBezTo>
                <a:close/>
                <a:moveTo>
                  <a:pt x="2515" y="2415"/>
                </a:moveTo>
                <a:lnTo>
                  <a:pt x="2515" y="2415"/>
                </a:lnTo>
                <a:cubicBezTo>
                  <a:pt x="2474" y="2465"/>
                  <a:pt x="2424" y="2507"/>
                  <a:pt x="2374" y="2548"/>
                </a:cubicBezTo>
                <a:cubicBezTo>
                  <a:pt x="2241" y="2648"/>
                  <a:pt x="2075" y="2714"/>
                  <a:pt x="1901" y="2731"/>
                </a:cubicBezTo>
                <a:cubicBezTo>
                  <a:pt x="1868" y="2739"/>
                  <a:pt x="1843" y="2739"/>
                  <a:pt x="1818" y="2739"/>
                </a:cubicBezTo>
                <a:cubicBezTo>
                  <a:pt x="1776" y="2739"/>
                  <a:pt x="1735" y="2731"/>
                  <a:pt x="1702" y="2731"/>
                </a:cubicBezTo>
                <a:cubicBezTo>
                  <a:pt x="1519" y="2706"/>
                  <a:pt x="1362" y="2631"/>
                  <a:pt x="1229" y="2523"/>
                </a:cubicBezTo>
                <a:cubicBezTo>
                  <a:pt x="1179" y="2482"/>
                  <a:pt x="1137" y="2432"/>
                  <a:pt x="1096" y="2382"/>
                </a:cubicBezTo>
                <a:cubicBezTo>
                  <a:pt x="988" y="2241"/>
                  <a:pt x="922" y="2083"/>
                  <a:pt x="905" y="1901"/>
                </a:cubicBezTo>
                <a:cubicBezTo>
                  <a:pt x="905" y="1876"/>
                  <a:pt x="905" y="1851"/>
                  <a:pt x="905" y="1826"/>
                </a:cubicBezTo>
                <a:cubicBezTo>
                  <a:pt x="905" y="1785"/>
                  <a:pt x="905" y="1743"/>
                  <a:pt x="913" y="1701"/>
                </a:cubicBezTo>
                <a:cubicBezTo>
                  <a:pt x="938" y="1527"/>
                  <a:pt x="1013" y="1361"/>
                  <a:pt x="1121" y="1237"/>
                </a:cubicBezTo>
                <a:cubicBezTo>
                  <a:pt x="1162" y="1187"/>
                  <a:pt x="1212" y="1137"/>
                  <a:pt x="1262" y="1096"/>
                </a:cubicBezTo>
                <a:cubicBezTo>
                  <a:pt x="1395" y="996"/>
                  <a:pt x="1561" y="930"/>
                  <a:pt x="1743" y="913"/>
                </a:cubicBezTo>
                <a:cubicBezTo>
                  <a:pt x="1768" y="913"/>
                  <a:pt x="1793" y="913"/>
                  <a:pt x="1818" y="913"/>
                </a:cubicBezTo>
                <a:cubicBezTo>
                  <a:pt x="1860" y="913"/>
                  <a:pt x="1901" y="913"/>
                  <a:pt x="1942" y="921"/>
                </a:cubicBezTo>
                <a:cubicBezTo>
                  <a:pt x="2117" y="938"/>
                  <a:pt x="2275" y="1013"/>
                  <a:pt x="2407" y="1120"/>
                </a:cubicBezTo>
                <a:cubicBezTo>
                  <a:pt x="2457" y="1170"/>
                  <a:pt x="2507" y="1212"/>
                  <a:pt x="2540" y="1270"/>
                </a:cubicBezTo>
                <a:cubicBezTo>
                  <a:pt x="2648" y="1403"/>
                  <a:pt x="2715" y="1569"/>
                  <a:pt x="2731" y="1743"/>
                </a:cubicBezTo>
                <a:cubicBezTo>
                  <a:pt x="2731" y="1768"/>
                  <a:pt x="2731" y="1793"/>
                  <a:pt x="2731" y="1826"/>
                </a:cubicBezTo>
                <a:cubicBezTo>
                  <a:pt x="2731" y="1867"/>
                  <a:pt x="2731" y="1901"/>
                  <a:pt x="2723" y="1942"/>
                </a:cubicBezTo>
                <a:cubicBezTo>
                  <a:pt x="2698" y="2117"/>
                  <a:pt x="2631" y="2283"/>
                  <a:pt x="2515" y="2415"/>
                </a:cubicBezTo>
                <a:close/>
              </a:path>
            </a:pathLst>
          </a:custGeom>
          <a:solidFill>
            <a:srgbClr val="3898EC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8" name="Freeform 433"/>
          <p:cNvSpPr>
            <a:spLocks noChangeArrowheads="1"/>
          </p:cNvSpPr>
          <p:nvPr/>
        </p:nvSpPr>
        <p:spPr bwMode="auto">
          <a:xfrm>
            <a:off x="5477792" y="3019497"/>
            <a:ext cx="1701920" cy="1701920"/>
          </a:xfrm>
          <a:custGeom>
            <a:avLst/>
            <a:gdLst>
              <a:gd name="T0" fmla="*/ 2987 w 3171"/>
              <a:gd name="T1" fmla="*/ 1585 h 3171"/>
              <a:gd name="T2" fmla="*/ 3012 w 3171"/>
              <a:gd name="T3" fmla="*/ 1269 h 3171"/>
              <a:gd name="T4" fmla="*/ 3162 w 3171"/>
              <a:gd name="T5" fmla="*/ 1145 h 3171"/>
              <a:gd name="T6" fmla="*/ 2954 w 3171"/>
              <a:gd name="T7" fmla="*/ 813 h 3171"/>
              <a:gd name="T8" fmla="*/ 2772 w 3171"/>
              <a:gd name="T9" fmla="*/ 829 h 3171"/>
              <a:gd name="T10" fmla="*/ 2373 w 3171"/>
              <a:gd name="T11" fmla="*/ 357 h 3171"/>
              <a:gd name="T12" fmla="*/ 2382 w 3171"/>
              <a:gd name="T13" fmla="*/ 158 h 3171"/>
              <a:gd name="T14" fmla="*/ 2008 w 3171"/>
              <a:gd name="T15" fmla="*/ 75 h 3171"/>
              <a:gd name="T16" fmla="*/ 1884 w 3171"/>
              <a:gd name="T17" fmla="*/ 216 h 3171"/>
              <a:gd name="T18" fmla="*/ 1344 w 3171"/>
              <a:gd name="T19" fmla="*/ 200 h 3171"/>
              <a:gd name="T20" fmla="*/ 1228 w 3171"/>
              <a:gd name="T21" fmla="*/ 50 h 3171"/>
              <a:gd name="T22" fmla="*/ 855 w 3171"/>
              <a:gd name="T23" fmla="*/ 125 h 3171"/>
              <a:gd name="T24" fmla="*/ 855 w 3171"/>
              <a:gd name="T25" fmla="*/ 324 h 3171"/>
              <a:gd name="T26" fmla="*/ 440 w 3171"/>
              <a:gd name="T27" fmla="*/ 780 h 3171"/>
              <a:gd name="T28" fmla="*/ 249 w 3171"/>
              <a:gd name="T29" fmla="*/ 755 h 3171"/>
              <a:gd name="T30" fmla="*/ 33 w 3171"/>
              <a:gd name="T31" fmla="*/ 1070 h 3171"/>
              <a:gd name="T32" fmla="*/ 175 w 3171"/>
              <a:gd name="T33" fmla="*/ 1211 h 3171"/>
              <a:gd name="T34" fmla="*/ 183 w 3171"/>
              <a:gd name="T35" fmla="*/ 1585 h 3171"/>
              <a:gd name="T36" fmla="*/ 158 w 3171"/>
              <a:gd name="T37" fmla="*/ 1900 h 3171"/>
              <a:gd name="T38" fmla="*/ 17 w 3171"/>
              <a:gd name="T39" fmla="*/ 2033 h 3171"/>
              <a:gd name="T40" fmla="*/ 216 w 3171"/>
              <a:gd name="T41" fmla="*/ 2357 h 3171"/>
              <a:gd name="T42" fmla="*/ 407 w 3171"/>
              <a:gd name="T43" fmla="*/ 2340 h 3171"/>
              <a:gd name="T44" fmla="*/ 797 w 3171"/>
              <a:gd name="T45" fmla="*/ 2813 h 3171"/>
              <a:gd name="T46" fmla="*/ 789 w 3171"/>
              <a:gd name="T47" fmla="*/ 3012 h 3171"/>
              <a:gd name="T48" fmla="*/ 1161 w 3171"/>
              <a:gd name="T49" fmla="*/ 3104 h 3171"/>
              <a:gd name="T50" fmla="*/ 1286 w 3171"/>
              <a:gd name="T51" fmla="*/ 2954 h 3171"/>
              <a:gd name="T52" fmla="*/ 1825 w 3171"/>
              <a:gd name="T53" fmla="*/ 2971 h 3171"/>
              <a:gd name="T54" fmla="*/ 1942 w 3171"/>
              <a:gd name="T55" fmla="*/ 3120 h 3171"/>
              <a:gd name="T56" fmla="*/ 2315 w 3171"/>
              <a:gd name="T57" fmla="*/ 3046 h 3171"/>
              <a:gd name="T58" fmla="*/ 2315 w 3171"/>
              <a:gd name="T59" fmla="*/ 2855 h 3171"/>
              <a:gd name="T60" fmla="*/ 2730 w 3171"/>
              <a:gd name="T61" fmla="*/ 2398 h 3171"/>
              <a:gd name="T62" fmla="*/ 2921 w 3171"/>
              <a:gd name="T63" fmla="*/ 2423 h 3171"/>
              <a:gd name="T64" fmla="*/ 3137 w 3171"/>
              <a:gd name="T65" fmla="*/ 2099 h 3171"/>
              <a:gd name="T66" fmla="*/ 2996 w 3171"/>
              <a:gd name="T67" fmla="*/ 1966 h 3171"/>
              <a:gd name="T68" fmla="*/ 2987 w 3171"/>
              <a:gd name="T69" fmla="*/ 1585 h 3171"/>
              <a:gd name="T70" fmla="*/ 2191 w 3171"/>
              <a:gd name="T71" fmla="*/ 2099 h 3171"/>
              <a:gd name="T72" fmla="*/ 1651 w 3171"/>
              <a:gd name="T73" fmla="*/ 2382 h 3171"/>
              <a:gd name="T74" fmla="*/ 1477 w 3171"/>
              <a:gd name="T75" fmla="*/ 2373 h 3171"/>
              <a:gd name="T76" fmla="*/ 955 w 3171"/>
              <a:gd name="T77" fmla="*/ 2075 h 3171"/>
              <a:gd name="T78" fmla="*/ 789 w 3171"/>
              <a:gd name="T79" fmla="*/ 1585 h 3171"/>
              <a:gd name="T80" fmla="*/ 980 w 3171"/>
              <a:gd name="T81" fmla="*/ 1070 h 3171"/>
              <a:gd name="T82" fmla="*/ 1518 w 3171"/>
              <a:gd name="T83" fmla="*/ 796 h 3171"/>
              <a:gd name="T84" fmla="*/ 1693 w 3171"/>
              <a:gd name="T85" fmla="*/ 796 h 3171"/>
              <a:gd name="T86" fmla="*/ 2216 w 3171"/>
              <a:gd name="T87" fmla="*/ 1103 h 3171"/>
              <a:gd name="T88" fmla="*/ 2382 w 3171"/>
              <a:gd name="T89" fmla="*/ 1585 h 3171"/>
              <a:gd name="T90" fmla="*/ 2191 w 3171"/>
              <a:gd name="T91" fmla="*/ 2099 h 3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171" h="3171">
                <a:moveTo>
                  <a:pt x="2987" y="1585"/>
                </a:moveTo>
                <a:lnTo>
                  <a:pt x="2987" y="1585"/>
                </a:lnTo>
                <a:cubicBezTo>
                  <a:pt x="2987" y="1502"/>
                  <a:pt x="2979" y="1427"/>
                  <a:pt x="2971" y="1352"/>
                </a:cubicBezTo>
                <a:cubicBezTo>
                  <a:pt x="2963" y="1319"/>
                  <a:pt x="2979" y="1286"/>
                  <a:pt x="3012" y="1269"/>
                </a:cubicBezTo>
                <a:cubicBezTo>
                  <a:pt x="3120" y="1228"/>
                  <a:pt x="3120" y="1228"/>
                  <a:pt x="3120" y="1228"/>
                </a:cubicBezTo>
                <a:cubicBezTo>
                  <a:pt x="3154" y="1220"/>
                  <a:pt x="3170" y="1178"/>
                  <a:pt x="3162" y="1145"/>
                </a:cubicBezTo>
                <a:cubicBezTo>
                  <a:pt x="3046" y="854"/>
                  <a:pt x="3046" y="854"/>
                  <a:pt x="3046" y="854"/>
                </a:cubicBezTo>
                <a:cubicBezTo>
                  <a:pt x="3029" y="821"/>
                  <a:pt x="2996" y="804"/>
                  <a:pt x="2954" y="813"/>
                </a:cubicBezTo>
                <a:cubicBezTo>
                  <a:pt x="2855" y="854"/>
                  <a:pt x="2855" y="854"/>
                  <a:pt x="2855" y="854"/>
                </a:cubicBezTo>
                <a:cubicBezTo>
                  <a:pt x="2821" y="871"/>
                  <a:pt x="2788" y="854"/>
                  <a:pt x="2772" y="829"/>
                </a:cubicBezTo>
                <a:cubicBezTo>
                  <a:pt x="2672" y="681"/>
                  <a:pt x="2548" y="548"/>
                  <a:pt x="2398" y="440"/>
                </a:cubicBezTo>
                <a:cubicBezTo>
                  <a:pt x="2373" y="424"/>
                  <a:pt x="2357" y="391"/>
                  <a:pt x="2373" y="357"/>
                </a:cubicBezTo>
                <a:cubicBezTo>
                  <a:pt x="2423" y="249"/>
                  <a:pt x="2423" y="249"/>
                  <a:pt x="2423" y="249"/>
                </a:cubicBezTo>
                <a:cubicBezTo>
                  <a:pt x="2432" y="216"/>
                  <a:pt x="2415" y="175"/>
                  <a:pt x="2382" y="158"/>
                </a:cubicBezTo>
                <a:cubicBezTo>
                  <a:pt x="2100" y="34"/>
                  <a:pt x="2100" y="34"/>
                  <a:pt x="2100" y="34"/>
                </a:cubicBezTo>
                <a:cubicBezTo>
                  <a:pt x="2066" y="25"/>
                  <a:pt x="2025" y="34"/>
                  <a:pt x="2008" y="75"/>
                </a:cubicBezTo>
                <a:cubicBezTo>
                  <a:pt x="1966" y="175"/>
                  <a:pt x="1966" y="175"/>
                  <a:pt x="1966" y="175"/>
                </a:cubicBezTo>
                <a:cubicBezTo>
                  <a:pt x="1950" y="208"/>
                  <a:pt x="1917" y="225"/>
                  <a:pt x="1884" y="216"/>
                </a:cubicBezTo>
                <a:cubicBezTo>
                  <a:pt x="1792" y="191"/>
                  <a:pt x="1693" y="183"/>
                  <a:pt x="1585" y="183"/>
                </a:cubicBezTo>
                <a:cubicBezTo>
                  <a:pt x="1502" y="183"/>
                  <a:pt x="1427" y="191"/>
                  <a:pt x="1344" y="200"/>
                </a:cubicBezTo>
                <a:cubicBezTo>
                  <a:pt x="1319" y="208"/>
                  <a:pt x="1286" y="191"/>
                  <a:pt x="1269" y="158"/>
                </a:cubicBezTo>
                <a:cubicBezTo>
                  <a:pt x="1228" y="50"/>
                  <a:pt x="1228" y="50"/>
                  <a:pt x="1228" y="50"/>
                </a:cubicBezTo>
                <a:cubicBezTo>
                  <a:pt x="1220" y="17"/>
                  <a:pt x="1178" y="0"/>
                  <a:pt x="1146" y="17"/>
                </a:cubicBezTo>
                <a:cubicBezTo>
                  <a:pt x="855" y="125"/>
                  <a:pt x="855" y="125"/>
                  <a:pt x="855" y="125"/>
                </a:cubicBezTo>
                <a:cubicBezTo>
                  <a:pt x="822" y="141"/>
                  <a:pt x="806" y="183"/>
                  <a:pt x="814" y="216"/>
                </a:cubicBezTo>
                <a:cubicBezTo>
                  <a:pt x="855" y="324"/>
                  <a:pt x="855" y="324"/>
                  <a:pt x="855" y="324"/>
                </a:cubicBezTo>
                <a:cubicBezTo>
                  <a:pt x="872" y="349"/>
                  <a:pt x="855" y="391"/>
                  <a:pt x="830" y="407"/>
                </a:cubicBezTo>
                <a:cubicBezTo>
                  <a:pt x="673" y="498"/>
                  <a:pt x="548" y="631"/>
                  <a:pt x="440" y="780"/>
                </a:cubicBezTo>
                <a:cubicBezTo>
                  <a:pt x="424" y="804"/>
                  <a:pt x="382" y="813"/>
                  <a:pt x="357" y="796"/>
                </a:cubicBezTo>
                <a:cubicBezTo>
                  <a:pt x="249" y="755"/>
                  <a:pt x="249" y="755"/>
                  <a:pt x="249" y="755"/>
                </a:cubicBezTo>
                <a:cubicBezTo>
                  <a:pt x="216" y="739"/>
                  <a:pt x="175" y="755"/>
                  <a:pt x="158" y="788"/>
                </a:cubicBezTo>
                <a:cubicBezTo>
                  <a:pt x="33" y="1070"/>
                  <a:pt x="33" y="1070"/>
                  <a:pt x="33" y="1070"/>
                </a:cubicBezTo>
                <a:cubicBezTo>
                  <a:pt x="17" y="1103"/>
                  <a:pt x="33" y="1145"/>
                  <a:pt x="67" y="1161"/>
                </a:cubicBezTo>
                <a:cubicBezTo>
                  <a:pt x="175" y="1211"/>
                  <a:pt x="175" y="1211"/>
                  <a:pt x="175" y="1211"/>
                </a:cubicBezTo>
                <a:cubicBezTo>
                  <a:pt x="208" y="1220"/>
                  <a:pt x="224" y="1253"/>
                  <a:pt x="216" y="1286"/>
                </a:cubicBezTo>
                <a:cubicBezTo>
                  <a:pt x="191" y="1386"/>
                  <a:pt x="183" y="1485"/>
                  <a:pt x="183" y="1585"/>
                </a:cubicBezTo>
                <a:cubicBezTo>
                  <a:pt x="183" y="1668"/>
                  <a:pt x="191" y="1751"/>
                  <a:pt x="199" y="1825"/>
                </a:cubicBezTo>
                <a:cubicBezTo>
                  <a:pt x="208" y="1859"/>
                  <a:pt x="191" y="1892"/>
                  <a:pt x="158" y="1900"/>
                </a:cubicBezTo>
                <a:cubicBezTo>
                  <a:pt x="50" y="1941"/>
                  <a:pt x="50" y="1941"/>
                  <a:pt x="50" y="1941"/>
                </a:cubicBezTo>
                <a:cubicBezTo>
                  <a:pt x="17" y="1958"/>
                  <a:pt x="0" y="1991"/>
                  <a:pt x="17" y="2033"/>
                </a:cubicBezTo>
                <a:cubicBezTo>
                  <a:pt x="125" y="2315"/>
                  <a:pt x="125" y="2315"/>
                  <a:pt x="125" y="2315"/>
                </a:cubicBezTo>
                <a:cubicBezTo>
                  <a:pt x="142" y="2357"/>
                  <a:pt x="175" y="2373"/>
                  <a:pt x="216" y="2357"/>
                </a:cubicBezTo>
                <a:cubicBezTo>
                  <a:pt x="324" y="2315"/>
                  <a:pt x="324" y="2315"/>
                  <a:pt x="324" y="2315"/>
                </a:cubicBezTo>
                <a:cubicBezTo>
                  <a:pt x="349" y="2307"/>
                  <a:pt x="382" y="2315"/>
                  <a:pt x="407" y="2340"/>
                </a:cubicBezTo>
                <a:cubicBezTo>
                  <a:pt x="498" y="2498"/>
                  <a:pt x="631" y="2630"/>
                  <a:pt x="772" y="2730"/>
                </a:cubicBezTo>
                <a:cubicBezTo>
                  <a:pt x="806" y="2755"/>
                  <a:pt x="814" y="2788"/>
                  <a:pt x="797" y="2813"/>
                </a:cubicBezTo>
                <a:cubicBezTo>
                  <a:pt x="756" y="2921"/>
                  <a:pt x="756" y="2921"/>
                  <a:pt x="756" y="2921"/>
                </a:cubicBezTo>
                <a:cubicBezTo>
                  <a:pt x="739" y="2954"/>
                  <a:pt x="756" y="2996"/>
                  <a:pt x="789" y="3012"/>
                </a:cubicBezTo>
                <a:cubicBezTo>
                  <a:pt x="1071" y="3137"/>
                  <a:pt x="1071" y="3137"/>
                  <a:pt x="1071" y="3137"/>
                </a:cubicBezTo>
                <a:cubicBezTo>
                  <a:pt x="1104" y="3153"/>
                  <a:pt x="1146" y="3137"/>
                  <a:pt x="1161" y="3104"/>
                </a:cubicBezTo>
                <a:cubicBezTo>
                  <a:pt x="1203" y="2996"/>
                  <a:pt x="1203" y="2996"/>
                  <a:pt x="1203" y="2996"/>
                </a:cubicBezTo>
                <a:cubicBezTo>
                  <a:pt x="1220" y="2971"/>
                  <a:pt x="1253" y="2954"/>
                  <a:pt x="1286" y="2954"/>
                </a:cubicBezTo>
                <a:cubicBezTo>
                  <a:pt x="1377" y="2979"/>
                  <a:pt x="1485" y="2987"/>
                  <a:pt x="1585" y="2987"/>
                </a:cubicBezTo>
                <a:cubicBezTo>
                  <a:pt x="1668" y="2987"/>
                  <a:pt x="1743" y="2987"/>
                  <a:pt x="1825" y="2971"/>
                </a:cubicBezTo>
                <a:cubicBezTo>
                  <a:pt x="1859" y="2962"/>
                  <a:pt x="1884" y="2979"/>
                  <a:pt x="1900" y="3012"/>
                </a:cubicBezTo>
                <a:cubicBezTo>
                  <a:pt x="1942" y="3120"/>
                  <a:pt x="1942" y="3120"/>
                  <a:pt x="1942" y="3120"/>
                </a:cubicBezTo>
                <a:cubicBezTo>
                  <a:pt x="1950" y="3153"/>
                  <a:pt x="1991" y="3170"/>
                  <a:pt x="2025" y="3162"/>
                </a:cubicBezTo>
                <a:cubicBezTo>
                  <a:pt x="2315" y="3046"/>
                  <a:pt x="2315" y="3046"/>
                  <a:pt x="2315" y="3046"/>
                </a:cubicBezTo>
                <a:cubicBezTo>
                  <a:pt x="2357" y="3037"/>
                  <a:pt x="2373" y="2996"/>
                  <a:pt x="2357" y="2962"/>
                </a:cubicBezTo>
                <a:cubicBezTo>
                  <a:pt x="2315" y="2855"/>
                  <a:pt x="2315" y="2855"/>
                  <a:pt x="2315" y="2855"/>
                </a:cubicBezTo>
                <a:cubicBezTo>
                  <a:pt x="2307" y="2821"/>
                  <a:pt x="2315" y="2788"/>
                  <a:pt x="2340" y="2772"/>
                </a:cubicBezTo>
                <a:cubicBezTo>
                  <a:pt x="2498" y="2672"/>
                  <a:pt x="2631" y="2548"/>
                  <a:pt x="2730" y="2398"/>
                </a:cubicBezTo>
                <a:cubicBezTo>
                  <a:pt x="2755" y="2373"/>
                  <a:pt x="2788" y="2357"/>
                  <a:pt x="2813" y="2373"/>
                </a:cubicBezTo>
                <a:cubicBezTo>
                  <a:pt x="2921" y="2423"/>
                  <a:pt x="2921" y="2423"/>
                  <a:pt x="2921" y="2423"/>
                </a:cubicBezTo>
                <a:cubicBezTo>
                  <a:pt x="2954" y="2431"/>
                  <a:pt x="2996" y="2423"/>
                  <a:pt x="3012" y="2382"/>
                </a:cubicBezTo>
                <a:cubicBezTo>
                  <a:pt x="3137" y="2099"/>
                  <a:pt x="3137" y="2099"/>
                  <a:pt x="3137" y="2099"/>
                </a:cubicBezTo>
                <a:cubicBezTo>
                  <a:pt x="3154" y="2066"/>
                  <a:pt x="3137" y="2025"/>
                  <a:pt x="3104" y="2008"/>
                </a:cubicBezTo>
                <a:cubicBezTo>
                  <a:pt x="2996" y="1966"/>
                  <a:pt x="2996" y="1966"/>
                  <a:pt x="2996" y="1966"/>
                </a:cubicBezTo>
                <a:cubicBezTo>
                  <a:pt x="2963" y="1950"/>
                  <a:pt x="2954" y="1917"/>
                  <a:pt x="2954" y="1892"/>
                </a:cubicBezTo>
                <a:cubicBezTo>
                  <a:pt x="2979" y="1792"/>
                  <a:pt x="2987" y="1693"/>
                  <a:pt x="2987" y="1585"/>
                </a:cubicBezTo>
                <a:close/>
                <a:moveTo>
                  <a:pt x="2191" y="2099"/>
                </a:moveTo>
                <a:lnTo>
                  <a:pt x="2191" y="2099"/>
                </a:lnTo>
                <a:cubicBezTo>
                  <a:pt x="2157" y="2141"/>
                  <a:pt x="2116" y="2182"/>
                  <a:pt x="2066" y="2216"/>
                </a:cubicBezTo>
                <a:cubicBezTo>
                  <a:pt x="1950" y="2307"/>
                  <a:pt x="1809" y="2365"/>
                  <a:pt x="1651" y="2382"/>
                </a:cubicBezTo>
                <a:cubicBezTo>
                  <a:pt x="1635" y="2382"/>
                  <a:pt x="1610" y="2382"/>
                  <a:pt x="1585" y="2382"/>
                </a:cubicBezTo>
                <a:cubicBezTo>
                  <a:pt x="1552" y="2382"/>
                  <a:pt x="1518" y="2382"/>
                  <a:pt x="1477" y="2373"/>
                </a:cubicBezTo>
                <a:cubicBezTo>
                  <a:pt x="1327" y="2357"/>
                  <a:pt x="1186" y="2290"/>
                  <a:pt x="1071" y="2199"/>
                </a:cubicBezTo>
                <a:cubicBezTo>
                  <a:pt x="1030" y="2157"/>
                  <a:pt x="988" y="2116"/>
                  <a:pt x="955" y="2075"/>
                </a:cubicBezTo>
                <a:cubicBezTo>
                  <a:pt x="864" y="1950"/>
                  <a:pt x="806" y="1809"/>
                  <a:pt x="789" y="1651"/>
                </a:cubicBezTo>
                <a:cubicBezTo>
                  <a:pt x="789" y="1634"/>
                  <a:pt x="789" y="1610"/>
                  <a:pt x="789" y="1585"/>
                </a:cubicBezTo>
                <a:cubicBezTo>
                  <a:pt x="789" y="1552"/>
                  <a:pt x="789" y="1518"/>
                  <a:pt x="797" y="1485"/>
                </a:cubicBezTo>
                <a:cubicBezTo>
                  <a:pt x="814" y="1327"/>
                  <a:pt x="880" y="1186"/>
                  <a:pt x="980" y="1070"/>
                </a:cubicBezTo>
                <a:cubicBezTo>
                  <a:pt x="1013" y="1029"/>
                  <a:pt x="1054" y="987"/>
                  <a:pt x="1104" y="954"/>
                </a:cubicBezTo>
                <a:cubicBezTo>
                  <a:pt x="1220" y="863"/>
                  <a:pt x="1361" y="804"/>
                  <a:pt x="1518" y="796"/>
                </a:cubicBezTo>
                <a:cubicBezTo>
                  <a:pt x="1543" y="788"/>
                  <a:pt x="1560" y="788"/>
                  <a:pt x="1585" y="788"/>
                </a:cubicBezTo>
                <a:cubicBezTo>
                  <a:pt x="1618" y="788"/>
                  <a:pt x="1659" y="796"/>
                  <a:pt x="1693" y="796"/>
                </a:cubicBezTo>
                <a:cubicBezTo>
                  <a:pt x="1842" y="821"/>
                  <a:pt x="1983" y="879"/>
                  <a:pt x="2100" y="979"/>
                </a:cubicBezTo>
                <a:cubicBezTo>
                  <a:pt x="2141" y="1012"/>
                  <a:pt x="2182" y="1054"/>
                  <a:pt x="2216" y="1103"/>
                </a:cubicBezTo>
                <a:cubicBezTo>
                  <a:pt x="2307" y="1220"/>
                  <a:pt x="2365" y="1361"/>
                  <a:pt x="2382" y="1518"/>
                </a:cubicBezTo>
                <a:cubicBezTo>
                  <a:pt x="2382" y="1543"/>
                  <a:pt x="2382" y="1560"/>
                  <a:pt x="2382" y="1585"/>
                </a:cubicBezTo>
                <a:cubicBezTo>
                  <a:pt x="2382" y="1618"/>
                  <a:pt x="2382" y="1659"/>
                  <a:pt x="2373" y="1693"/>
                </a:cubicBezTo>
                <a:cubicBezTo>
                  <a:pt x="2357" y="1842"/>
                  <a:pt x="2290" y="1983"/>
                  <a:pt x="2191" y="2099"/>
                </a:cubicBezTo>
                <a:close/>
              </a:path>
            </a:pathLst>
          </a:custGeom>
          <a:solidFill>
            <a:srgbClr val="74798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9" name="Freeform 434"/>
          <p:cNvSpPr>
            <a:spLocks noChangeArrowheads="1"/>
          </p:cNvSpPr>
          <p:nvPr/>
        </p:nvSpPr>
        <p:spPr bwMode="auto">
          <a:xfrm>
            <a:off x="7047156" y="4056272"/>
            <a:ext cx="1394200" cy="1394202"/>
          </a:xfrm>
          <a:custGeom>
            <a:avLst/>
            <a:gdLst>
              <a:gd name="T0" fmla="*/ 2449 w 2599"/>
              <a:gd name="T1" fmla="*/ 1304 h 2599"/>
              <a:gd name="T2" fmla="*/ 2466 w 2599"/>
              <a:gd name="T3" fmla="*/ 1046 h 2599"/>
              <a:gd name="T4" fmla="*/ 2582 w 2599"/>
              <a:gd name="T5" fmla="*/ 938 h 2599"/>
              <a:gd name="T6" fmla="*/ 2424 w 2599"/>
              <a:gd name="T7" fmla="*/ 673 h 2599"/>
              <a:gd name="T8" fmla="*/ 2266 w 2599"/>
              <a:gd name="T9" fmla="*/ 681 h 2599"/>
              <a:gd name="T10" fmla="*/ 1943 w 2599"/>
              <a:gd name="T11" fmla="*/ 291 h 2599"/>
              <a:gd name="T12" fmla="*/ 1951 w 2599"/>
              <a:gd name="T13" fmla="*/ 133 h 2599"/>
              <a:gd name="T14" fmla="*/ 1644 w 2599"/>
              <a:gd name="T15" fmla="*/ 58 h 2599"/>
              <a:gd name="T16" fmla="*/ 1544 w 2599"/>
              <a:gd name="T17" fmla="*/ 175 h 2599"/>
              <a:gd name="T18" fmla="*/ 1104 w 2599"/>
              <a:gd name="T19" fmla="*/ 166 h 2599"/>
              <a:gd name="T20" fmla="*/ 1005 w 2599"/>
              <a:gd name="T21" fmla="*/ 42 h 2599"/>
              <a:gd name="T22" fmla="*/ 697 w 2599"/>
              <a:gd name="T23" fmla="*/ 108 h 2599"/>
              <a:gd name="T24" fmla="*/ 697 w 2599"/>
              <a:gd name="T25" fmla="*/ 266 h 2599"/>
              <a:gd name="T26" fmla="*/ 357 w 2599"/>
              <a:gd name="T27" fmla="*/ 640 h 2599"/>
              <a:gd name="T28" fmla="*/ 199 w 2599"/>
              <a:gd name="T29" fmla="*/ 623 h 2599"/>
              <a:gd name="T30" fmla="*/ 25 w 2599"/>
              <a:gd name="T31" fmla="*/ 880 h 2599"/>
              <a:gd name="T32" fmla="*/ 141 w 2599"/>
              <a:gd name="T33" fmla="*/ 988 h 2599"/>
              <a:gd name="T34" fmla="*/ 141 w 2599"/>
              <a:gd name="T35" fmla="*/ 1304 h 2599"/>
              <a:gd name="T36" fmla="*/ 125 w 2599"/>
              <a:gd name="T37" fmla="*/ 1561 h 2599"/>
              <a:gd name="T38" fmla="*/ 9 w 2599"/>
              <a:gd name="T39" fmla="*/ 1669 h 2599"/>
              <a:gd name="T40" fmla="*/ 175 w 2599"/>
              <a:gd name="T41" fmla="*/ 1934 h 2599"/>
              <a:gd name="T42" fmla="*/ 324 w 2599"/>
              <a:gd name="T43" fmla="*/ 1918 h 2599"/>
              <a:gd name="T44" fmla="*/ 648 w 2599"/>
              <a:gd name="T45" fmla="*/ 2308 h 2599"/>
              <a:gd name="T46" fmla="*/ 639 w 2599"/>
              <a:gd name="T47" fmla="*/ 2474 h 2599"/>
              <a:gd name="T48" fmla="*/ 947 w 2599"/>
              <a:gd name="T49" fmla="*/ 2540 h 2599"/>
              <a:gd name="T50" fmla="*/ 1046 w 2599"/>
              <a:gd name="T51" fmla="*/ 2424 h 2599"/>
              <a:gd name="T52" fmla="*/ 1494 w 2599"/>
              <a:gd name="T53" fmla="*/ 2432 h 2599"/>
              <a:gd name="T54" fmla="*/ 1586 w 2599"/>
              <a:gd name="T55" fmla="*/ 2557 h 2599"/>
              <a:gd name="T56" fmla="*/ 1893 w 2599"/>
              <a:gd name="T57" fmla="*/ 2499 h 2599"/>
              <a:gd name="T58" fmla="*/ 1893 w 2599"/>
              <a:gd name="T59" fmla="*/ 2341 h 2599"/>
              <a:gd name="T60" fmla="*/ 2233 w 2599"/>
              <a:gd name="T61" fmla="*/ 1968 h 2599"/>
              <a:gd name="T62" fmla="*/ 2391 w 2599"/>
              <a:gd name="T63" fmla="*/ 1984 h 2599"/>
              <a:gd name="T64" fmla="*/ 2565 w 2599"/>
              <a:gd name="T65" fmla="*/ 1727 h 2599"/>
              <a:gd name="T66" fmla="*/ 2449 w 2599"/>
              <a:gd name="T67" fmla="*/ 1611 h 2599"/>
              <a:gd name="T68" fmla="*/ 2449 w 2599"/>
              <a:gd name="T69" fmla="*/ 1304 h 2599"/>
              <a:gd name="T70" fmla="*/ 1793 w 2599"/>
              <a:gd name="T71" fmla="*/ 1718 h 2599"/>
              <a:gd name="T72" fmla="*/ 1353 w 2599"/>
              <a:gd name="T73" fmla="*/ 1951 h 2599"/>
              <a:gd name="T74" fmla="*/ 1212 w 2599"/>
              <a:gd name="T75" fmla="*/ 1951 h 2599"/>
              <a:gd name="T76" fmla="*/ 780 w 2599"/>
              <a:gd name="T77" fmla="*/ 1702 h 2599"/>
              <a:gd name="T78" fmla="*/ 639 w 2599"/>
              <a:gd name="T79" fmla="*/ 1304 h 2599"/>
              <a:gd name="T80" fmla="*/ 797 w 2599"/>
              <a:gd name="T81" fmla="*/ 880 h 2599"/>
              <a:gd name="T82" fmla="*/ 1237 w 2599"/>
              <a:gd name="T83" fmla="*/ 656 h 2599"/>
              <a:gd name="T84" fmla="*/ 1378 w 2599"/>
              <a:gd name="T85" fmla="*/ 656 h 2599"/>
              <a:gd name="T86" fmla="*/ 1810 w 2599"/>
              <a:gd name="T87" fmla="*/ 905 h 2599"/>
              <a:gd name="T88" fmla="*/ 1951 w 2599"/>
              <a:gd name="T89" fmla="*/ 1304 h 2599"/>
              <a:gd name="T90" fmla="*/ 1793 w 2599"/>
              <a:gd name="T91" fmla="*/ 1718 h 2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99" h="2599">
                <a:moveTo>
                  <a:pt x="2449" y="1304"/>
                </a:moveTo>
                <a:lnTo>
                  <a:pt x="2449" y="1304"/>
                </a:lnTo>
                <a:cubicBezTo>
                  <a:pt x="2449" y="1237"/>
                  <a:pt x="2441" y="1171"/>
                  <a:pt x="2432" y="1104"/>
                </a:cubicBezTo>
                <a:cubicBezTo>
                  <a:pt x="2424" y="1079"/>
                  <a:pt x="2441" y="1054"/>
                  <a:pt x="2466" y="1046"/>
                </a:cubicBezTo>
                <a:cubicBezTo>
                  <a:pt x="2548" y="1013"/>
                  <a:pt x="2548" y="1013"/>
                  <a:pt x="2548" y="1013"/>
                </a:cubicBezTo>
                <a:cubicBezTo>
                  <a:pt x="2582" y="996"/>
                  <a:pt x="2598" y="972"/>
                  <a:pt x="2582" y="938"/>
                </a:cubicBezTo>
                <a:cubicBezTo>
                  <a:pt x="2490" y="706"/>
                  <a:pt x="2490" y="706"/>
                  <a:pt x="2490" y="706"/>
                </a:cubicBezTo>
                <a:cubicBezTo>
                  <a:pt x="2482" y="673"/>
                  <a:pt x="2449" y="656"/>
                  <a:pt x="2424" y="673"/>
                </a:cubicBezTo>
                <a:cubicBezTo>
                  <a:pt x="2333" y="706"/>
                  <a:pt x="2333" y="706"/>
                  <a:pt x="2333" y="706"/>
                </a:cubicBezTo>
                <a:cubicBezTo>
                  <a:pt x="2308" y="714"/>
                  <a:pt x="2283" y="706"/>
                  <a:pt x="2266" y="681"/>
                </a:cubicBezTo>
                <a:cubicBezTo>
                  <a:pt x="2183" y="556"/>
                  <a:pt x="2084" y="449"/>
                  <a:pt x="1959" y="365"/>
                </a:cubicBezTo>
                <a:cubicBezTo>
                  <a:pt x="1934" y="349"/>
                  <a:pt x="1926" y="316"/>
                  <a:pt x="1943" y="291"/>
                </a:cubicBezTo>
                <a:cubicBezTo>
                  <a:pt x="1976" y="208"/>
                  <a:pt x="1976" y="208"/>
                  <a:pt x="1976" y="208"/>
                </a:cubicBezTo>
                <a:cubicBezTo>
                  <a:pt x="1992" y="183"/>
                  <a:pt x="1976" y="150"/>
                  <a:pt x="1951" y="133"/>
                </a:cubicBezTo>
                <a:cubicBezTo>
                  <a:pt x="1718" y="33"/>
                  <a:pt x="1718" y="33"/>
                  <a:pt x="1718" y="33"/>
                </a:cubicBezTo>
                <a:cubicBezTo>
                  <a:pt x="1693" y="17"/>
                  <a:pt x="1660" y="33"/>
                  <a:pt x="1644" y="58"/>
                </a:cubicBezTo>
                <a:cubicBezTo>
                  <a:pt x="1602" y="150"/>
                  <a:pt x="1602" y="150"/>
                  <a:pt x="1602" y="150"/>
                </a:cubicBezTo>
                <a:cubicBezTo>
                  <a:pt x="1594" y="175"/>
                  <a:pt x="1569" y="183"/>
                  <a:pt x="1544" y="175"/>
                </a:cubicBezTo>
                <a:cubicBezTo>
                  <a:pt x="1461" y="158"/>
                  <a:pt x="1378" y="150"/>
                  <a:pt x="1295" y="150"/>
                </a:cubicBezTo>
                <a:cubicBezTo>
                  <a:pt x="1229" y="150"/>
                  <a:pt x="1162" y="158"/>
                  <a:pt x="1104" y="166"/>
                </a:cubicBezTo>
                <a:cubicBezTo>
                  <a:pt x="1071" y="175"/>
                  <a:pt x="1046" y="158"/>
                  <a:pt x="1038" y="133"/>
                </a:cubicBezTo>
                <a:cubicBezTo>
                  <a:pt x="1005" y="42"/>
                  <a:pt x="1005" y="42"/>
                  <a:pt x="1005" y="42"/>
                </a:cubicBezTo>
                <a:cubicBezTo>
                  <a:pt x="996" y="17"/>
                  <a:pt x="963" y="0"/>
                  <a:pt x="930" y="17"/>
                </a:cubicBezTo>
                <a:cubicBezTo>
                  <a:pt x="697" y="108"/>
                  <a:pt x="697" y="108"/>
                  <a:pt x="697" y="108"/>
                </a:cubicBezTo>
                <a:cubicBezTo>
                  <a:pt x="664" y="117"/>
                  <a:pt x="656" y="150"/>
                  <a:pt x="664" y="175"/>
                </a:cubicBezTo>
                <a:cubicBezTo>
                  <a:pt x="697" y="266"/>
                  <a:pt x="697" y="266"/>
                  <a:pt x="697" y="266"/>
                </a:cubicBezTo>
                <a:cubicBezTo>
                  <a:pt x="706" y="291"/>
                  <a:pt x="697" y="316"/>
                  <a:pt x="673" y="332"/>
                </a:cubicBezTo>
                <a:cubicBezTo>
                  <a:pt x="548" y="415"/>
                  <a:pt x="440" y="515"/>
                  <a:pt x="357" y="640"/>
                </a:cubicBezTo>
                <a:cubicBezTo>
                  <a:pt x="341" y="656"/>
                  <a:pt x="316" y="664"/>
                  <a:pt x="291" y="656"/>
                </a:cubicBezTo>
                <a:cubicBezTo>
                  <a:pt x="199" y="623"/>
                  <a:pt x="199" y="623"/>
                  <a:pt x="199" y="623"/>
                </a:cubicBezTo>
                <a:cubicBezTo>
                  <a:pt x="175" y="606"/>
                  <a:pt x="141" y="623"/>
                  <a:pt x="125" y="648"/>
                </a:cubicBezTo>
                <a:cubicBezTo>
                  <a:pt x="25" y="880"/>
                  <a:pt x="25" y="880"/>
                  <a:pt x="25" y="880"/>
                </a:cubicBezTo>
                <a:cubicBezTo>
                  <a:pt x="17" y="905"/>
                  <a:pt x="25" y="938"/>
                  <a:pt x="50" y="955"/>
                </a:cubicBezTo>
                <a:cubicBezTo>
                  <a:pt x="141" y="988"/>
                  <a:pt x="141" y="988"/>
                  <a:pt x="141" y="988"/>
                </a:cubicBezTo>
                <a:cubicBezTo>
                  <a:pt x="166" y="1005"/>
                  <a:pt x="175" y="1029"/>
                  <a:pt x="175" y="1054"/>
                </a:cubicBezTo>
                <a:cubicBezTo>
                  <a:pt x="158" y="1138"/>
                  <a:pt x="141" y="1220"/>
                  <a:pt x="141" y="1304"/>
                </a:cubicBezTo>
                <a:cubicBezTo>
                  <a:pt x="141" y="1370"/>
                  <a:pt x="150" y="1436"/>
                  <a:pt x="158" y="1494"/>
                </a:cubicBezTo>
                <a:cubicBezTo>
                  <a:pt x="166" y="1519"/>
                  <a:pt x="150" y="1552"/>
                  <a:pt x="125" y="1561"/>
                </a:cubicBezTo>
                <a:cubicBezTo>
                  <a:pt x="42" y="1594"/>
                  <a:pt x="42" y="1594"/>
                  <a:pt x="42" y="1594"/>
                </a:cubicBezTo>
                <a:cubicBezTo>
                  <a:pt x="9" y="1602"/>
                  <a:pt x="0" y="1636"/>
                  <a:pt x="9" y="1669"/>
                </a:cubicBezTo>
                <a:cubicBezTo>
                  <a:pt x="100" y="1901"/>
                  <a:pt x="100" y="1901"/>
                  <a:pt x="100" y="1901"/>
                </a:cubicBezTo>
                <a:cubicBezTo>
                  <a:pt x="108" y="1934"/>
                  <a:pt x="141" y="1943"/>
                  <a:pt x="175" y="1934"/>
                </a:cubicBezTo>
                <a:cubicBezTo>
                  <a:pt x="257" y="1901"/>
                  <a:pt x="257" y="1901"/>
                  <a:pt x="257" y="1901"/>
                </a:cubicBezTo>
                <a:cubicBezTo>
                  <a:pt x="282" y="1893"/>
                  <a:pt x="316" y="1901"/>
                  <a:pt x="324" y="1918"/>
                </a:cubicBezTo>
                <a:cubicBezTo>
                  <a:pt x="407" y="2050"/>
                  <a:pt x="507" y="2158"/>
                  <a:pt x="631" y="2241"/>
                </a:cubicBezTo>
                <a:cubicBezTo>
                  <a:pt x="656" y="2258"/>
                  <a:pt x="664" y="2283"/>
                  <a:pt x="648" y="2308"/>
                </a:cubicBezTo>
                <a:cubicBezTo>
                  <a:pt x="614" y="2399"/>
                  <a:pt x="614" y="2399"/>
                  <a:pt x="614" y="2399"/>
                </a:cubicBezTo>
                <a:cubicBezTo>
                  <a:pt x="598" y="2424"/>
                  <a:pt x="614" y="2457"/>
                  <a:pt x="639" y="2474"/>
                </a:cubicBezTo>
                <a:cubicBezTo>
                  <a:pt x="872" y="2573"/>
                  <a:pt x="872" y="2573"/>
                  <a:pt x="872" y="2573"/>
                </a:cubicBezTo>
                <a:cubicBezTo>
                  <a:pt x="905" y="2582"/>
                  <a:pt x="938" y="2573"/>
                  <a:pt x="947" y="2540"/>
                </a:cubicBezTo>
                <a:cubicBezTo>
                  <a:pt x="988" y="2457"/>
                  <a:pt x="988" y="2457"/>
                  <a:pt x="988" y="2457"/>
                </a:cubicBezTo>
                <a:cubicBezTo>
                  <a:pt x="996" y="2432"/>
                  <a:pt x="1021" y="2424"/>
                  <a:pt x="1046" y="2424"/>
                </a:cubicBezTo>
                <a:cubicBezTo>
                  <a:pt x="1129" y="2441"/>
                  <a:pt x="1212" y="2449"/>
                  <a:pt x="1295" y="2449"/>
                </a:cubicBezTo>
                <a:cubicBezTo>
                  <a:pt x="1361" y="2449"/>
                  <a:pt x="1428" y="2449"/>
                  <a:pt x="1494" y="2432"/>
                </a:cubicBezTo>
                <a:cubicBezTo>
                  <a:pt x="1519" y="2432"/>
                  <a:pt x="1544" y="2449"/>
                  <a:pt x="1552" y="2474"/>
                </a:cubicBezTo>
                <a:cubicBezTo>
                  <a:pt x="1586" y="2557"/>
                  <a:pt x="1586" y="2557"/>
                  <a:pt x="1586" y="2557"/>
                </a:cubicBezTo>
                <a:cubicBezTo>
                  <a:pt x="1594" y="2590"/>
                  <a:pt x="1627" y="2598"/>
                  <a:pt x="1660" y="2590"/>
                </a:cubicBezTo>
                <a:cubicBezTo>
                  <a:pt x="1893" y="2499"/>
                  <a:pt x="1893" y="2499"/>
                  <a:pt x="1893" y="2499"/>
                </a:cubicBezTo>
                <a:cubicBezTo>
                  <a:pt x="1926" y="2490"/>
                  <a:pt x="1943" y="2457"/>
                  <a:pt x="1926" y="2424"/>
                </a:cubicBezTo>
                <a:cubicBezTo>
                  <a:pt x="1893" y="2341"/>
                  <a:pt x="1893" y="2341"/>
                  <a:pt x="1893" y="2341"/>
                </a:cubicBezTo>
                <a:cubicBezTo>
                  <a:pt x="1884" y="2316"/>
                  <a:pt x="1893" y="2283"/>
                  <a:pt x="1918" y="2275"/>
                </a:cubicBezTo>
                <a:cubicBezTo>
                  <a:pt x="2042" y="2191"/>
                  <a:pt x="2150" y="2084"/>
                  <a:pt x="2233" y="1968"/>
                </a:cubicBezTo>
                <a:cubicBezTo>
                  <a:pt x="2250" y="1943"/>
                  <a:pt x="2283" y="1934"/>
                  <a:pt x="2308" y="1951"/>
                </a:cubicBezTo>
                <a:cubicBezTo>
                  <a:pt x="2391" y="1984"/>
                  <a:pt x="2391" y="1984"/>
                  <a:pt x="2391" y="1984"/>
                </a:cubicBezTo>
                <a:cubicBezTo>
                  <a:pt x="2416" y="2001"/>
                  <a:pt x="2449" y="1984"/>
                  <a:pt x="2466" y="1959"/>
                </a:cubicBezTo>
                <a:cubicBezTo>
                  <a:pt x="2565" y="1727"/>
                  <a:pt x="2565" y="1727"/>
                  <a:pt x="2565" y="1727"/>
                </a:cubicBezTo>
                <a:cubicBezTo>
                  <a:pt x="2582" y="1693"/>
                  <a:pt x="2565" y="1660"/>
                  <a:pt x="2540" y="1652"/>
                </a:cubicBezTo>
                <a:cubicBezTo>
                  <a:pt x="2449" y="1611"/>
                  <a:pt x="2449" y="1611"/>
                  <a:pt x="2449" y="1611"/>
                </a:cubicBezTo>
                <a:cubicBezTo>
                  <a:pt x="2424" y="1602"/>
                  <a:pt x="2416" y="1577"/>
                  <a:pt x="2416" y="1552"/>
                </a:cubicBezTo>
                <a:cubicBezTo>
                  <a:pt x="2441" y="1470"/>
                  <a:pt x="2449" y="1386"/>
                  <a:pt x="2449" y="1304"/>
                </a:cubicBezTo>
                <a:close/>
                <a:moveTo>
                  <a:pt x="1793" y="1718"/>
                </a:moveTo>
                <a:lnTo>
                  <a:pt x="1793" y="1718"/>
                </a:lnTo>
                <a:cubicBezTo>
                  <a:pt x="1768" y="1760"/>
                  <a:pt x="1727" y="1793"/>
                  <a:pt x="1693" y="1818"/>
                </a:cubicBezTo>
                <a:cubicBezTo>
                  <a:pt x="1594" y="1893"/>
                  <a:pt x="1478" y="1943"/>
                  <a:pt x="1353" y="1951"/>
                </a:cubicBezTo>
                <a:cubicBezTo>
                  <a:pt x="1337" y="1951"/>
                  <a:pt x="1312" y="1951"/>
                  <a:pt x="1295" y="1951"/>
                </a:cubicBezTo>
                <a:cubicBezTo>
                  <a:pt x="1270" y="1951"/>
                  <a:pt x="1237" y="1951"/>
                  <a:pt x="1212" y="1951"/>
                </a:cubicBezTo>
                <a:cubicBezTo>
                  <a:pt x="1088" y="1934"/>
                  <a:pt x="971" y="1876"/>
                  <a:pt x="872" y="1802"/>
                </a:cubicBezTo>
                <a:cubicBezTo>
                  <a:pt x="838" y="1768"/>
                  <a:pt x="805" y="1735"/>
                  <a:pt x="780" y="1702"/>
                </a:cubicBezTo>
                <a:cubicBezTo>
                  <a:pt x="706" y="1602"/>
                  <a:pt x="656" y="1486"/>
                  <a:pt x="648" y="1361"/>
                </a:cubicBezTo>
                <a:cubicBezTo>
                  <a:pt x="648" y="1337"/>
                  <a:pt x="639" y="1320"/>
                  <a:pt x="639" y="1304"/>
                </a:cubicBezTo>
                <a:cubicBezTo>
                  <a:pt x="639" y="1270"/>
                  <a:pt x="648" y="1245"/>
                  <a:pt x="648" y="1212"/>
                </a:cubicBezTo>
                <a:cubicBezTo>
                  <a:pt x="664" y="1088"/>
                  <a:pt x="722" y="972"/>
                  <a:pt x="797" y="880"/>
                </a:cubicBezTo>
                <a:cubicBezTo>
                  <a:pt x="830" y="847"/>
                  <a:pt x="863" y="814"/>
                  <a:pt x="897" y="781"/>
                </a:cubicBezTo>
                <a:cubicBezTo>
                  <a:pt x="996" y="714"/>
                  <a:pt x="1113" y="664"/>
                  <a:pt x="1237" y="656"/>
                </a:cubicBezTo>
                <a:cubicBezTo>
                  <a:pt x="1262" y="648"/>
                  <a:pt x="1279" y="648"/>
                  <a:pt x="1295" y="648"/>
                </a:cubicBezTo>
                <a:cubicBezTo>
                  <a:pt x="1328" y="648"/>
                  <a:pt x="1353" y="648"/>
                  <a:pt x="1378" y="656"/>
                </a:cubicBezTo>
                <a:cubicBezTo>
                  <a:pt x="1511" y="673"/>
                  <a:pt x="1627" y="722"/>
                  <a:pt x="1718" y="806"/>
                </a:cubicBezTo>
                <a:cubicBezTo>
                  <a:pt x="1752" y="830"/>
                  <a:pt x="1785" y="863"/>
                  <a:pt x="1810" y="905"/>
                </a:cubicBezTo>
                <a:cubicBezTo>
                  <a:pt x="1884" y="1005"/>
                  <a:pt x="1934" y="1121"/>
                  <a:pt x="1943" y="1245"/>
                </a:cubicBezTo>
                <a:cubicBezTo>
                  <a:pt x="1951" y="1262"/>
                  <a:pt x="1951" y="1287"/>
                  <a:pt x="1951" y="1304"/>
                </a:cubicBezTo>
                <a:cubicBezTo>
                  <a:pt x="1951" y="1328"/>
                  <a:pt x="1943" y="1361"/>
                  <a:pt x="1943" y="1386"/>
                </a:cubicBezTo>
                <a:cubicBezTo>
                  <a:pt x="1926" y="1511"/>
                  <a:pt x="1876" y="1627"/>
                  <a:pt x="1793" y="1718"/>
                </a:cubicBezTo>
                <a:close/>
              </a:path>
            </a:pathLst>
          </a:custGeom>
          <a:solidFill>
            <a:srgbClr val="3898EC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0" name="Freeform 435"/>
          <p:cNvSpPr>
            <a:spLocks noChangeArrowheads="1"/>
          </p:cNvSpPr>
          <p:nvPr/>
        </p:nvSpPr>
        <p:spPr bwMode="auto">
          <a:xfrm>
            <a:off x="6076660" y="4979426"/>
            <a:ext cx="1145659" cy="1145659"/>
          </a:xfrm>
          <a:custGeom>
            <a:avLst/>
            <a:gdLst>
              <a:gd name="T0" fmla="*/ 2007 w 2133"/>
              <a:gd name="T1" fmla="*/ 1071 h 2135"/>
              <a:gd name="T2" fmla="*/ 2024 w 2133"/>
              <a:gd name="T3" fmla="*/ 855 h 2135"/>
              <a:gd name="T4" fmla="*/ 2115 w 2133"/>
              <a:gd name="T5" fmla="*/ 772 h 2135"/>
              <a:gd name="T6" fmla="*/ 1983 w 2133"/>
              <a:gd name="T7" fmla="*/ 548 h 2135"/>
              <a:gd name="T8" fmla="*/ 1858 w 2133"/>
              <a:gd name="T9" fmla="*/ 565 h 2135"/>
              <a:gd name="T10" fmla="*/ 1592 w 2133"/>
              <a:gd name="T11" fmla="*/ 241 h 2135"/>
              <a:gd name="T12" fmla="*/ 1601 w 2133"/>
              <a:gd name="T13" fmla="*/ 108 h 2135"/>
              <a:gd name="T14" fmla="*/ 1352 w 2133"/>
              <a:gd name="T15" fmla="*/ 50 h 2135"/>
              <a:gd name="T16" fmla="*/ 1269 w 2133"/>
              <a:gd name="T17" fmla="*/ 150 h 2135"/>
              <a:gd name="T18" fmla="*/ 903 w 2133"/>
              <a:gd name="T19" fmla="*/ 141 h 2135"/>
              <a:gd name="T20" fmla="*/ 821 w 2133"/>
              <a:gd name="T21" fmla="*/ 42 h 2135"/>
              <a:gd name="T22" fmla="*/ 571 w 2133"/>
              <a:gd name="T23" fmla="*/ 92 h 2135"/>
              <a:gd name="T24" fmla="*/ 571 w 2133"/>
              <a:gd name="T25" fmla="*/ 216 h 2135"/>
              <a:gd name="T26" fmla="*/ 289 w 2133"/>
              <a:gd name="T27" fmla="*/ 523 h 2135"/>
              <a:gd name="T28" fmla="*/ 165 w 2133"/>
              <a:gd name="T29" fmla="*/ 507 h 2135"/>
              <a:gd name="T30" fmla="*/ 25 w 2133"/>
              <a:gd name="T31" fmla="*/ 723 h 2135"/>
              <a:gd name="T32" fmla="*/ 115 w 2133"/>
              <a:gd name="T33" fmla="*/ 814 h 2135"/>
              <a:gd name="T34" fmla="*/ 123 w 2133"/>
              <a:gd name="T35" fmla="*/ 1071 h 2135"/>
              <a:gd name="T36" fmla="*/ 107 w 2133"/>
              <a:gd name="T37" fmla="*/ 1279 h 2135"/>
              <a:gd name="T38" fmla="*/ 8 w 2133"/>
              <a:gd name="T39" fmla="*/ 1370 h 2135"/>
              <a:gd name="T40" fmla="*/ 140 w 2133"/>
              <a:gd name="T41" fmla="*/ 1586 h 2135"/>
              <a:gd name="T42" fmla="*/ 264 w 2133"/>
              <a:gd name="T43" fmla="*/ 1578 h 2135"/>
              <a:gd name="T44" fmla="*/ 530 w 2133"/>
              <a:gd name="T45" fmla="*/ 1893 h 2135"/>
              <a:gd name="T46" fmla="*/ 530 w 2133"/>
              <a:gd name="T47" fmla="*/ 2026 h 2135"/>
              <a:gd name="T48" fmla="*/ 779 w 2133"/>
              <a:gd name="T49" fmla="*/ 2092 h 2135"/>
              <a:gd name="T50" fmla="*/ 862 w 2133"/>
              <a:gd name="T51" fmla="*/ 1992 h 2135"/>
              <a:gd name="T52" fmla="*/ 1219 w 2133"/>
              <a:gd name="T53" fmla="*/ 2001 h 2135"/>
              <a:gd name="T54" fmla="*/ 1302 w 2133"/>
              <a:gd name="T55" fmla="*/ 2100 h 2135"/>
              <a:gd name="T56" fmla="*/ 1551 w 2133"/>
              <a:gd name="T57" fmla="*/ 2051 h 2135"/>
              <a:gd name="T58" fmla="*/ 1551 w 2133"/>
              <a:gd name="T59" fmla="*/ 1918 h 2135"/>
              <a:gd name="T60" fmla="*/ 1833 w 2133"/>
              <a:gd name="T61" fmla="*/ 1611 h 2135"/>
              <a:gd name="T62" fmla="*/ 1958 w 2133"/>
              <a:gd name="T63" fmla="*/ 1627 h 2135"/>
              <a:gd name="T64" fmla="*/ 2107 w 2133"/>
              <a:gd name="T65" fmla="*/ 1420 h 2135"/>
              <a:gd name="T66" fmla="*/ 2007 w 2133"/>
              <a:gd name="T67" fmla="*/ 1328 h 2135"/>
              <a:gd name="T68" fmla="*/ 2007 w 2133"/>
              <a:gd name="T69" fmla="*/ 1071 h 2135"/>
              <a:gd name="T70" fmla="*/ 1468 w 2133"/>
              <a:gd name="T71" fmla="*/ 1412 h 2135"/>
              <a:gd name="T72" fmla="*/ 1111 w 2133"/>
              <a:gd name="T73" fmla="*/ 1602 h 2135"/>
              <a:gd name="T74" fmla="*/ 995 w 2133"/>
              <a:gd name="T75" fmla="*/ 1602 h 2135"/>
              <a:gd name="T76" fmla="*/ 638 w 2133"/>
              <a:gd name="T77" fmla="*/ 1395 h 2135"/>
              <a:gd name="T78" fmla="*/ 530 w 2133"/>
              <a:gd name="T79" fmla="*/ 1071 h 2135"/>
              <a:gd name="T80" fmla="*/ 654 w 2133"/>
              <a:gd name="T81" fmla="*/ 723 h 2135"/>
              <a:gd name="T82" fmla="*/ 1020 w 2133"/>
              <a:gd name="T83" fmla="*/ 540 h 2135"/>
              <a:gd name="T84" fmla="*/ 1136 w 2133"/>
              <a:gd name="T85" fmla="*/ 540 h 2135"/>
              <a:gd name="T86" fmla="*/ 1485 w 2133"/>
              <a:gd name="T87" fmla="*/ 748 h 2135"/>
              <a:gd name="T88" fmla="*/ 1601 w 2133"/>
              <a:gd name="T89" fmla="*/ 1071 h 2135"/>
              <a:gd name="T90" fmla="*/ 1468 w 2133"/>
              <a:gd name="T91" fmla="*/ 1412 h 2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133" h="2135">
                <a:moveTo>
                  <a:pt x="2007" y="1071"/>
                </a:moveTo>
                <a:lnTo>
                  <a:pt x="2007" y="1071"/>
                </a:lnTo>
                <a:cubicBezTo>
                  <a:pt x="2007" y="1013"/>
                  <a:pt x="1999" y="963"/>
                  <a:pt x="1991" y="914"/>
                </a:cubicBezTo>
                <a:cubicBezTo>
                  <a:pt x="1991" y="889"/>
                  <a:pt x="1999" y="864"/>
                  <a:pt x="2024" y="855"/>
                </a:cubicBezTo>
                <a:cubicBezTo>
                  <a:pt x="2090" y="830"/>
                  <a:pt x="2090" y="830"/>
                  <a:pt x="2090" y="830"/>
                </a:cubicBezTo>
                <a:cubicBezTo>
                  <a:pt x="2115" y="822"/>
                  <a:pt x="2132" y="797"/>
                  <a:pt x="2115" y="772"/>
                </a:cubicBezTo>
                <a:cubicBezTo>
                  <a:pt x="2041" y="582"/>
                  <a:pt x="2041" y="582"/>
                  <a:pt x="2041" y="582"/>
                </a:cubicBezTo>
                <a:cubicBezTo>
                  <a:pt x="2032" y="557"/>
                  <a:pt x="2007" y="540"/>
                  <a:pt x="1983" y="548"/>
                </a:cubicBezTo>
                <a:cubicBezTo>
                  <a:pt x="1916" y="582"/>
                  <a:pt x="1916" y="582"/>
                  <a:pt x="1916" y="582"/>
                </a:cubicBezTo>
                <a:cubicBezTo>
                  <a:pt x="1891" y="590"/>
                  <a:pt x="1866" y="582"/>
                  <a:pt x="1858" y="565"/>
                </a:cubicBezTo>
                <a:cubicBezTo>
                  <a:pt x="1792" y="457"/>
                  <a:pt x="1708" y="374"/>
                  <a:pt x="1609" y="299"/>
                </a:cubicBezTo>
                <a:cubicBezTo>
                  <a:pt x="1592" y="291"/>
                  <a:pt x="1584" y="266"/>
                  <a:pt x="1592" y="241"/>
                </a:cubicBezTo>
                <a:cubicBezTo>
                  <a:pt x="1626" y="175"/>
                  <a:pt x="1626" y="175"/>
                  <a:pt x="1626" y="175"/>
                </a:cubicBezTo>
                <a:cubicBezTo>
                  <a:pt x="1634" y="150"/>
                  <a:pt x="1626" y="125"/>
                  <a:pt x="1601" y="108"/>
                </a:cubicBezTo>
                <a:cubicBezTo>
                  <a:pt x="1410" y="25"/>
                  <a:pt x="1410" y="25"/>
                  <a:pt x="1410" y="25"/>
                </a:cubicBezTo>
                <a:cubicBezTo>
                  <a:pt x="1385" y="17"/>
                  <a:pt x="1360" y="25"/>
                  <a:pt x="1352" y="50"/>
                </a:cubicBezTo>
                <a:cubicBezTo>
                  <a:pt x="1319" y="125"/>
                  <a:pt x="1319" y="125"/>
                  <a:pt x="1319" y="125"/>
                </a:cubicBezTo>
                <a:cubicBezTo>
                  <a:pt x="1310" y="141"/>
                  <a:pt x="1285" y="150"/>
                  <a:pt x="1269" y="150"/>
                </a:cubicBezTo>
                <a:cubicBezTo>
                  <a:pt x="1202" y="133"/>
                  <a:pt x="1136" y="125"/>
                  <a:pt x="1061" y="125"/>
                </a:cubicBezTo>
                <a:cubicBezTo>
                  <a:pt x="1011" y="125"/>
                  <a:pt x="953" y="133"/>
                  <a:pt x="903" y="141"/>
                </a:cubicBezTo>
                <a:cubicBezTo>
                  <a:pt x="878" y="141"/>
                  <a:pt x="862" y="133"/>
                  <a:pt x="853" y="108"/>
                </a:cubicBezTo>
                <a:cubicBezTo>
                  <a:pt x="821" y="42"/>
                  <a:pt x="821" y="42"/>
                  <a:pt x="821" y="42"/>
                </a:cubicBezTo>
                <a:cubicBezTo>
                  <a:pt x="812" y="17"/>
                  <a:pt x="787" y="0"/>
                  <a:pt x="762" y="17"/>
                </a:cubicBezTo>
                <a:cubicBezTo>
                  <a:pt x="571" y="92"/>
                  <a:pt x="571" y="92"/>
                  <a:pt x="571" y="92"/>
                </a:cubicBezTo>
                <a:cubicBezTo>
                  <a:pt x="546" y="100"/>
                  <a:pt x="538" y="125"/>
                  <a:pt x="546" y="150"/>
                </a:cubicBezTo>
                <a:cubicBezTo>
                  <a:pt x="571" y="216"/>
                  <a:pt x="571" y="216"/>
                  <a:pt x="571" y="216"/>
                </a:cubicBezTo>
                <a:cubicBezTo>
                  <a:pt x="580" y="241"/>
                  <a:pt x="571" y="266"/>
                  <a:pt x="555" y="274"/>
                </a:cubicBezTo>
                <a:cubicBezTo>
                  <a:pt x="455" y="341"/>
                  <a:pt x="364" y="424"/>
                  <a:pt x="289" y="523"/>
                </a:cubicBezTo>
                <a:cubicBezTo>
                  <a:pt x="281" y="540"/>
                  <a:pt x="256" y="548"/>
                  <a:pt x="239" y="540"/>
                </a:cubicBezTo>
                <a:cubicBezTo>
                  <a:pt x="165" y="507"/>
                  <a:pt x="165" y="507"/>
                  <a:pt x="165" y="507"/>
                </a:cubicBezTo>
                <a:cubicBezTo>
                  <a:pt x="140" y="498"/>
                  <a:pt x="115" y="507"/>
                  <a:pt x="107" y="532"/>
                </a:cubicBezTo>
                <a:cubicBezTo>
                  <a:pt x="25" y="723"/>
                  <a:pt x="25" y="723"/>
                  <a:pt x="25" y="723"/>
                </a:cubicBezTo>
                <a:cubicBezTo>
                  <a:pt x="8" y="748"/>
                  <a:pt x="25" y="772"/>
                  <a:pt x="48" y="781"/>
                </a:cubicBezTo>
                <a:cubicBezTo>
                  <a:pt x="115" y="814"/>
                  <a:pt x="115" y="814"/>
                  <a:pt x="115" y="814"/>
                </a:cubicBezTo>
                <a:cubicBezTo>
                  <a:pt x="131" y="822"/>
                  <a:pt x="148" y="847"/>
                  <a:pt x="140" y="864"/>
                </a:cubicBezTo>
                <a:cubicBezTo>
                  <a:pt x="123" y="930"/>
                  <a:pt x="123" y="996"/>
                  <a:pt x="123" y="1071"/>
                </a:cubicBezTo>
                <a:cubicBezTo>
                  <a:pt x="123" y="1121"/>
                  <a:pt x="123" y="1179"/>
                  <a:pt x="131" y="1229"/>
                </a:cubicBezTo>
                <a:cubicBezTo>
                  <a:pt x="140" y="1254"/>
                  <a:pt x="123" y="1270"/>
                  <a:pt x="107" y="1279"/>
                </a:cubicBezTo>
                <a:cubicBezTo>
                  <a:pt x="33" y="1312"/>
                  <a:pt x="33" y="1312"/>
                  <a:pt x="33" y="1312"/>
                </a:cubicBezTo>
                <a:cubicBezTo>
                  <a:pt x="8" y="1320"/>
                  <a:pt x="0" y="1345"/>
                  <a:pt x="8" y="1370"/>
                </a:cubicBezTo>
                <a:cubicBezTo>
                  <a:pt x="82" y="1561"/>
                  <a:pt x="82" y="1561"/>
                  <a:pt x="82" y="1561"/>
                </a:cubicBezTo>
                <a:cubicBezTo>
                  <a:pt x="90" y="1586"/>
                  <a:pt x="115" y="1594"/>
                  <a:pt x="140" y="1586"/>
                </a:cubicBezTo>
                <a:cubicBezTo>
                  <a:pt x="214" y="1561"/>
                  <a:pt x="214" y="1561"/>
                  <a:pt x="214" y="1561"/>
                </a:cubicBezTo>
                <a:cubicBezTo>
                  <a:pt x="231" y="1553"/>
                  <a:pt x="256" y="1561"/>
                  <a:pt x="264" y="1578"/>
                </a:cubicBezTo>
                <a:cubicBezTo>
                  <a:pt x="331" y="1677"/>
                  <a:pt x="422" y="1768"/>
                  <a:pt x="522" y="1843"/>
                </a:cubicBezTo>
                <a:cubicBezTo>
                  <a:pt x="538" y="1851"/>
                  <a:pt x="546" y="1876"/>
                  <a:pt x="530" y="1893"/>
                </a:cubicBezTo>
                <a:cubicBezTo>
                  <a:pt x="505" y="1968"/>
                  <a:pt x="505" y="1968"/>
                  <a:pt x="505" y="1968"/>
                </a:cubicBezTo>
                <a:cubicBezTo>
                  <a:pt x="497" y="1992"/>
                  <a:pt x="505" y="2017"/>
                  <a:pt x="530" y="2026"/>
                </a:cubicBezTo>
                <a:cubicBezTo>
                  <a:pt x="712" y="2109"/>
                  <a:pt x="712" y="2109"/>
                  <a:pt x="712" y="2109"/>
                </a:cubicBezTo>
                <a:cubicBezTo>
                  <a:pt x="737" y="2125"/>
                  <a:pt x="771" y="2109"/>
                  <a:pt x="779" y="2092"/>
                </a:cubicBezTo>
                <a:cubicBezTo>
                  <a:pt x="812" y="2017"/>
                  <a:pt x="812" y="2017"/>
                  <a:pt x="812" y="2017"/>
                </a:cubicBezTo>
                <a:cubicBezTo>
                  <a:pt x="821" y="2001"/>
                  <a:pt x="837" y="1984"/>
                  <a:pt x="862" y="1992"/>
                </a:cubicBezTo>
                <a:cubicBezTo>
                  <a:pt x="928" y="2009"/>
                  <a:pt x="995" y="2009"/>
                  <a:pt x="1061" y="2009"/>
                </a:cubicBezTo>
                <a:cubicBezTo>
                  <a:pt x="1119" y="2009"/>
                  <a:pt x="1169" y="2009"/>
                  <a:pt x="1219" y="2001"/>
                </a:cubicBezTo>
                <a:cubicBezTo>
                  <a:pt x="1244" y="1992"/>
                  <a:pt x="1269" y="2009"/>
                  <a:pt x="1277" y="2026"/>
                </a:cubicBezTo>
                <a:cubicBezTo>
                  <a:pt x="1302" y="2100"/>
                  <a:pt x="1302" y="2100"/>
                  <a:pt x="1302" y="2100"/>
                </a:cubicBezTo>
                <a:cubicBezTo>
                  <a:pt x="1310" y="2125"/>
                  <a:pt x="1335" y="2134"/>
                  <a:pt x="1360" y="2125"/>
                </a:cubicBezTo>
                <a:cubicBezTo>
                  <a:pt x="1551" y="2051"/>
                  <a:pt x="1551" y="2051"/>
                  <a:pt x="1551" y="2051"/>
                </a:cubicBezTo>
                <a:cubicBezTo>
                  <a:pt x="1576" y="2042"/>
                  <a:pt x="1592" y="2017"/>
                  <a:pt x="1584" y="1992"/>
                </a:cubicBezTo>
                <a:cubicBezTo>
                  <a:pt x="1551" y="1918"/>
                  <a:pt x="1551" y="1918"/>
                  <a:pt x="1551" y="1918"/>
                </a:cubicBezTo>
                <a:cubicBezTo>
                  <a:pt x="1542" y="1901"/>
                  <a:pt x="1551" y="1876"/>
                  <a:pt x="1567" y="1868"/>
                </a:cubicBezTo>
                <a:cubicBezTo>
                  <a:pt x="1675" y="1802"/>
                  <a:pt x="1767" y="1710"/>
                  <a:pt x="1833" y="1611"/>
                </a:cubicBezTo>
                <a:cubicBezTo>
                  <a:pt x="1850" y="1594"/>
                  <a:pt x="1866" y="1586"/>
                  <a:pt x="1891" y="1602"/>
                </a:cubicBezTo>
                <a:cubicBezTo>
                  <a:pt x="1958" y="1627"/>
                  <a:pt x="1958" y="1627"/>
                  <a:pt x="1958" y="1627"/>
                </a:cubicBezTo>
                <a:cubicBezTo>
                  <a:pt x="1983" y="1644"/>
                  <a:pt x="2007" y="1627"/>
                  <a:pt x="2024" y="1602"/>
                </a:cubicBezTo>
                <a:cubicBezTo>
                  <a:pt x="2107" y="1420"/>
                  <a:pt x="2107" y="1420"/>
                  <a:pt x="2107" y="1420"/>
                </a:cubicBezTo>
                <a:cubicBezTo>
                  <a:pt x="2115" y="1395"/>
                  <a:pt x="2107" y="1362"/>
                  <a:pt x="2082" y="1353"/>
                </a:cubicBezTo>
                <a:cubicBezTo>
                  <a:pt x="2007" y="1328"/>
                  <a:pt x="2007" y="1328"/>
                  <a:pt x="2007" y="1328"/>
                </a:cubicBezTo>
                <a:cubicBezTo>
                  <a:pt x="1991" y="1312"/>
                  <a:pt x="1983" y="1295"/>
                  <a:pt x="1983" y="1270"/>
                </a:cubicBezTo>
                <a:cubicBezTo>
                  <a:pt x="1999" y="1204"/>
                  <a:pt x="2007" y="1138"/>
                  <a:pt x="2007" y="1071"/>
                </a:cubicBezTo>
                <a:close/>
                <a:moveTo>
                  <a:pt x="1468" y="1412"/>
                </a:moveTo>
                <a:lnTo>
                  <a:pt x="1468" y="1412"/>
                </a:lnTo>
                <a:cubicBezTo>
                  <a:pt x="1443" y="1445"/>
                  <a:pt x="1418" y="1470"/>
                  <a:pt x="1385" y="1494"/>
                </a:cubicBezTo>
                <a:cubicBezTo>
                  <a:pt x="1310" y="1553"/>
                  <a:pt x="1210" y="1594"/>
                  <a:pt x="1111" y="1602"/>
                </a:cubicBezTo>
                <a:cubicBezTo>
                  <a:pt x="1094" y="1602"/>
                  <a:pt x="1078" y="1602"/>
                  <a:pt x="1061" y="1602"/>
                </a:cubicBezTo>
                <a:cubicBezTo>
                  <a:pt x="1036" y="1602"/>
                  <a:pt x="1020" y="1602"/>
                  <a:pt x="995" y="1602"/>
                </a:cubicBezTo>
                <a:cubicBezTo>
                  <a:pt x="887" y="1586"/>
                  <a:pt x="796" y="1544"/>
                  <a:pt x="721" y="1478"/>
                </a:cubicBezTo>
                <a:cubicBezTo>
                  <a:pt x="688" y="1453"/>
                  <a:pt x="663" y="1428"/>
                  <a:pt x="638" y="1395"/>
                </a:cubicBezTo>
                <a:cubicBezTo>
                  <a:pt x="580" y="1320"/>
                  <a:pt x="538" y="1221"/>
                  <a:pt x="530" y="1113"/>
                </a:cubicBezTo>
                <a:cubicBezTo>
                  <a:pt x="530" y="1104"/>
                  <a:pt x="530" y="1088"/>
                  <a:pt x="530" y="1071"/>
                </a:cubicBezTo>
                <a:cubicBezTo>
                  <a:pt x="530" y="1046"/>
                  <a:pt x="530" y="1021"/>
                  <a:pt x="530" y="996"/>
                </a:cubicBezTo>
                <a:cubicBezTo>
                  <a:pt x="546" y="897"/>
                  <a:pt x="588" y="805"/>
                  <a:pt x="654" y="723"/>
                </a:cubicBezTo>
                <a:cubicBezTo>
                  <a:pt x="679" y="698"/>
                  <a:pt x="704" y="673"/>
                  <a:pt x="737" y="648"/>
                </a:cubicBezTo>
                <a:cubicBezTo>
                  <a:pt x="821" y="582"/>
                  <a:pt x="912" y="548"/>
                  <a:pt x="1020" y="540"/>
                </a:cubicBezTo>
                <a:cubicBezTo>
                  <a:pt x="1036" y="532"/>
                  <a:pt x="1044" y="532"/>
                  <a:pt x="1061" y="532"/>
                </a:cubicBezTo>
                <a:cubicBezTo>
                  <a:pt x="1086" y="532"/>
                  <a:pt x="1111" y="540"/>
                  <a:pt x="1136" y="540"/>
                </a:cubicBezTo>
                <a:cubicBezTo>
                  <a:pt x="1235" y="557"/>
                  <a:pt x="1335" y="598"/>
                  <a:pt x="1410" y="664"/>
                </a:cubicBezTo>
                <a:cubicBezTo>
                  <a:pt x="1435" y="689"/>
                  <a:pt x="1468" y="714"/>
                  <a:pt x="1485" y="748"/>
                </a:cubicBezTo>
                <a:cubicBezTo>
                  <a:pt x="1551" y="822"/>
                  <a:pt x="1584" y="922"/>
                  <a:pt x="1592" y="1021"/>
                </a:cubicBezTo>
                <a:cubicBezTo>
                  <a:pt x="1601" y="1038"/>
                  <a:pt x="1601" y="1055"/>
                  <a:pt x="1601" y="1071"/>
                </a:cubicBezTo>
                <a:cubicBezTo>
                  <a:pt x="1601" y="1096"/>
                  <a:pt x="1592" y="1121"/>
                  <a:pt x="1592" y="1138"/>
                </a:cubicBezTo>
                <a:cubicBezTo>
                  <a:pt x="1576" y="1246"/>
                  <a:pt x="1534" y="1337"/>
                  <a:pt x="1468" y="1412"/>
                </a:cubicBezTo>
                <a:close/>
              </a:path>
            </a:pathLst>
          </a:custGeom>
          <a:solidFill>
            <a:srgbClr val="E8622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2" name="CuadroTexto 601"/>
          <p:cNvSpPr txBox="1"/>
          <p:nvPr/>
        </p:nvSpPr>
        <p:spPr>
          <a:xfrm>
            <a:off x="1028643" y="809502"/>
            <a:ext cx="2832666" cy="115416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300" b="1" dirty="0">
                <a:solidFill>
                  <a:srgbClr val="000000"/>
                </a:solidFill>
                <a:latin typeface="Funnel Display" charset="0"/>
                <a:ea typeface="Lato Heavy" charset="0"/>
                <a:cs typeface="Funnel Display" charset="0"/>
              </a:rPr>
              <a:t>Project</a:t>
            </a:r>
          </a:p>
          <a:p>
            <a:r>
              <a:rPr lang="en-US" sz="2300" b="1" dirty="0">
                <a:solidFill>
                  <a:srgbClr val="000000"/>
                </a:solidFill>
                <a:latin typeface="Funnel Display" charset="0"/>
                <a:ea typeface="Lato Heavy" charset="0"/>
                <a:cs typeface="Funnel Display" charset="0"/>
              </a:rPr>
              <a:t>Management</a:t>
            </a:r>
          </a:p>
        </p:txBody>
      </p:sp>
      <p:sp>
        <p:nvSpPr>
          <p:cNvPr id="603" name="CuadroTexto 602"/>
          <p:cNvSpPr txBox="1"/>
          <p:nvPr/>
        </p:nvSpPr>
        <p:spPr>
          <a:xfrm>
            <a:off x="1009807" y="1999990"/>
            <a:ext cx="2851502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oppins" charset="0"/>
                <a:ea typeface="Lato Light" charset="0"/>
                <a:cs typeface="Poppins" charset="0"/>
              </a:rPr>
              <a:t>Outline your Pyramid project — phases, milestones, and delivery. Replace this text with your own summary.</a:t>
            </a:r>
          </a:p>
        </p:txBody>
      </p:sp>
      <p:grpSp>
        <p:nvGrpSpPr>
          <p:cNvPr id="604" name="Agrupar 603"/>
          <p:cNvGrpSpPr/>
          <p:nvPr/>
        </p:nvGrpSpPr>
        <p:grpSpPr>
          <a:xfrm>
            <a:off x="9689357" y="1137064"/>
            <a:ext cx="1817348" cy="782366"/>
            <a:chOff x="5254042" y="2000426"/>
            <a:chExt cx="1817348" cy="782366"/>
          </a:xfrm>
        </p:grpSpPr>
        <p:sp>
          <p:nvSpPr>
            <p:cNvPr id="605" name="CuadroTexto 604"/>
            <p:cNvSpPr txBox="1"/>
            <p:nvPr/>
          </p:nvSpPr>
          <p:spPr>
            <a:xfrm>
              <a:off x="5264516" y="2000426"/>
              <a:ext cx="1191338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606" name="Rectángulo 605"/>
            <p:cNvSpPr/>
            <p:nvPr/>
          </p:nvSpPr>
          <p:spPr>
            <a:xfrm>
              <a:off x="5254042" y="2305739"/>
              <a:ext cx="1817348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endParaRPr lang="en-US" sz="1400" dirty="0">
                <a:latin typeface="Lato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650" name="Agrupar 649"/>
          <p:cNvGrpSpPr/>
          <p:nvPr/>
        </p:nvGrpSpPr>
        <p:grpSpPr>
          <a:xfrm>
            <a:off x="9667496" y="2479386"/>
            <a:ext cx="1817348" cy="782366"/>
            <a:chOff x="5254042" y="2000426"/>
            <a:chExt cx="1817348" cy="782366"/>
          </a:xfrm>
        </p:grpSpPr>
        <p:sp>
          <p:nvSpPr>
            <p:cNvPr id="651" name="CuadroTexto 650"/>
            <p:cNvSpPr txBox="1"/>
            <p:nvPr/>
          </p:nvSpPr>
          <p:spPr>
            <a:xfrm>
              <a:off x="5264516" y="2000426"/>
              <a:ext cx="1191338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652" name="Rectángulo 651"/>
            <p:cNvSpPr/>
            <p:nvPr/>
          </p:nvSpPr>
          <p:spPr>
            <a:xfrm>
              <a:off x="5254042" y="2305739"/>
              <a:ext cx="1817348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endParaRPr lang="en-US" sz="1400" dirty="0">
                <a:latin typeface="Lato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665" name="Agrupar 664"/>
          <p:cNvGrpSpPr/>
          <p:nvPr/>
        </p:nvGrpSpPr>
        <p:grpSpPr>
          <a:xfrm>
            <a:off x="9698268" y="3592893"/>
            <a:ext cx="1817348" cy="782366"/>
            <a:chOff x="5254042" y="2000426"/>
            <a:chExt cx="1817348" cy="782366"/>
          </a:xfrm>
        </p:grpSpPr>
        <p:sp>
          <p:nvSpPr>
            <p:cNvPr id="668" name="CuadroTexto 667"/>
            <p:cNvSpPr txBox="1"/>
            <p:nvPr/>
          </p:nvSpPr>
          <p:spPr>
            <a:xfrm>
              <a:off x="5264516" y="2000426"/>
              <a:ext cx="1191338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669" name="Rectángulo 668"/>
            <p:cNvSpPr/>
            <p:nvPr/>
          </p:nvSpPr>
          <p:spPr>
            <a:xfrm>
              <a:off x="5254042" y="2305739"/>
              <a:ext cx="1817348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endParaRPr lang="en-US" sz="1400" dirty="0">
                <a:latin typeface="Lato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670" name="Agrupar 669"/>
          <p:cNvGrpSpPr/>
          <p:nvPr/>
        </p:nvGrpSpPr>
        <p:grpSpPr>
          <a:xfrm>
            <a:off x="2984970" y="4409530"/>
            <a:ext cx="1820772" cy="782366"/>
            <a:chOff x="5242010" y="2000426"/>
            <a:chExt cx="1820772" cy="782366"/>
          </a:xfrm>
        </p:grpSpPr>
        <p:sp>
          <p:nvSpPr>
            <p:cNvPr id="671" name="CuadroTexto 670"/>
            <p:cNvSpPr txBox="1"/>
            <p:nvPr/>
          </p:nvSpPr>
          <p:spPr>
            <a:xfrm>
              <a:off x="5871444" y="2000426"/>
              <a:ext cx="1191338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672" name="Rectángulo 671"/>
            <p:cNvSpPr/>
            <p:nvPr/>
          </p:nvSpPr>
          <p:spPr>
            <a:xfrm>
              <a:off x="5242010" y="2305739"/>
              <a:ext cx="1817348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400" dirty="0"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pPr algn="r"/>
              <a:endParaRPr lang="en-US" sz="1400" dirty="0">
                <a:latin typeface="Lato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673" name="Agrupar 672"/>
          <p:cNvGrpSpPr/>
          <p:nvPr/>
        </p:nvGrpSpPr>
        <p:grpSpPr>
          <a:xfrm>
            <a:off x="2978857" y="5378843"/>
            <a:ext cx="1820772" cy="782366"/>
            <a:chOff x="5242010" y="2000426"/>
            <a:chExt cx="1820772" cy="782366"/>
          </a:xfrm>
        </p:grpSpPr>
        <p:sp>
          <p:nvSpPr>
            <p:cNvPr id="674" name="CuadroTexto 673"/>
            <p:cNvSpPr txBox="1"/>
            <p:nvPr/>
          </p:nvSpPr>
          <p:spPr>
            <a:xfrm>
              <a:off x="5871444" y="2000426"/>
              <a:ext cx="1191338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675" name="Rectángulo 674"/>
            <p:cNvSpPr/>
            <p:nvPr/>
          </p:nvSpPr>
          <p:spPr>
            <a:xfrm>
              <a:off x="5242010" y="2305739"/>
              <a:ext cx="1817348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400" dirty="0"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pPr algn="r"/>
              <a:endParaRPr lang="en-US" sz="1400" dirty="0">
                <a:latin typeface="Lato" charset="0"/>
                <a:ea typeface="Lato" charset="0"/>
                <a:cs typeface="Lato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Freeform 169"/>
          <p:cNvSpPr>
            <a:spLocks noChangeArrowheads="1"/>
          </p:cNvSpPr>
          <p:nvPr/>
        </p:nvSpPr>
        <p:spPr bwMode="auto">
          <a:xfrm>
            <a:off x="740844" y="3314531"/>
            <a:ext cx="1682102" cy="2009848"/>
          </a:xfrm>
          <a:custGeom>
            <a:avLst/>
            <a:gdLst>
              <a:gd name="T0" fmla="*/ 2717 w 3076"/>
              <a:gd name="T1" fmla="*/ 3676 h 3677"/>
              <a:gd name="T2" fmla="*/ 2717 w 3076"/>
              <a:gd name="T3" fmla="*/ 3676 h 3677"/>
              <a:gd name="T4" fmla="*/ 358 w 3076"/>
              <a:gd name="T5" fmla="*/ 3676 h 3677"/>
              <a:gd name="T6" fmla="*/ 0 w 3076"/>
              <a:gd name="T7" fmla="*/ 3318 h 3677"/>
              <a:gd name="T8" fmla="*/ 0 w 3076"/>
              <a:gd name="T9" fmla="*/ 348 h 3677"/>
              <a:gd name="T10" fmla="*/ 358 w 3076"/>
              <a:gd name="T11" fmla="*/ 0 h 3677"/>
              <a:gd name="T12" fmla="*/ 2717 w 3076"/>
              <a:gd name="T13" fmla="*/ 0 h 3677"/>
              <a:gd name="T14" fmla="*/ 3075 w 3076"/>
              <a:gd name="T15" fmla="*/ 348 h 3677"/>
              <a:gd name="T16" fmla="*/ 3075 w 3076"/>
              <a:gd name="T17" fmla="*/ 3318 h 3677"/>
              <a:gd name="T18" fmla="*/ 2717 w 3076"/>
              <a:gd name="T19" fmla="*/ 3676 h 3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76" h="3677">
                <a:moveTo>
                  <a:pt x="2717" y="3676"/>
                </a:moveTo>
                <a:lnTo>
                  <a:pt x="2717" y="3676"/>
                </a:lnTo>
                <a:cubicBezTo>
                  <a:pt x="358" y="3676"/>
                  <a:pt x="358" y="3676"/>
                  <a:pt x="358" y="3676"/>
                </a:cubicBezTo>
                <a:cubicBezTo>
                  <a:pt x="163" y="3676"/>
                  <a:pt x="0" y="3513"/>
                  <a:pt x="0" y="3318"/>
                </a:cubicBezTo>
                <a:cubicBezTo>
                  <a:pt x="0" y="348"/>
                  <a:pt x="0" y="348"/>
                  <a:pt x="0" y="348"/>
                </a:cubicBezTo>
                <a:cubicBezTo>
                  <a:pt x="0" y="154"/>
                  <a:pt x="163" y="0"/>
                  <a:pt x="358" y="0"/>
                </a:cubicBezTo>
                <a:cubicBezTo>
                  <a:pt x="2717" y="0"/>
                  <a:pt x="2717" y="0"/>
                  <a:pt x="2717" y="0"/>
                </a:cubicBezTo>
                <a:cubicBezTo>
                  <a:pt x="2912" y="0"/>
                  <a:pt x="3075" y="154"/>
                  <a:pt x="3075" y="348"/>
                </a:cubicBezTo>
                <a:cubicBezTo>
                  <a:pt x="3075" y="3318"/>
                  <a:pt x="3075" y="3318"/>
                  <a:pt x="3075" y="3318"/>
                </a:cubicBezTo>
                <a:cubicBezTo>
                  <a:pt x="3075" y="3513"/>
                  <a:pt x="2912" y="3676"/>
                  <a:pt x="2717" y="3676"/>
                </a:cubicBezTo>
              </a:path>
            </a:pathLst>
          </a:custGeom>
          <a:solidFill>
            <a:srgbClr val="F08A4B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" name="Freeform 170"/>
          <p:cNvSpPr>
            <a:spLocks noChangeArrowheads="1"/>
          </p:cNvSpPr>
          <p:nvPr/>
        </p:nvSpPr>
        <p:spPr bwMode="auto">
          <a:xfrm>
            <a:off x="2998910" y="3314531"/>
            <a:ext cx="1677283" cy="2009848"/>
          </a:xfrm>
          <a:custGeom>
            <a:avLst/>
            <a:gdLst>
              <a:gd name="T0" fmla="*/ 2717 w 3068"/>
              <a:gd name="T1" fmla="*/ 3676 h 3677"/>
              <a:gd name="T2" fmla="*/ 2717 w 3068"/>
              <a:gd name="T3" fmla="*/ 3676 h 3677"/>
              <a:gd name="T4" fmla="*/ 349 w 3068"/>
              <a:gd name="T5" fmla="*/ 3676 h 3677"/>
              <a:gd name="T6" fmla="*/ 0 w 3068"/>
              <a:gd name="T7" fmla="*/ 3318 h 3677"/>
              <a:gd name="T8" fmla="*/ 0 w 3068"/>
              <a:gd name="T9" fmla="*/ 348 h 3677"/>
              <a:gd name="T10" fmla="*/ 349 w 3068"/>
              <a:gd name="T11" fmla="*/ 0 h 3677"/>
              <a:gd name="T12" fmla="*/ 2717 w 3068"/>
              <a:gd name="T13" fmla="*/ 0 h 3677"/>
              <a:gd name="T14" fmla="*/ 3067 w 3068"/>
              <a:gd name="T15" fmla="*/ 348 h 3677"/>
              <a:gd name="T16" fmla="*/ 3067 w 3068"/>
              <a:gd name="T17" fmla="*/ 3318 h 3677"/>
              <a:gd name="T18" fmla="*/ 2717 w 3068"/>
              <a:gd name="T19" fmla="*/ 3676 h 3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68" h="3677">
                <a:moveTo>
                  <a:pt x="2717" y="3676"/>
                </a:moveTo>
                <a:lnTo>
                  <a:pt x="2717" y="3676"/>
                </a:lnTo>
                <a:cubicBezTo>
                  <a:pt x="349" y="3676"/>
                  <a:pt x="349" y="3676"/>
                  <a:pt x="349" y="3676"/>
                </a:cubicBezTo>
                <a:cubicBezTo>
                  <a:pt x="154" y="3676"/>
                  <a:pt x="0" y="3513"/>
                  <a:pt x="0" y="3318"/>
                </a:cubicBezTo>
                <a:cubicBezTo>
                  <a:pt x="0" y="348"/>
                  <a:pt x="0" y="348"/>
                  <a:pt x="0" y="348"/>
                </a:cubicBezTo>
                <a:cubicBezTo>
                  <a:pt x="0" y="154"/>
                  <a:pt x="154" y="0"/>
                  <a:pt x="349" y="0"/>
                </a:cubicBezTo>
                <a:cubicBezTo>
                  <a:pt x="2717" y="0"/>
                  <a:pt x="2717" y="0"/>
                  <a:pt x="2717" y="0"/>
                </a:cubicBezTo>
                <a:cubicBezTo>
                  <a:pt x="2912" y="0"/>
                  <a:pt x="3067" y="154"/>
                  <a:pt x="3067" y="348"/>
                </a:cubicBezTo>
                <a:cubicBezTo>
                  <a:pt x="3067" y="3318"/>
                  <a:pt x="3067" y="3318"/>
                  <a:pt x="3067" y="3318"/>
                </a:cubicBezTo>
                <a:cubicBezTo>
                  <a:pt x="3067" y="3513"/>
                  <a:pt x="2912" y="3676"/>
                  <a:pt x="2717" y="3676"/>
                </a:cubicBezTo>
              </a:path>
            </a:pathLst>
          </a:custGeom>
          <a:solidFill>
            <a:srgbClr val="3898EC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6" name="Freeform 171"/>
          <p:cNvSpPr>
            <a:spLocks noChangeArrowheads="1"/>
          </p:cNvSpPr>
          <p:nvPr/>
        </p:nvSpPr>
        <p:spPr bwMode="auto">
          <a:xfrm>
            <a:off x="5252157" y="3314531"/>
            <a:ext cx="1679692" cy="2009848"/>
          </a:xfrm>
          <a:custGeom>
            <a:avLst/>
            <a:gdLst>
              <a:gd name="T0" fmla="*/ 2716 w 3075"/>
              <a:gd name="T1" fmla="*/ 3676 h 3677"/>
              <a:gd name="T2" fmla="*/ 2716 w 3075"/>
              <a:gd name="T3" fmla="*/ 3676 h 3677"/>
              <a:gd name="T4" fmla="*/ 358 w 3075"/>
              <a:gd name="T5" fmla="*/ 3676 h 3677"/>
              <a:gd name="T6" fmla="*/ 0 w 3075"/>
              <a:gd name="T7" fmla="*/ 3318 h 3677"/>
              <a:gd name="T8" fmla="*/ 0 w 3075"/>
              <a:gd name="T9" fmla="*/ 348 h 3677"/>
              <a:gd name="T10" fmla="*/ 358 w 3075"/>
              <a:gd name="T11" fmla="*/ 0 h 3677"/>
              <a:gd name="T12" fmla="*/ 2716 w 3075"/>
              <a:gd name="T13" fmla="*/ 0 h 3677"/>
              <a:gd name="T14" fmla="*/ 3074 w 3075"/>
              <a:gd name="T15" fmla="*/ 348 h 3677"/>
              <a:gd name="T16" fmla="*/ 3074 w 3075"/>
              <a:gd name="T17" fmla="*/ 3318 h 3677"/>
              <a:gd name="T18" fmla="*/ 2716 w 3075"/>
              <a:gd name="T19" fmla="*/ 3676 h 3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75" h="3677">
                <a:moveTo>
                  <a:pt x="2716" y="3676"/>
                </a:moveTo>
                <a:lnTo>
                  <a:pt x="2716" y="3676"/>
                </a:lnTo>
                <a:cubicBezTo>
                  <a:pt x="358" y="3676"/>
                  <a:pt x="358" y="3676"/>
                  <a:pt x="358" y="3676"/>
                </a:cubicBezTo>
                <a:cubicBezTo>
                  <a:pt x="163" y="3676"/>
                  <a:pt x="0" y="3513"/>
                  <a:pt x="0" y="3318"/>
                </a:cubicBezTo>
                <a:cubicBezTo>
                  <a:pt x="0" y="348"/>
                  <a:pt x="0" y="348"/>
                  <a:pt x="0" y="348"/>
                </a:cubicBezTo>
                <a:cubicBezTo>
                  <a:pt x="0" y="154"/>
                  <a:pt x="163" y="0"/>
                  <a:pt x="358" y="0"/>
                </a:cubicBezTo>
                <a:cubicBezTo>
                  <a:pt x="2716" y="0"/>
                  <a:pt x="2716" y="0"/>
                  <a:pt x="2716" y="0"/>
                </a:cubicBezTo>
                <a:cubicBezTo>
                  <a:pt x="2912" y="0"/>
                  <a:pt x="3074" y="154"/>
                  <a:pt x="3074" y="348"/>
                </a:cubicBezTo>
                <a:cubicBezTo>
                  <a:pt x="3074" y="3318"/>
                  <a:pt x="3074" y="3318"/>
                  <a:pt x="3074" y="3318"/>
                </a:cubicBezTo>
                <a:cubicBezTo>
                  <a:pt x="3074" y="3513"/>
                  <a:pt x="2912" y="3676"/>
                  <a:pt x="2716" y="3676"/>
                </a:cubicBezTo>
              </a:path>
            </a:pathLst>
          </a:custGeom>
          <a:solidFill>
            <a:srgbClr val="74798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" name="Freeform 172"/>
          <p:cNvSpPr>
            <a:spLocks noChangeArrowheads="1"/>
          </p:cNvSpPr>
          <p:nvPr/>
        </p:nvSpPr>
        <p:spPr bwMode="auto">
          <a:xfrm>
            <a:off x="7507813" y="3314531"/>
            <a:ext cx="1682102" cy="2009848"/>
          </a:xfrm>
          <a:custGeom>
            <a:avLst/>
            <a:gdLst>
              <a:gd name="T0" fmla="*/ 2717 w 3076"/>
              <a:gd name="T1" fmla="*/ 3676 h 3677"/>
              <a:gd name="T2" fmla="*/ 2717 w 3076"/>
              <a:gd name="T3" fmla="*/ 3676 h 3677"/>
              <a:gd name="T4" fmla="*/ 358 w 3076"/>
              <a:gd name="T5" fmla="*/ 3676 h 3677"/>
              <a:gd name="T6" fmla="*/ 0 w 3076"/>
              <a:gd name="T7" fmla="*/ 3318 h 3677"/>
              <a:gd name="T8" fmla="*/ 0 w 3076"/>
              <a:gd name="T9" fmla="*/ 348 h 3677"/>
              <a:gd name="T10" fmla="*/ 358 w 3076"/>
              <a:gd name="T11" fmla="*/ 0 h 3677"/>
              <a:gd name="T12" fmla="*/ 2717 w 3076"/>
              <a:gd name="T13" fmla="*/ 0 h 3677"/>
              <a:gd name="T14" fmla="*/ 3075 w 3076"/>
              <a:gd name="T15" fmla="*/ 348 h 3677"/>
              <a:gd name="T16" fmla="*/ 3075 w 3076"/>
              <a:gd name="T17" fmla="*/ 3318 h 3677"/>
              <a:gd name="T18" fmla="*/ 2717 w 3076"/>
              <a:gd name="T19" fmla="*/ 3676 h 3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76" h="3677">
                <a:moveTo>
                  <a:pt x="2717" y="3676"/>
                </a:moveTo>
                <a:lnTo>
                  <a:pt x="2717" y="3676"/>
                </a:lnTo>
                <a:cubicBezTo>
                  <a:pt x="358" y="3676"/>
                  <a:pt x="358" y="3676"/>
                  <a:pt x="358" y="3676"/>
                </a:cubicBezTo>
                <a:cubicBezTo>
                  <a:pt x="162" y="3676"/>
                  <a:pt x="0" y="3513"/>
                  <a:pt x="0" y="3318"/>
                </a:cubicBezTo>
                <a:cubicBezTo>
                  <a:pt x="0" y="348"/>
                  <a:pt x="0" y="348"/>
                  <a:pt x="0" y="348"/>
                </a:cubicBezTo>
                <a:cubicBezTo>
                  <a:pt x="0" y="154"/>
                  <a:pt x="162" y="0"/>
                  <a:pt x="358" y="0"/>
                </a:cubicBezTo>
                <a:cubicBezTo>
                  <a:pt x="2717" y="0"/>
                  <a:pt x="2717" y="0"/>
                  <a:pt x="2717" y="0"/>
                </a:cubicBezTo>
                <a:cubicBezTo>
                  <a:pt x="2920" y="0"/>
                  <a:pt x="3075" y="154"/>
                  <a:pt x="3075" y="348"/>
                </a:cubicBezTo>
                <a:cubicBezTo>
                  <a:pt x="3075" y="3318"/>
                  <a:pt x="3075" y="3318"/>
                  <a:pt x="3075" y="3318"/>
                </a:cubicBezTo>
                <a:cubicBezTo>
                  <a:pt x="3075" y="3513"/>
                  <a:pt x="2920" y="3676"/>
                  <a:pt x="2717" y="3676"/>
                </a:cubicBezTo>
              </a:path>
            </a:pathLst>
          </a:custGeom>
          <a:solidFill>
            <a:srgbClr val="3898EC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" name="Freeform 173"/>
          <p:cNvSpPr>
            <a:spLocks noChangeArrowheads="1"/>
          </p:cNvSpPr>
          <p:nvPr/>
        </p:nvSpPr>
        <p:spPr bwMode="auto">
          <a:xfrm>
            <a:off x="9765879" y="3314531"/>
            <a:ext cx="1682102" cy="2009848"/>
          </a:xfrm>
          <a:custGeom>
            <a:avLst/>
            <a:gdLst>
              <a:gd name="T0" fmla="*/ 2718 w 3077"/>
              <a:gd name="T1" fmla="*/ 3676 h 3677"/>
              <a:gd name="T2" fmla="*/ 2718 w 3077"/>
              <a:gd name="T3" fmla="*/ 3676 h 3677"/>
              <a:gd name="T4" fmla="*/ 358 w 3077"/>
              <a:gd name="T5" fmla="*/ 3676 h 3677"/>
              <a:gd name="T6" fmla="*/ 0 w 3077"/>
              <a:gd name="T7" fmla="*/ 3318 h 3677"/>
              <a:gd name="T8" fmla="*/ 0 w 3077"/>
              <a:gd name="T9" fmla="*/ 348 h 3677"/>
              <a:gd name="T10" fmla="*/ 358 w 3077"/>
              <a:gd name="T11" fmla="*/ 0 h 3677"/>
              <a:gd name="T12" fmla="*/ 2718 w 3077"/>
              <a:gd name="T13" fmla="*/ 0 h 3677"/>
              <a:gd name="T14" fmla="*/ 3076 w 3077"/>
              <a:gd name="T15" fmla="*/ 348 h 3677"/>
              <a:gd name="T16" fmla="*/ 3076 w 3077"/>
              <a:gd name="T17" fmla="*/ 3318 h 3677"/>
              <a:gd name="T18" fmla="*/ 2718 w 3077"/>
              <a:gd name="T19" fmla="*/ 3676 h 3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77" h="3677">
                <a:moveTo>
                  <a:pt x="2718" y="3676"/>
                </a:moveTo>
                <a:lnTo>
                  <a:pt x="2718" y="3676"/>
                </a:lnTo>
                <a:cubicBezTo>
                  <a:pt x="358" y="3676"/>
                  <a:pt x="358" y="3676"/>
                  <a:pt x="358" y="3676"/>
                </a:cubicBezTo>
                <a:cubicBezTo>
                  <a:pt x="155" y="3676"/>
                  <a:pt x="0" y="3513"/>
                  <a:pt x="0" y="3318"/>
                </a:cubicBezTo>
                <a:cubicBezTo>
                  <a:pt x="0" y="348"/>
                  <a:pt x="0" y="348"/>
                  <a:pt x="0" y="348"/>
                </a:cubicBezTo>
                <a:cubicBezTo>
                  <a:pt x="0" y="154"/>
                  <a:pt x="155" y="0"/>
                  <a:pt x="358" y="0"/>
                </a:cubicBezTo>
                <a:cubicBezTo>
                  <a:pt x="2718" y="0"/>
                  <a:pt x="2718" y="0"/>
                  <a:pt x="2718" y="0"/>
                </a:cubicBezTo>
                <a:cubicBezTo>
                  <a:pt x="2913" y="0"/>
                  <a:pt x="3076" y="154"/>
                  <a:pt x="3076" y="348"/>
                </a:cubicBezTo>
                <a:cubicBezTo>
                  <a:pt x="3076" y="3318"/>
                  <a:pt x="3076" y="3318"/>
                  <a:pt x="3076" y="3318"/>
                </a:cubicBezTo>
                <a:cubicBezTo>
                  <a:pt x="3076" y="3513"/>
                  <a:pt x="2913" y="3676"/>
                  <a:pt x="2718" y="3676"/>
                </a:cubicBezTo>
              </a:path>
            </a:pathLst>
          </a:custGeom>
          <a:solidFill>
            <a:srgbClr val="E8622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9" name="Freeform 174"/>
          <p:cNvSpPr>
            <a:spLocks noChangeArrowheads="1"/>
          </p:cNvSpPr>
          <p:nvPr/>
        </p:nvSpPr>
        <p:spPr bwMode="auto">
          <a:xfrm>
            <a:off x="3288096" y="4984584"/>
            <a:ext cx="1103730" cy="1098910"/>
          </a:xfrm>
          <a:custGeom>
            <a:avLst/>
            <a:gdLst>
              <a:gd name="T0" fmla="*/ 1253 w 2019"/>
              <a:gd name="T1" fmla="*/ 2009 h 2010"/>
              <a:gd name="T2" fmla="*/ 1147 w 2019"/>
              <a:gd name="T3" fmla="*/ 1895 h 2010"/>
              <a:gd name="T4" fmla="*/ 822 w 2019"/>
              <a:gd name="T5" fmla="*/ 1887 h 2010"/>
              <a:gd name="T6" fmla="*/ 708 w 2019"/>
              <a:gd name="T7" fmla="*/ 1993 h 2010"/>
              <a:gd name="T8" fmla="*/ 505 w 2019"/>
              <a:gd name="T9" fmla="*/ 1911 h 2010"/>
              <a:gd name="T10" fmla="*/ 480 w 2019"/>
              <a:gd name="T11" fmla="*/ 1732 h 2010"/>
              <a:gd name="T12" fmla="*/ 204 w 2019"/>
              <a:gd name="T13" fmla="*/ 1521 h 2010"/>
              <a:gd name="T14" fmla="*/ 74 w 2019"/>
              <a:gd name="T15" fmla="*/ 1464 h 2010"/>
              <a:gd name="T16" fmla="*/ 9 w 2019"/>
              <a:gd name="T17" fmla="*/ 1220 h 2010"/>
              <a:gd name="T18" fmla="*/ 114 w 2019"/>
              <a:gd name="T19" fmla="*/ 1147 h 2010"/>
              <a:gd name="T20" fmla="*/ 123 w 2019"/>
              <a:gd name="T21" fmla="*/ 821 h 2010"/>
              <a:gd name="T22" fmla="*/ 25 w 2019"/>
              <a:gd name="T23" fmla="*/ 748 h 2010"/>
              <a:gd name="T24" fmla="*/ 98 w 2019"/>
              <a:gd name="T25" fmla="*/ 504 h 2010"/>
              <a:gd name="T26" fmla="*/ 228 w 2019"/>
              <a:gd name="T27" fmla="*/ 455 h 2010"/>
              <a:gd name="T28" fmla="*/ 513 w 2019"/>
              <a:gd name="T29" fmla="*/ 252 h 2010"/>
              <a:gd name="T30" fmla="*/ 546 w 2019"/>
              <a:gd name="T31" fmla="*/ 73 h 2010"/>
              <a:gd name="T32" fmla="*/ 757 w 2019"/>
              <a:gd name="T33" fmla="*/ 0 h 2010"/>
              <a:gd name="T34" fmla="*/ 863 w 2019"/>
              <a:gd name="T35" fmla="*/ 113 h 2010"/>
              <a:gd name="T36" fmla="*/ 1188 w 2019"/>
              <a:gd name="T37" fmla="*/ 121 h 2010"/>
              <a:gd name="T38" fmla="*/ 1302 w 2019"/>
              <a:gd name="T39" fmla="*/ 16 h 2010"/>
              <a:gd name="T40" fmla="*/ 1505 w 2019"/>
              <a:gd name="T41" fmla="*/ 97 h 2010"/>
              <a:gd name="T42" fmla="*/ 1530 w 2019"/>
              <a:gd name="T43" fmla="*/ 276 h 2010"/>
              <a:gd name="T44" fmla="*/ 1806 w 2019"/>
              <a:gd name="T45" fmla="*/ 488 h 2010"/>
              <a:gd name="T46" fmla="*/ 1937 w 2019"/>
              <a:gd name="T47" fmla="*/ 544 h 2010"/>
              <a:gd name="T48" fmla="*/ 1945 w 2019"/>
              <a:gd name="T49" fmla="*/ 846 h 2010"/>
              <a:gd name="T50" fmla="*/ 1904 w 2019"/>
              <a:gd name="T51" fmla="*/ 1000 h 2010"/>
              <a:gd name="T52" fmla="*/ 1937 w 2019"/>
              <a:gd name="T53" fmla="*/ 1212 h 2010"/>
              <a:gd name="T54" fmla="*/ 1912 w 2019"/>
              <a:gd name="T55" fmla="*/ 1505 h 2010"/>
              <a:gd name="T56" fmla="*/ 1823 w 2019"/>
              <a:gd name="T57" fmla="*/ 1561 h 2010"/>
              <a:gd name="T58" fmla="*/ 1733 w 2019"/>
              <a:gd name="T59" fmla="*/ 1529 h 2010"/>
              <a:gd name="T60" fmla="*/ 1522 w 2019"/>
              <a:gd name="T61" fmla="*/ 1805 h 2010"/>
              <a:gd name="T62" fmla="*/ 1294 w 2019"/>
              <a:gd name="T63" fmla="*/ 2001 h 2010"/>
              <a:gd name="T64" fmla="*/ 1001 w 2019"/>
              <a:gd name="T65" fmla="*/ 577 h 2010"/>
              <a:gd name="T66" fmla="*/ 969 w 2019"/>
              <a:gd name="T67" fmla="*/ 585 h 2010"/>
              <a:gd name="T68" fmla="*/ 684 w 2019"/>
              <a:gd name="T69" fmla="*/ 732 h 2010"/>
              <a:gd name="T70" fmla="*/ 578 w 2019"/>
              <a:gd name="T71" fmla="*/ 1000 h 2010"/>
              <a:gd name="T72" fmla="*/ 667 w 2019"/>
              <a:gd name="T73" fmla="*/ 1260 h 2010"/>
              <a:gd name="T74" fmla="*/ 952 w 2019"/>
              <a:gd name="T75" fmla="*/ 1423 h 2010"/>
              <a:gd name="T76" fmla="*/ 1042 w 2019"/>
              <a:gd name="T77" fmla="*/ 1423 h 2010"/>
              <a:gd name="T78" fmla="*/ 1327 w 2019"/>
              <a:gd name="T79" fmla="*/ 1277 h 2010"/>
              <a:gd name="T80" fmla="*/ 1432 w 2019"/>
              <a:gd name="T81" fmla="*/ 1000 h 2010"/>
              <a:gd name="T82" fmla="*/ 1343 w 2019"/>
              <a:gd name="T83" fmla="*/ 748 h 2010"/>
              <a:gd name="T84" fmla="*/ 1058 w 2019"/>
              <a:gd name="T85" fmla="*/ 585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019" h="2010">
                <a:moveTo>
                  <a:pt x="1253" y="2009"/>
                </a:moveTo>
                <a:lnTo>
                  <a:pt x="1253" y="2009"/>
                </a:lnTo>
                <a:cubicBezTo>
                  <a:pt x="1221" y="2009"/>
                  <a:pt x="1180" y="1985"/>
                  <a:pt x="1164" y="1944"/>
                </a:cubicBezTo>
                <a:cubicBezTo>
                  <a:pt x="1147" y="1895"/>
                  <a:pt x="1147" y="1895"/>
                  <a:pt x="1147" y="1895"/>
                </a:cubicBezTo>
                <a:cubicBezTo>
                  <a:pt x="1099" y="1895"/>
                  <a:pt x="1050" y="1903"/>
                  <a:pt x="1001" y="1903"/>
                </a:cubicBezTo>
                <a:cubicBezTo>
                  <a:pt x="944" y="1903"/>
                  <a:pt x="879" y="1895"/>
                  <a:pt x="822" y="1887"/>
                </a:cubicBezTo>
                <a:cubicBezTo>
                  <a:pt x="798" y="1936"/>
                  <a:pt x="798" y="1936"/>
                  <a:pt x="798" y="1936"/>
                </a:cubicBezTo>
                <a:cubicBezTo>
                  <a:pt x="781" y="1968"/>
                  <a:pt x="749" y="1993"/>
                  <a:pt x="708" y="1993"/>
                </a:cubicBezTo>
                <a:cubicBezTo>
                  <a:pt x="700" y="1993"/>
                  <a:pt x="684" y="1993"/>
                  <a:pt x="676" y="1985"/>
                </a:cubicBezTo>
                <a:cubicBezTo>
                  <a:pt x="505" y="1911"/>
                  <a:pt x="505" y="1911"/>
                  <a:pt x="505" y="1911"/>
                </a:cubicBezTo>
                <a:cubicBezTo>
                  <a:pt x="456" y="1887"/>
                  <a:pt x="432" y="1830"/>
                  <a:pt x="456" y="1781"/>
                </a:cubicBezTo>
                <a:cubicBezTo>
                  <a:pt x="480" y="1732"/>
                  <a:pt x="480" y="1732"/>
                  <a:pt x="480" y="1732"/>
                </a:cubicBezTo>
                <a:cubicBezTo>
                  <a:pt x="391" y="1667"/>
                  <a:pt x="318" y="1586"/>
                  <a:pt x="253" y="1496"/>
                </a:cubicBezTo>
                <a:cubicBezTo>
                  <a:pt x="204" y="1521"/>
                  <a:pt x="204" y="1521"/>
                  <a:pt x="204" y="1521"/>
                </a:cubicBezTo>
                <a:cubicBezTo>
                  <a:pt x="188" y="1521"/>
                  <a:pt x="179" y="1521"/>
                  <a:pt x="163" y="1521"/>
                </a:cubicBezTo>
                <a:cubicBezTo>
                  <a:pt x="131" y="1521"/>
                  <a:pt x="90" y="1496"/>
                  <a:pt x="74" y="1464"/>
                </a:cubicBezTo>
                <a:cubicBezTo>
                  <a:pt x="9" y="1293"/>
                  <a:pt x="9" y="1293"/>
                  <a:pt x="9" y="1293"/>
                </a:cubicBezTo>
                <a:cubicBezTo>
                  <a:pt x="0" y="1269"/>
                  <a:pt x="0" y="1244"/>
                  <a:pt x="9" y="1220"/>
                </a:cubicBezTo>
                <a:cubicBezTo>
                  <a:pt x="25" y="1195"/>
                  <a:pt x="41" y="1179"/>
                  <a:pt x="66" y="1163"/>
                </a:cubicBezTo>
                <a:cubicBezTo>
                  <a:pt x="114" y="1147"/>
                  <a:pt x="114" y="1147"/>
                  <a:pt x="114" y="1147"/>
                </a:cubicBezTo>
                <a:cubicBezTo>
                  <a:pt x="114" y="1098"/>
                  <a:pt x="106" y="1049"/>
                  <a:pt x="106" y="1000"/>
                </a:cubicBezTo>
                <a:cubicBezTo>
                  <a:pt x="106" y="943"/>
                  <a:pt x="114" y="878"/>
                  <a:pt x="123" y="821"/>
                </a:cubicBezTo>
                <a:cubicBezTo>
                  <a:pt x="74" y="797"/>
                  <a:pt x="74" y="797"/>
                  <a:pt x="74" y="797"/>
                </a:cubicBezTo>
                <a:cubicBezTo>
                  <a:pt x="49" y="789"/>
                  <a:pt x="33" y="772"/>
                  <a:pt x="25" y="748"/>
                </a:cubicBezTo>
                <a:cubicBezTo>
                  <a:pt x="17" y="724"/>
                  <a:pt x="17" y="699"/>
                  <a:pt x="25" y="675"/>
                </a:cubicBezTo>
                <a:cubicBezTo>
                  <a:pt x="98" y="504"/>
                  <a:pt x="98" y="504"/>
                  <a:pt x="98" y="504"/>
                </a:cubicBezTo>
                <a:cubicBezTo>
                  <a:pt x="114" y="471"/>
                  <a:pt x="147" y="447"/>
                  <a:pt x="188" y="447"/>
                </a:cubicBezTo>
                <a:cubicBezTo>
                  <a:pt x="196" y="447"/>
                  <a:pt x="212" y="447"/>
                  <a:pt x="228" y="455"/>
                </a:cubicBezTo>
                <a:cubicBezTo>
                  <a:pt x="277" y="479"/>
                  <a:pt x="277" y="479"/>
                  <a:pt x="277" y="479"/>
                </a:cubicBezTo>
                <a:cubicBezTo>
                  <a:pt x="342" y="390"/>
                  <a:pt x="423" y="317"/>
                  <a:pt x="513" y="252"/>
                </a:cubicBezTo>
                <a:cubicBezTo>
                  <a:pt x="489" y="203"/>
                  <a:pt x="489" y="203"/>
                  <a:pt x="489" y="203"/>
                </a:cubicBezTo>
                <a:cubicBezTo>
                  <a:pt x="472" y="154"/>
                  <a:pt x="497" y="97"/>
                  <a:pt x="546" y="73"/>
                </a:cubicBezTo>
                <a:cubicBezTo>
                  <a:pt x="716" y="8"/>
                  <a:pt x="716" y="8"/>
                  <a:pt x="716" y="8"/>
                </a:cubicBezTo>
                <a:cubicBezTo>
                  <a:pt x="732" y="8"/>
                  <a:pt x="741" y="0"/>
                  <a:pt x="757" y="0"/>
                </a:cubicBezTo>
                <a:cubicBezTo>
                  <a:pt x="790" y="0"/>
                  <a:pt x="830" y="24"/>
                  <a:pt x="847" y="65"/>
                </a:cubicBezTo>
                <a:cubicBezTo>
                  <a:pt x="863" y="113"/>
                  <a:pt x="863" y="113"/>
                  <a:pt x="863" y="113"/>
                </a:cubicBezTo>
                <a:cubicBezTo>
                  <a:pt x="912" y="113"/>
                  <a:pt x="960" y="105"/>
                  <a:pt x="1001" y="105"/>
                </a:cubicBezTo>
                <a:cubicBezTo>
                  <a:pt x="1066" y="105"/>
                  <a:pt x="1131" y="113"/>
                  <a:pt x="1188" y="121"/>
                </a:cubicBezTo>
                <a:cubicBezTo>
                  <a:pt x="1213" y="73"/>
                  <a:pt x="1213" y="73"/>
                  <a:pt x="1213" y="73"/>
                </a:cubicBezTo>
                <a:cubicBezTo>
                  <a:pt x="1229" y="40"/>
                  <a:pt x="1261" y="16"/>
                  <a:pt x="1302" y="16"/>
                </a:cubicBezTo>
                <a:cubicBezTo>
                  <a:pt x="1310" y="16"/>
                  <a:pt x="1327" y="16"/>
                  <a:pt x="1335" y="24"/>
                </a:cubicBezTo>
                <a:cubicBezTo>
                  <a:pt x="1505" y="97"/>
                  <a:pt x="1505" y="97"/>
                  <a:pt x="1505" y="97"/>
                </a:cubicBezTo>
                <a:cubicBezTo>
                  <a:pt x="1554" y="121"/>
                  <a:pt x="1579" y="178"/>
                  <a:pt x="1554" y="227"/>
                </a:cubicBezTo>
                <a:cubicBezTo>
                  <a:pt x="1530" y="276"/>
                  <a:pt x="1530" y="276"/>
                  <a:pt x="1530" y="276"/>
                </a:cubicBezTo>
                <a:cubicBezTo>
                  <a:pt x="1619" y="341"/>
                  <a:pt x="1693" y="423"/>
                  <a:pt x="1758" y="512"/>
                </a:cubicBezTo>
                <a:cubicBezTo>
                  <a:pt x="1806" y="488"/>
                  <a:pt x="1806" y="488"/>
                  <a:pt x="1806" y="488"/>
                </a:cubicBezTo>
                <a:cubicBezTo>
                  <a:pt x="1823" y="488"/>
                  <a:pt x="1831" y="488"/>
                  <a:pt x="1847" y="488"/>
                </a:cubicBezTo>
                <a:cubicBezTo>
                  <a:pt x="1880" y="488"/>
                  <a:pt x="1920" y="512"/>
                  <a:pt x="1937" y="544"/>
                </a:cubicBezTo>
                <a:cubicBezTo>
                  <a:pt x="2002" y="716"/>
                  <a:pt x="2002" y="716"/>
                  <a:pt x="2002" y="716"/>
                </a:cubicBezTo>
                <a:cubicBezTo>
                  <a:pt x="2018" y="764"/>
                  <a:pt x="1994" y="821"/>
                  <a:pt x="1945" y="846"/>
                </a:cubicBezTo>
                <a:cubicBezTo>
                  <a:pt x="1888" y="862"/>
                  <a:pt x="1888" y="862"/>
                  <a:pt x="1888" y="862"/>
                </a:cubicBezTo>
                <a:cubicBezTo>
                  <a:pt x="1896" y="911"/>
                  <a:pt x="1904" y="959"/>
                  <a:pt x="1904" y="1000"/>
                </a:cubicBezTo>
                <a:cubicBezTo>
                  <a:pt x="1904" y="1065"/>
                  <a:pt x="1896" y="1130"/>
                  <a:pt x="1888" y="1187"/>
                </a:cubicBezTo>
                <a:cubicBezTo>
                  <a:pt x="1937" y="1212"/>
                  <a:pt x="1937" y="1212"/>
                  <a:pt x="1937" y="1212"/>
                </a:cubicBezTo>
                <a:cubicBezTo>
                  <a:pt x="1985" y="1228"/>
                  <a:pt x="2010" y="1285"/>
                  <a:pt x="1985" y="1334"/>
                </a:cubicBezTo>
                <a:cubicBezTo>
                  <a:pt x="1912" y="1505"/>
                  <a:pt x="1912" y="1505"/>
                  <a:pt x="1912" y="1505"/>
                </a:cubicBezTo>
                <a:cubicBezTo>
                  <a:pt x="1896" y="1537"/>
                  <a:pt x="1863" y="1561"/>
                  <a:pt x="1823" y="1561"/>
                </a:cubicBezTo>
                <a:lnTo>
                  <a:pt x="1823" y="1561"/>
                </a:lnTo>
                <a:cubicBezTo>
                  <a:pt x="1806" y="1561"/>
                  <a:pt x="1798" y="1561"/>
                  <a:pt x="1782" y="1553"/>
                </a:cubicBezTo>
                <a:cubicBezTo>
                  <a:pt x="1733" y="1529"/>
                  <a:pt x="1733" y="1529"/>
                  <a:pt x="1733" y="1529"/>
                </a:cubicBezTo>
                <a:cubicBezTo>
                  <a:pt x="1668" y="1618"/>
                  <a:pt x="1587" y="1692"/>
                  <a:pt x="1497" y="1757"/>
                </a:cubicBezTo>
                <a:cubicBezTo>
                  <a:pt x="1522" y="1805"/>
                  <a:pt x="1522" y="1805"/>
                  <a:pt x="1522" y="1805"/>
                </a:cubicBezTo>
                <a:cubicBezTo>
                  <a:pt x="1538" y="1854"/>
                  <a:pt x="1513" y="1911"/>
                  <a:pt x="1465" y="1936"/>
                </a:cubicBezTo>
                <a:cubicBezTo>
                  <a:pt x="1294" y="2001"/>
                  <a:pt x="1294" y="2001"/>
                  <a:pt x="1294" y="2001"/>
                </a:cubicBezTo>
                <a:cubicBezTo>
                  <a:pt x="1278" y="2001"/>
                  <a:pt x="1270" y="2009"/>
                  <a:pt x="1253" y="2009"/>
                </a:cubicBezTo>
                <a:close/>
                <a:moveTo>
                  <a:pt x="1001" y="577"/>
                </a:moveTo>
                <a:lnTo>
                  <a:pt x="1001" y="577"/>
                </a:lnTo>
                <a:cubicBezTo>
                  <a:pt x="993" y="577"/>
                  <a:pt x="985" y="577"/>
                  <a:pt x="969" y="585"/>
                </a:cubicBezTo>
                <a:cubicBezTo>
                  <a:pt x="887" y="585"/>
                  <a:pt x="814" y="618"/>
                  <a:pt x="749" y="667"/>
                </a:cubicBezTo>
                <a:cubicBezTo>
                  <a:pt x="724" y="683"/>
                  <a:pt x="700" y="707"/>
                  <a:pt x="684" y="732"/>
                </a:cubicBezTo>
                <a:cubicBezTo>
                  <a:pt x="627" y="797"/>
                  <a:pt x="594" y="870"/>
                  <a:pt x="586" y="951"/>
                </a:cubicBezTo>
                <a:cubicBezTo>
                  <a:pt x="578" y="968"/>
                  <a:pt x="578" y="984"/>
                  <a:pt x="578" y="1000"/>
                </a:cubicBezTo>
                <a:cubicBezTo>
                  <a:pt x="578" y="1016"/>
                  <a:pt x="578" y="1025"/>
                  <a:pt x="586" y="1041"/>
                </a:cubicBezTo>
                <a:cubicBezTo>
                  <a:pt x="586" y="1122"/>
                  <a:pt x="619" y="1195"/>
                  <a:pt x="667" y="1260"/>
                </a:cubicBezTo>
                <a:cubicBezTo>
                  <a:pt x="684" y="1285"/>
                  <a:pt x="708" y="1309"/>
                  <a:pt x="732" y="1325"/>
                </a:cubicBezTo>
                <a:cubicBezTo>
                  <a:pt x="798" y="1382"/>
                  <a:pt x="871" y="1415"/>
                  <a:pt x="952" y="1423"/>
                </a:cubicBezTo>
                <a:cubicBezTo>
                  <a:pt x="969" y="1423"/>
                  <a:pt x="985" y="1431"/>
                  <a:pt x="1001" y="1431"/>
                </a:cubicBezTo>
                <a:cubicBezTo>
                  <a:pt x="1017" y="1431"/>
                  <a:pt x="1025" y="1431"/>
                  <a:pt x="1042" y="1423"/>
                </a:cubicBezTo>
                <a:cubicBezTo>
                  <a:pt x="1123" y="1423"/>
                  <a:pt x="1196" y="1391"/>
                  <a:pt x="1261" y="1342"/>
                </a:cubicBezTo>
                <a:cubicBezTo>
                  <a:pt x="1286" y="1325"/>
                  <a:pt x="1310" y="1301"/>
                  <a:pt x="1327" y="1277"/>
                </a:cubicBezTo>
                <a:cubicBezTo>
                  <a:pt x="1383" y="1212"/>
                  <a:pt x="1416" y="1139"/>
                  <a:pt x="1424" y="1057"/>
                </a:cubicBezTo>
                <a:cubicBezTo>
                  <a:pt x="1424" y="1041"/>
                  <a:pt x="1432" y="1025"/>
                  <a:pt x="1432" y="1000"/>
                </a:cubicBezTo>
                <a:cubicBezTo>
                  <a:pt x="1432" y="992"/>
                  <a:pt x="1432" y="984"/>
                  <a:pt x="1424" y="968"/>
                </a:cubicBezTo>
                <a:cubicBezTo>
                  <a:pt x="1424" y="886"/>
                  <a:pt x="1392" y="813"/>
                  <a:pt x="1343" y="748"/>
                </a:cubicBezTo>
                <a:cubicBezTo>
                  <a:pt x="1327" y="724"/>
                  <a:pt x="1302" y="699"/>
                  <a:pt x="1278" y="683"/>
                </a:cubicBezTo>
                <a:cubicBezTo>
                  <a:pt x="1213" y="626"/>
                  <a:pt x="1139" y="593"/>
                  <a:pt x="1058" y="585"/>
                </a:cubicBezTo>
                <a:cubicBezTo>
                  <a:pt x="1042" y="577"/>
                  <a:pt x="1025" y="577"/>
                  <a:pt x="1001" y="577"/>
                </a:cubicBezTo>
                <a:close/>
              </a:path>
            </a:pathLst>
          </a:custGeom>
          <a:solidFill>
            <a:srgbClr val="3898EC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0" name="Freeform 175"/>
          <p:cNvSpPr>
            <a:spLocks noChangeArrowheads="1"/>
          </p:cNvSpPr>
          <p:nvPr/>
        </p:nvSpPr>
        <p:spPr bwMode="auto">
          <a:xfrm>
            <a:off x="3247129" y="4958076"/>
            <a:ext cx="1171206" cy="1151927"/>
          </a:xfrm>
          <a:custGeom>
            <a:avLst/>
            <a:gdLst>
              <a:gd name="T0" fmla="*/ 887 w 2141"/>
              <a:gd name="T1" fmla="*/ 195 h 2108"/>
              <a:gd name="T2" fmla="*/ 1261 w 2141"/>
              <a:gd name="T3" fmla="*/ 227 h 2108"/>
              <a:gd name="T4" fmla="*/ 1375 w 2141"/>
              <a:gd name="T5" fmla="*/ 122 h 2108"/>
              <a:gd name="T6" fmla="*/ 1554 w 2141"/>
              <a:gd name="T7" fmla="*/ 317 h 2108"/>
              <a:gd name="T8" fmla="*/ 1839 w 2141"/>
              <a:gd name="T9" fmla="*/ 618 h 2108"/>
              <a:gd name="T10" fmla="*/ 2026 w 2141"/>
              <a:gd name="T11" fmla="*/ 789 h 2108"/>
              <a:gd name="T12" fmla="*/ 1920 w 2141"/>
              <a:gd name="T13" fmla="*/ 1049 h 2108"/>
              <a:gd name="T14" fmla="*/ 2010 w 2141"/>
              <a:gd name="T15" fmla="*/ 1366 h 2108"/>
              <a:gd name="T16" fmla="*/ 1814 w 2141"/>
              <a:gd name="T17" fmla="*/ 1529 h 2108"/>
              <a:gd name="T18" fmla="*/ 1513 w 2141"/>
              <a:gd name="T19" fmla="*/ 1814 h 2108"/>
              <a:gd name="T20" fmla="*/ 1326 w 2141"/>
              <a:gd name="T21" fmla="*/ 2001 h 2108"/>
              <a:gd name="T22" fmla="*/ 1220 w 2141"/>
              <a:gd name="T23" fmla="*/ 1887 h 2108"/>
              <a:gd name="T24" fmla="*/ 854 w 2141"/>
              <a:gd name="T25" fmla="*/ 1903 h 2108"/>
              <a:gd name="T26" fmla="*/ 602 w 2141"/>
              <a:gd name="T27" fmla="*/ 1911 h 2108"/>
              <a:gd name="T28" fmla="*/ 366 w 2141"/>
              <a:gd name="T29" fmla="*/ 1505 h 2108"/>
              <a:gd name="T30" fmla="*/ 236 w 2141"/>
              <a:gd name="T31" fmla="*/ 1521 h 2108"/>
              <a:gd name="T32" fmla="*/ 220 w 2141"/>
              <a:gd name="T33" fmla="*/ 1244 h 2108"/>
              <a:gd name="T34" fmla="*/ 228 w 2141"/>
              <a:gd name="T35" fmla="*/ 830 h 2108"/>
              <a:gd name="T36" fmla="*/ 261 w 2141"/>
              <a:gd name="T37" fmla="*/ 545 h 2108"/>
              <a:gd name="T38" fmla="*/ 391 w 2141"/>
              <a:gd name="T39" fmla="*/ 569 h 2108"/>
              <a:gd name="T40" fmla="*/ 635 w 2141"/>
              <a:gd name="T41" fmla="*/ 179 h 2108"/>
              <a:gd name="T42" fmla="*/ 1074 w 2141"/>
              <a:gd name="T43" fmla="*/ 1529 h 2108"/>
              <a:gd name="T44" fmla="*/ 1554 w 2141"/>
              <a:gd name="T45" fmla="*/ 1114 h 2108"/>
              <a:gd name="T46" fmla="*/ 1383 w 2141"/>
              <a:gd name="T47" fmla="*/ 691 h 2108"/>
              <a:gd name="T48" fmla="*/ 789 w 2141"/>
              <a:gd name="T49" fmla="*/ 675 h 2108"/>
              <a:gd name="T50" fmla="*/ 602 w 2141"/>
              <a:gd name="T51" fmla="*/ 1098 h 2108"/>
              <a:gd name="T52" fmla="*/ 1074 w 2141"/>
              <a:gd name="T53" fmla="*/ 1529 h 2108"/>
              <a:gd name="T54" fmla="*/ 773 w 2141"/>
              <a:gd name="T55" fmla="*/ 8 h 2108"/>
              <a:gd name="T56" fmla="*/ 521 w 2141"/>
              <a:gd name="T57" fmla="*/ 284 h 2108"/>
              <a:gd name="T58" fmla="*/ 122 w 2141"/>
              <a:gd name="T59" fmla="*/ 528 h 2108"/>
              <a:gd name="T60" fmla="*/ 122 w 2141"/>
              <a:gd name="T61" fmla="*/ 1049 h 2108"/>
              <a:gd name="T62" fmla="*/ 98 w 2141"/>
              <a:gd name="T63" fmla="*/ 1529 h 2108"/>
              <a:gd name="T64" fmla="*/ 480 w 2141"/>
              <a:gd name="T65" fmla="*/ 1797 h 2108"/>
              <a:gd name="T66" fmla="*/ 781 w 2141"/>
              <a:gd name="T67" fmla="*/ 2099 h 2108"/>
              <a:gd name="T68" fmla="*/ 1188 w 2141"/>
              <a:gd name="T69" fmla="*/ 2001 h 2108"/>
              <a:gd name="T70" fmla="*/ 1554 w 2141"/>
              <a:gd name="T71" fmla="*/ 2034 h 2108"/>
              <a:gd name="T72" fmla="*/ 1839 w 2141"/>
              <a:gd name="T73" fmla="*/ 1651 h 2108"/>
              <a:gd name="T74" fmla="*/ 2115 w 2141"/>
              <a:gd name="T75" fmla="*/ 1293 h 2108"/>
              <a:gd name="T76" fmla="*/ 2026 w 2141"/>
              <a:gd name="T77" fmla="*/ 943 h 2108"/>
              <a:gd name="T78" fmla="*/ 2058 w 2141"/>
              <a:gd name="T79" fmla="*/ 577 h 2108"/>
              <a:gd name="T80" fmla="*/ 1668 w 2141"/>
              <a:gd name="T81" fmla="*/ 309 h 2108"/>
              <a:gd name="T82" fmla="*/ 1432 w 2141"/>
              <a:gd name="T83" fmla="*/ 24 h 2108"/>
              <a:gd name="T84" fmla="*/ 1074 w 2141"/>
              <a:gd name="T85" fmla="*/ 97 h 2108"/>
              <a:gd name="T86" fmla="*/ 830 w 2141"/>
              <a:gd name="T87" fmla="*/ 105 h 2108"/>
              <a:gd name="T88" fmla="*/ 838 w 2141"/>
              <a:gd name="T89" fmla="*/ 1334 h 2108"/>
              <a:gd name="T90" fmla="*/ 708 w 2141"/>
              <a:gd name="T91" fmla="*/ 1008 h 2108"/>
              <a:gd name="T92" fmla="*/ 1074 w 2141"/>
              <a:gd name="T93" fmla="*/ 683 h 2108"/>
              <a:gd name="T94" fmla="*/ 1448 w 2141"/>
              <a:gd name="T95" fmla="*/ 1025 h 2108"/>
              <a:gd name="T96" fmla="*/ 1302 w 2141"/>
              <a:gd name="T97" fmla="*/ 1350 h 2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41" h="2108">
                <a:moveTo>
                  <a:pt x="830" y="105"/>
                </a:moveTo>
                <a:lnTo>
                  <a:pt x="830" y="105"/>
                </a:lnTo>
                <a:cubicBezTo>
                  <a:pt x="846" y="105"/>
                  <a:pt x="863" y="114"/>
                  <a:pt x="863" y="130"/>
                </a:cubicBezTo>
                <a:cubicBezTo>
                  <a:pt x="887" y="195"/>
                  <a:pt x="887" y="195"/>
                  <a:pt x="887" y="195"/>
                </a:cubicBezTo>
                <a:cubicBezTo>
                  <a:pt x="895" y="211"/>
                  <a:pt x="911" y="219"/>
                  <a:pt x="928" y="219"/>
                </a:cubicBezTo>
                <a:lnTo>
                  <a:pt x="936" y="219"/>
                </a:lnTo>
                <a:cubicBezTo>
                  <a:pt x="985" y="211"/>
                  <a:pt x="1025" y="211"/>
                  <a:pt x="1074" y="211"/>
                </a:cubicBezTo>
                <a:cubicBezTo>
                  <a:pt x="1139" y="211"/>
                  <a:pt x="1204" y="219"/>
                  <a:pt x="1261" y="227"/>
                </a:cubicBezTo>
                <a:cubicBezTo>
                  <a:pt x="1261" y="227"/>
                  <a:pt x="1261" y="227"/>
                  <a:pt x="1269" y="227"/>
                </a:cubicBezTo>
                <a:cubicBezTo>
                  <a:pt x="1286" y="227"/>
                  <a:pt x="1302" y="219"/>
                  <a:pt x="1302" y="203"/>
                </a:cubicBezTo>
                <a:cubicBezTo>
                  <a:pt x="1334" y="146"/>
                  <a:pt x="1334" y="146"/>
                  <a:pt x="1334" y="146"/>
                </a:cubicBezTo>
                <a:cubicBezTo>
                  <a:pt x="1343" y="130"/>
                  <a:pt x="1359" y="122"/>
                  <a:pt x="1375" y="122"/>
                </a:cubicBezTo>
                <a:cubicBezTo>
                  <a:pt x="1375" y="122"/>
                  <a:pt x="1383" y="122"/>
                  <a:pt x="1391" y="122"/>
                </a:cubicBezTo>
                <a:cubicBezTo>
                  <a:pt x="1554" y="195"/>
                  <a:pt x="1554" y="195"/>
                  <a:pt x="1554" y="195"/>
                </a:cubicBezTo>
                <a:cubicBezTo>
                  <a:pt x="1578" y="203"/>
                  <a:pt x="1586" y="227"/>
                  <a:pt x="1578" y="252"/>
                </a:cubicBezTo>
                <a:cubicBezTo>
                  <a:pt x="1554" y="317"/>
                  <a:pt x="1554" y="317"/>
                  <a:pt x="1554" y="317"/>
                </a:cubicBezTo>
                <a:cubicBezTo>
                  <a:pt x="1546" y="333"/>
                  <a:pt x="1546" y="350"/>
                  <a:pt x="1562" y="366"/>
                </a:cubicBezTo>
                <a:cubicBezTo>
                  <a:pt x="1652" y="431"/>
                  <a:pt x="1733" y="504"/>
                  <a:pt x="1790" y="602"/>
                </a:cubicBezTo>
                <a:cubicBezTo>
                  <a:pt x="1798" y="610"/>
                  <a:pt x="1806" y="618"/>
                  <a:pt x="1823" y="618"/>
                </a:cubicBezTo>
                <a:cubicBezTo>
                  <a:pt x="1831" y="618"/>
                  <a:pt x="1831" y="618"/>
                  <a:pt x="1839" y="618"/>
                </a:cubicBezTo>
                <a:cubicBezTo>
                  <a:pt x="1904" y="593"/>
                  <a:pt x="1904" y="593"/>
                  <a:pt x="1904" y="593"/>
                </a:cubicBezTo>
                <a:cubicBezTo>
                  <a:pt x="1904" y="585"/>
                  <a:pt x="1912" y="585"/>
                  <a:pt x="1920" y="585"/>
                </a:cubicBezTo>
                <a:cubicBezTo>
                  <a:pt x="1936" y="585"/>
                  <a:pt x="1953" y="593"/>
                  <a:pt x="1953" y="610"/>
                </a:cubicBezTo>
                <a:cubicBezTo>
                  <a:pt x="2026" y="789"/>
                  <a:pt x="2026" y="789"/>
                  <a:pt x="2026" y="789"/>
                </a:cubicBezTo>
                <a:cubicBezTo>
                  <a:pt x="2034" y="805"/>
                  <a:pt x="2018" y="830"/>
                  <a:pt x="2001" y="838"/>
                </a:cubicBezTo>
                <a:cubicBezTo>
                  <a:pt x="1936" y="862"/>
                  <a:pt x="1936" y="862"/>
                  <a:pt x="1936" y="862"/>
                </a:cubicBezTo>
                <a:cubicBezTo>
                  <a:pt x="1920" y="870"/>
                  <a:pt x="1904" y="895"/>
                  <a:pt x="1912" y="911"/>
                </a:cubicBezTo>
                <a:cubicBezTo>
                  <a:pt x="1920" y="960"/>
                  <a:pt x="1920" y="1008"/>
                  <a:pt x="1920" y="1049"/>
                </a:cubicBezTo>
                <a:cubicBezTo>
                  <a:pt x="1920" y="1114"/>
                  <a:pt x="1912" y="1179"/>
                  <a:pt x="1904" y="1236"/>
                </a:cubicBezTo>
                <a:cubicBezTo>
                  <a:pt x="1896" y="1253"/>
                  <a:pt x="1904" y="1277"/>
                  <a:pt x="1928" y="1277"/>
                </a:cubicBezTo>
                <a:cubicBezTo>
                  <a:pt x="1985" y="1309"/>
                  <a:pt x="1985" y="1309"/>
                  <a:pt x="1985" y="1309"/>
                </a:cubicBezTo>
                <a:cubicBezTo>
                  <a:pt x="2010" y="1318"/>
                  <a:pt x="2018" y="1342"/>
                  <a:pt x="2010" y="1366"/>
                </a:cubicBezTo>
                <a:cubicBezTo>
                  <a:pt x="1936" y="1529"/>
                  <a:pt x="1936" y="1529"/>
                  <a:pt x="1936" y="1529"/>
                </a:cubicBezTo>
                <a:cubicBezTo>
                  <a:pt x="1928" y="1545"/>
                  <a:pt x="1912" y="1554"/>
                  <a:pt x="1896" y="1554"/>
                </a:cubicBezTo>
                <a:cubicBezTo>
                  <a:pt x="1887" y="1554"/>
                  <a:pt x="1887" y="1554"/>
                  <a:pt x="1879" y="1554"/>
                </a:cubicBezTo>
                <a:cubicBezTo>
                  <a:pt x="1814" y="1529"/>
                  <a:pt x="1814" y="1529"/>
                  <a:pt x="1814" y="1529"/>
                </a:cubicBezTo>
                <a:cubicBezTo>
                  <a:pt x="1814" y="1521"/>
                  <a:pt x="1806" y="1521"/>
                  <a:pt x="1798" y="1521"/>
                </a:cubicBezTo>
                <a:cubicBezTo>
                  <a:pt x="1790" y="1521"/>
                  <a:pt x="1774" y="1529"/>
                  <a:pt x="1766" y="1537"/>
                </a:cubicBezTo>
                <a:cubicBezTo>
                  <a:pt x="1701" y="1627"/>
                  <a:pt x="1627" y="1708"/>
                  <a:pt x="1530" y="1765"/>
                </a:cubicBezTo>
                <a:cubicBezTo>
                  <a:pt x="1513" y="1773"/>
                  <a:pt x="1513" y="1797"/>
                  <a:pt x="1513" y="1814"/>
                </a:cubicBezTo>
                <a:cubicBezTo>
                  <a:pt x="1538" y="1879"/>
                  <a:pt x="1538" y="1879"/>
                  <a:pt x="1538" y="1879"/>
                </a:cubicBezTo>
                <a:cubicBezTo>
                  <a:pt x="1546" y="1895"/>
                  <a:pt x="1538" y="1920"/>
                  <a:pt x="1521" y="1928"/>
                </a:cubicBezTo>
                <a:cubicBezTo>
                  <a:pt x="1343" y="2001"/>
                  <a:pt x="1343" y="2001"/>
                  <a:pt x="1343" y="2001"/>
                </a:cubicBezTo>
                <a:cubicBezTo>
                  <a:pt x="1343" y="2001"/>
                  <a:pt x="1334" y="2001"/>
                  <a:pt x="1326" y="2001"/>
                </a:cubicBezTo>
                <a:cubicBezTo>
                  <a:pt x="1310" y="2001"/>
                  <a:pt x="1294" y="1993"/>
                  <a:pt x="1294" y="1977"/>
                </a:cubicBezTo>
                <a:cubicBezTo>
                  <a:pt x="1269" y="1911"/>
                  <a:pt x="1269" y="1911"/>
                  <a:pt x="1269" y="1911"/>
                </a:cubicBezTo>
                <a:cubicBezTo>
                  <a:pt x="1261" y="1895"/>
                  <a:pt x="1245" y="1887"/>
                  <a:pt x="1229" y="1887"/>
                </a:cubicBezTo>
                <a:lnTo>
                  <a:pt x="1220" y="1887"/>
                </a:lnTo>
                <a:cubicBezTo>
                  <a:pt x="1172" y="1895"/>
                  <a:pt x="1123" y="1895"/>
                  <a:pt x="1074" y="1895"/>
                </a:cubicBezTo>
                <a:cubicBezTo>
                  <a:pt x="1017" y="1895"/>
                  <a:pt x="952" y="1887"/>
                  <a:pt x="895" y="1879"/>
                </a:cubicBezTo>
                <a:lnTo>
                  <a:pt x="887" y="1879"/>
                </a:lnTo>
                <a:cubicBezTo>
                  <a:pt x="871" y="1879"/>
                  <a:pt x="854" y="1887"/>
                  <a:pt x="854" y="1903"/>
                </a:cubicBezTo>
                <a:cubicBezTo>
                  <a:pt x="822" y="1960"/>
                  <a:pt x="822" y="1960"/>
                  <a:pt x="822" y="1960"/>
                </a:cubicBezTo>
                <a:cubicBezTo>
                  <a:pt x="814" y="1977"/>
                  <a:pt x="797" y="1985"/>
                  <a:pt x="781" y="1985"/>
                </a:cubicBezTo>
                <a:cubicBezTo>
                  <a:pt x="781" y="1985"/>
                  <a:pt x="773" y="1985"/>
                  <a:pt x="765" y="1985"/>
                </a:cubicBezTo>
                <a:cubicBezTo>
                  <a:pt x="602" y="1911"/>
                  <a:pt x="602" y="1911"/>
                  <a:pt x="602" y="1911"/>
                </a:cubicBezTo>
                <a:cubicBezTo>
                  <a:pt x="578" y="1903"/>
                  <a:pt x="570" y="1879"/>
                  <a:pt x="578" y="1854"/>
                </a:cubicBezTo>
                <a:cubicBezTo>
                  <a:pt x="602" y="1789"/>
                  <a:pt x="602" y="1789"/>
                  <a:pt x="602" y="1789"/>
                </a:cubicBezTo>
                <a:cubicBezTo>
                  <a:pt x="610" y="1773"/>
                  <a:pt x="610" y="1757"/>
                  <a:pt x="594" y="1741"/>
                </a:cubicBezTo>
                <a:cubicBezTo>
                  <a:pt x="505" y="1675"/>
                  <a:pt x="423" y="1602"/>
                  <a:pt x="366" y="1505"/>
                </a:cubicBezTo>
                <a:cubicBezTo>
                  <a:pt x="358" y="1497"/>
                  <a:pt x="350" y="1488"/>
                  <a:pt x="334" y="1488"/>
                </a:cubicBezTo>
                <a:cubicBezTo>
                  <a:pt x="326" y="1488"/>
                  <a:pt x="326" y="1488"/>
                  <a:pt x="317" y="1488"/>
                </a:cubicBezTo>
                <a:cubicBezTo>
                  <a:pt x="252" y="1513"/>
                  <a:pt x="252" y="1513"/>
                  <a:pt x="252" y="1513"/>
                </a:cubicBezTo>
                <a:cubicBezTo>
                  <a:pt x="252" y="1521"/>
                  <a:pt x="244" y="1521"/>
                  <a:pt x="236" y="1521"/>
                </a:cubicBezTo>
                <a:cubicBezTo>
                  <a:pt x="220" y="1521"/>
                  <a:pt x="204" y="1513"/>
                  <a:pt x="204" y="1497"/>
                </a:cubicBezTo>
                <a:cubicBezTo>
                  <a:pt x="130" y="1318"/>
                  <a:pt x="130" y="1318"/>
                  <a:pt x="130" y="1318"/>
                </a:cubicBezTo>
                <a:cubicBezTo>
                  <a:pt x="122" y="1301"/>
                  <a:pt x="139" y="1277"/>
                  <a:pt x="155" y="1269"/>
                </a:cubicBezTo>
                <a:cubicBezTo>
                  <a:pt x="220" y="1244"/>
                  <a:pt x="220" y="1244"/>
                  <a:pt x="220" y="1244"/>
                </a:cubicBezTo>
                <a:cubicBezTo>
                  <a:pt x="236" y="1236"/>
                  <a:pt x="252" y="1212"/>
                  <a:pt x="244" y="1196"/>
                </a:cubicBezTo>
                <a:cubicBezTo>
                  <a:pt x="236" y="1147"/>
                  <a:pt x="236" y="1098"/>
                  <a:pt x="236" y="1049"/>
                </a:cubicBezTo>
                <a:cubicBezTo>
                  <a:pt x="236" y="992"/>
                  <a:pt x="244" y="927"/>
                  <a:pt x="252" y="870"/>
                </a:cubicBezTo>
                <a:cubicBezTo>
                  <a:pt x="261" y="854"/>
                  <a:pt x="244" y="830"/>
                  <a:pt x="228" y="830"/>
                </a:cubicBezTo>
                <a:cubicBezTo>
                  <a:pt x="171" y="797"/>
                  <a:pt x="171" y="797"/>
                  <a:pt x="171" y="797"/>
                </a:cubicBezTo>
                <a:cubicBezTo>
                  <a:pt x="147" y="789"/>
                  <a:pt x="139" y="765"/>
                  <a:pt x="147" y="740"/>
                </a:cubicBezTo>
                <a:cubicBezTo>
                  <a:pt x="220" y="577"/>
                  <a:pt x="220" y="577"/>
                  <a:pt x="220" y="577"/>
                </a:cubicBezTo>
                <a:cubicBezTo>
                  <a:pt x="228" y="561"/>
                  <a:pt x="244" y="545"/>
                  <a:pt x="261" y="545"/>
                </a:cubicBezTo>
                <a:cubicBezTo>
                  <a:pt x="269" y="545"/>
                  <a:pt x="269" y="553"/>
                  <a:pt x="277" y="553"/>
                </a:cubicBezTo>
                <a:cubicBezTo>
                  <a:pt x="342" y="577"/>
                  <a:pt x="342" y="577"/>
                  <a:pt x="342" y="577"/>
                </a:cubicBezTo>
                <a:cubicBezTo>
                  <a:pt x="342" y="585"/>
                  <a:pt x="350" y="585"/>
                  <a:pt x="358" y="585"/>
                </a:cubicBezTo>
                <a:cubicBezTo>
                  <a:pt x="366" y="585"/>
                  <a:pt x="382" y="577"/>
                  <a:pt x="391" y="569"/>
                </a:cubicBezTo>
                <a:cubicBezTo>
                  <a:pt x="456" y="480"/>
                  <a:pt x="529" y="398"/>
                  <a:pt x="627" y="341"/>
                </a:cubicBezTo>
                <a:cubicBezTo>
                  <a:pt x="643" y="333"/>
                  <a:pt x="643" y="309"/>
                  <a:pt x="643" y="293"/>
                </a:cubicBezTo>
                <a:cubicBezTo>
                  <a:pt x="619" y="227"/>
                  <a:pt x="619" y="227"/>
                  <a:pt x="619" y="227"/>
                </a:cubicBezTo>
                <a:cubicBezTo>
                  <a:pt x="610" y="211"/>
                  <a:pt x="619" y="187"/>
                  <a:pt x="635" y="179"/>
                </a:cubicBezTo>
                <a:cubicBezTo>
                  <a:pt x="814" y="105"/>
                  <a:pt x="814" y="105"/>
                  <a:pt x="814" y="105"/>
                </a:cubicBezTo>
                <a:cubicBezTo>
                  <a:pt x="814" y="105"/>
                  <a:pt x="822" y="105"/>
                  <a:pt x="830" y="105"/>
                </a:cubicBezTo>
                <a:lnTo>
                  <a:pt x="1074" y="1529"/>
                </a:lnTo>
                <a:lnTo>
                  <a:pt x="1074" y="1529"/>
                </a:lnTo>
                <a:cubicBezTo>
                  <a:pt x="1090" y="1529"/>
                  <a:pt x="1107" y="1529"/>
                  <a:pt x="1123" y="1529"/>
                </a:cubicBezTo>
                <a:cubicBezTo>
                  <a:pt x="1212" y="1521"/>
                  <a:pt x="1302" y="1488"/>
                  <a:pt x="1367" y="1431"/>
                </a:cubicBezTo>
                <a:cubicBezTo>
                  <a:pt x="1400" y="1415"/>
                  <a:pt x="1424" y="1391"/>
                  <a:pt x="1440" y="1358"/>
                </a:cubicBezTo>
                <a:cubicBezTo>
                  <a:pt x="1505" y="1293"/>
                  <a:pt x="1538" y="1212"/>
                  <a:pt x="1554" y="1114"/>
                </a:cubicBezTo>
                <a:cubicBezTo>
                  <a:pt x="1554" y="1098"/>
                  <a:pt x="1554" y="1074"/>
                  <a:pt x="1554" y="1049"/>
                </a:cubicBezTo>
                <a:cubicBezTo>
                  <a:pt x="1554" y="1041"/>
                  <a:pt x="1554" y="1025"/>
                  <a:pt x="1554" y="1008"/>
                </a:cubicBezTo>
                <a:cubicBezTo>
                  <a:pt x="1546" y="919"/>
                  <a:pt x="1513" y="830"/>
                  <a:pt x="1456" y="765"/>
                </a:cubicBezTo>
                <a:cubicBezTo>
                  <a:pt x="1440" y="732"/>
                  <a:pt x="1416" y="708"/>
                  <a:pt x="1383" y="691"/>
                </a:cubicBezTo>
                <a:cubicBezTo>
                  <a:pt x="1318" y="626"/>
                  <a:pt x="1237" y="593"/>
                  <a:pt x="1139" y="577"/>
                </a:cubicBezTo>
                <a:cubicBezTo>
                  <a:pt x="1123" y="577"/>
                  <a:pt x="1098" y="577"/>
                  <a:pt x="1074" y="577"/>
                </a:cubicBezTo>
                <a:cubicBezTo>
                  <a:pt x="1066" y="577"/>
                  <a:pt x="1050" y="577"/>
                  <a:pt x="1033" y="577"/>
                </a:cubicBezTo>
                <a:cubicBezTo>
                  <a:pt x="944" y="585"/>
                  <a:pt x="854" y="618"/>
                  <a:pt x="789" y="675"/>
                </a:cubicBezTo>
                <a:cubicBezTo>
                  <a:pt x="757" y="691"/>
                  <a:pt x="732" y="716"/>
                  <a:pt x="716" y="748"/>
                </a:cubicBezTo>
                <a:cubicBezTo>
                  <a:pt x="651" y="813"/>
                  <a:pt x="619" y="895"/>
                  <a:pt x="602" y="992"/>
                </a:cubicBezTo>
                <a:cubicBezTo>
                  <a:pt x="602" y="1008"/>
                  <a:pt x="602" y="1033"/>
                  <a:pt x="602" y="1049"/>
                </a:cubicBezTo>
                <a:cubicBezTo>
                  <a:pt x="602" y="1065"/>
                  <a:pt x="602" y="1082"/>
                  <a:pt x="602" y="1098"/>
                </a:cubicBezTo>
                <a:cubicBezTo>
                  <a:pt x="610" y="1188"/>
                  <a:pt x="643" y="1277"/>
                  <a:pt x="700" y="1342"/>
                </a:cubicBezTo>
                <a:cubicBezTo>
                  <a:pt x="716" y="1374"/>
                  <a:pt x="740" y="1399"/>
                  <a:pt x="773" y="1415"/>
                </a:cubicBezTo>
                <a:cubicBezTo>
                  <a:pt x="838" y="1480"/>
                  <a:pt x="920" y="1513"/>
                  <a:pt x="1017" y="1529"/>
                </a:cubicBezTo>
                <a:cubicBezTo>
                  <a:pt x="1033" y="1529"/>
                  <a:pt x="1058" y="1529"/>
                  <a:pt x="1074" y="1529"/>
                </a:cubicBezTo>
                <a:lnTo>
                  <a:pt x="830" y="0"/>
                </a:lnTo>
                <a:lnTo>
                  <a:pt x="830" y="0"/>
                </a:lnTo>
                <a:lnTo>
                  <a:pt x="830" y="0"/>
                </a:lnTo>
                <a:cubicBezTo>
                  <a:pt x="805" y="0"/>
                  <a:pt x="789" y="0"/>
                  <a:pt x="773" y="8"/>
                </a:cubicBezTo>
                <a:cubicBezTo>
                  <a:pt x="602" y="73"/>
                  <a:pt x="602" y="73"/>
                  <a:pt x="602" y="73"/>
                </a:cubicBezTo>
                <a:cubicBezTo>
                  <a:pt x="562" y="89"/>
                  <a:pt x="529" y="114"/>
                  <a:pt x="513" y="154"/>
                </a:cubicBezTo>
                <a:cubicBezTo>
                  <a:pt x="496" y="187"/>
                  <a:pt x="496" y="227"/>
                  <a:pt x="513" y="268"/>
                </a:cubicBezTo>
                <a:cubicBezTo>
                  <a:pt x="521" y="284"/>
                  <a:pt x="521" y="284"/>
                  <a:pt x="521" y="284"/>
                </a:cubicBezTo>
                <a:cubicBezTo>
                  <a:pt x="448" y="333"/>
                  <a:pt x="391" y="390"/>
                  <a:pt x="334" y="455"/>
                </a:cubicBezTo>
                <a:cubicBezTo>
                  <a:pt x="317" y="455"/>
                  <a:pt x="317" y="455"/>
                  <a:pt x="317" y="455"/>
                </a:cubicBezTo>
                <a:cubicBezTo>
                  <a:pt x="301" y="447"/>
                  <a:pt x="277" y="439"/>
                  <a:pt x="261" y="439"/>
                </a:cubicBezTo>
                <a:cubicBezTo>
                  <a:pt x="204" y="439"/>
                  <a:pt x="147" y="472"/>
                  <a:pt x="122" y="528"/>
                </a:cubicBezTo>
                <a:cubicBezTo>
                  <a:pt x="49" y="699"/>
                  <a:pt x="49" y="699"/>
                  <a:pt x="49" y="699"/>
                </a:cubicBezTo>
                <a:cubicBezTo>
                  <a:pt x="16" y="773"/>
                  <a:pt x="49" y="862"/>
                  <a:pt x="122" y="895"/>
                </a:cubicBezTo>
                <a:cubicBezTo>
                  <a:pt x="139" y="903"/>
                  <a:pt x="139" y="903"/>
                  <a:pt x="139" y="903"/>
                </a:cubicBezTo>
                <a:cubicBezTo>
                  <a:pt x="130" y="951"/>
                  <a:pt x="122" y="1000"/>
                  <a:pt x="122" y="1049"/>
                </a:cubicBezTo>
                <a:cubicBezTo>
                  <a:pt x="122" y="1090"/>
                  <a:pt x="130" y="1122"/>
                  <a:pt x="130" y="1163"/>
                </a:cubicBezTo>
                <a:cubicBezTo>
                  <a:pt x="114" y="1163"/>
                  <a:pt x="114" y="1163"/>
                  <a:pt x="114" y="1163"/>
                </a:cubicBezTo>
                <a:cubicBezTo>
                  <a:pt x="41" y="1196"/>
                  <a:pt x="0" y="1285"/>
                  <a:pt x="33" y="1358"/>
                </a:cubicBezTo>
                <a:cubicBezTo>
                  <a:pt x="98" y="1529"/>
                  <a:pt x="98" y="1529"/>
                  <a:pt x="98" y="1529"/>
                </a:cubicBezTo>
                <a:cubicBezTo>
                  <a:pt x="122" y="1586"/>
                  <a:pt x="179" y="1627"/>
                  <a:pt x="236" y="1627"/>
                </a:cubicBezTo>
                <a:cubicBezTo>
                  <a:pt x="261" y="1627"/>
                  <a:pt x="277" y="1627"/>
                  <a:pt x="293" y="1619"/>
                </a:cubicBezTo>
                <a:cubicBezTo>
                  <a:pt x="309" y="1610"/>
                  <a:pt x="309" y="1610"/>
                  <a:pt x="309" y="1610"/>
                </a:cubicBezTo>
                <a:cubicBezTo>
                  <a:pt x="358" y="1684"/>
                  <a:pt x="415" y="1741"/>
                  <a:pt x="480" y="1797"/>
                </a:cubicBezTo>
                <a:cubicBezTo>
                  <a:pt x="480" y="1814"/>
                  <a:pt x="480" y="1814"/>
                  <a:pt x="480" y="1814"/>
                </a:cubicBezTo>
                <a:cubicBezTo>
                  <a:pt x="448" y="1887"/>
                  <a:pt x="480" y="1977"/>
                  <a:pt x="553" y="2009"/>
                </a:cubicBezTo>
                <a:cubicBezTo>
                  <a:pt x="724" y="2082"/>
                  <a:pt x="724" y="2082"/>
                  <a:pt x="724" y="2082"/>
                </a:cubicBezTo>
                <a:cubicBezTo>
                  <a:pt x="740" y="2090"/>
                  <a:pt x="765" y="2099"/>
                  <a:pt x="781" y="2099"/>
                </a:cubicBezTo>
                <a:cubicBezTo>
                  <a:pt x="846" y="2099"/>
                  <a:pt x="895" y="2058"/>
                  <a:pt x="920" y="2009"/>
                </a:cubicBezTo>
                <a:cubicBezTo>
                  <a:pt x="928" y="1993"/>
                  <a:pt x="928" y="1993"/>
                  <a:pt x="928" y="1993"/>
                </a:cubicBezTo>
                <a:cubicBezTo>
                  <a:pt x="977" y="2001"/>
                  <a:pt x="1025" y="2009"/>
                  <a:pt x="1074" y="2009"/>
                </a:cubicBezTo>
                <a:cubicBezTo>
                  <a:pt x="1115" y="2009"/>
                  <a:pt x="1147" y="2001"/>
                  <a:pt x="1188" y="2001"/>
                </a:cubicBezTo>
                <a:cubicBezTo>
                  <a:pt x="1188" y="2017"/>
                  <a:pt x="1188" y="2017"/>
                  <a:pt x="1188" y="2017"/>
                </a:cubicBezTo>
                <a:cubicBezTo>
                  <a:pt x="1212" y="2074"/>
                  <a:pt x="1269" y="2107"/>
                  <a:pt x="1326" y="2107"/>
                </a:cubicBezTo>
                <a:cubicBezTo>
                  <a:pt x="1351" y="2107"/>
                  <a:pt x="1367" y="2107"/>
                  <a:pt x="1383" y="2099"/>
                </a:cubicBezTo>
                <a:cubicBezTo>
                  <a:pt x="1554" y="2034"/>
                  <a:pt x="1554" y="2034"/>
                  <a:pt x="1554" y="2034"/>
                </a:cubicBezTo>
                <a:cubicBezTo>
                  <a:pt x="1635" y="2001"/>
                  <a:pt x="1676" y="1911"/>
                  <a:pt x="1643" y="1838"/>
                </a:cubicBezTo>
                <a:cubicBezTo>
                  <a:pt x="1635" y="1822"/>
                  <a:pt x="1635" y="1822"/>
                  <a:pt x="1635" y="1822"/>
                </a:cubicBezTo>
                <a:cubicBezTo>
                  <a:pt x="1709" y="1773"/>
                  <a:pt x="1766" y="1716"/>
                  <a:pt x="1823" y="1643"/>
                </a:cubicBezTo>
                <a:cubicBezTo>
                  <a:pt x="1839" y="1651"/>
                  <a:pt x="1839" y="1651"/>
                  <a:pt x="1839" y="1651"/>
                </a:cubicBezTo>
                <a:cubicBezTo>
                  <a:pt x="1855" y="1659"/>
                  <a:pt x="1879" y="1667"/>
                  <a:pt x="1896" y="1667"/>
                </a:cubicBezTo>
                <a:cubicBezTo>
                  <a:pt x="1953" y="1667"/>
                  <a:pt x="2010" y="1635"/>
                  <a:pt x="2034" y="1578"/>
                </a:cubicBezTo>
                <a:cubicBezTo>
                  <a:pt x="2107" y="1407"/>
                  <a:pt x="2107" y="1407"/>
                  <a:pt x="2107" y="1407"/>
                </a:cubicBezTo>
                <a:cubicBezTo>
                  <a:pt x="2124" y="1366"/>
                  <a:pt x="2124" y="1326"/>
                  <a:pt x="2115" y="1293"/>
                </a:cubicBezTo>
                <a:cubicBezTo>
                  <a:pt x="2099" y="1253"/>
                  <a:pt x="2067" y="1228"/>
                  <a:pt x="2034" y="1212"/>
                </a:cubicBezTo>
                <a:cubicBezTo>
                  <a:pt x="2018" y="1204"/>
                  <a:pt x="2018" y="1204"/>
                  <a:pt x="2018" y="1204"/>
                </a:cubicBezTo>
                <a:cubicBezTo>
                  <a:pt x="2026" y="1155"/>
                  <a:pt x="2034" y="1106"/>
                  <a:pt x="2034" y="1049"/>
                </a:cubicBezTo>
                <a:cubicBezTo>
                  <a:pt x="2034" y="1017"/>
                  <a:pt x="2026" y="984"/>
                  <a:pt x="2026" y="943"/>
                </a:cubicBezTo>
                <a:cubicBezTo>
                  <a:pt x="2042" y="943"/>
                  <a:pt x="2042" y="943"/>
                  <a:pt x="2042" y="943"/>
                </a:cubicBezTo>
                <a:cubicBezTo>
                  <a:pt x="2075" y="927"/>
                  <a:pt x="2107" y="903"/>
                  <a:pt x="2124" y="862"/>
                </a:cubicBezTo>
                <a:cubicBezTo>
                  <a:pt x="2140" y="830"/>
                  <a:pt x="2140" y="789"/>
                  <a:pt x="2124" y="748"/>
                </a:cubicBezTo>
                <a:cubicBezTo>
                  <a:pt x="2058" y="577"/>
                  <a:pt x="2058" y="577"/>
                  <a:pt x="2058" y="577"/>
                </a:cubicBezTo>
                <a:cubicBezTo>
                  <a:pt x="2034" y="520"/>
                  <a:pt x="1977" y="480"/>
                  <a:pt x="1920" y="480"/>
                </a:cubicBezTo>
                <a:cubicBezTo>
                  <a:pt x="1896" y="480"/>
                  <a:pt x="1879" y="480"/>
                  <a:pt x="1863" y="488"/>
                </a:cubicBezTo>
                <a:cubicBezTo>
                  <a:pt x="1847" y="496"/>
                  <a:pt x="1847" y="496"/>
                  <a:pt x="1847" y="496"/>
                </a:cubicBezTo>
                <a:cubicBezTo>
                  <a:pt x="1798" y="423"/>
                  <a:pt x="1741" y="366"/>
                  <a:pt x="1668" y="309"/>
                </a:cubicBezTo>
                <a:cubicBezTo>
                  <a:pt x="1676" y="293"/>
                  <a:pt x="1676" y="293"/>
                  <a:pt x="1676" y="293"/>
                </a:cubicBezTo>
                <a:cubicBezTo>
                  <a:pt x="1692" y="260"/>
                  <a:pt x="1692" y="219"/>
                  <a:pt x="1684" y="179"/>
                </a:cubicBezTo>
                <a:cubicBezTo>
                  <a:pt x="1668" y="146"/>
                  <a:pt x="1635" y="114"/>
                  <a:pt x="1603" y="97"/>
                </a:cubicBezTo>
                <a:cubicBezTo>
                  <a:pt x="1432" y="24"/>
                  <a:pt x="1432" y="24"/>
                  <a:pt x="1432" y="24"/>
                </a:cubicBezTo>
                <a:cubicBezTo>
                  <a:pt x="1416" y="16"/>
                  <a:pt x="1391" y="8"/>
                  <a:pt x="1375" y="8"/>
                </a:cubicBezTo>
                <a:cubicBezTo>
                  <a:pt x="1310" y="8"/>
                  <a:pt x="1261" y="49"/>
                  <a:pt x="1237" y="97"/>
                </a:cubicBezTo>
                <a:cubicBezTo>
                  <a:pt x="1229" y="114"/>
                  <a:pt x="1229" y="114"/>
                  <a:pt x="1229" y="114"/>
                </a:cubicBezTo>
                <a:cubicBezTo>
                  <a:pt x="1180" y="105"/>
                  <a:pt x="1131" y="97"/>
                  <a:pt x="1074" y="97"/>
                </a:cubicBezTo>
                <a:cubicBezTo>
                  <a:pt x="1042" y="97"/>
                  <a:pt x="1009" y="105"/>
                  <a:pt x="968" y="105"/>
                </a:cubicBezTo>
                <a:cubicBezTo>
                  <a:pt x="968" y="89"/>
                  <a:pt x="968" y="89"/>
                  <a:pt x="968" y="89"/>
                </a:cubicBezTo>
                <a:cubicBezTo>
                  <a:pt x="944" y="32"/>
                  <a:pt x="887" y="0"/>
                  <a:pt x="830" y="0"/>
                </a:cubicBezTo>
                <a:lnTo>
                  <a:pt x="830" y="105"/>
                </a:lnTo>
                <a:close/>
                <a:moveTo>
                  <a:pt x="1074" y="1423"/>
                </a:moveTo>
                <a:lnTo>
                  <a:pt x="1074" y="1423"/>
                </a:lnTo>
                <a:cubicBezTo>
                  <a:pt x="1066" y="1423"/>
                  <a:pt x="1050" y="1423"/>
                  <a:pt x="1025" y="1423"/>
                </a:cubicBezTo>
                <a:cubicBezTo>
                  <a:pt x="960" y="1407"/>
                  <a:pt x="895" y="1383"/>
                  <a:pt x="838" y="1334"/>
                </a:cubicBezTo>
                <a:cubicBezTo>
                  <a:pt x="822" y="1318"/>
                  <a:pt x="797" y="1301"/>
                  <a:pt x="781" y="1277"/>
                </a:cubicBezTo>
                <a:cubicBezTo>
                  <a:pt x="740" y="1220"/>
                  <a:pt x="716" y="1155"/>
                  <a:pt x="708" y="1082"/>
                </a:cubicBezTo>
                <a:cubicBezTo>
                  <a:pt x="708" y="1074"/>
                  <a:pt x="708" y="1065"/>
                  <a:pt x="708" y="1049"/>
                </a:cubicBezTo>
                <a:cubicBezTo>
                  <a:pt x="708" y="1041"/>
                  <a:pt x="708" y="1025"/>
                  <a:pt x="708" y="1008"/>
                </a:cubicBezTo>
                <a:cubicBezTo>
                  <a:pt x="724" y="935"/>
                  <a:pt x="749" y="870"/>
                  <a:pt x="797" y="813"/>
                </a:cubicBezTo>
                <a:cubicBezTo>
                  <a:pt x="814" y="797"/>
                  <a:pt x="830" y="773"/>
                  <a:pt x="854" y="756"/>
                </a:cubicBezTo>
                <a:cubicBezTo>
                  <a:pt x="911" y="716"/>
                  <a:pt x="977" y="691"/>
                  <a:pt x="1050" y="683"/>
                </a:cubicBezTo>
                <a:cubicBezTo>
                  <a:pt x="1058" y="683"/>
                  <a:pt x="1066" y="683"/>
                  <a:pt x="1074" y="683"/>
                </a:cubicBezTo>
                <a:cubicBezTo>
                  <a:pt x="1090" y="683"/>
                  <a:pt x="1107" y="683"/>
                  <a:pt x="1123" y="683"/>
                </a:cubicBezTo>
                <a:cubicBezTo>
                  <a:pt x="1196" y="699"/>
                  <a:pt x="1261" y="724"/>
                  <a:pt x="1318" y="773"/>
                </a:cubicBezTo>
                <a:cubicBezTo>
                  <a:pt x="1334" y="789"/>
                  <a:pt x="1359" y="805"/>
                  <a:pt x="1375" y="830"/>
                </a:cubicBezTo>
                <a:cubicBezTo>
                  <a:pt x="1416" y="886"/>
                  <a:pt x="1440" y="951"/>
                  <a:pt x="1448" y="1025"/>
                </a:cubicBezTo>
                <a:cubicBezTo>
                  <a:pt x="1448" y="1033"/>
                  <a:pt x="1448" y="1041"/>
                  <a:pt x="1448" y="1049"/>
                </a:cubicBezTo>
                <a:cubicBezTo>
                  <a:pt x="1448" y="1065"/>
                  <a:pt x="1448" y="1082"/>
                  <a:pt x="1448" y="1098"/>
                </a:cubicBezTo>
                <a:cubicBezTo>
                  <a:pt x="1432" y="1171"/>
                  <a:pt x="1408" y="1236"/>
                  <a:pt x="1359" y="1293"/>
                </a:cubicBezTo>
                <a:cubicBezTo>
                  <a:pt x="1343" y="1309"/>
                  <a:pt x="1326" y="1334"/>
                  <a:pt x="1302" y="1350"/>
                </a:cubicBezTo>
                <a:cubicBezTo>
                  <a:pt x="1245" y="1391"/>
                  <a:pt x="1180" y="1415"/>
                  <a:pt x="1107" y="1423"/>
                </a:cubicBezTo>
                <a:cubicBezTo>
                  <a:pt x="1098" y="1423"/>
                  <a:pt x="1090" y="1423"/>
                  <a:pt x="1074" y="1423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1" name="Freeform 176"/>
          <p:cNvSpPr>
            <a:spLocks noChangeArrowheads="1"/>
          </p:cNvSpPr>
          <p:nvPr/>
        </p:nvSpPr>
        <p:spPr bwMode="auto">
          <a:xfrm>
            <a:off x="1145706" y="2410822"/>
            <a:ext cx="877200" cy="1253142"/>
          </a:xfrm>
          <a:custGeom>
            <a:avLst/>
            <a:gdLst>
              <a:gd name="T0" fmla="*/ 700 w 1604"/>
              <a:gd name="T1" fmla="*/ 2293 h 2294"/>
              <a:gd name="T2" fmla="*/ 700 w 1604"/>
              <a:gd name="T3" fmla="*/ 2293 h 2294"/>
              <a:gd name="T4" fmla="*/ 692 w 1604"/>
              <a:gd name="T5" fmla="*/ 2293 h 2294"/>
              <a:gd name="T6" fmla="*/ 505 w 1604"/>
              <a:gd name="T7" fmla="*/ 2123 h 2294"/>
              <a:gd name="T8" fmla="*/ 505 w 1604"/>
              <a:gd name="T9" fmla="*/ 2123 h 2294"/>
              <a:gd name="T10" fmla="*/ 374 w 1604"/>
              <a:gd name="T11" fmla="*/ 2009 h 2294"/>
              <a:gd name="T12" fmla="*/ 374 w 1604"/>
              <a:gd name="T13" fmla="*/ 1944 h 2294"/>
              <a:gd name="T14" fmla="*/ 374 w 1604"/>
              <a:gd name="T15" fmla="*/ 1919 h 2294"/>
              <a:gd name="T16" fmla="*/ 334 w 1604"/>
              <a:gd name="T17" fmla="*/ 1822 h 2294"/>
              <a:gd name="T18" fmla="*/ 334 w 1604"/>
              <a:gd name="T19" fmla="*/ 1741 h 2294"/>
              <a:gd name="T20" fmla="*/ 374 w 1604"/>
              <a:gd name="T21" fmla="*/ 1644 h 2294"/>
              <a:gd name="T22" fmla="*/ 350 w 1604"/>
              <a:gd name="T23" fmla="*/ 1530 h 2294"/>
              <a:gd name="T24" fmla="*/ 269 w 1604"/>
              <a:gd name="T25" fmla="*/ 1416 h 2294"/>
              <a:gd name="T26" fmla="*/ 17 w 1604"/>
              <a:gd name="T27" fmla="*/ 977 h 2294"/>
              <a:gd name="T28" fmla="*/ 0 w 1604"/>
              <a:gd name="T29" fmla="*/ 781 h 2294"/>
              <a:gd name="T30" fmla="*/ 8 w 1604"/>
              <a:gd name="T31" fmla="*/ 724 h 2294"/>
              <a:gd name="T32" fmla="*/ 236 w 1604"/>
              <a:gd name="T33" fmla="*/ 236 h 2294"/>
              <a:gd name="T34" fmla="*/ 383 w 1604"/>
              <a:gd name="T35" fmla="*/ 122 h 2294"/>
              <a:gd name="T36" fmla="*/ 798 w 1604"/>
              <a:gd name="T37" fmla="*/ 0 h 2294"/>
              <a:gd name="T38" fmla="*/ 855 w 1604"/>
              <a:gd name="T39" fmla="*/ 0 h 2294"/>
              <a:gd name="T40" fmla="*/ 1009 w 1604"/>
              <a:gd name="T41" fmla="*/ 33 h 2294"/>
              <a:gd name="T42" fmla="*/ 1164 w 1604"/>
              <a:gd name="T43" fmla="*/ 98 h 2294"/>
              <a:gd name="T44" fmla="*/ 1302 w 1604"/>
              <a:gd name="T45" fmla="*/ 188 h 2294"/>
              <a:gd name="T46" fmla="*/ 1521 w 1604"/>
              <a:gd name="T47" fmla="*/ 472 h 2294"/>
              <a:gd name="T48" fmla="*/ 1578 w 1604"/>
              <a:gd name="T49" fmla="*/ 651 h 2294"/>
              <a:gd name="T50" fmla="*/ 1595 w 1604"/>
              <a:gd name="T51" fmla="*/ 781 h 2294"/>
              <a:gd name="T52" fmla="*/ 1456 w 1604"/>
              <a:gd name="T53" fmla="*/ 1269 h 2294"/>
              <a:gd name="T54" fmla="*/ 1326 w 1604"/>
              <a:gd name="T55" fmla="*/ 1416 h 2294"/>
              <a:gd name="T56" fmla="*/ 1245 w 1604"/>
              <a:gd name="T57" fmla="*/ 1530 h 2294"/>
              <a:gd name="T58" fmla="*/ 1229 w 1604"/>
              <a:gd name="T59" fmla="*/ 1611 h 2294"/>
              <a:gd name="T60" fmla="*/ 1221 w 1604"/>
              <a:gd name="T61" fmla="*/ 1644 h 2294"/>
              <a:gd name="T62" fmla="*/ 1261 w 1604"/>
              <a:gd name="T63" fmla="*/ 1741 h 2294"/>
              <a:gd name="T64" fmla="*/ 1261 w 1604"/>
              <a:gd name="T65" fmla="*/ 1814 h 2294"/>
              <a:gd name="T66" fmla="*/ 1221 w 1604"/>
              <a:gd name="T67" fmla="*/ 1919 h 2294"/>
              <a:gd name="T68" fmla="*/ 1221 w 1604"/>
              <a:gd name="T69" fmla="*/ 1944 h 2294"/>
              <a:gd name="T70" fmla="*/ 1221 w 1604"/>
              <a:gd name="T71" fmla="*/ 1992 h 2294"/>
              <a:gd name="T72" fmla="*/ 1123 w 1604"/>
              <a:gd name="T73" fmla="*/ 2123 h 2294"/>
              <a:gd name="T74" fmla="*/ 1090 w 1604"/>
              <a:gd name="T75" fmla="*/ 2123 h 2294"/>
              <a:gd name="T76" fmla="*/ 911 w 1604"/>
              <a:gd name="T77" fmla="*/ 2293 h 2294"/>
              <a:gd name="T78" fmla="*/ 903 w 1604"/>
              <a:gd name="T79" fmla="*/ 2293 h 2294"/>
              <a:gd name="T80" fmla="*/ 700 w 1604"/>
              <a:gd name="T81" fmla="*/ 2293 h 2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04" h="2294">
                <a:moveTo>
                  <a:pt x="700" y="2293"/>
                </a:moveTo>
                <a:lnTo>
                  <a:pt x="700" y="2293"/>
                </a:lnTo>
                <a:lnTo>
                  <a:pt x="692" y="2293"/>
                </a:lnTo>
                <a:cubicBezTo>
                  <a:pt x="602" y="2277"/>
                  <a:pt x="529" y="2212"/>
                  <a:pt x="505" y="2123"/>
                </a:cubicBezTo>
                <a:lnTo>
                  <a:pt x="505" y="2123"/>
                </a:lnTo>
                <a:cubicBezTo>
                  <a:pt x="440" y="2123"/>
                  <a:pt x="383" y="2074"/>
                  <a:pt x="374" y="2009"/>
                </a:cubicBezTo>
                <a:cubicBezTo>
                  <a:pt x="374" y="1984"/>
                  <a:pt x="374" y="1960"/>
                  <a:pt x="374" y="1944"/>
                </a:cubicBezTo>
                <a:cubicBezTo>
                  <a:pt x="374" y="1935"/>
                  <a:pt x="374" y="1927"/>
                  <a:pt x="374" y="1919"/>
                </a:cubicBezTo>
                <a:cubicBezTo>
                  <a:pt x="350" y="1895"/>
                  <a:pt x="334" y="1854"/>
                  <a:pt x="334" y="1822"/>
                </a:cubicBezTo>
                <a:cubicBezTo>
                  <a:pt x="334" y="1798"/>
                  <a:pt x="334" y="1766"/>
                  <a:pt x="334" y="1741"/>
                </a:cubicBezTo>
                <a:cubicBezTo>
                  <a:pt x="334" y="1701"/>
                  <a:pt x="350" y="1668"/>
                  <a:pt x="374" y="1644"/>
                </a:cubicBezTo>
                <a:cubicBezTo>
                  <a:pt x="374" y="1603"/>
                  <a:pt x="366" y="1562"/>
                  <a:pt x="350" y="1530"/>
                </a:cubicBezTo>
                <a:cubicBezTo>
                  <a:pt x="334" y="1489"/>
                  <a:pt x="301" y="1448"/>
                  <a:pt x="269" y="1416"/>
                </a:cubicBezTo>
                <a:cubicBezTo>
                  <a:pt x="139" y="1294"/>
                  <a:pt x="49" y="1147"/>
                  <a:pt x="17" y="977"/>
                </a:cubicBezTo>
                <a:cubicBezTo>
                  <a:pt x="8" y="911"/>
                  <a:pt x="0" y="846"/>
                  <a:pt x="0" y="781"/>
                </a:cubicBezTo>
                <a:cubicBezTo>
                  <a:pt x="0" y="765"/>
                  <a:pt x="8" y="741"/>
                  <a:pt x="8" y="724"/>
                </a:cubicBezTo>
                <a:cubicBezTo>
                  <a:pt x="25" y="537"/>
                  <a:pt x="106" y="374"/>
                  <a:pt x="236" y="236"/>
                </a:cubicBezTo>
                <a:cubicBezTo>
                  <a:pt x="285" y="196"/>
                  <a:pt x="326" y="155"/>
                  <a:pt x="383" y="122"/>
                </a:cubicBezTo>
                <a:cubicBezTo>
                  <a:pt x="513" y="41"/>
                  <a:pt x="651" y="0"/>
                  <a:pt x="798" y="0"/>
                </a:cubicBezTo>
                <a:cubicBezTo>
                  <a:pt x="814" y="0"/>
                  <a:pt x="838" y="0"/>
                  <a:pt x="855" y="0"/>
                </a:cubicBezTo>
                <a:cubicBezTo>
                  <a:pt x="911" y="8"/>
                  <a:pt x="960" y="16"/>
                  <a:pt x="1009" y="33"/>
                </a:cubicBezTo>
                <a:cubicBezTo>
                  <a:pt x="1074" y="49"/>
                  <a:pt x="1123" y="65"/>
                  <a:pt x="1164" y="98"/>
                </a:cubicBezTo>
                <a:cubicBezTo>
                  <a:pt x="1221" y="122"/>
                  <a:pt x="1261" y="155"/>
                  <a:pt x="1302" y="188"/>
                </a:cubicBezTo>
                <a:cubicBezTo>
                  <a:pt x="1399" y="261"/>
                  <a:pt x="1473" y="358"/>
                  <a:pt x="1521" y="472"/>
                </a:cubicBezTo>
                <a:cubicBezTo>
                  <a:pt x="1546" y="529"/>
                  <a:pt x="1562" y="586"/>
                  <a:pt x="1578" y="651"/>
                </a:cubicBezTo>
                <a:cubicBezTo>
                  <a:pt x="1587" y="692"/>
                  <a:pt x="1595" y="741"/>
                  <a:pt x="1595" y="781"/>
                </a:cubicBezTo>
                <a:cubicBezTo>
                  <a:pt x="1603" y="952"/>
                  <a:pt x="1554" y="1115"/>
                  <a:pt x="1456" y="1269"/>
                </a:cubicBezTo>
                <a:cubicBezTo>
                  <a:pt x="1424" y="1318"/>
                  <a:pt x="1383" y="1367"/>
                  <a:pt x="1326" y="1416"/>
                </a:cubicBezTo>
                <a:cubicBezTo>
                  <a:pt x="1294" y="1448"/>
                  <a:pt x="1261" y="1489"/>
                  <a:pt x="1245" y="1530"/>
                </a:cubicBezTo>
                <a:cubicBezTo>
                  <a:pt x="1237" y="1554"/>
                  <a:pt x="1229" y="1587"/>
                  <a:pt x="1229" y="1611"/>
                </a:cubicBezTo>
                <a:cubicBezTo>
                  <a:pt x="1221" y="1619"/>
                  <a:pt x="1221" y="1627"/>
                  <a:pt x="1221" y="1644"/>
                </a:cubicBezTo>
                <a:cubicBezTo>
                  <a:pt x="1253" y="1668"/>
                  <a:pt x="1261" y="1701"/>
                  <a:pt x="1261" y="1741"/>
                </a:cubicBezTo>
                <a:cubicBezTo>
                  <a:pt x="1261" y="1766"/>
                  <a:pt x="1261" y="1790"/>
                  <a:pt x="1261" y="1814"/>
                </a:cubicBezTo>
                <a:cubicBezTo>
                  <a:pt x="1261" y="1854"/>
                  <a:pt x="1253" y="1895"/>
                  <a:pt x="1221" y="1919"/>
                </a:cubicBezTo>
                <a:cubicBezTo>
                  <a:pt x="1221" y="1927"/>
                  <a:pt x="1221" y="1935"/>
                  <a:pt x="1221" y="1944"/>
                </a:cubicBezTo>
                <a:cubicBezTo>
                  <a:pt x="1221" y="1960"/>
                  <a:pt x="1221" y="1976"/>
                  <a:pt x="1221" y="1992"/>
                </a:cubicBezTo>
                <a:cubicBezTo>
                  <a:pt x="1221" y="2057"/>
                  <a:pt x="1180" y="2106"/>
                  <a:pt x="1123" y="2123"/>
                </a:cubicBezTo>
                <a:cubicBezTo>
                  <a:pt x="1115" y="2123"/>
                  <a:pt x="1098" y="2123"/>
                  <a:pt x="1090" y="2123"/>
                </a:cubicBezTo>
                <a:cubicBezTo>
                  <a:pt x="1066" y="2212"/>
                  <a:pt x="993" y="2277"/>
                  <a:pt x="911" y="2293"/>
                </a:cubicBezTo>
                <a:cubicBezTo>
                  <a:pt x="903" y="2293"/>
                  <a:pt x="903" y="2293"/>
                  <a:pt x="903" y="2293"/>
                </a:cubicBezTo>
                <a:lnTo>
                  <a:pt x="700" y="2293"/>
                </a:lnTo>
              </a:path>
            </a:pathLst>
          </a:custGeom>
          <a:solidFill>
            <a:srgbClr val="F08A4B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2" name="Freeform 177"/>
          <p:cNvSpPr>
            <a:spLocks noChangeArrowheads="1"/>
          </p:cNvSpPr>
          <p:nvPr/>
        </p:nvSpPr>
        <p:spPr bwMode="auto">
          <a:xfrm>
            <a:off x="1114376" y="2384314"/>
            <a:ext cx="939857" cy="1310980"/>
          </a:xfrm>
          <a:custGeom>
            <a:avLst/>
            <a:gdLst>
              <a:gd name="T0" fmla="*/ 855 w 1718"/>
              <a:gd name="T1" fmla="*/ 106 h 2400"/>
              <a:gd name="T2" fmla="*/ 1058 w 1718"/>
              <a:gd name="T3" fmla="*/ 131 h 2400"/>
              <a:gd name="T4" fmla="*/ 1326 w 1718"/>
              <a:gd name="T5" fmla="*/ 277 h 2400"/>
              <a:gd name="T6" fmla="*/ 1578 w 1718"/>
              <a:gd name="T7" fmla="*/ 708 h 2400"/>
              <a:gd name="T8" fmla="*/ 1465 w 1718"/>
              <a:gd name="T9" fmla="*/ 1286 h 2400"/>
              <a:gd name="T10" fmla="*/ 1253 w 1718"/>
              <a:gd name="T11" fmla="*/ 1562 h 2400"/>
              <a:gd name="T12" fmla="*/ 1229 w 1718"/>
              <a:gd name="T13" fmla="*/ 1709 h 2400"/>
              <a:gd name="T14" fmla="*/ 1269 w 1718"/>
              <a:gd name="T15" fmla="*/ 1790 h 2400"/>
              <a:gd name="T16" fmla="*/ 1229 w 1718"/>
              <a:gd name="T17" fmla="*/ 1936 h 2400"/>
              <a:gd name="T18" fmla="*/ 1229 w 1718"/>
              <a:gd name="T19" fmla="*/ 2041 h 2400"/>
              <a:gd name="T20" fmla="*/ 1115 w 1718"/>
              <a:gd name="T21" fmla="*/ 2123 h 2400"/>
              <a:gd name="T22" fmla="*/ 952 w 1718"/>
              <a:gd name="T23" fmla="*/ 2286 h 2400"/>
              <a:gd name="T24" fmla="*/ 757 w 1718"/>
              <a:gd name="T25" fmla="*/ 2286 h 2400"/>
              <a:gd name="T26" fmla="*/ 610 w 1718"/>
              <a:gd name="T27" fmla="*/ 2131 h 2400"/>
              <a:gd name="T28" fmla="*/ 578 w 1718"/>
              <a:gd name="T29" fmla="*/ 2123 h 2400"/>
              <a:gd name="T30" fmla="*/ 562 w 1718"/>
              <a:gd name="T31" fmla="*/ 2123 h 2400"/>
              <a:gd name="T32" fmla="*/ 488 w 1718"/>
              <a:gd name="T33" fmla="*/ 1952 h 2400"/>
              <a:gd name="T34" fmla="*/ 448 w 1718"/>
              <a:gd name="T35" fmla="*/ 1871 h 2400"/>
              <a:gd name="T36" fmla="*/ 480 w 1718"/>
              <a:gd name="T37" fmla="*/ 1725 h 2400"/>
              <a:gd name="T38" fmla="*/ 456 w 1718"/>
              <a:gd name="T39" fmla="*/ 1562 h 2400"/>
              <a:gd name="T40" fmla="*/ 131 w 1718"/>
              <a:gd name="T41" fmla="*/ 1009 h 2400"/>
              <a:gd name="T42" fmla="*/ 122 w 1718"/>
              <a:gd name="T43" fmla="*/ 781 h 2400"/>
              <a:gd name="T44" fmla="*/ 472 w 1718"/>
              <a:gd name="T45" fmla="*/ 212 h 2400"/>
              <a:gd name="T46" fmla="*/ 855 w 1718"/>
              <a:gd name="T47" fmla="*/ 0 h 2400"/>
              <a:gd name="T48" fmla="*/ 855 w 1718"/>
              <a:gd name="T49" fmla="*/ 0 h 2400"/>
              <a:gd name="T50" fmla="*/ 261 w 1718"/>
              <a:gd name="T51" fmla="*/ 245 h 2400"/>
              <a:gd name="T52" fmla="*/ 8 w 1718"/>
              <a:gd name="T53" fmla="*/ 830 h 2400"/>
              <a:gd name="T54" fmla="*/ 285 w 1718"/>
              <a:gd name="T55" fmla="*/ 1506 h 2400"/>
              <a:gd name="T56" fmla="*/ 374 w 1718"/>
              <a:gd name="T57" fmla="*/ 1668 h 2400"/>
              <a:gd name="T58" fmla="*/ 334 w 1718"/>
              <a:gd name="T59" fmla="*/ 1871 h 2400"/>
              <a:gd name="T60" fmla="*/ 374 w 1718"/>
              <a:gd name="T61" fmla="*/ 1993 h 2400"/>
              <a:gd name="T62" fmla="*/ 521 w 1718"/>
              <a:gd name="T63" fmla="*/ 2229 h 2400"/>
              <a:gd name="T64" fmla="*/ 749 w 1718"/>
              <a:gd name="T65" fmla="*/ 2391 h 2400"/>
              <a:gd name="T66" fmla="*/ 749 w 1718"/>
              <a:gd name="T67" fmla="*/ 2399 h 2400"/>
              <a:gd name="T68" fmla="*/ 952 w 1718"/>
              <a:gd name="T69" fmla="*/ 2399 h 2400"/>
              <a:gd name="T70" fmla="*/ 977 w 1718"/>
              <a:gd name="T71" fmla="*/ 2391 h 2400"/>
              <a:gd name="T72" fmla="*/ 1196 w 1718"/>
              <a:gd name="T73" fmla="*/ 2220 h 2400"/>
              <a:gd name="T74" fmla="*/ 1335 w 1718"/>
              <a:gd name="T75" fmla="*/ 1993 h 2400"/>
              <a:gd name="T76" fmla="*/ 1375 w 1718"/>
              <a:gd name="T77" fmla="*/ 1863 h 2400"/>
              <a:gd name="T78" fmla="*/ 1335 w 1718"/>
              <a:gd name="T79" fmla="*/ 1668 h 2400"/>
              <a:gd name="T80" fmla="*/ 1351 w 1718"/>
              <a:gd name="T81" fmla="*/ 1603 h 2400"/>
              <a:gd name="T82" fmla="*/ 1554 w 1718"/>
              <a:gd name="T83" fmla="*/ 1351 h 2400"/>
              <a:gd name="T84" fmla="*/ 1684 w 1718"/>
              <a:gd name="T85" fmla="*/ 684 h 2400"/>
              <a:gd name="T86" fmla="*/ 1400 w 1718"/>
              <a:gd name="T87" fmla="*/ 196 h 2400"/>
              <a:gd name="T88" fmla="*/ 1082 w 1718"/>
              <a:gd name="T89" fmla="*/ 25 h 2400"/>
              <a:gd name="T90" fmla="*/ 855 w 1718"/>
              <a:gd name="T91" fmla="*/ 0 h 2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18" h="2400">
                <a:moveTo>
                  <a:pt x="855" y="106"/>
                </a:moveTo>
                <a:lnTo>
                  <a:pt x="855" y="106"/>
                </a:lnTo>
                <a:cubicBezTo>
                  <a:pt x="871" y="106"/>
                  <a:pt x="895" y="106"/>
                  <a:pt x="912" y="106"/>
                </a:cubicBezTo>
                <a:cubicBezTo>
                  <a:pt x="960" y="114"/>
                  <a:pt x="1009" y="114"/>
                  <a:pt x="1058" y="131"/>
                </a:cubicBezTo>
                <a:cubicBezTo>
                  <a:pt x="1107" y="147"/>
                  <a:pt x="1155" y="163"/>
                  <a:pt x="1196" y="188"/>
                </a:cubicBezTo>
                <a:cubicBezTo>
                  <a:pt x="1245" y="212"/>
                  <a:pt x="1286" y="245"/>
                  <a:pt x="1326" y="277"/>
                </a:cubicBezTo>
                <a:cubicBezTo>
                  <a:pt x="1416" y="350"/>
                  <a:pt x="1481" y="440"/>
                  <a:pt x="1530" y="546"/>
                </a:cubicBezTo>
                <a:cubicBezTo>
                  <a:pt x="1554" y="594"/>
                  <a:pt x="1570" y="651"/>
                  <a:pt x="1578" y="708"/>
                </a:cubicBezTo>
                <a:cubicBezTo>
                  <a:pt x="1587" y="749"/>
                  <a:pt x="1595" y="790"/>
                  <a:pt x="1595" y="830"/>
                </a:cubicBezTo>
                <a:cubicBezTo>
                  <a:pt x="1603" y="993"/>
                  <a:pt x="1562" y="1148"/>
                  <a:pt x="1465" y="1286"/>
                </a:cubicBezTo>
                <a:cubicBezTo>
                  <a:pt x="1432" y="1343"/>
                  <a:pt x="1391" y="1383"/>
                  <a:pt x="1351" y="1424"/>
                </a:cubicBezTo>
                <a:cubicBezTo>
                  <a:pt x="1302" y="1465"/>
                  <a:pt x="1269" y="1514"/>
                  <a:pt x="1253" y="1562"/>
                </a:cubicBezTo>
                <a:cubicBezTo>
                  <a:pt x="1237" y="1587"/>
                  <a:pt x="1229" y="1619"/>
                  <a:pt x="1229" y="1652"/>
                </a:cubicBezTo>
                <a:cubicBezTo>
                  <a:pt x="1229" y="1668"/>
                  <a:pt x="1229" y="1693"/>
                  <a:pt x="1229" y="1709"/>
                </a:cubicBezTo>
                <a:cubicBezTo>
                  <a:pt x="1229" y="1717"/>
                  <a:pt x="1229" y="1717"/>
                  <a:pt x="1229" y="1717"/>
                </a:cubicBezTo>
                <a:cubicBezTo>
                  <a:pt x="1253" y="1741"/>
                  <a:pt x="1269" y="1766"/>
                  <a:pt x="1269" y="1790"/>
                </a:cubicBezTo>
                <a:cubicBezTo>
                  <a:pt x="1269" y="1815"/>
                  <a:pt x="1269" y="1839"/>
                  <a:pt x="1269" y="1863"/>
                </a:cubicBezTo>
                <a:cubicBezTo>
                  <a:pt x="1269" y="1895"/>
                  <a:pt x="1253" y="1919"/>
                  <a:pt x="1229" y="1936"/>
                </a:cubicBezTo>
                <a:cubicBezTo>
                  <a:pt x="1229" y="1944"/>
                  <a:pt x="1229" y="1944"/>
                  <a:pt x="1229" y="1952"/>
                </a:cubicBezTo>
                <a:cubicBezTo>
                  <a:pt x="1229" y="1984"/>
                  <a:pt x="1229" y="2009"/>
                  <a:pt x="1229" y="2041"/>
                </a:cubicBezTo>
                <a:cubicBezTo>
                  <a:pt x="1221" y="2074"/>
                  <a:pt x="1204" y="2106"/>
                  <a:pt x="1172" y="2115"/>
                </a:cubicBezTo>
                <a:cubicBezTo>
                  <a:pt x="1155" y="2123"/>
                  <a:pt x="1139" y="2123"/>
                  <a:pt x="1115" y="2123"/>
                </a:cubicBezTo>
                <a:cubicBezTo>
                  <a:pt x="1098" y="2123"/>
                  <a:pt x="1098" y="2123"/>
                  <a:pt x="1098" y="2139"/>
                </a:cubicBezTo>
                <a:cubicBezTo>
                  <a:pt x="1082" y="2220"/>
                  <a:pt x="1033" y="2277"/>
                  <a:pt x="952" y="2286"/>
                </a:cubicBezTo>
                <a:cubicBezTo>
                  <a:pt x="757" y="2286"/>
                  <a:pt x="757" y="2286"/>
                  <a:pt x="757" y="2286"/>
                </a:cubicBezTo>
                <a:lnTo>
                  <a:pt x="757" y="2286"/>
                </a:lnTo>
                <a:cubicBezTo>
                  <a:pt x="684" y="2277"/>
                  <a:pt x="627" y="2220"/>
                  <a:pt x="619" y="2155"/>
                </a:cubicBezTo>
                <a:cubicBezTo>
                  <a:pt x="619" y="2147"/>
                  <a:pt x="610" y="2139"/>
                  <a:pt x="610" y="2131"/>
                </a:cubicBezTo>
                <a:cubicBezTo>
                  <a:pt x="610" y="2123"/>
                  <a:pt x="602" y="2123"/>
                  <a:pt x="602" y="2123"/>
                </a:cubicBezTo>
                <a:cubicBezTo>
                  <a:pt x="594" y="2123"/>
                  <a:pt x="586" y="2123"/>
                  <a:pt x="578" y="2123"/>
                </a:cubicBezTo>
                <a:cubicBezTo>
                  <a:pt x="570" y="2123"/>
                  <a:pt x="570" y="2123"/>
                  <a:pt x="570" y="2123"/>
                </a:cubicBezTo>
                <a:lnTo>
                  <a:pt x="562" y="2123"/>
                </a:lnTo>
                <a:cubicBezTo>
                  <a:pt x="521" y="2123"/>
                  <a:pt x="488" y="2090"/>
                  <a:pt x="488" y="2049"/>
                </a:cubicBezTo>
                <a:cubicBezTo>
                  <a:pt x="488" y="2017"/>
                  <a:pt x="488" y="1984"/>
                  <a:pt x="488" y="1952"/>
                </a:cubicBezTo>
                <a:cubicBezTo>
                  <a:pt x="488" y="1944"/>
                  <a:pt x="480" y="1944"/>
                  <a:pt x="480" y="1936"/>
                </a:cubicBezTo>
                <a:cubicBezTo>
                  <a:pt x="456" y="1919"/>
                  <a:pt x="448" y="1895"/>
                  <a:pt x="448" y="1871"/>
                </a:cubicBezTo>
                <a:cubicBezTo>
                  <a:pt x="448" y="1847"/>
                  <a:pt x="448" y="1815"/>
                  <a:pt x="448" y="1790"/>
                </a:cubicBezTo>
                <a:cubicBezTo>
                  <a:pt x="448" y="1766"/>
                  <a:pt x="456" y="1741"/>
                  <a:pt x="480" y="1725"/>
                </a:cubicBezTo>
                <a:cubicBezTo>
                  <a:pt x="488" y="1717"/>
                  <a:pt x="488" y="1709"/>
                  <a:pt x="488" y="1701"/>
                </a:cubicBezTo>
                <a:cubicBezTo>
                  <a:pt x="488" y="1652"/>
                  <a:pt x="472" y="1603"/>
                  <a:pt x="456" y="1562"/>
                </a:cubicBezTo>
                <a:cubicBezTo>
                  <a:pt x="431" y="1506"/>
                  <a:pt x="399" y="1465"/>
                  <a:pt x="358" y="1424"/>
                </a:cubicBezTo>
                <a:cubicBezTo>
                  <a:pt x="236" y="1310"/>
                  <a:pt x="163" y="1172"/>
                  <a:pt x="131" y="1009"/>
                </a:cubicBezTo>
                <a:cubicBezTo>
                  <a:pt x="114" y="952"/>
                  <a:pt x="114" y="895"/>
                  <a:pt x="114" y="830"/>
                </a:cubicBezTo>
                <a:cubicBezTo>
                  <a:pt x="114" y="814"/>
                  <a:pt x="114" y="798"/>
                  <a:pt x="122" y="781"/>
                </a:cubicBezTo>
                <a:cubicBezTo>
                  <a:pt x="139" y="603"/>
                  <a:pt x="212" y="448"/>
                  <a:pt x="334" y="326"/>
                </a:cubicBezTo>
                <a:cubicBezTo>
                  <a:pt x="374" y="285"/>
                  <a:pt x="423" y="245"/>
                  <a:pt x="472" y="212"/>
                </a:cubicBezTo>
                <a:cubicBezTo>
                  <a:pt x="594" y="139"/>
                  <a:pt x="716" y="106"/>
                  <a:pt x="855" y="106"/>
                </a:cubicBezTo>
                <a:lnTo>
                  <a:pt x="855" y="0"/>
                </a:lnTo>
                <a:lnTo>
                  <a:pt x="855" y="0"/>
                </a:lnTo>
                <a:lnTo>
                  <a:pt x="855" y="0"/>
                </a:lnTo>
                <a:cubicBezTo>
                  <a:pt x="700" y="0"/>
                  <a:pt x="545" y="41"/>
                  <a:pt x="415" y="122"/>
                </a:cubicBezTo>
                <a:cubicBezTo>
                  <a:pt x="350" y="163"/>
                  <a:pt x="301" y="204"/>
                  <a:pt x="261" y="245"/>
                </a:cubicBezTo>
                <a:cubicBezTo>
                  <a:pt x="114" y="391"/>
                  <a:pt x="33" y="570"/>
                  <a:pt x="8" y="765"/>
                </a:cubicBezTo>
                <a:cubicBezTo>
                  <a:pt x="8" y="790"/>
                  <a:pt x="8" y="806"/>
                  <a:pt x="8" y="830"/>
                </a:cubicBezTo>
                <a:cubicBezTo>
                  <a:pt x="0" y="895"/>
                  <a:pt x="8" y="969"/>
                  <a:pt x="25" y="1034"/>
                </a:cubicBezTo>
                <a:cubicBezTo>
                  <a:pt x="57" y="1213"/>
                  <a:pt x="147" y="1375"/>
                  <a:pt x="285" y="1506"/>
                </a:cubicBezTo>
                <a:cubicBezTo>
                  <a:pt x="317" y="1530"/>
                  <a:pt x="342" y="1562"/>
                  <a:pt x="358" y="1603"/>
                </a:cubicBezTo>
                <a:cubicBezTo>
                  <a:pt x="366" y="1627"/>
                  <a:pt x="374" y="1644"/>
                  <a:pt x="374" y="1668"/>
                </a:cubicBezTo>
                <a:cubicBezTo>
                  <a:pt x="350" y="1709"/>
                  <a:pt x="334" y="1750"/>
                  <a:pt x="334" y="1790"/>
                </a:cubicBezTo>
                <a:cubicBezTo>
                  <a:pt x="334" y="1815"/>
                  <a:pt x="334" y="1847"/>
                  <a:pt x="334" y="1871"/>
                </a:cubicBezTo>
                <a:cubicBezTo>
                  <a:pt x="334" y="1911"/>
                  <a:pt x="350" y="1952"/>
                  <a:pt x="374" y="1993"/>
                </a:cubicBezTo>
                <a:lnTo>
                  <a:pt x="374" y="1993"/>
                </a:lnTo>
                <a:cubicBezTo>
                  <a:pt x="374" y="2009"/>
                  <a:pt x="374" y="2033"/>
                  <a:pt x="383" y="2058"/>
                </a:cubicBezTo>
                <a:cubicBezTo>
                  <a:pt x="383" y="2147"/>
                  <a:pt x="448" y="2212"/>
                  <a:pt x="521" y="2229"/>
                </a:cubicBezTo>
                <a:cubicBezTo>
                  <a:pt x="562" y="2318"/>
                  <a:pt x="643" y="2383"/>
                  <a:pt x="740" y="2391"/>
                </a:cubicBezTo>
                <a:cubicBezTo>
                  <a:pt x="740" y="2391"/>
                  <a:pt x="740" y="2391"/>
                  <a:pt x="749" y="2391"/>
                </a:cubicBezTo>
                <a:lnTo>
                  <a:pt x="749" y="2391"/>
                </a:lnTo>
                <a:cubicBezTo>
                  <a:pt x="749" y="2399"/>
                  <a:pt x="749" y="2399"/>
                  <a:pt x="749" y="2399"/>
                </a:cubicBezTo>
                <a:cubicBezTo>
                  <a:pt x="757" y="2399"/>
                  <a:pt x="757" y="2399"/>
                  <a:pt x="757" y="2399"/>
                </a:cubicBezTo>
                <a:cubicBezTo>
                  <a:pt x="952" y="2399"/>
                  <a:pt x="952" y="2399"/>
                  <a:pt x="952" y="2399"/>
                </a:cubicBezTo>
                <a:cubicBezTo>
                  <a:pt x="968" y="2399"/>
                  <a:pt x="968" y="2399"/>
                  <a:pt x="968" y="2399"/>
                </a:cubicBezTo>
                <a:cubicBezTo>
                  <a:pt x="977" y="2391"/>
                  <a:pt x="977" y="2391"/>
                  <a:pt x="977" y="2391"/>
                </a:cubicBezTo>
                <a:cubicBezTo>
                  <a:pt x="1074" y="2375"/>
                  <a:pt x="1147" y="2318"/>
                  <a:pt x="1188" y="2229"/>
                </a:cubicBezTo>
                <a:cubicBezTo>
                  <a:pt x="1188" y="2220"/>
                  <a:pt x="1196" y="2220"/>
                  <a:pt x="1196" y="2220"/>
                </a:cubicBezTo>
                <a:cubicBezTo>
                  <a:pt x="1278" y="2204"/>
                  <a:pt x="1335" y="2131"/>
                  <a:pt x="1335" y="2041"/>
                </a:cubicBezTo>
                <a:cubicBezTo>
                  <a:pt x="1335" y="2025"/>
                  <a:pt x="1335" y="2009"/>
                  <a:pt x="1335" y="1993"/>
                </a:cubicBezTo>
                <a:lnTo>
                  <a:pt x="1335" y="1993"/>
                </a:lnTo>
                <a:cubicBezTo>
                  <a:pt x="1359" y="1952"/>
                  <a:pt x="1375" y="1911"/>
                  <a:pt x="1375" y="1863"/>
                </a:cubicBezTo>
                <a:cubicBezTo>
                  <a:pt x="1375" y="1839"/>
                  <a:pt x="1375" y="1815"/>
                  <a:pt x="1375" y="1790"/>
                </a:cubicBezTo>
                <a:cubicBezTo>
                  <a:pt x="1375" y="1750"/>
                  <a:pt x="1359" y="1709"/>
                  <a:pt x="1335" y="1668"/>
                </a:cubicBezTo>
                <a:lnTo>
                  <a:pt x="1335" y="1668"/>
                </a:lnTo>
                <a:cubicBezTo>
                  <a:pt x="1335" y="1644"/>
                  <a:pt x="1343" y="1619"/>
                  <a:pt x="1351" y="1603"/>
                </a:cubicBezTo>
                <a:cubicBezTo>
                  <a:pt x="1367" y="1571"/>
                  <a:pt x="1391" y="1538"/>
                  <a:pt x="1424" y="1506"/>
                </a:cubicBezTo>
                <a:cubicBezTo>
                  <a:pt x="1481" y="1457"/>
                  <a:pt x="1521" y="1400"/>
                  <a:pt x="1554" y="1351"/>
                </a:cubicBezTo>
                <a:cubicBezTo>
                  <a:pt x="1660" y="1188"/>
                  <a:pt x="1717" y="1009"/>
                  <a:pt x="1701" y="830"/>
                </a:cubicBezTo>
                <a:cubicBezTo>
                  <a:pt x="1701" y="781"/>
                  <a:pt x="1701" y="733"/>
                  <a:pt x="1684" y="684"/>
                </a:cubicBezTo>
                <a:cubicBezTo>
                  <a:pt x="1676" y="619"/>
                  <a:pt x="1652" y="554"/>
                  <a:pt x="1627" y="497"/>
                </a:cubicBezTo>
                <a:cubicBezTo>
                  <a:pt x="1570" y="383"/>
                  <a:pt x="1497" y="277"/>
                  <a:pt x="1400" y="196"/>
                </a:cubicBezTo>
                <a:cubicBezTo>
                  <a:pt x="1351" y="155"/>
                  <a:pt x="1302" y="122"/>
                  <a:pt x="1253" y="98"/>
                </a:cubicBezTo>
                <a:cubicBezTo>
                  <a:pt x="1204" y="65"/>
                  <a:pt x="1147" y="49"/>
                  <a:pt x="1082" y="25"/>
                </a:cubicBezTo>
                <a:cubicBezTo>
                  <a:pt x="1033" y="17"/>
                  <a:pt x="977" y="0"/>
                  <a:pt x="920" y="0"/>
                </a:cubicBezTo>
                <a:cubicBezTo>
                  <a:pt x="895" y="0"/>
                  <a:pt x="879" y="0"/>
                  <a:pt x="855" y="0"/>
                </a:cubicBezTo>
                <a:lnTo>
                  <a:pt x="855" y="106"/>
                </a:lnTo>
              </a:path>
            </a:pathLst>
          </a:custGeom>
          <a:solidFill>
            <a:srgbClr val="FE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" name="Freeform 178"/>
          <p:cNvSpPr>
            <a:spLocks noChangeArrowheads="1"/>
          </p:cNvSpPr>
          <p:nvPr/>
        </p:nvSpPr>
        <p:spPr bwMode="auto">
          <a:xfrm>
            <a:off x="7799409" y="4984584"/>
            <a:ext cx="1103730" cy="1098910"/>
          </a:xfrm>
          <a:custGeom>
            <a:avLst/>
            <a:gdLst>
              <a:gd name="T0" fmla="*/ 1253 w 2018"/>
              <a:gd name="T1" fmla="*/ 2009 h 2010"/>
              <a:gd name="T2" fmla="*/ 1147 w 2018"/>
              <a:gd name="T3" fmla="*/ 1895 h 2010"/>
              <a:gd name="T4" fmla="*/ 821 w 2018"/>
              <a:gd name="T5" fmla="*/ 1887 h 2010"/>
              <a:gd name="T6" fmla="*/ 707 w 2018"/>
              <a:gd name="T7" fmla="*/ 1993 h 2010"/>
              <a:gd name="T8" fmla="*/ 504 w 2018"/>
              <a:gd name="T9" fmla="*/ 1911 h 2010"/>
              <a:gd name="T10" fmla="*/ 472 w 2018"/>
              <a:gd name="T11" fmla="*/ 1732 h 2010"/>
              <a:gd name="T12" fmla="*/ 195 w 2018"/>
              <a:gd name="T13" fmla="*/ 1521 h 2010"/>
              <a:gd name="T14" fmla="*/ 73 w 2018"/>
              <a:gd name="T15" fmla="*/ 1464 h 2010"/>
              <a:gd name="T16" fmla="*/ 8 w 2018"/>
              <a:gd name="T17" fmla="*/ 1220 h 2010"/>
              <a:gd name="T18" fmla="*/ 114 w 2018"/>
              <a:gd name="T19" fmla="*/ 1147 h 2010"/>
              <a:gd name="T20" fmla="*/ 122 w 2018"/>
              <a:gd name="T21" fmla="*/ 821 h 2010"/>
              <a:gd name="T22" fmla="*/ 16 w 2018"/>
              <a:gd name="T23" fmla="*/ 748 h 2010"/>
              <a:gd name="T24" fmla="*/ 97 w 2018"/>
              <a:gd name="T25" fmla="*/ 504 h 2010"/>
              <a:gd name="T26" fmla="*/ 219 w 2018"/>
              <a:gd name="T27" fmla="*/ 455 h 2010"/>
              <a:gd name="T28" fmla="*/ 512 w 2018"/>
              <a:gd name="T29" fmla="*/ 252 h 2010"/>
              <a:gd name="T30" fmla="*/ 545 w 2018"/>
              <a:gd name="T31" fmla="*/ 73 h 2010"/>
              <a:gd name="T32" fmla="*/ 748 w 2018"/>
              <a:gd name="T33" fmla="*/ 0 h 2010"/>
              <a:gd name="T34" fmla="*/ 862 w 2018"/>
              <a:gd name="T35" fmla="*/ 113 h 2010"/>
              <a:gd name="T36" fmla="*/ 1187 w 2018"/>
              <a:gd name="T37" fmla="*/ 121 h 2010"/>
              <a:gd name="T38" fmla="*/ 1293 w 2018"/>
              <a:gd name="T39" fmla="*/ 16 h 2010"/>
              <a:gd name="T40" fmla="*/ 1505 w 2018"/>
              <a:gd name="T41" fmla="*/ 97 h 2010"/>
              <a:gd name="T42" fmla="*/ 1529 w 2018"/>
              <a:gd name="T43" fmla="*/ 276 h 2010"/>
              <a:gd name="T44" fmla="*/ 1806 w 2018"/>
              <a:gd name="T45" fmla="*/ 488 h 2010"/>
              <a:gd name="T46" fmla="*/ 1928 w 2018"/>
              <a:gd name="T47" fmla="*/ 544 h 2010"/>
              <a:gd name="T48" fmla="*/ 1944 w 2018"/>
              <a:gd name="T49" fmla="*/ 846 h 2010"/>
              <a:gd name="T50" fmla="*/ 1903 w 2018"/>
              <a:gd name="T51" fmla="*/ 1000 h 2010"/>
              <a:gd name="T52" fmla="*/ 1936 w 2018"/>
              <a:gd name="T53" fmla="*/ 1212 h 2010"/>
              <a:gd name="T54" fmla="*/ 1911 w 2018"/>
              <a:gd name="T55" fmla="*/ 1505 h 2010"/>
              <a:gd name="T56" fmla="*/ 1822 w 2018"/>
              <a:gd name="T57" fmla="*/ 1561 h 2010"/>
              <a:gd name="T58" fmla="*/ 1733 w 2018"/>
              <a:gd name="T59" fmla="*/ 1529 h 2010"/>
              <a:gd name="T60" fmla="*/ 1513 w 2018"/>
              <a:gd name="T61" fmla="*/ 1805 h 2010"/>
              <a:gd name="T62" fmla="*/ 1285 w 2018"/>
              <a:gd name="T63" fmla="*/ 2001 h 2010"/>
              <a:gd name="T64" fmla="*/ 1000 w 2018"/>
              <a:gd name="T65" fmla="*/ 577 h 2010"/>
              <a:gd name="T66" fmla="*/ 968 w 2018"/>
              <a:gd name="T67" fmla="*/ 585 h 2010"/>
              <a:gd name="T68" fmla="*/ 675 w 2018"/>
              <a:gd name="T69" fmla="*/ 732 h 2010"/>
              <a:gd name="T70" fmla="*/ 577 w 2018"/>
              <a:gd name="T71" fmla="*/ 1000 h 2010"/>
              <a:gd name="T72" fmla="*/ 667 w 2018"/>
              <a:gd name="T73" fmla="*/ 1260 h 2010"/>
              <a:gd name="T74" fmla="*/ 944 w 2018"/>
              <a:gd name="T75" fmla="*/ 1423 h 2010"/>
              <a:gd name="T76" fmla="*/ 1041 w 2018"/>
              <a:gd name="T77" fmla="*/ 1423 h 2010"/>
              <a:gd name="T78" fmla="*/ 1326 w 2018"/>
              <a:gd name="T79" fmla="*/ 1277 h 2010"/>
              <a:gd name="T80" fmla="*/ 1423 w 2018"/>
              <a:gd name="T81" fmla="*/ 1000 h 2010"/>
              <a:gd name="T82" fmla="*/ 1342 w 2018"/>
              <a:gd name="T83" fmla="*/ 748 h 2010"/>
              <a:gd name="T84" fmla="*/ 1057 w 2018"/>
              <a:gd name="T85" fmla="*/ 585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018" h="2010">
                <a:moveTo>
                  <a:pt x="1253" y="2009"/>
                </a:moveTo>
                <a:lnTo>
                  <a:pt x="1253" y="2009"/>
                </a:lnTo>
                <a:cubicBezTo>
                  <a:pt x="1212" y="2009"/>
                  <a:pt x="1179" y="1985"/>
                  <a:pt x="1163" y="1944"/>
                </a:cubicBezTo>
                <a:cubicBezTo>
                  <a:pt x="1147" y="1895"/>
                  <a:pt x="1147" y="1895"/>
                  <a:pt x="1147" y="1895"/>
                </a:cubicBezTo>
                <a:cubicBezTo>
                  <a:pt x="1098" y="1895"/>
                  <a:pt x="1049" y="1903"/>
                  <a:pt x="1000" y="1903"/>
                </a:cubicBezTo>
                <a:cubicBezTo>
                  <a:pt x="944" y="1903"/>
                  <a:pt x="878" y="1895"/>
                  <a:pt x="821" y="1887"/>
                </a:cubicBezTo>
                <a:cubicBezTo>
                  <a:pt x="797" y="1936"/>
                  <a:pt x="797" y="1936"/>
                  <a:pt x="797" y="1936"/>
                </a:cubicBezTo>
                <a:cubicBezTo>
                  <a:pt x="781" y="1968"/>
                  <a:pt x="748" y="1993"/>
                  <a:pt x="707" y="1993"/>
                </a:cubicBezTo>
                <a:cubicBezTo>
                  <a:pt x="699" y="1993"/>
                  <a:pt x="683" y="1993"/>
                  <a:pt x="667" y="1985"/>
                </a:cubicBezTo>
                <a:cubicBezTo>
                  <a:pt x="504" y="1911"/>
                  <a:pt x="504" y="1911"/>
                  <a:pt x="504" y="1911"/>
                </a:cubicBezTo>
                <a:cubicBezTo>
                  <a:pt x="455" y="1887"/>
                  <a:pt x="431" y="1830"/>
                  <a:pt x="455" y="1781"/>
                </a:cubicBezTo>
                <a:cubicBezTo>
                  <a:pt x="472" y="1732"/>
                  <a:pt x="472" y="1732"/>
                  <a:pt x="472" y="1732"/>
                </a:cubicBezTo>
                <a:cubicBezTo>
                  <a:pt x="390" y="1667"/>
                  <a:pt x="309" y="1586"/>
                  <a:pt x="252" y="1496"/>
                </a:cubicBezTo>
                <a:cubicBezTo>
                  <a:pt x="195" y="1521"/>
                  <a:pt x="195" y="1521"/>
                  <a:pt x="195" y="1521"/>
                </a:cubicBezTo>
                <a:cubicBezTo>
                  <a:pt x="187" y="1521"/>
                  <a:pt x="179" y="1521"/>
                  <a:pt x="163" y="1521"/>
                </a:cubicBezTo>
                <a:cubicBezTo>
                  <a:pt x="122" y="1521"/>
                  <a:pt x="89" y="1496"/>
                  <a:pt x="73" y="1464"/>
                </a:cubicBezTo>
                <a:cubicBezTo>
                  <a:pt x="8" y="1293"/>
                  <a:pt x="8" y="1293"/>
                  <a:pt x="8" y="1293"/>
                </a:cubicBezTo>
                <a:cubicBezTo>
                  <a:pt x="0" y="1269"/>
                  <a:pt x="0" y="1244"/>
                  <a:pt x="8" y="1220"/>
                </a:cubicBezTo>
                <a:cubicBezTo>
                  <a:pt x="16" y="1195"/>
                  <a:pt x="40" y="1179"/>
                  <a:pt x="65" y="1163"/>
                </a:cubicBezTo>
                <a:cubicBezTo>
                  <a:pt x="114" y="1147"/>
                  <a:pt x="114" y="1147"/>
                  <a:pt x="114" y="1147"/>
                </a:cubicBezTo>
                <a:cubicBezTo>
                  <a:pt x="106" y="1098"/>
                  <a:pt x="106" y="1049"/>
                  <a:pt x="106" y="1000"/>
                </a:cubicBezTo>
                <a:cubicBezTo>
                  <a:pt x="106" y="943"/>
                  <a:pt x="114" y="878"/>
                  <a:pt x="122" y="821"/>
                </a:cubicBezTo>
                <a:cubicBezTo>
                  <a:pt x="73" y="797"/>
                  <a:pt x="73" y="797"/>
                  <a:pt x="73" y="797"/>
                </a:cubicBezTo>
                <a:cubicBezTo>
                  <a:pt x="48" y="789"/>
                  <a:pt x="32" y="772"/>
                  <a:pt x="16" y="748"/>
                </a:cubicBezTo>
                <a:cubicBezTo>
                  <a:pt x="8" y="724"/>
                  <a:pt x="8" y="699"/>
                  <a:pt x="24" y="675"/>
                </a:cubicBezTo>
                <a:cubicBezTo>
                  <a:pt x="97" y="504"/>
                  <a:pt x="97" y="504"/>
                  <a:pt x="97" y="504"/>
                </a:cubicBezTo>
                <a:cubicBezTo>
                  <a:pt x="114" y="471"/>
                  <a:pt x="146" y="447"/>
                  <a:pt x="187" y="447"/>
                </a:cubicBezTo>
                <a:cubicBezTo>
                  <a:pt x="195" y="447"/>
                  <a:pt x="211" y="447"/>
                  <a:pt x="219" y="455"/>
                </a:cubicBezTo>
                <a:cubicBezTo>
                  <a:pt x="276" y="479"/>
                  <a:pt x="276" y="479"/>
                  <a:pt x="276" y="479"/>
                </a:cubicBezTo>
                <a:cubicBezTo>
                  <a:pt x="341" y="390"/>
                  <a:pt x="415" y="317"/>
                  <a:pt x="512" y="252"/>
                </a:cubicBezTo>
                <a:cubicBezTo>
                  <a:pt x="488" y="203"/>
                  <a:pt x="488" y="203"/>
                  <a:pt x="488" y="203"/>
                </a:cubicBezTo>
                <a:cubicBezTo>
                  <a:pt x="472" y="154"/>
                  <a:pt x="496" y="97"/>
                  <a:pt x="545" y="73"/>
                </a:cubicBezTo>
                <a:cubicBezTo>
                  <a:pt x="716" y="8"/>
                  <a:pt x="716" y="8"/>
                  <a:pt x="716" y="8"/>
                </a:cubicBezTo>
                <a:cubicBezTo>
                  <a:pt x="724" y="8"/>
                  <a:pt x="740" y="0"/>
                  <a:pt x="748" y="0"/>
                </a:cubicBezTo>
                <a:cubicBezTo>
                  <a:pt x="789" y="0"/>
                  <a:pt x="829" y="24"/>
                  <a:pt x="838" y="65"/>
                </a:cubicBezTo>
                <a:cubicBezTo>
                  <a:pt x="862" y="113"/>
                  <a:pt x="862" y="113"/>
                  <a:pt x="862" y="113"/>
                </a:cubicBezTo>
                <a:cubicBezTo>
                  <a:pt x="911" y="113"/>
                  <a:pt x="952" y="105"/>
                  <a:pt x="1000" y="105"/>
                </a:cubicBezTo>
                <a:cubicBezTo>
                  <a:pt x="1065" y="105"/>
                  <a:pt x="1122" y="113"/>
                  <a:pt x="1187" y="121"/>
                </a:cubicBezTo>
                <a:cubicBezTo>
                  <a:pt x="1212" y="73"/>
                  <a:pt x="1212" y="73"/>
                  <a:pt x="1212" y="73"/>
                </a:cubicBezTo>
                <a:cubicBezTo>
                  <a:pt x="1220" y="40"/>
                  <a:pt x="1261" y="16"/>
                  <a:pt x="1293" y="16"/>
                </a:cubicBezTo>
                <a:cubicBezTo>
                  <a:pt x="1310" y="16"/>
                  <a:pt x="1326" y="16"/>
                  <a:pt x="1334" y="24"/>
                </a:cubicBezTo>
                <a:cubicBezTo>
                  <a:pt x="1505" y="97"/>
                  <a:pt x="1505" y="97"/>
                  <a:pt x="1505" y="97"/>
                </a:cubicBezTo>
                <a:cubicBezTo>
                  <a:pt x="1553" y="121"/>
                  <a:pt x="1578" y="178"/>
                  <a:pt x="1553" y="227"/>
                </a:cubicBezTo>
                <a:cubicBezTo>
                  <a:pt x="1529" y="276"/>
                  <a:pt x="1529" y="276"/>
                  <a:pt x="1529" y="276"/>
                </a:cubicBezTo>
                <a:cubicBezTo>
                  <a:pt x="1619" y="341"/>
                  <a:pt x="1692" y="423"/>
                  <a:pt x="1757" y="512"/>
                </a:cubicBezTo>
                <a:cubicBezTo>
                  <a:pt x="1806" y="488"/>
                  <a:pt x="1806" y="488"/>
                  <a:pt x="1806" y="488"/>
                </a:cubicBezTo>
                <a:cubicBezTo>
                  <a:pt x="1822" y="488"/>
                  <a:pt x="1830" y="488"/>
                  <a:pt x="1838" y="488"/>
                </a:cubicBezTo>
                <a:cubicBezTo>
                  <a:pt x="1879" y="488"/>
                  <a:pt x="1920" y="512"/>
                  <a:pt x="1928" y="544"/>
                </a:cubicBezTo>
                <a:cubicBezTo>
                  <a:pt x="2001" y="716"/>
                  <a:pt x="2001" y="716"/>
                  <a:pt x="2001" y="716"/>
                </a:cubicBezTo>
                <a:cubicBezTo>
                  <a:pt x="2017" y="764"/>
                  <a:pt x="1993" y="821"/>
                  <a:pt x="1944" y="846"/>
                </a:cubicBezTo>
                <a:cubicBezTo>
                  <a:pt x="1887" y="862"/>
                  <a:pt x="1887" y="862"/>
                  <a:pt x="1887" y="862"/>
                </a:cubicBezTo>
                <a:cubicBezTo>
                  <a:pt x="1895" y="911"/>
                  <a:pt x="1903" y="959"/>
                  <a:pt x="1903" y="1000"/>
                </a:cubicBezTo>
                <a:cubicBezTo>
                  <a:pt x="1903" y="1065"/>
                  <a:pt x="1895" y="1130"/>
                  <a:pt x="1879" y="1187"/>
                </a:cubicBezTo>
                <a:cubicBezTo>
                  <a:pt x="1936" y="1212"/>
                  <a:pt x="1936" y="1212"/>
                  <a:pt x="1936" y="1212"/>
                </a:cubicBezTo>
                <a:cubicBezTo>
                  <a:pt x="1985" y="1228"/>
                  <a:pt x="2001" y="1285"/>
                  <a:pt x="1985" y="1334"/>
                </a:cubicBezTo>
                <a:cubicBezTo>
                  <a:pt x="1911" y="1505"/>
                  <a:pt x="1911" y="1505"/>
                  <a:pt x="1911" y="1505"/>
                </a:cubicBezTo>
                <a:cubicBezTo>
                  <a:pt x="1895" y="1537"/>
                  <a:pt x="1863" y="1561"/>
                  <a:pt x="1822" y="1561"/>
                </a:cubicBezTo>
                <a:lnTo>
                  <a:pt x="1822" y="1561"/>
                </a:lnTo>
                <a:cubicBezTo>
                  <a:pt x="1806" y="1561"/>
                  <a:pt x="1798" y="1561"/>
                  <a:pt x="1781" y="1553"/>
                </a:cubicBezTo>
                <a:cubicBezTo>
                  <a:pt x="1733" y="1529"/>
                  <a:pt x="1733" y="1529"/>
                  <a:pt x="1733" y="1529"/>
                </a:cubicBezTo>
                <a:cubicBezTo>
                  <a:pt x="1667" y="1618"/>
                  <a:pt x="1586" y="1692"/>
                  <a:pt x="1497" y="1757"/>
                </a:cubicBezTo>
                <a:cubicBezTo>
                  <a:pt x="1513" y="1805"/>
                  <a:pt x="1513" y="1805"/>
                  <a:pt x="1513" y="1805"/>
                </a:cubicBezTo>
                <a:cubicBezTo>
                  <a:pt x="1537" y="1854"/>
                  <a:pt x="1513" y="1911"/>
                  <a:pt x="1464" y="1936"/>
                </a:cubicBezTo>
                <a:cubicBezTo>
                  <a:pt x="1285" y="2001"/>
                  <a:pt x="1285" y="2001"/>
                  <a:pt x="1285" y="2001"/>
                </a:cubicBezTo>
                <a:cubicBezTo>
                  <a:pt x="1277" y="2001"/>
                  <a:pt x="1269" y="2009"/>
                  <a:pt x="1253" y="2009"/>
                </a:cubicBezTo>
                <a:close/>
                <a:moveTo>
                  <a:pt x="1000" y="577"/>
                </a:moveTo>
                <a:lnTo>
                  <a:pt x="1000" y="577"/>
                </a:lnTo>
                <a:cubicBezTo>
                  <a:pt x="992" y="577"/>
                  <a:pt x="976" y="577"/>
                  <a:pt x="968" y="585"/>
                </a:cubicBezTo>
                <a:cubicBezTo>
                  <a:pt x="886" y="585"/>
                  <a:pt x="805" y="618"/>
                  <a:pt x="748" y="667"/>
                </a:cubicBezTo>
                <a:cubicBezTo>
                  <a:pt x="724" y="683"/>
                  <a:pt x="699" y="707"/>
                  <a:pt x="675" y="732"/>
                </a:cubicBezTo>
                <a:cubicBezTo>
                  <a:pt x="626" y="797"/>
                  <a:pt x="594" y="870"/>
                  <a:pt x="586" y="951"/>
                </a:cubicBezTo>
                <a:cubicBezTo>
                  <a:pt x="577" y="968"/>
                  <a:pt x="577" y="984"/>
                  <a:pt x="577" y="1000"/>
                </a:cubicBezTo>
                <a:cubicBezTo>
                  <a:pt x="577" y="1016"/>
                  <a:pt x="577" y="1025"/>
                  <a:pt x="577" y="1041"/>
                </a:cubicBezTo>
                <a:cubicBezTo>
                  <a:pt x="586" y="1122"/>
                  <a:pt x="618" y="1195"/>
                  <a:pt x="667" y="1260"/>
                </a:cubicBezTo>
                <a:cubicBezTo>
                  <a:pt x="683" y="1285"/>
                  <a:pt x="707" y="1309"/>
                  <a:pt x="732" y="1325"/>
                </a:cubicBezTo>
                <a:cubicBezTo>
                  <a:pt x="789" y="1382"/>
                  <a:pt x="870" y="1415"/>
                  <a:pt x="944" y="1423"/>
                </a:cubicBezTo>
                <a:cubicBezTo>
                  <a:pt x="968" y="1423"/>
                  <a:pt x="984" y="1431"/>
                  <a:pt x="1000" y="1431"/>
                </a:cubicBezTo>
                <a:cubicBezTo>
                  <a:pt x="1017" y="1431"/>
                  <a:pt x="1025" y="1431"/>
                  <a:pt x="1041" y="1423"/>
                </a:cubicBezTo>
                <a:cubicBezTo>
                  <a:pt x="1122" y="1423"/>
                  <a:pt x="1196" y="1391"/>
                  <a:pt x="1261" y="1342"/>
                </a:cubicBezTo>
                <a:cubicBezTo>
                  <a:pt x="1285" y="1325"/>
                  <a:pt x="1310" y="1301"/>
                  <a:pt x="1326" y="1277"/>
                </a:cubicBezTo>
                <a:cubicBezTo>
                  <a:pt x="1383" y="1212"/>
                  <a:pt x="1415" y="1139"/>
                  <a:pt x="1423" y="1057"/>
                </a:cubicBezTo>
                <a:cubicBezTo>
                  <a:pt x="1423" y="1041"/>
                  <a:pt x="1423" y="1025"/>
                  <a:pt x="1423" y="1000"/>
                </a:cubicBezTo>
                <a:cubicBezTo>
                  <a:pt x="1423" y="992"/>
                  <a:pt x="1423" y="984"/>
                  <a:pt x="1423" y="968"/>
                </a:cubicBezTo>
                <a:cubicBezTo>
                  <a:pt x="1415" y="886"/>
                  <a:pt x="1391" y="813"/>
                  <a:pt x="1342" y="748"/>
                </a:cubicBezTo>
                <a:cubicBezTo>
                  <a:pt x="1318" y="724"/>
                  <a:pt x="1301" y="699"/>
                  <a:pt x="1277" y="683"/>
                </a:cubicBezTo>
                <a:cubicBezTo>
                  <a:pt x="1212" y="626"/>
                  <a:pt x="1139" y="593"/>
                  <a:pt x="1057" y="585"/>
                </a:cubicBezTo>
                <a:cubicBezTo>
                  <a:pt x="1041" y="577"/>
                  <a:pt x="1017" y="577"/>
                  <a:pt x="1000" y="577"/>
                </a:cubicBezTo>
                <a:close/>
              </a:path>
            </a:pathLst>
          </a:custGeom>
          <a:solidFill>
            <a:srgbClr val="3898EC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" name="Freeform 179"/>
          <p:cNvSpPr>
            <a:spLocks noChangeArrowheads="1"/>
          </p:cNvSpPr>
          <p:nvPr/>
        </p:nvSpPr>
        <p:spPr bwMode="auto">
          <a:xfrm>
            <a:off x="7760851" y="4958076"/>
            <a:ext cx="1173617" cy="1151927"/>
          </a:xfrm>
          <a:custGeom>
            <a:avLst/>
            <a:gdLst>
              <a:gd name="T0" fmla="*/ 887 w 2149"/>
              <a:gd name="T1" fmla="*/ 195 h 2108"/>
              <a:gd name="T2" fmla="*/ 1261 w 2149"/>
              <a:gd name="T3" fmla="*/ 227 h 2108"/>
              <a:gd name="T4" fmla="*/ 1367 w 2149"/>
              <a:gd name="T5" fmla="*/ 122 h 2108"/>
              <a:gd name="T6" fmla="*/ 1546 w 2149"/>
              <a:gd name="T7" fmla="*/ 317 h 2108"/>
              <a:gd name="T8" fmla="*/ 1839 w 2149"/>
              <a:gd name="T9" fmla="*/ 618 h 2108"/>
              <a:gd name="T10" fmla="*/ 2018 w 2149"/>
              <a:gd name="T11" fmla="*/ 789 h 2108"/>
              <a:gd name="T12" fmla="*/ 1920 w 2149"/>
              <a:gd name="T13" fmla="*/ 1049 h 2108"/>
              <a:gd name="T14" fmla="*/ 2010 w 2149"/>
              <a:gd name="T15" fmla="*/ 1366 h 2108"/>
              <a:gd name="T16" fmla="*/ 1815 w 2149"/>
              <a:gd name="T17" fmla="*/ 1529 h 2108"/>
              <a:gd name="T18" fmla="*/ 1514 w 2149"/>
              <a:gd name="T19" fmla="*/ 1814 h 2108"/>
              <a:gd name="T20" fmla="*/ 1327 w 2149"/>
              <a:gd name="T21" fmla="*/ 2001 h 2108"/>
              <a:gd name="T22" fmla="*/ 1221 w 2149"/>
              <a:gd name="T23" fmla="*/ 1887 h 2108"/>
              <a:gd name="T24" fmla="*/ 846 w 2149"/>
              <a:gd name="T25" fmla="*/ 1903 h 2108"/>
              <a:gd name="T26" fmla="*/ 594 w 2149"/>
              <a:gd name="T27" fmla="*/ 1911 h 2108"/>
              <a:gd name="T28" fmla="*/ 367 w 2149"/>
              <a:gd name="T29" fmla="*/ 1505 h 2108"/>
              <a:gd name="T30" fmla="*/ 237 w 2149"/>
              <a:gd name="T31" fmla="*/ 1521 h 2108"/>
              <a:gd name="T32" fmla="*/ 220 w 2149"/>
              <a:gd name="T33" fmla="*/ 1244 h 2108"/>
              <a:gd name="T34" fmla="*/ 228 w 2149"/>
              <a:gd name="T35" fmla="*/ 830 h 2108"/>
              <a:gd name="T36" fmla="*/ 261 w 2149"/>
              <a:gd name="T37" fmla="*/ 545 h 2108"/>
              <a:gd name="T38" fmla="*/ 391 w 2149"/>
              <a:gd name="T39" fmla="*/ 569 h 2108"/>
              <a:gd name="T40" fmla="*/ 635 w 2149"/>
              <a:gd name="T41" fmla="*/ 179 h 2108"/>
              <a:gd name="T42" fmla="*/ 1074 w 2149"/>
              <a:gd name="T43" fmla="*/ 1529 h 2108"/>
              <a:gd name="T44" fmla="*/ 1554 w 2149"/>
              <a:gd name="T45" fmla="*/ 1114 h 2108"/>
              <a:gd name="T46" fmla="*/ 1384 w 2149"/>
              <a:gd name="T47" fmla="*/ 691 h 2108"/>
              <a:gd name="T48" fmla="*/ 781 w 2149"/>
              <a:gd name="T49" fmla="*/ 675 h 2108"/>
              <a:gd name="T50" fmla="*/ 603 w 2149"/>
              <a:gd name="T51" fmla="*/ 1098 h 2108"/>
              <a:gd name="T52" fmla="*/ 1074 w 2149"/>
              <a:gd name="T53" fmla="*/ 1529 h 2108"/>
              <a:gd name="T54" fmla="*/ 773 w 2149"/>
              <a:gd name="T55" fmla="*/ 8 h 2108"/>
              <a:gd name="T56" fmla="*/ 521 w 2149"/>
              <a:gd name="T57" fmla="*/ 284 h 2108"/>
              <a:gd name="T58" fmla="*/ 122 w 2149"/>
              <a:gd name="T59" fmla="*/ 528 h 2108"/>
              <a:gd name="T60" fmla="*/ 122 w 2149"/>
              <a:gd name="T61" fmla="*/ 1049 h 2108"/>
              <a:gd name="T62" fmla="*/ 98 w 2149"/>
              <a:gd name="T63" fmla="*/ 1529 h 2108"/>
              <a:gd name="T64" fmla="*/ 480 w 2149"/>
              <a:gd name="T65" fmla="*/ 1797 h 2108"/>
              <a:gd name="T66" fmla="*/ 781 w 2149"/>
              <a:gd name="T67" fmla="*/ 2099 h 2108"/>
              <a:gd name="T68" fmla="*/ 1180 w 2149"/>
              <a:gd name="T69" fmla="*/ 2001 h 2108"/>
              <a:gd name="T70" fmla="*/ 1554 w 2149"/>
              <a:gd name="T71" fmla="*/ 2034 h 2108"/>
              <a:gd name="T72" fmla="*/ 1831 w 2149"/>
              <a:gd name="T73" fmla="*/ 1651 h 2108"/>
              <a:gd name="T74" fmla="*/ 2108 w 2149"/>
              <a:gd name="T75" fmla="*/ 1293 h 2108"/>
              <a:gd name="T76" fmla="*/ 2026 w 2149"/>
              <a:gd name="T77" fmla="*/ 943 h 2108"/>
              <a:gd name="T78" fmla="*/ 1912 w 2149"/>
              <a:gd name="T79" fmla="*/ 480 h 2108"/>
              <a:gd name="T80" fmla="*/ 1676 w 2149"/>
              <a:gd name="T81" fmla="*/ 293 h 2108"/>
              <a:gd name="T82" fmla="*/ 1367 w 2149"/>
              <a:gd name="T83" fmla="*/ 8 h 2108"/>
              <a:gd name="T84" fmla="*/ 969 w 2149"/>
              <a:gd name="T85" fmla="*/ 105 h 2108"/>
              <a:gd name="T86" fmla="*/ 1074 w 2149"/>
              <a:gd name="T87" fmla="*/ 1423 h 2108"/>
              <a:gd name="T88" fmla="*/ 781 w 2149"/>
              <a:gd name="T89" fmla="*/ 1277 h 2108"/>
              <a:gd name="T90" fmla="*/ 790 w 2149"/>
              <a:gd name="T91" fmla="*/ 813 h 2108"/>
              <a:gd name="T92" fmla="*/ 1123 w 2149"/>
              <a:gd name="T93" fmla="*/ 683 h 2108"/>
              <a:gd name="T94" fmla="*/ 1449 w 2149"/>
              <a:gd name="T95" fmla="*/ 1049 h 2108"/>
              <a:gd name="T96" fmla="*/ 1107 w 2149"/>
              <a:gd name="T97" fmla="*/ 1423 h 2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49" h="2108">
                <a:moveTo>
                  <a:pt x="822" y="105"/>
                </a:moveTo>
                <a:lnTo>
                  <a:pt x="822" y="105"/>
                </a:lnTo>
                <a:cubicBezTo>
                  <a:pt x="838" y="105"/>
                  <a:pt x="855" y="114"/>
                  <a:pt x="863" y="130"/>
                </a:cubicBezTo>
                <a:cubicBezTo>
                  <a:pt x="887" y="195"/>
                  <a:pt x="887" y="195"/>
                  <a:pt x="887" y="195"/>
                </a:cubicBezTo>
                <a:cubicBezTo>
                  <a:pt x="895" y="211"/>
                  <a:pt x="912" y="219"/>
                  <a:pt x="928" y="219"/>
                </a:cubicBezTo>
                <a:cubicBezTo>
                  <a:pt x="928" y="219"/>
                  <a:pt x="928" y="219"/>
                  <a:pt x="936" y="219"/>
                </a:cubicBezTo>
                <a:cubicBezTo>
                  <a:pt x="977" y="211"/>
                  <a:pt x="1026" y="211"/>
                  <a:pt x="1074" y="211"/>
                </a:cubicBezTo>
                <a:cubicBezTo>
                  <a:pt x="1139" y="211"/>
                  <a:pt x="1196" y="219"/>
                  <a:pt x="1261" y="227"/>
                </a:cubicBezTo>
                <a:cubicBezTo>
                  <a:pt x="1261" y="227"/>
                  <a:pt x="1261" y="227"/>
                  <a:pt x="1270" y="227"/>
                </a:cubicBezTo>
                <a:cubicBezTo>
                  <a:pt x="1286" y="227"/>
                  <a:pt x="1294" y="219"/>
                  <a:pt x="1302" y="203"/>
                </a:cubicBezTo>
                <a:cubicBezTo>
                  <a:pt x="1335" y="146"/>
                  <a:pt x="1335" y="146"/>
                  <a:pt x="1335" y="146"/>
                </a:cubicBezTo>
                <a:cubicBezTo>
                  <a:pt x="1335" y="130"/>
                  <a:pt x="1351" y="122"/>
                  <a:pt x="1367" y="122"/>
                </a:cubicBezTo>
                <a:cubicBezTo>
                  <a:pt x="1375" y="122"/>
                  <a:pt x="1384" y="122"/>
                  <a:pt x="1384" y="122"/>
                </a:cubicBezTo>
                <a:cubicBezTo>
                  <a:pt x="1554" y="195"/>
                  <a:pt x="1554" y="195"/>
                  <a:pt x="1554" y="195"/>
                </a:cubicBezTo>
                <a:cubicBezTo>
                  <a:pt x="1579" y="203"/>
                  <a:pt x="1587" y="227"/>
                  <a:pt x="1579" y="252"/>
                </a:cubicBezTo>
                <a:cubicBezTo>
                  <a:pt x="1546" y="317"/>
                  <a:pt x="1546" y="317"/>
                  <a:pt x="1546" y="317"/>
                </a:cubicBezTo>
                <a:cubicBezTo>
                  <a:pt x="1538" y="333"/>
                  <a:pt x="1546" y="350"/>
                  <a:pt x="1562" y="366"/>
                </a:cubicBezTo>
                <a:cubicBezTo>
                  <a:pt x="1652" y="431"/>
                  <a:pt x="1725" y="504"/>
                  <a:pt x="1790" y="602"/>
                </a:cubicBezTo>
                <a:cubicBezTo>
                  <a:pt x="1798" y="610"/>
                  <a:pt x="1807" y="618"/>
                  <a:pt x="1823" y="618"/>
                </a:cubicBezTo>
                <a:cubicBezTo>
                  <a:pt x="1823" y="618"/>
                  <a:pt x="1831" y="618"/>
                  <a:pt x="1839" y="618"/>
                </a:cubicBezTo>
                <a:cubicBezTo>
                  <a:pt x="1904" y="593"/>
                  <a:pt x="1904" y="593"/>
                  <a:pt x="1904" y="593"/>
                </a:cubicBezTo>
                <a:cubicBezTo>
                  <a:pt x="1904" y="585"/>
                  <a:pt x="1912" y="585"/>
                  <a:pt x="1912" y="585"/>
                </a:cubicBezTo>
                <a:cubicBezTo>
                  <a:pt x="1929" y="585"/>
                  <a:pt x="1945" y="593"/>
                  <a:pt x="1953" y="610"/>
                </a:cubicBezTo>
                <a:cubicBezTo>
                  <a:pt x="2018" y="789"/>
                  <a:pt x="2018" y="789"/>
                  <a:pt x="2018" y="789"/>
                </a:cubicBezTo>
                <a:cubicBezTo>
                  <a:pt x="2026" y="805"/>
                  <a:pt x="2018" y="830"/>
                  <a:pt x="2002" y="838"/>
                </a:cubicBezTo>
                <a:cubicBezTo>
                  <a:pt x="1937" y="862"/>
                  <a:pt x="1937" y="862"/>
                  <a:pt x="1937" y="862"/>
                </a:cubicBezTo>
                <a:cubicBezTo>
                  <a:pt x="1912" y="870"/>
                  <a:pt x="1904" y="895"/>
                  <a:pt x="1904" y="911"/>
                </a:cubicBezTo>
                <a:cubicBezTo>
                  <a:pt x="1912" y="960"/>
                  <a:pt x="1920" y="1008"/>
                  <a:pt x="1920" y="1049"/>
                </a:cubicBezTo>
                <a:cubicBezTo>
                  <a:pt x="1920" y="1114"/>
                  <a:pt x="1912" y="1179"/>
                  <a:pt x="1904" y="1236"/>
                </a:cubicBezTo>
                <a:cubicBezTo>
                  <a:pt x="1896" y="1253"/>
                  <a:pt x="1904" y="1277"/>
                  <a:pt x="1920" y="1277"/>
                </a:cubicBezTo>
                <a:cubicBezTo>
                  <a:pt x="1985" y="1309"/>
                  <a:pt x="1985" y="1309"/>
                  <a:pt x="1985" y="1309"/>
                </a:cubicBezTo>
                <a:cubicBezTo>
                  <a:pt x="2010" y="1318"/>
                  <a:pt x="2018" y="1342"/>
                  <a:pt x="2010" y="1366"/>
                </a:cubicBezTo>
                <a:cubicBezTo>
                  <a:pt x="1937" y="1529"/>
                  <a:pt x="1937" y="1529"/>
                  <a:pt x="1937" y="1529"/>
                </a:cubicBezTo>
                <a:cubicBezTo>
                  <a:pt x="1929" y="1545"/>
                  <a:pt x="1912" y="1554"/>
                  <a:pt x="1896" y="1554"/>
                </a:cubicBezTo>
                <a:cubicBezTo>
                  <a:pt x="1888" y="1554"/>
                  <a:pt x="1888" y="1554"/>
                  <a:pt x="1880" y="1554"/>
                </a:cubicBezTo>
                <a:cubicBezTo>
                  <a:pt x="1815" y="1529"/>
                  <a:pt x="1815" y="1529"/>
                  <a:pt x="1815" y="1529"/>
                </a:cubicBezTo>
                <a:cubicBezTo>
                  <a:pt x="1807" y="1521"/>
                  <a:pt x="1807" y="1521"/>
                  <a:pt x="1798" y="1521"/>
                </a:cubicBezTo>
                <a:cubicBezTo>
                  <a:pt x="1782" y="1521"/>
                  <a:pt x="1774" y="1529"/>
                  <a:pt x="1766" y="1537"/>
                </a:cubicBezTo>
                <a:cubicBezTo>
                  <a:pt x="1701" y="1627"/>
                  <a:pt x="1619" y="1708"/>
                  <a:pt x="1530" y="1765"/>
                </a:cubicBezTo>
                <a:cubicBezTo>
                  <a:pt x="1514" y="1773"/>
                  <a:pt x="1506" y="1797"/>
                  <a:pt x="1514" y="1814"/>
                </a:cubicBezTo>
                <a:cubicBezTo>
                  <a:pt x="1538" y="1879"/>
                  <a:pt x="1538" y="1879"/>
                  <a:pt x="1538" y="1879"/>
                </a:cubicBezTo>
                <a:cubicBezTo>
                  <a:pt x="1546" y="1895"/>
                  <a:pt x="1538" y="1920"/>
                  <a:pt x="1514" y="1928"/>
                </a:cubicBezTo>
                <a:cubicBezTo>
                  <a:pt x="1343" y="2001"/>
                  <a:pt x="1343" y="2001"/>
                  <a:pt x="1343" y="2001"/>
                </a:cubicBezTo>
                <a:cubicBezTo>
                  <a:pt x="1335" y="2001"/>
                  <a:pt x="1335" y="2001"/>
                  <a:pt x="1327" y="2001"/>
                </a:cubicBezTo>
                <a:cubicBezTo>
                  <a:pt x="1310" y="2001"/>
                  <a:pt x="1294" y="1993"/>
                  <a:pt x="1286" y="1977"/>
                </a:cubicBezTo>
                <a:cubicBezTo>
                  <a:pt x="1261" y="1911"/>
                  <a:pt x="1261" y="1911"/>
                  <a:pt x="1261" y="1911"/>
                </a:cubicBezTo>
                <a:cubicBezTo>
                  <a:pt x="1261" y="1895"/>
                  <a:pt x="1245" y="1887"/>
                  <a:pt x="1229" y="1887"/>
                </a:cubicBezTo>
                <a:cubicBezTo>
                  <a:pt x="1221" y="1887"/>
                  <a:pt x="1221" y="1887"/>
                  <a:pt x="1221" y="1887"/>
                </a:cubicBezTo>
                <a:cubicBezTo>
                  <a:pt x="1172" y="1895"/>
                  <a:pt x="1123" y="1895"/>
                  <a:pt x="1074" y="1895"/>
                </a:cubicBezTo>
                <a:cubicBezTo>
                  <a:pt x="1018" y="1895"/>
                  <a:pt x="952" y="1887"/>
                  <a:pt x="895" y="1879"/>
                </a:cubicBezTo>
                <a:lnTo>
                  <a:pt x="887" y="1879"/>
                </a:lnTo>
                <a:cubicBezTo>
                  <a:pt x="871" y="1879"/>
                  <a:pt x="855" y="1887"/>
                  <a:pt x="846" y="1903"/>
                </a:cubicBezTo>
                <a:cubicBezTo>
                  <a:pt x="822" y="1960"/>
                  <a:pt x="822" y="1960"/>
                  <a:pt x="822" y="1960"/>
                </a:cubicBezTo>
                <a:cubicBezTo>
                  <a:pt x="814" y="1977"/>
                  <a:pt x="798" y="1985"/>
                  <a:pt x="781" y="1985"/>
                </a:cubicBezTo>
                <a:cubicBezTo>
                  <a:pt x="781" y="1985"/>
                  <a:pt x="773" y="1985"/>
                  <a:pt x="765" y="1985"/>
                </a:cubicBezTo>
                <a:cubicBezTo>
                  <a:pt x="594" y="1911"/>
                  <a:pt x="594" y="1911"/>
                  <a:pt x="594" y="1911"/>
                </a:cubicBezTo>
                <a:cubicBezTo>
                  <a:pt x="578" y="1903"/>
                  <a:pt x="570" y="1879"/>
                  <a:pt x="578" y="1854"/>
                </a:cubicBezTo>
                <a:cubicBezTo>
                  <a:pt x="603" y="1789"/>
                  <a:pt x="603" y="1789"/>
                  <a:pt x="603" y="1789"/>
                </a:cubicBezTo>
                <a:cubicBezTo>
                  <a:pt x="611" y="1773"/>
                  <a:pt x="603" y="1757"/>
                  <a:pt x="586" y="1741"/>
                </a:cubicBezTo>
                <a:cubicBezTo>
                  <a:pt x="497" y="1675"/>
                  <a:pt x="423" y="1602"/>
                  <a:pt x="367" y="1505"/>
                </a:cubicBezTo>
                <a:cubicBezTo>
                  <a:pt x="358" y="1497"/>
                  <a:pt x="342" y="1488"/>
                  <a:pt x="334" y="1488"/>
                </a:cubicBezTo>
                <a:cubicBezTo>
                  <a:pt x="326" y="1488"/>
                  <a:pt x="318" y="1488"/>
                  <a:pt x="318" y="1488"/>
                </a:cubicBezTo>
                <a:cubicBezTo>
                  <a:pt x="253" y="1513"/>
                  <a:pt x="253" y="1513"/>
                  <a:pt x="253" y="1513"/>
                </a:cubicBezTo>
                <a:cubicBezTo>
                  <a:pt x="245" y="1521"/>
                  <a:pt x="245" y="1521"/>
                  <a:pt x="237" y="1521"/>
                </a:cubicBezTo>
                <a:cubicBezTo>
                  <a:pt x="220" y="1521"/>
                  <a:pt x="204" y="1513"/>
                  <a:pt x="196" y="1497"/>
                </a:cubicBezTo>
                <a:cubicBezTo>
                  <a:pt x="131" y="1318"/>
                  <a:pt x="131" y="1318"/>
                  <a:pt x="131" y="1318"/>
                </a:cubicBezTo>
                <a:cubicBezTo>
                  <a:pt x="122" y="1301"/>
                  <a:pt x="131" y="1277"/>
                  <a:pt x="155" y="1269"/>
                </a:cubicBezTo>
                <a:cubicBezTo>
                  <a:pt x="220" y="1244"/>
                  <a:pt x="220" y="1244"/>
                  <a:pt x="220" y="1244"/>
                </a:cubicBezTo>
                <a:cubicBezTo>
                  <a:pt x="237" y="1236"/>
                  <a:pt x="245" y="1212"/>
                  <a:pt x="245" y="1196"/>
                </a:cubicBezTo>
                <a:cubicBezTo>
                  <a:pt x="237" y="1147"/>
                  <a:pt x="237" y="1098"/>
                  <a:pt x="237" y="1049"/>
                </a:cubicBezTo>
                <a:cubicBezTo>
                  <a:pt x="237" y="992"/>
                  <a:pt x="237" y="927"/>
                  <a:pt x="253" y="870"/>
                </a:cubicBezTo>
                <a:cubicBezTo>
                  <a:pt x="253" y="854"/>
                  <a:pt x="245" y="830"/>
                  <a:pt x="228" y="830"/>
                </a:cubicBezTo>
                <a:cubicBezTo>
                  <a:pt x="163" y="797"/>
                  <a:pt x="163" y="797"/>
                  <a:pt x="163" y="797"/>
                </a:cubicBezTo>
                <a:cubicBezTo>
                  <a:pt x="147" y="789"/>
                  <a:pt x="139" y="765"/>
                  <a:pt x="147" y="740"/>
                </a:cubicBezTo>
                <a:cubicBezTo>
                  <a:pt x="220" y="577"/>
                  <a:pt x="220" y="577"/>
                  <a:pt x="220" y="577"/>
                </a:cubicBezTo>
                <a:cubicBezTo>
                  <a:pt x="228" y="561"/>
                  <a:pt x="245" y="545"/>
                  <a:pt x="261" y="545"/>
                </a:cubicBezTo>
                <a:cubicBezTo>
                  <a:pt x="261" y="545"/>
                  <a:pt x="269" y="553"/>
                  <a:pt x="277" y="553"/>
                </a:cubicBezTo>
                <a:cubicBezTo>
                  <a:pt x="334" y="577"/>
                  <a:pt x="334" y="577"/>
                  <a:pt x="334" y="577"/>
                </a:cubicBezTo>
                <a:cubicBezTo>
                  <a:pt x="342" y="585"/>
                  <a:pt x="350" y="585"/>
                  <a:pt x="350" y="585"/>
                </a:cubicBezTo>
                <a:cubicBezTo>
                  <a:pt x="367" y="585"/>
                  <a:pt x="383" y="577"/>
                  <a:pt x="391" y="569"/>
                </a:cubicBezTo>
                <a:cubicBezTo>
                  <a:pt x="448" y="480"/>
                  <a:pt x="529" y="398"/>
                  <a:pt x="619" y="341"/>
                </a:cubicBezTo>
                <a:cubicBezTo>
                  <a:pt x="635" y="333"/>
                  <a:pt x="643" y="309"/>
                  <a:pt x="635" y="293"/>
                </a:cubicBezTo>
                <a:cubicBezTo>
                  <a:pt x="611" y="227"/>
                  <a:pt x="611" y="227"/>
                  <a:pt x="611" y="227"/>
                </a:cubicBezTo>
                <a:cubicBezTo>
                  <a:pt x="603" y="211"/>
                  <a:pt x="619" y="187"/>
                  <a:pt x="635" y="179"/>
                </a:cubicBezTo>
                <a:cubicBezTo>
                  <a:pt x="814" y="105"/>
                  <a:pt x="814" y="105"/>
                  <a:pt x="814" y="105"/>
                </a:cubicBezTo>
                <a:lnTo>
                  <a:pt x="822" y="105"/>
                </a:lnTo>
                <a:lnTo>
                  <a:pt x="1074" y="1529"/>
                </a:lnTo>
                <a:lnTo>
                  <a:pt x="1074" y="1529"/>
                </a:lnTo>
                <a:cubicBezTo>
                  <a:pt x="1091" y="1529"/>
                  <a:pt x="1107" y="1529"/>
                  <a:pt x="1115" y="1529"/>
                </a:cubicBezTo>
                <a:cubicBezTo>
                  <a:pt x="1213" y="1521"/>
                  <a:pt x="1294" y="1488"/>
                  <a:pt x="1367" y="1431"/>
                </a:cubicBezTo>
                <a:cubicBezTo>
                  <a:pt x="1392" y="1415"/>
                  <a:pt x="1416" y="1391"/>
                  <a:pt x="1441" y="1358"/>
                </a:cubicBezTo>
                <a:cubicBezTo>
                  <a:pt x="1497" y="1293"/>
                  <a:pt x="1538" y="1212"/>
                  <a:pt x="1554" y="1114"/>
                </a:cubicBezTo>
                <a:cubicBezTo>
                  <a:pt x="1554" y="1098"/>
                  <a:pt x="1554" y="1074"/>
                  <a:pt x="1554" y="1049"/>
                </a:cubicBezTo>
                <a:cubicBezTo>
                  <a:pt x="1554" y="1041"/>
                  <a:pt x="1554" y="1025"/>
                  <a:pt x="1554" y="1008"/>
                </a:cubicBezTo>
                <a:cubicBezTo>
                  <a:pt x="1546" y="919"/>
                  <a:pt x="1514" y="830"/>
                  <a:pt x="1457" y="765"/>
                </a:cubicBezTo>
                <a:cubicBezTo>
                  <a:pt x="1432" y="732"/>
                  <a:pt x="1408" y="708"/>
                  <a:pt x="1384" y="691"/>
                </a:cubicBezTo>
                <a:cubicBezTo>
                  <a:pt x="1318" y="626"/>
                  <a:pt x="1229" y="593"/>
                  <a:pt x="1139" y="577"/>
                </a:cubicBezTo>
                <a:cubicBezTo>
                  <a:pt x="1115" y="577"/>
                  <a:pt x="1099" y="577"/>
                  <a:pt x="1074" y="577"/>
                </a:cubicBezTo>
                <a:cubicBezTo>
                  <a:pt x="1066" y="577"/>
                  <a:pt x="1050" y="577"/>
                  <a:pt x="1034" y="577"/>
                </a:cubicBezTo>
                <a:cubicBezTo>
                  <a:pt x="944" y="585"/>
                  <a:pt x="855" y="618"/>
                  <a:pt x="781" y="675"/>
                </a:cubicBezTo>
                <a:cubicBezTo>
                  <a:pt x="757" y="691"/>
                  <a:pt x="733" y="716"/>
                  <a:pt x="708" y="748"/>
                </a:cubicBezTo>
                <a:cubicBezTo>
                  <a:pt x="651" y="813"/>
                  <a:pt x="611" y="895"/>
                  <a:pt x="603" y="992"/>
                </a:cubicBezTo>
                <a:cubicBezTo>
                  <a:pt x="603" y="1008"/>
                  <a:pt x="594" y="1033"/>
                  <a:pt x="594" y="1049"/>
                </a:cubicBezTo>
                <a:cubicBezTo>
                  <a:pt x="594" y="1065"/>
                  <a:pt x="603" y="1082"/>
                  <a:pt x="603" y="1098"/>
                </a:cubicBezTo>
                <a:cubicBezTo>
                  <a:pt x="611" y="1188"/>
                  <a:pt x="643" y="1277"/>
                  <a:pt x="700" y="1342"/>
                </a:cubicBezTo>
                <a:cubicBezTo>
                  <a:pt x="716" y="1374"/>
                  <a:pt x="741" y="1399"/>
                  <a:pt x="765" y="1415"/>
                </a:cubicBezTo>
                <a:cubicBezTo>
                  <a:pt x="838" y="1480"/>
                  <a:pt x="920" y="1513"/>
                  <a:pt x="1018" y="1529"/>
                </a:cubicBezTo>
                <a:cubicBezTo>
                  <a:pt x="1034" y="1529"/>
                  <a:pt x="1058" y="1529"/>
                  <a:pt x="1074" y="1529"/>
                </a:cubicBezTo>
                <a:lnTo>
                  <a:pt x="822" y="0"/>
                </a:lnTo>
                <a:lnTo>
                  <a:pt x="822" y="0"/>
                </a:lnTo>
                <a:lnTo>
                  <a:pt x="822" y="0"/>
                </a:lnTo>
                <a:cubicBezTo>
                  <a:pt x="806" y="0"/>
                  <a:pt x="790" y="0"/>
                  <a:pt x="773" y="8"/>
                </a:cubicBezTo>
                <a:cubicBezTo>
                  <a:pt x="594" y="73"/>
                  <a:pt x="594" y="73"/>
                  <a:pt x="594" y="73"/>
                </a:cubicBezTo>
                <a:cubicBezTo>
                  <a:pt x="562" y="89"/>
                  <a:pt x="529" y="114"/>
                  <a:pt x="513" y="154"/>
                </a:cubicBezTo>
                <a:cubicBezTo>
                  <a:pt x="497" y="187"/>
                  <a:pt x="497" y="227"/>
                  <a:pt x="513" y="268"/>
                </a:cubicBezTo>
                <a:cubicBezTo>
                  <a:pt x="521" y="284"/>
                  <a:pt x="521" y="284"/>
                  <a:pt x="521" y="284"/>
                </a:cubicBezTo>
                <a:cubicBezTo>
                  <a:pt x="448" y="333"/>
                  <a:pt x="383" y="390"/>
                  <a:pt x="334" y="455"/>
                </a:cubicBezTo>
                <a:cubicBezTo>
                  <a:pt x="318" y="455"/>
                  <a:pt x="318" y="455"/>
                  <a:pt x="318" y="455"/>
                </a:cubicBezTo>
                <a:cubicBezTo>
                  <a:pt x="302" y="447"/>
                  <a:pt x="277" y="439"/>
                  <a:pt x="261" y="439"/>
                </a:cubicBezTo>
                <a:cubicBezTo>
                  <a:pt x="196" y="439"/>
                  <a:pt x="147" y="472"/>
                  <a:pt x="122" y="528"/>
                </a:cubicBezTo>
                <a:cubicBezTo>
                  <a:pt x="49" y="699"/>
                  <a:pt x="49" y="699"/>
                  <a:pt x="49" y="699"/>
                </a:cubicBezTo>
                <a:cubicBezTo>
                  <a:pt x="9" y="773"/>
                  <a:pt x="49" y="862"/>
                  <a:pt x="122" y="895"/>
                </a:cubicBezTo>
                <a:cubicBezTo>
                  <a:pt x="139" y="903"/>
                  <a:pt x="139" y="903"/>
                  <a:pt x="139" y="903"/>
                </a:cubicBezTo>
                <a:cubicBezTo>
                  <a:pt x="131" y="951"/>
                  <a:pt x="122" y="1000"/>
                  <a:pt x="122" y="1049"/>
                </a:cubicBezTo>
                <a:cubicBezTo>
                  <a:pt x="122" y="1090"/>
                  <a:pt x="122" y="1122"/>
                  <a:pt x="131" y="1163"/>
                </a:cubicBezTo>
                <a:cubicBezTo>
                  <a:pt x="114" y="1163"/>
                  <a:pt x="114" y="1163"/>
                  <a:pt x="114" y="1163"/>
                </a:cubicBezTo>
                <a:cubicBezTo>
                  <a:pt x="41" y="1196"/>
                  <a:pt x="0" y="1285"/>
                  <a:pt x="33" y="1358"/>
                </a:cubicBezTo>
                <a:cubicBezTo>
                  <a:pt x="98" y="1529"/>
                  <a:pt x="98" y="1529"/>
                  <a:pt x="98" y="1529"/>
                </a:cubicBezTo>
                <a:cubicBezTo>
                  <a:pt x="122" y="1586"/>
                  <a:pt x="180" y="1627"/>
                  <a:pt x="237" y="1627"/>
                </a:cubicBezTo>
                <a:cubicBezTo>
                  <a:pt x="253" y="1627"/>
                  <a:pt x="277" y="1627"/>
                  <a:pt x="293" y="1619"/>
                </a:cubicBezTo>
                <a:cubicBezTo>
                  <a:pt x="302" y="1610"/>
                  <a:pt x="302" y="1610"/>
                  <a:pt x="302" y="1610"/>
                </a:cubicBezTo>
                <a:cubicBezTo>
                  <a:pt x="358" y="1684"/>
                  <a:pt x="415" y="1741"/>
                  <a:pt x="480" y="1797"/>
                </a:cubicBezTo>
                <a:cubicBezTo>
                  <a:pt x="472" y="1814"/>
                  <a:pt x="472" y="1814"/>
                  <a:pt x="472" y="1814"/>
                </a:cubicBezTo>
                <a:cubicBezTo>
                  <a:pt x="440" y="1887"/>
                  <a:pt x="480" y="1977"/>
                  <a:pt x="554" y="2009"/>
                </a:cubicBezTo>
                <a:cubicBezTo>
                  <a:pt x="725" y="2082"/>
                  <a:pt x="725" y="2082"/>
                  <a:pt x="725" y="2082"/>
                </a:cubicBezTo>
                <a:cubicBezTo>
                  <a:pt x="741" y="2090"/>
                  <a:pt x="765" y="2099"/>
                  <a:pt x="781" y="2099"/>
                </a:cubicBezTo>
                <a:cubicBezTo>
                  <a:pt x="846" y="2099"/>
                  <a:pt x="895" y="2058"/>
                  <a:pt x="920" y="2009"/>
                </a:cubicBezTo>
                <a:cubicBezTo>
                  <a:pt x="928" y="1993"/>
                  <a:pt x="928" y="1993"/>
                  <a:pt x="928" y="1993"/>
                </a:cubicBezTo>
                <a:cubicBezTo>
                  <a:pt x="977" y="2001"/>
                  <a:pt x="1026" y="2009"/>
                  <a:pt x="1074" y="2009"/>
                </a:cubicBezTo>
                <a:cubicBezTo>
                  <a:pt x="1115" y="2009"/>
                  <a:pt x="1148" y="2001"/>
                  <a:pt x="1180" y="2001"/>
                </a:cubicBezTo>
                <a:cubicBezTo>
                  <a:pt x="1188" y="2017"/>
                  <a:pt x="1188" y="2017"/>
                  <a:pt x="1188" y="2017"/>
                </a:cubicBezTo>
                <a:cubicBezTo>
                  <a:pt x="1213" y="2074"/>
                  <a:pt x="1270" y="2107"/>
                  <a:pt x="1327" y="2107"/>
                </a:cubicBezTo>
                <a:cubicBezTo>
                  <a:pt x="1343" y="2107"/>
                  <a:pt x="1367" y="2107"/>
                  <a:pt x="1384" y="2099"/>
                </a:cubicBezTo>
                <a:cubicBezTo>
                  <a:pt x="1554" y="2034"/>
                  <a:pt x="1554" y="2034"/>
                  <a:pt x="1554" y="2034"/>
                </a:cubicBezTo>
                <a:cubicBezTo>
                  <a:pt x="1636" y="2001"/>
                  <a:pt x="1668" y="1911"/>
                  <a:pt x="1644" y="1838"/>
                </a:cubicBezTo>
                <a:cubicBezTo>
                  <a:pt x="1636" y="1822"/>
                  <a:pt x="1636" y="1822"/>
                  <a:pt x="1636" y="1822"/>
                </a:cubicBezTo>
                <a:cubicBezTo>
                  <a:pt x="1709" y="1773"/>
                  <a:pt x="1766" y="1716"/>
                  <a:pt x="1823" y="1643"/>
                </a:cubicBezTo>
                <a:cubicBezTo>
                  <a:pt x="1831" y="1651"/>
                  <a:pt x="1831" y="1651"/>
                  <a:pt x="1831" y="1651"/>
                </a:cubicBezTo>
                <a:cubicBezTo>
                  <a:pt x="1855" y="1659"/>
                  <a:pt x="1872" y="1667"/>
                  <a:pt x="1896" y="1667"/>
                </a:cubicBezTo>
                <a:cubicBezTo>
                  <a:pt x="1953" y="1667"/>
                  <a:pt x="2010" y="1635"/>
                  <a:pt x="2034" y="1578"/>
                </a:cubicBezTo>
                <a:cubicBezTo>
                  <a:pt x="2108" y="1407"/>
                  <a:pt x="2108" y="1407"/>
                  <a:pt x="2108" y="1407"/>
                </a:cubicBezTo>
                <a:cubicBezTo>
                  <a:pt x="2124" y="1366"/>
                  <a:pt x="2124" y="1326"/>
                  <a:pt x="2108" y="1293"/>
                </a:cubicBezTo>
                <a:cubicBezTo>
                  <a:pt x="2099" y="1253"/>
                  <a:pt x="2067" y="1228"/>
                  <a:pt x="2034" y="1212"/>
                </a:cubicBezTo>
                <a:cubicBezTo>
                  <a:pt x="2018" y="1204"/>
                  <a:pt x="2018" y="1204"/>
                  <a:pt x="2018" y="1204"/>
                </a:cubicBezTo>
                <a:cubicBezTo>
                  <a:pt x="2026" y="1155"/>
                  <a:pt x="2026" y="1106"/>
                  <a:pt x="2026" y="1049"/>
                </a:cubicBezTo>
                <a:cubicBezTo>
                  <a:pt x="2026" y="1017"/>
                  <a:pt x="2026" y="984"/>
                  <a:pt x="2026" y="943"/>
                </a:cubicBezTo>
                <a:cubicBezTo>
                  <a:pt x="2034" y="943"/>
                  <a:pt x="2034" y="943"/>
                  <a:pt x="2034" y="943"/>
                </a:cubicBezTo>
                <a:cubicBezTo>
                  <a:pt x="2116" y="911"/>
                  <a:pt x="2148" y="821"/>
                  <a:pt x="2124" y="748"/>
                </a:cubicBezTo>
                <a:cubicBezTo>
                  <a:pt x="2059" y="577"/>
                  <a:pt x="2059" y="577"/>
                  <a:pt x="2059" y="577"/>
                </a:cubicBezTo>
                <a:cubicBezTo>
                  <a:pt x="2034" y="520"/>
                  <a:pt x="1977" y="480"/>
                  <a:pt x="1912" y="480"/>
                </a:cubicBezTo>
                <a:cubicBezTo>
                  <a:pt x="1896" y="480"/>
                  <a:pt x="1880" y="480"/>
                  <a:pt x="1863" y="488"/>
                </a:cubicBezTo>
                <a:cubicBezTo>
                  <a:pt x="1847" y="496"/>
                  <a:pt x="1847" y="496"/>
                  <a:pt x="1847" y="496"/>
                </a:cubicBezTo>
                <a:cubicBezTo>
                  <a:pt x="1798" y="423"/>
                  <a:pt x="1741" y="366"/>
                  <a:pt x="1668" y="309"/>
                </a:cubicBezTo>
                <a:cubicBezTo>
                  <a:pt x="1676" y="293"/>
                  <a:pt x="1676" y="293"/>
                  <a:pt x="1676" y="293"/>
                </a:cubicBezTo>
                <a:cubicBezTo>
                  <a:pt x="1693" y="260"/>
                  <a:pt x="1693" y="219"/>
                  <a:pt x="1676" y="179"/>
                </a:cubicBezTo>
                <a:cubicBezTo>
                  <a:pt x="1668" y="146"/>
                  <a:pt x="1636" y="114"/>
                  <a:pt x="1603" y="97"/>
                </a:cubicBezTo>
                <a:cubicBezTo>
                  <a:pt x="1432" y="24"/>
                  <a:pt x="1432" y="24"/>
                  <a:pt x="1432" y="24"/>
                </a:cubicBezTo>
                <a:cubicBezTo>
                  <a:pt x="1408" y="16"/>
                  <a:pt x="1392" y="8"/>
                  <a:pt x="1367" y="8"/>
                </a:cubicBezTo>
                <a:cubicBezTo>
                  <a:pt x="1310" y="8"/>
                  <a:pt x="1253" y="49"/>
                  <a:pt x="1229" y="97"/>
                </a:cubicBezTo>
                <a:cubicBezTo>
                  <a:pt x="1229" y="114"/>
                  <a:pt x="1229" y="114"/>
                  <a:pt x="1229" y="114"/>
                </a:cubicBezTo>
                <a:cubicBezTo>
                  <a:pt x="1180" y="105"/>
                  <a:pt x="1123" y="97"/>
                  <a:pt x="1074" y="97"/>
                </a:cubicBezTo>
                <a:cubicBezTo>
                  <a:pt x="1042" y="97"/>
                  <a:pt x="1009" y="105"/>
                  <a:pt x="969" y="105"/>
                </a:cubicBezTo>
                <a:cubicBezTo>
                  <a:pt x="960" y="89"/>
                  <a:pt x="960" y="89"/>
                  <a:pt x="960" y="89"/>
                </a:cubicBezTo>
                <a:cubicBezTo>
                  <a:pt x="944" y="32"/>
                  <a:pt x="887" y="0"/>
                  <a:pt x="822" y="0"/>
                </a:cubicBezTo>
                <a:lnTo>
                  <a:pt x="822" y="105"/>
                </a:lnTo>
                <a:close/>
                <a:moveTo>
                  <a:pt x="1074" y="1423"/>
                </a:moveTo>
                <a:lnTo>
                  <a:pt x="1074" y="1423"/>
                </a:lnTo>
                <a:cubicBezTo>
                  <a:pt x="1058" y="1423"/>
                  <a:pt x="1042" y="1423"/>
                  <a:pt x="1026" y="1423"/>
                </a:cubicBezTo>
                <a:cubicBezTo>
                  <a:pt x="960" y="1407"/>
                  <a:pt x="895" y="1383"/>
                  <a:pt x="838" y="1334"/>
                </a:cubicBezTo>
                <a:cubicBezTo>
                  <a:pt x="814" y="1318"/>
                  <a:pt x="798" y="1301"/>
                  <a:pt x="781" y="1277"/>
                </a:cubicBezTo>
                <a:cubicBezTo>
                  <a:pt x="741" y="1220"/>
                  <a:pt x="716" y="1155"/>
                  <a:pt x="708" y="1082"/>
                </a:cubicBezTo>
                <a:cubicBezTo>
                  <a:pt x="708" y="1074"/>
                  <a:pt x="708" y="1065"/>
                  <a:pt x="708" y="1049"/>
                </a:cubicBezTo>
                <a:cubicBezTo>
                  <a:pt x="708" y="1041"/>
                  <a:pt x="708" y="1025"/>
                  <a:pt x="708" y="1008"/>
                </a:cubicBezTo>
                <a:cubicBezTo>
                  <a:pt x="716" y="935"/>
                  <a:pt x="749" y="870"/>
                  <a:pt x="790" y="813"/>
                </a:cubicBezTo>
                <a:cubicBezTo>
                  <a:pt x="814" y="797"/>
                  <a:pt x="830" y="773"/>
                  <a:pt x="855" y="756"/>
                </a:cubicBezTo>
                <a:cubicBezTo>
                  <a:pt x="903" y="716"/>
                  <a:pt x="977" y="691"/>
                  <a:pt x="1042" y="683"/>
                </a:cubicBezTo>
                <a:cubicBezTo>
                  <a:pt x="1058" y="683"/>
                  <a:pt x="1066" y="683"/>
                  <a:pt x="1074" y="683"/>
                </a:cubicBezTo>
                <a:cubicBezTo>
                  <a:pt x="1091" y="683"/>
                  <a:pt x="1107" y="683"/>
                  <a:pt x="1123" y="683"/>
                </a:cubicBezTo>
                <a:cubicBezTo>
                  <a:pt x="1196" y="699"/>
                  <a:pt x="1261" y="724"/>
                  <a:pt x="1318" y="773"/>
                </a:cubicBezTo>
                <a:cubicBezTo>
                  <a:pt x="1335" y="789"/>
                  <a:pt x="1351" y="805"/>
                  <a:pt x="1367" y="830"/>
                </a:cubicBezTo>
                <a:cubicBezTo>
                  <a:pt x="1416" y="886"/>
                  <a:pt x="1441" y="951"/>
                  <a:pt x="1449" y="1025"/>
                </a:cubicBezTo>
                <a:cubicBezTo>
                  <a:pt x="1449" y="1033"/>
                  <a:pt x="1449" y="1041"/>
                  <a:pt x="1449" y="1049"/>
                </a:cubicBezTo>
                <a:cubicBezTo>
                  <a:pt x="1449" y="1065"/>
                  <a:pt x="1449" y="1082"/>
                  <a:pt x="1441" y="1098"/>
                </a:cubicBezTo>
                <a:cubicBezTo>
                  <a:pt x="1432" y="1171"/>
                  <a:pt x="1408" y="1236"/>
                  <a:pt x="1359" y="1293"/>
                </a:cubicBezTo>
                <a:cubicBezTo>
                  <a:pt x="1343" y="1309"/>
                  <a:pt x="1327" y="1334"/>
                  <a:pt x="1302" y="1350"/>
                </a:cubicBezTo>
                <a:cubicBezTo>
                  <a:pt x="1245" y="1391"/>
                  <a:pt x="1180" y="1415"/>
                  <a:pt x="1107" y="1423"/>
                </a:cubicBezTo>
                <a:cubicBezTo>
                  <a:pt x="1099" y="1423"/>
                  <a:pt x="1083" y="1423"/>
                  <a:pt x="1074" y="1423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5" name="Freeform 180"/>
          <p:cNvSpPr>
            <a:spLocks noChangeArrowheads="1"/>
          </p:cNvSpPr>
          <p:nvPr/>
        </p:nvSpPr>
        <p:spPr bwMode="auto">
          <a:xfrm>
            <a:off x="5657018" y="2410822"/>
            <a:ext cx="877200" cy="1253142"/>
          </a:xfrm>
          <a:custGeom>
            <a:avLst/>
            <a:gdLst>
              <a:gd name="T0" fmla="*/ 700 w 1603"/>
              <a:gd name="T1" fmla="*/ 2293 h 2294"/>
              <a:gd name="T2" fmla="*/ 700 w 1603"/>
              <a:gd name="T3" fmla="*/ 2293 h 2294"/>
              <a:gd name="T4" fmla="*/ 692 w 1603"/>
              <a:gd name="T5" fmla="*/ 2293 h 2294"/>
              <a:gd name="T6" fmla="*/ 505 w 1603"/>
              <a:gd name="T7" fmla="*/ 2123 h 2294"/>
              <a:gd name="T8" fmla="*/ 505 w 1603"/>
              <a:gd name="T9" fmla="*/ 2123 h 2294"/>
              <a:gd name="T10" fmla="*/ 375 w 1603"/>
              <a:gd name="T11" fmla="*/ 2009 h 2294"/>
              <a:gd name="T12" fmla="*/ 375 w 1603"/>
              <a:gd name="T13" fmla="*/ 1944 h 2294"/>
              <a:gd name="T14" fmla="*/ 375 w 1603"/>
              <a:gd name="T15" fmla="*/ 1919 h 2294"/>
              <a:gd name="T16" fmla="*/ 334 w 1603"/>
              <a:gd name="T17" fmla="*/ 1822 h 2294"/>
              <a:gd name="T18" fmla="*/ 334 w 1603"/>
              <a:gd name="T19" fmla="*/ 1741 h 2294"/>
              <a:gd name="T20" fmla="*/ 375 w 1603"/>
              <a:gd name="T21" fmla="*/ 1644 h 2294"/>
              <a:gd name="T22" fmla="*/ 350 w 1603"/>
              <a:gd name="T23" fmla="*/ 1530 h 2294"/>
              <a:gd name="T24" fmla="*/ 261 w 1603"/>
              <a:gd name="T25" fmla="*/ 1416 h 2294"/>
              <a:gd name="T26" fmla="*/ 17 w 1603"/>
              <a:gd name="T27" fmla="*/ 977 h 2294"/>
              <a:gd name="T28" fmla="*/ 0 w 1603"/>
              <a:gd name="T29" fmla="*/ 781 h 2294"/>
              <a:gd name="T30" fmla="*/ 9 w 1603"/>
              <a:gd name="T31" fmla="*/ 724 h 2294"/>
              <a:gd name="T32" fmla="*/ 236 w 1603"/>
              <a:gd name="T33" fmla="*/ 236 h 2294"/>
              <a:gd name="T34" fmla="*/ 383 w 1603"/>
              <a:gd name="T35" fmla="*/ 122 h 2294"/>
              <a:gd name="T36" fmla="*/ 798 w 1603"/>
              <a:gd name="T37" fmla="*/ 0 h 2294"/>
              <a:gd name="T38" fmla="*/ 854 w 1603"/>
              <a:gd name="T39" fmla="*/ 0 h 2294"/>
              <a:gd name="T40" fmla="*/ 1008 w 1603"/>
              <a:gd name="T41" fmla="*/ 33 h 2294"/>
              <a:gd name="T42" fmla="*/ 1163 w 1603"/>
              <a:gd name="T43" fmla="*/ 98 h 2294"/>
              <a:gd name="T44" fmla="*/ 1301 w 1603"/>
              <a:gd name="T45" fmla="*/ 188 h 2294"/>
              <a:gd name="T46" fmla="*/ 1521 w 1603"/>
              <a:gd name="T47" fmla="*/ 472 h 2294"/>
              <a:gd name="T48" fmla="*/ 1578 w 1603"/>
              <a:gd name="T49" fmla="*/ 651 h 2294"/>
              <a:gd name="T50" fmla="*/ 1594 w 1603"/>
              <a:gd name="T51" fmla="*/ 781 h 2294"/>
              <a:gd name="T52" fmla="*/ 1456 w 1603"/>
              <a:gd name="T53" fmla="*/ 1269 h 2294"/>
              <a:gd name="T54" fmla="*/ 1326 w 1603"/>
              <a:gd name="T55" fmla="*/ 1416 h 2294"/>
              <a:gd name="T56" fmla="*/ 1244 w 1603"/>
              <a:gd name="T57" fmla="*/ 1530 h 2294"/>
              <a:gd name="T58" fmla="*/ 1220 w 1603"/>
              <a:gd name="T59" fmla="*/ 1611 h 2294"/>
              <a:gd name="T60" fmla="*/ 1220 w 1603"/>
              <a:gd name="T61" fmla="*/ 1644 h 2294"/>
              <a:gd name="T62" fmla="*/ 1261 w 1603"/>
              <a:gd name="T63" fmla="*/ 1741 h 2294"/>
              <a:gd name="T64" fmla="*/ 1261 w 1603"/>
              <a:gd name="T65" fmla="*/ 1814 h 2294"/>
              <a:gd name="T66" fmla="*/ 1220 w 1603"/>
              <a:gd name="T67" fmla="*/ 1919 h 2294"/>
              <a:gd name="T68" fmla="*/ 1220 w 1603"/>
              <a:gd name="T69" fmla="*/ 1944 h 2294"/>
              <a:gd name="T70" fmla="*/ 1220 w 1603"/>
              <a:gd name="T71" fmla="*/ 1992 h 2294"/>
              <a:gd name="T72" fmla="*/ 1122 w 1603"/>
              <a:gd name="T73" fmla="*/ 2123 h 2294"/>
              <a:gd name="T74" fmla="*/ 1090 w 1603"/>
              <a:gd name="T75" fmla="*/ 2123 h 2294"/>
              <a:gd name="T76" fmla="*/ 903 w 1603"/>
              <a:gd name="T77" fmla="*/ 2293 h 2294"/>
              <a:gd name="T78" fmla="*/ 903 w 1603"/>
              <a:gd name="T79" fmla="*/ 2293 h 2294"/>
              <a:gd name="T80" fmla="*/ 700 w 1603"/>
              <a:gd name="T81" fmla="*/ 2293 h 2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03" h="2294">
                <a:moveTo>
                  <a:pt x="700" y="2293"/>
                </a:moveTo>
                <a:lnTo>
                  <a:pt x="700" y="2293"/>
                </a:lnTo>
                <a:lnTo>
                  <a:pt x="692" y="2293"/>
                </a:lnTo>
                <a:cubicBezTo>
                  <a:pt x="603" y="2277"/>
                  <a:pt x="529" y="2212"/>
                  <a:pt x="505" y="2123"/>
                </a:cubicBezTo>
                <a:lnTo>
                  <a:pt x="505" y="2123"/>
                </a:lnTo>
                <a:cubicBezTo>
                  <a:pt x="440" y="2123"/>
                  <a:pt x="383" y="2074"/>
                  <a:pt x="375" y="2009"/>
                </a:cubicBezTo>
                <a:cubicBezTo>
                  <a:pt x="375" y="1984"/>
                  <a:pt x="375" y="1960"/>
                  <a:pt x="375" y="1944"/>
                </a:cubicBezTo>
                <a:cubicBezTo>
                  <a:pt x="375" y="1935"/>
                  <a:pt x="375" y="1927"/>
                  <a:pt x="375" y="1919"/>
                </a:cubicBezTo>
                <a:cubicBezTo>
                  <a:pt x="342" y="1895"/>
                  <a:pt x="334" y="1854"/>
                  <a:pt x="334" y="1822"/>
                </a:cubicBezTo>
                <a:cubicBezTo>
                  <a:pt x="334" y="1798"/>
                  <a:pt x="334" y="1766"/>
                  <a:pt x="334" y="1741"/>
                </a:cubicBezTo>
                <a:cubicBezTo>
                  <a:pt x="334" y="1701"/>
                  <a:pt x="342" y="1668"/>
                  <a:pt x="375" y="1644"/>
                </a:cubicBezTo>
                <a:cubicBezTo>
                  <a:pt x="367" y="1603"/>
                  <a:pt x="358" y="1562"/>
                  <a:pt x="350" y="1530"/>
                </a:cubicBezTo>
                <a:cubicBezTo>
                  <a:pt x="334" y="1489"/>
                  <a:pt x="301" y="1448"/>
                  <a:pt x="261" y="1416"/>
                </a:cubicBezTo>
                <a:cubicBezTo>
                  <a:pt x="131" y="1294"/>
                  <a:pt x="49" y="1147"/>
                  <a:pt x="17" y="977"/>
                </a:cubicBezTo>
                <a:cubicBezTo>
                  <a:pt x="0" y="911"/>
                  <a:pt x="0" y="846"/>
                  <a:pt x="0" y="781"/>
                </a:cubicBezTo>
                <a:cubicBezTo>
                  <a:pt x="0" y="765"/>
                  <a:pt x="0" y="741"/>
                  <a:pt x="9" y="724"/>
                </a:cubicBezTo>
                <a:cubicBezTo>
                  <a:pt x="25" y="537"/>
                  <a:pt x="106" y="374"/>
                  <a:pt x="236" y="236"/>
                </a:cubicBezTo>
                <a:cubicBezTo>
                  <a:pt x="277" y="196"/>
                  <a:pt x="326" y="155"/>
                  <a:pt x="383" y="122"/>
                </a:cubicBezTo>
                <a:cubicBezTo>
                  <a:pt x="513" y="41"/>
                  <a:pt x="651" y="0"/>
                  <a:pt x="798" y="0"/>
                </a:cubicBezTo>
                <a:cubicBezTo>
                  <a:pt x="813" y="0"/>
                  <a:pt x="837" y="0"/>
                  <a:pt x="854" y="0"/>
                </a:cubicBezTo>
                <a:cubicBezTo>
                  <a:pt x="911" y="8"/>
                  <a:pt x="960" y="16"/>
                  <a:pt x="1008" y="33"/>
                </a:cubicBezTo>
                <a:cubicBezTo>
                  <a:pt x="1065" y="49"/>
                  <a:pt x="1122" y="65"/>
                  <a:pt x="1163" y="98"/>
                </a:cubicBezTo>
                <a:cubicBezTo>
                  <a:pt x="1220" y="122"/>
                  <a:pt x="1261" y="155"/>
                  <a:pt x="1301" y="188"/>
                </a:cubicBezTo>
                <a:cubicBezTo>
                  <a:pt x="1391" y="261"/>
                  <a:pt x="1464" y="358"/>
                  <a:pt x="1521" y="472"/>
                </a:cubicBezTo>
                <a:cubicBezTo>
                  <a:pt x="1545" y="529"/>
                  <a:pt x="1561" y="586"/>
                  <a:pt x="1578" y="651"/>
                </a:cubicBezTo>
                <a:cubicBezTo>
                  <a:pt x="1586" y="692"/>
                  <a:pt x="1586" y="741"/>
                  <a:pt x="1594" y="781"/>
                </a:cubicBezTo>
                <a:cubicBezTo>
                  <a:pt x="1602" y="952"/>
                  <a:pt x="1553" y="1115"/>
                  <a:pt x="1456" y="1269"/>
                </a:cubicBezTo>
                <a:cubicBezTo>
                  <a:pt x="1423" y="1318"/>
                  <a:pt x="1374" y="1367"/>
                  <a:pt x="1326" y="1416"/>
                </a:cubicBezTo>
                <a:cubicBezTo>
                  <a:pt x="1285" y="1448"/>
                  <a:pt x="1261" y="1489"/>
                  <a:pt x="1244" y="1530"/>
                </a:cubicBezTo>
                <a:cubicBezTo>
                  <a:pt x="1236" y="1554"/>
                  <a:pt x="1228" y="1587"/>
                  <a:pt x="1220" y="1611"/>
                </a:cubicBezTo>
                <a:cubicBezTo>
                  <a:pt x="1220" y="1619"/>
                  <a:pt x="1220" y="1627"/>
                  <a:pt x="1220" y="1644"/>
                </a:cubicBezTo>
                <a:cubicBezTo>
                  <a:pt x="1244" y="1668"/>
                  <a:pt x="1261" y="1701"/>
                  <a:pt x="1261" y="1741"/>
                </a:cubicBezTo>
                <a:cubicBezTo>
                  <a:pt x="1261" y="1766"/>
                  <a:pt x="1261" y="1790"/>
                  <a:pt x="1261" y="1814"/>
                </a:cubicBezTo>
                <a:cubicBezTo>
                  <a:pt x="1261" y="1854"/>
                  <a:pt x="1244" y="1895"/>
                  <a:pt x="1220" y="1919"/>
                </a:cubicBezTo>
                <a:cubicBezTo>
                  <a:pt x="1220" y="1927"/>
                  <a:pt x="1220" y="1935"/>
                  <a:pt x="1220" y="1944"/>
                </a:cubicBezTo>
                <a:cubicBezTo>
                  <a:pt x="1220" y="1960"/>
                  <a:pt x="1220" y="1976"/>
                  <a:pt x="1220" y="1992"/>
                </a:cubicBezTo>
                <a:cubicBezTo>
                  <a:pt x="1220" y="2057"/>
                  <a:pt x="1179" y="2106"/>
                  <a:pt x="1122" y="2123"/>
                </a:cubicBezTo>
                <a:cubicBezTo>
                  <a:pt x="1114" y="2123"/>
                  <a:pt x="1098" y="2123"/>
                  <a:pt x="1090" y="2123"/>
                </a:cubicBezTo>
                <a:cubicBezTo>
                  <a:pt x="1065" y="2212"/>
                  <a:pt x="992" y="2277"/>
                  <a:pt x="903" y="2293"/>
                </a:cubicBezTo>
                <a:lnTo>
                  <a:pt x="903" y="2293"/>
                </a:lnTo>
                <a:lnTo>
                  <a:pt x="700" y="2293"/>
                </a:lnTo>
              </a:path>
            </a:pathLst>
          </a:custGeom>
          <a:solidFill>
            <a:srgbClr val="74798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" name="Freeform 181"/>
          <p:cNvSpPr>
            <a:spLocks noChangeArrowheads="1"/>
          </p:cNvSpPr>
          <p:nvPr/>
        </p:nvSpPr>
        <p:spPr bwMode="auto">
          <a:xfrm>
            <a:off x="5625689" y="2384314"/>
            <a:ext cx="935037" cy="1310980"/>
          </a:xfrm>
          <a:custGeom>
            <a:avLst/>
            <a:gdLst>
              <a:gd name="T0" fmla="*/ 855 w 1709"/>
              <a:gd name="T1" fmla="*/ 106 h 2400"/>
              <a:gd name="T2" fmla="*/ 1049 w 1709"/>
              <a:gd name="T3" fmla="*/ 131 h 2400"/>
              <a:gd name="T4" fmla="*/ 1326 w 1709"/>
              <a:gd name="T5" fmla="*/ 277 h 2400"/>
              <a:gd name="T6" fmla="*/ 1578 w 1709"/>
              <a:gd name="T7" fmla="*/ 708 h 2400"/>
              <a:gd name="T8" fmla="*/ 1464 w 1709"/>
              <a:gd name="T9" fmla="*/ 1286 h 2400"/>
              <a:gd name="T10" fmla="*/ 1252 w 1709"/>
              <a:gd name="T11" fmla="*/ 1562 h 2400"/>
              <a:gd name="T12" fmla="*/ 1220 w 1709"/>
              <a:gd name="T13" fmla="*/ 1709 h 2400"/>
              <a:gd name="T14" fmla="*/ 1261 w 1709"/>
              <a:gd name="T15" fmla="*/ 1790 h 2400"/>
              <a:gd name="T16" fmla="*/ 1228 w 1709"/>
              <a:gd name="T17" fmla="*/ 1936 h 2400"/>
              <a:gd name="T18" fmla="*/ 1220 w 1709"/>
              <a:gd name="T19" fmla="*/ 2041 h 2400"/>
              <a:gd name="T20" fmla="*/ 1114 w 1709"/>
              <a:gd name="T21" fmla="*/ 2123 h 2400"/>
              <a:gd name="T22" fmla="*/ 951 w 1709"/>
              <a:gd name="T23" fmla="*/ 2286 h 2400"/>
              <a:gd name="T24" fmla="*/ 749 w 1709"/>
              <a:gd name="T25" fmla="*/ 2286 h 2400"/>
              <a:gd name="T26" fmla="*/ 611 w 1709"/>
              <a:gd name="T27" fmla="*/ 2131 h 2400"/>
              <a:gd name="T28" fmla="*/ 578 w 1709"/>
              <a:gd name="T29" fmla="*/ 2123 h 2400"/>
              <a:gd name="T30" fmla="*/ 562 w 1709"/>
              <a:gd name="T31" fmla="*/ 2123 h 2400"/>
              <a:gd name="T32" fmla="*/ 481 w 1709"/>
              <a:gd name="T33" fmla="*/ 1952 h 2400"/>
              <a:gd name="T34" fmla="*/ 440 w 1709"/>
              <a:gd name="T35" fmla="*/ 1871 h 2400"/>
              <a:gd name="T36" fmla="*/ 472 w 1709"/>
              <a:gd name="T37" fmla="*/ 1725 h 2400"/>
              <a:gd name="T38" fmla="*/ 456 w 1709"/>
              <a:gd name="T39" fmla="*/ 1562 h 2400"/>
              <a:gd name="T40" fmla="*/ 123 w 1709"/>
              <a:gd name="T41" fmla="*/ 1009 h 2400"/>
              <a:gd name="T42" fmla="*/ 114 w 1709"/>
              <a:gd name="T43" fmla="*/ 781 h 2400"/>
              <a:gd name="T44" fmla="*/ 472 w 1709"/>
              <a:gd name="T45" fmla="*/ 212 h 2400"/>
              <a:gd name="T46" fmla="*/ 855 w 1709"/>
              <a:gd name="T47" fmla="*/ 0 h 2400"/>
              <a:gd name="T48" fmla="*/ 855 w 1709"/>
              <a:gd name="T49" fmla="*/ 0 h 2400"/>
              <a:gd name="T50" fmla="*/ 253 w 1709"/>
              <a:gd name="T51" fmla="*/ 245 h 2400"/>
              <a:gd name="T52" fmla="*/ 0 w 1709"/>
              <a:gd name="T53" fmla="*/ 830 h 2400"/>
              <a:gd name="T54" fmla="*/ 285 w 1709"/>
              <a:gd name="T55" fmla="*/ 1506 h 2400"/>
              <a:gd name="T56" fmla="*/ 375 w 1709"/>
              <a:gd name="T57" fmla="*/ 1668 h 2400"/>
              <a:gd name="T58" fmla="*/ 334 w 1709"/>
              <a:gd name="T59" fmla="*/ 1871 h 2400"/>
              <a:gd name="T60" fmla="*/ 375 w 1709"/>
              <a:gd name="T61" fmla="*/ 1993 h 2400"/>
              <a:gd name="T62" fmla="*/ 521 w 1709"/>
              <a:gd name="T63" fmla="*/ 2229 h 2400"/>
              <a:gd name="T64" fmla="*/ 741 w 1709"/>
              <a:gd name="T65" fmla="*/ 2391 h 2400"/>
              <a:gd name="T66" fmla="*/ 749 w 1709"/>
              <a:gd name="T67" fmla="*/ 2399 h 2400"/>
              <a:gd name="T68" fmla="*/ 951 w 1709"/>
              <a:gd name="T69" fmla="*/ 2399 h 2400"/>
              <a:gd name="T70" fmla="*/ 968 w 1709"/>
              <a:gd name="T71" fmla="*/ 2391 h 2400"/>
              <a:gd name="T72" fmla="*/ 1195 w 1709"/>
              <a:gd name="T73" fmla="*/ 2220 h 2400"/>
              <a:gd name="T74" fmla="*/ 1334 w 1709"/>
              <a:gd name="T75" fmla="*/ 1993 h 2400"/>
              <a:gd name="T76" fmla="*/ 1375 w 1709"/>
              <a:gd name="T77" fmla="*/ 1863 h 2400"/>
              <a:gd name="T78" fmla="*/ 1334 w 1709"/>
              <a:gd name="T79" fmla="*/ 1668 h 2400"/>
              <a:gd name="T80" fmla="*/ 1350 w 1709"/>
              <a:gd name="T81" fmla="*/ 1603 h 2400"/>
              <a:gd name="T82" fmla="*/ 1553 w 1709"/>
              <a:gd name="T83" fmla="*/ 1351 h 2400"/>
              <a:gd name="T84" fmla="*/ 1684 w 1709"/>
              <a:gd name="T85" fmla="*/ 684 h 2400"/>
              <a:gd name="T86" fmla="*/ 1391 w 1709"/>
              <a:gd name="T87" fmla="*/ 196 h 2400"/>
              <a:gd name="T88" fmla="*/ 1082 w 1709"/>
              <a:gd name="T89" fmla="*/ 25 h 2400"/>
              <a:gd name="T90" fmla="*/ 855 w 1709"/>
              <a:gd name="T91" fmla="*/ 0 h 2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09" h="2400">
                <a:moveTo>
                  <a:pt x="855" y="106"/>
                </a:moveTo>
                <a:lnTo>
                  <a:pt x="855" y="106"/>
                </a:lnTo>
                <a:cubicBezTo>
                  <a:pt x="870" y="106"/>
                  <a:pt x="886" y="106"/>
                  <a:pt x="911" y="106"/>
                </a:cubicBezTo>
                <a:cubicBezTo>
                  <a:pt x="960" y="114"/>
                  <a:pt x="1008" y="114"/>
                  <a:pt x="1049" y="131"/>
                </a:cubicBezTo>
                <a:cubicBezTo>
                  <a:pt x="1098" y="147"/>
                  <a:pt x="1147" y="163"/>
                  <a:pt x="1195" y="188"/>
                </a:cubicBezTo>
                <a:cubicBezTo>
                  <a:pt x="1244" y="212"/>
                  <a:pt x="1285" y="245"/>
                  <a:pt x="1326" y="277"/>
                </a:cubicBezTo>
                <a:cubicBezTo>
                  <a:pt x="1415" y="350"/>
                  <a:pt x="1480" y="440"/>
                  <a:pt x="1529" y="546"/>
                </a:cubicBezTo>
                <a:cubicBezTo>
                  <a:pt x="1553" y="594"/>
                  <a:pt x="1570" y="651"/>
                  <a:pt x="1578" y="708"/>
                </a:cubicBezTo>
                <a:cubicBezTo>
                  <a:pt x="1586" y="749"/>
                  <a:pt x="1594" y="790"/>
                  <a:pt x="1594" y="830"/>
                </a:cubicBezTo>
                <a:cubicBezTo>
                  <a:pt x="1602" y="993"/>
                  <a:pt x="1553" y="1148"/>
                  <a:pt x="1464" y="1286"/>
                </a:cubicBezTo>
                <a:cubicBezTo>
                  <a:pt x="1431" y="1343"/>
                  <a:pt x="1391" y="1383"/>
                  <a:pt x="1342" y="1424"/>
                </a:cubicBezTo>
                <a:cubicBezTo>
                  <a:pt x="1301" y="1465"/>
                  <a:pt x="1269" y="1514"/>
                  <a:pt x="1252" y="1562"/>
                </a:cubicBezTo>
                <a:cubicBezTo>
                  <a:pt x="1236" y="1587"/>
                  <a:pt x="1228" y="1619"/>
                  <a:pt x="1228" y="1652"/>
                </a:cubicBezTo>
                <a:cubicBezTo>
                  <a:pt x="1220" y="1668"/>
                  <a:pt x="1220" y="1693"/>
                  <a:pt x="1220" y="1709"/>
                </a:cubicBezTo>
                <a:cubicBezTo>
                  <a:pt x="1220" y="1717"/>
                  <a:pt x="1228" y="1717"/>
                  <a:pt x="1228" y="1717"/>
                </a:cubicBezTo>
                <a:cubicBezTo>
                  <a:pt x="1252" y="1741"/>
                  <a:pt x="1261" y="1766"/>
                  <a:pt x="1261" y="1790"/>
                </a:cubicBezTo>
                <a:cubicBezTo>
                  <a:pt x="1261" y="1815"/>
                  <a:pt x="1261" y="1839"/>
                  <a:pt x="1261" y="1863"/>
                </a:cubicBezTo>
                <a:cubicBezTo>
                  <a:pt x="1261" y="1895"/>
                  <a:pt x="1252" y="1919"/>
                  <a:pt x="1228" y="1936"/>
                </a:cubicBezTo>
                <a:cubicBezTo>
                  <a:pt x="1228" y="1944"/>
                  <a:pt x="1220" y="1944"/>
                  <a:pt x="1220" y="1952"/>
                </a:cubicBezTo>
                <a:cubicBezTo>
                  <a:pt x="1220" y="1984"/>
                  <a:pt x="1220" y="2009"/>
                  <a:pt x="1220" y="2041"/>
                </a:cubicBezTo>
                <a:cubicBezTo>
                  <a:pt x="1220" y="2074"/>
                  <a:pt x="1203" y="2106"/>
                  <a:pt x="1171" y="2115"/>
                </a:cubicBezTo>
                <a:cubicBezTo>
                  <a:pt x="1155" y="2123"/>
                  <a:pt x="1130" y="2123"/>
                  <a:pt x="1114" y="2123"/>
                </a:cubicBezTo>
                <a:cubicBezTo>
                  <a:pt x="1098" y="2123"/>
                  <a:pt x="1098" y="2123"/>
                  <a:pt x="1098" y="2139"/>
                </a:cubicBezTo>
                <a:cubicBezTo>
                  <a:pt x="1082" y="2220"/>
                  <a:pt x="1025" y="2277"/>
                  <a:pt x="951" y="2286"/>
                </a:cubicBezTo>
                <a:cubicBezTo>
                  <a:pt x="757" y="2286"/>
                  <a:pt x="757" y="2286"/>
                  <a:pt x="757" y="2286"/>
                </a:cubicBezTo>
                <a:cubicBezTo>
                  <a:pt x="757" y="2286"/>
                  <a:pt x="757" y="2286"/>
                  <a:pt x="749" y="2286"/>
                </a:cubicBezTo>
                <a:cubicBezTo>
                  <a:pt x="684" y="2277"/>
                  <a:pt x="627" y="2220"/>
                  <a:pt x="619" y="2155"/>
                </a:cubicBezTo>
                <a:cubicBezTo>
                  <a:pt x="611" y="2147"/>
                  <a:pt x="611" y="2139"/>
                  <a:pt x="611" y="2131"/>
                </a:cubicBezTo>
                <a:cubicBezTo>
                  <a:pt x="611" y="2123"/>
                  <a:pt x="603" y="2123"/>
                  <a:pt x="603" y="2123"/>
                </a:cubicBezTo>
                <a:cubicBezTo>
                  <a:pt x="595" y="2123"/>
                  <a:pt x="586" y="2123"/>
                  <a:pt x="578" y="2123"/>
                </a:cubicBezTo>
                <a:cubicBezTo>
                  <a:pt x="570" y="2123"/>
                  <a:pt x="570" y="2123"/>
                  <a:pt x="562" y="2123"/>
                </a:cubicBezTo>
                <a:lnTo>
                  <a:pt x="562" y="2123"/>
                </a:lnTo>
                <a:cubicBezTo>
                  <a:pt x="521" y="2123"/>
                  <a:pt x="489" y="2090"/>
                  <a:pt x="489" y="2049"/>
                </a:cubicBezTo>
                <a:cubicBezTo>
                  <a:pt x="481" y="2017"/>
                  <a:pt x="489" y="1984"/>
                  <a:pt x="481" y="1952"/>
                </a:cubicBezTo>
                <a:cubicBezTo>
                  <a:pt x="481" y="1944"/>
                  <a:pt x="481" y="1944"/>
                  <a:pt x="481" y="1936"/>
                </a:cubicBezTo>
                <a:cubicBezTo>
                  <a:pt x="456" y="1919"/>
                  <a:pt x="440" y="1895"/>
                  <a:pt x="440" y="1871"/>
                </a:cubicBezTo>
                <a:cubicBezTo>
                  <a:pt x="440" y="1847"/>
                  <a:pt x="440" y="1815"/>
                  <a:pt x="440" y="1790"/>
                </a:cubicBezTo>
                <a:cubicBezTo>
                  <a:pt x="440" y="1766"/>
                  <a:pt x="456" y="1741"/>
                  <a:pt x="472" y="1725"/>
                </a:cubicBezTo>
                <a:cubicBezTo>
                  <a:pt x="481" y="1717"/>
                  <a:pt x="481" y="1709"/>
                  <a:pt x="481" y="1701"/>
                </a:cubicBezTo>
                <a:cubicBezTo>
                  <a:pt x="481" y="1652"/>
                  <a:pt x="472" y="1603"/>
                  <a:pt x="456" y="1562"/>
                </a:cubicBezTo>
                <a:cubicBezTo>
                  <a:pt x="432" y="1506"/>
                  <a:pt x="399" y="1465"/>
                  <a:pt x="358" y="1424"/>
                </a:cubicBezTo>
                <a:cubicBezTo>
                  <a:pt x="237" y="1310"/>
                  <a:pt x="155" y="1172"/>
                  <a:pt x="123" y="1009"/>
                </a:cubicBezTo>
                <a:cubicBezTo>
                  <a:pt x="114" y="952"/>
                  <a:pt x="106" y="895"/>
                  <a:pt x="114" y="830"/>
                </a:cubicBezTo>
                <a:cubicBezTo>
                  <a:pt x="114" y="814"/>
                  <a:pt x="114" y="798"/>
                  <a:pt x="114" y="781"/>
                </a:cubicBezTo>
                <a:cubicBezTo>
                  <a:pt x="139" y="603"/>
                  <a:pt x="212" y="448"/>
                  <a:pt x="334" y="326"/>
                </a:cubicBezTo>
                <a:cubicBezTo>
                  <a:pt x="375" y="285"/>
                  <a:pt x="424" y="245"/>
                  <a:pt x="472" y="212"/>
                </a:cubicBezTo>
                <a:cubicBezTo>
                  <a:pt x="586" y="139"/>
                  <a:pt x="716" y="106"/>
                  <a:pt x="855" y="106"/>
                </a:cubicBezTo>
                <a:lnTo>
                  <a:pt x="855" y="0"/>
                </a:lnTo>
                <a:lnTo>
                  <a:pt x="855" y="0"/>
                </a:lnTo>
                <a:lnTo>
                  <a:pt x="855" y="0"/>
                </a:lnTo>
                <a:cubicBezTo>
                  <a:pt x="692" y="0"/>
                  <a:pt x="546" y="41"/>
                  <a:pt x="415" y="122"/>
                </a:cubicBezTo>
                <a:cubicBezTo>
                  <a:pt x="350" y="163"/>
                  <a:pt x="302" y="204"/>
                  <a:pt x="253" y="245"/>
                </a:cubicBezTo>
                <a:cubicBezTo>
                  <a:pt x="114" y="391"/>
                  <a:pt x="33" y="570"/>
                  <a:pt x="9" y="765"/>
                </a:cubicBezTo>
                <a:cubicBezTo>
                  <a:pt x="9" y="790"/>
                  <a:pt x="9" y="806"/>
                  <a:pt x="0" y="830"/>
                </a:cubicBezTo>
                <a:cubicBezTo>
                  <a:pt x="0" y="895"/>
                  <a:pt x="9" y="969"/>
                  <a:pt x="17" y="1034"/>
                </a:cubicBezTo>
                <a:cubicBezTo>
                  <a:pt x="57" y="1213"/>
                  <a:pt x="147" y="1375"/>
                  <a:pt x="285" y="1506"/>
                </a:cubicBezTo>
                <a:cubicBezTo>
                  <a:pt x="318" y="1530"/>
                  <a:pt x="342" y="1562"/>
                  <a:pt x="358" y="1603"/>
                </a:cubicBezTo>
                <a:cubicBezTo>
                  <a:pt x="367" y="1627"/>
                  <a:pt x="367" y="1644"/>
                  <a:pt x="375" y="1668"/>
                </a:cubicBezTo>
                <a:cubicBezTo>
                  <a:pt x="350" y="1709"/>
                  <a:pt x="334" y="1750"/>
                  <a:pt x="334" y="1790"/>
                </a:cubicBezTo>
                <a:cubicBezTo>
                  <a:pt x="334" y="1815"/>
                  <a:pt x="334" y="1847"/>
                  <a:pt x="334" y="1871"/>
                </a:cubicBezTo>
                <a:cubicBezTo>
                  <a:pt x="334" y="1911"/>
                  <a:pt x="350" y="1952"/>
                  <a:pt x="375" y="1993"/>
                </a:cubicBezTo>
                <a:lnTo>
                  <a:pt x="375" y="1993"/>
                </a:lnTo>
                <a:cubicBezTo>
                  <a:pt x="375" y="2009"/>
                  <a:pt x="375" y="2033"/>
                  <a:pt x="375" y="2058"/>
                </a:cubicBezTo>
                <a:cubicBezTo>
                  <a:pt x="383" y="2147"/>
                  <a:pt x="448" y="2212"/>
                  <a:pt x="521" y="2229"/>
                </a:cubicBezTo>
                <a:cubicBezTo>
                  <a:pt x="562" y="2318"/>
                  <a:pt x="643" y="2383"/>
                  <a:pt x="741" y="2391"/>
                </a:cubicBezTo>
                <a:lnTo>
                  <a:pt x="741" y="2391"/>
                </a:lnTo>
                <a:lnTo>
                  <a:pt x="741" y="2391"/>
                </a:lnTo>
                <a:cubicBezTo>
                  <a:pt x="749" y="2399"/>
                  <a:pt x="749" y="2399"/>
                  <a:pt x="749" y="2399"/>
                </a:cubicBezTo>
                <a:cubicBezTo>
                  <a:pt x="757" y="2399"/>
                  <a:pt x="757" y="2399"/>
                  <a:pt x="757" y="2399"/>
                </a:cubicBezTo>
                <a:cubicBezTo>
                  <a:pt x="951" y="2399"/>
                  <a:pt x="951" y="2399"/>
                  <a:pt x="951" y="2399"/>
                </a:cubicBezTo>
                <a:cubicBezTo>
                  <a:pt x="960" y="2399"/>
                  <a:pt x="960" y="2399"/>
                  <a:pt x="960" y="2399"/>
                </a:cubicBezTo>
                <a:cubicBezTo>
                  <a:pt x="968" y="2391"/>
                  <a:pt x="968" y="2391"/>
                  <a:pt x="968" y="2391"/>
                </a:cubicBezTo>
                <a:cubicBezTo>
                  <a:pt x="1065" y="2375"/>
                  <a:pt x="1147" y="2318"/>
                  <a:pt x="1187" y="2229"/>
                </a:cubicBezTo>
                <a:cubicBezTo>
                  <a:pt x="1187" y="2220"/>
                  <a:pt x="1187" y="2220"/>
                  <a:pt x="1195" y="2220"/>
                </a:cubicBezTo>
                <a:cubicBezTo>
                  <a:pt x="1277" y="2204"/>
                  <a:pt x="1326" y="2131"/>
                  <a:pt x="1334" y="2041"/>
                </a:cubicBezTo>
                <a:cubicBezTo>
                  <a:pt x="1334" y="2025"/>
                  <a:pt x="1334" y="2009"/>
                  <a:pt x="1334" y="1993"/>
                </a:cubicBezTo>
                <a:lnTo>
                  <a:pt x="1334" y="1993"/>
                </a:lnTo>
                <a:cubicBezTo>
                  <a:pt x="1358" y="1952"/>
                  <a:pt x="1375" y="1911"/>
                  <a:pt x="1375" y="1863"/>
                </a:cubicBezTo>
                <a:cubicBezTo>
                  <a:pt x="1375" y="1839"/>
                  <a:pt x="1375" y="1815"/>
                  <a:pt x="1375" y="1790"/>
                </a:cubicBezTo>
                <a:cubicBezTo>
                  <a:pt x="1375" y="1750"/>
                  <a:pt x="1358" y="1709"/>
                  <a:pt x="1334" y="1668"/>
                </a:cubicBezTo>
                <a:lnTo>
                  <a:pt x="1334" y="1668"/>
                </a:lnTo>
                <a:cubicBezTo>
                  <a:pt x="1334" y="1644"/>
                  <a:pt x="1342" y="1619"/>
                  <a:pt x="1350" y="1603"/>
                </a:cubicBezTo>
                <a:cubicBezTo>
                  <a:pt x="1366" y="1571"/>
                  <a:pt x="1391" y="1538"/>
                  <a:pt x="1423" y="1506"/>
                </a:cubicBezTo>
                <a:cubicBezTo>
                  <a:pt x="1472" y="1457"/>
                  <a:pt x="1521" y="1400"/>
                  <a:pt x="1553" y="1351"/>
                </a:cubicBezTo>
                <a:cubicBezTo>
                  <a:pt x="1659" y="1188"/>
                  <a:pt x="1708" y="1009"/>
                  <a:pt x="1700" y="830"/>
                </a:cubicBezTo>
                <a:cubicBezTo>
                  <a:pt x="1700" y="781"/>
                  <a:pt x="1692" y="733"/>
                  <a:pt x="1684" y="684"/>
                </a:cubicBezTo>
                <a:cubicBezTo>
                  <a:pt x="1675" y="619"/>
                  <a:pt x="1651" y="554"/>
                  <a:pt x="1627" y="497"/>
                </a:cubicBezTo>
                <a:cubicBezTo>
                  <a:pt x="1570" y="383"/>
                  <a:pt x="1496" y="277"/>
                  <a:pt x="1391" y="196"/>
                </a:cubicBezTo>
                <a:cubicBezTo>
                  <a:pt x="1350" y="155"/>
                  <a:pt x="1301" y="122"/>
                  <a:pt x="1244" y="98"/>
                </a:cubicBezTo>
                <a:cubicBezTo>
                  <a:pt x="1195" y="65"/>
                  <a:pt x="1147" y="49"/>
                  <a:pt x="1082" y="25"/>
                </a:cubicBezTo>
                <a:cubicBezTo>
                  <a:pt x="1033" y="17"/>
                  <a:pt x="976" y="0"/>
                  <a:pt x="911" y="0"/>
                </a:cubicBezTo>
                <a:cubicBezTo>
                  <a:pt x="894" y="0"/>
                  <a:pt x="870" y="0"/>
                  <a:pt x="855" y="0"/>
                </a:cubicBezTo>
                <a:lnTo>
                  <a:pt x="855" y="106"/>
                </a:lnTo>
              </a:path>
            </a:pathLst>
          </a:custGeom>
          <a:solidFill>
            <a:srgbClr val="FE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" name="Freeform 182"/>
          <p:cNvSpPr>
            <a:spLocks noChangeArrowheads="1"/>
          </p:cNvSpPr>
          <p:nvPr/>
        </p:nvSpPr>
        <p:spPr bwMode="auto">
          <a:xfrm>
            <a:off x="10170740" y="2410822"/>
            <a:ext cx="872380" cy="1253142"/>
          </a:xfrm>
          <a:custGeom>
            <a:avLst/>
            <a:gdLst>
              <a:gd name="T0" fmla="*/ 691 w 1595"/>
              <a:gd name="T1" fmla="*/ 2293 h 2294"/>
              <a:gd name="T2" fmla="*/ 691 w 1595"/>
              <a:gd name="T3" fmla="*/ 2293 h 2294"/>
              <a:gd name="T4" fmla="*/ 683 w 1595"/>
              <a:gd name="T5" fmla="*/ 2293 h 2294"/>
              <a:gd name="T6" fmla="*/ 504 w 1595"/>
              <a:gd name="T7" fmla="*/ 2123 h 2294"/>
              <a:gd name="T8" fmla="*/ 504 w 1595"/>
              <a:gd name="T9" fmla="*/ 2123 h 2294"/>
              <a:gd name="T10" fmla="*/ 374 w 1595"/>
              <a:gd name="T11" fmla="*/ 2009 h 2294"/>
              <a:gd name="T12" fmla="*/ 374 w 1595"/>
              <a:gd name="T13" fmla="*/ 1944 h 2294"/>
              <a:gd name="T14" fmla="*/ 374 w 1595"/>
              <a:gd name="T15" fmla="*/ 1919 h 2294"/>
              <a:gd name="T16" fmla="*/ 325 w 1595"/>
              <a:gd name="T17" fmla="*/ 1822 h 2294"/>
              <a:gd name="T18" fmla="*/ 325 w 1595"/>
              <a:gd name="T19" fmla="*/ 1741 h 2294"/>
              <a:gd name="T20" fmla="*/ 366 w 1595"/>
              <a:gd name="T21" fmla="*/ 1644 h 2294"/>
              <a:gd name="T22" fmla="*/ 350 w 1595"/>
              <a:gd name="T23" fmla="*/ 1530 h 2294"/>
              <a:gd name="T24" fmla="*/ 260 w 1595"/>
              <a:gd name="T25" fmla="*/ 1416 h 2294"/>
              <a:gd name="T26" fmla="*/ 16 w 1595"/>
              <a:gd name="T27" fmla="*/ 977 h 2294"/>
              <a:gd name="T28" fmla="*/ 0 w 1595"/>
              <a:gd name="T29" fmla="*/ 781 h 2294"/>
              <a:gd name="T30" fmla="*/ 0 w 1595"/>
              <a:gd name="T31" fmla="*/ 724 h 2294"/>
              <a:gd name="T32" fmla="*/ 236 w 1595"/>
              <a:gd name="T33" fmla="*/ 236 h 2294"/>
              <a:gd name="T34" fmla="*/ 382 w 1595"/>
              <a:gd name="T35" fmla="*/ 122 h 2294"/>
              <a:gd name="T36" fmla="*/ 797 w 1595"/>
              <a:gd name="T37" fmla="*/ 0 h 2294"/>
              <a:gd name="T38" fmla="*/ 854 w 1595"/>
              <a:gd name="T39" fmla="*/ 0 h 2294"/>
              <a:gd name="T40" fmla="*/ 1009 w 1595"/>
              <a:gd name="T41" fmla="*/ 33 h 2294"/>
              <a:gd name="T42" fmla="*/ 1163 w 1595"/>
              <a:gd name="T43" fmla="*/ 98 h 2294"/>
              <a:gd name="T44" fmla="*/ 1301 w 1595"/>
              <a:gd name="T45" fmla="*/ 188 h 2294"/>
              <a:gd name="T46" fmla="*/ 1513 w 1595"/>
              <a:gd name="T47" fmla="*/ 472 h 2294"/>
              <a:gd name="T48" fmla="*/ 1570 w 1595"/>
              <a:gd name="T49" fmla="*/ 651 h 2294"/>
              <a:gd name="T50" fmla="*/ 1586 w 1595"/>
              <a:gd name="T51" fmla="*/ 781 h 2294"/>
              <a:gd name="T52" fmla="*/ 1448 w 1595"/>
              <a:gd name="T53" fmla="*/ 1269 h 2294"/>
              <a:gd name="T54" fmla="*/ 1326 w 1595"/>
              <a:gd name="T55" fmla="*/ 1416 h 2294"/>
              <a:gd name="T56" fmla="*/ 1244 w 1595"/>
              <a:gd name="T57" fmla="*/ 1530 h 2294"/>
              <a:gd name="T58" fmla="*/ 1220 w 1595"/>
              <a:gd name="T59" fmla="*/ 1611 h 2294"/>
              <a:gd name="T60" fmla="*/ 1220 w 1595"/>
              <a:gd name="T61" fmla="*/ 1644 h 2294"/>
              <a:gd name="T62" fmla="*/ 1261 w 1595"/>
              <a:gd name="T63" fmla="*/ 1741 h 2294"/>
              <a:gd name="T64" fmla="*/ 1261 w 1595"/>
              <a:gd name="T65" fmla="*/ 1814 h 2294"/>
              <a:gd name="T66" fmla="*/ 1220 w 1595"/>
              <a:gd name="T67" fmla="*/ 1919 h 2294"/>
              <a:gd name="T68" fmla="*/ 1220 w 1595"/>
              <a:gd name="T69" fmla="*/ 1944 h 2294"/>
              <a:gd name="T70" fmla="*/ 1220 w 1595"/>
              <a:gd name="T71" fmla="*/ 1992 h 2294"/>
              <a:gd name="T72" fmla="*/ 1122 w 1595"/>
              <a:gd name="T73" fmla="*/ 2123 h 2294"/>
              <a:gd name="T74" fmla="*/ 1082 w 1595"/>
              <a:gd name="T75" fmla="*/ 2123 h 2294"/>
              <a:gd name="T76" fmla="*/ 903 w 1595"/>
              <a:gd name="T77" fmla="*/ 2293 h 2294"/>
              <a:gd name="T78" fmla="*/ 903 w 1595"/>
              <a:gd name="T79" fmla="*/ 2293 h 2294"/>
              <a:gd name="T80" fmla="*/ 691 w 1595"/>
              <a:gd name="T81" fmla="*/ 2293 h 2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595" h="2294">
                <a:moveTo>
                  <a:pt x="691" y="2293"/>
                </a:moveTo>
                <a:lnTo>
                  <a:pt x="691" y="2293"/>
                </a:lnTo>
                <a:cubicBezTo>
                  <a:pt x="691" y="2293"/>
                  <a:pt x="691" y="2293"/>
                  <a:pt x="683" y="2293"/>
                </a:cubicBezTo>
                <a:cubicBezTo>
                  <a:pt x="602" y="2277"/>
                  <a:pt x="529" y="2212"/>
                  <a:pt x="504" y="2123"/>
                </a:cubicBezTo>
                <a:lnTo>
                  <a:pt x="504" y="2123"/>
                </a:lnTo>
                <a:cubicBezTo>
                  <a:pt x="431" y="2123"/>
                  <a:pt x="374" y="2074"/>
                  <a:pt x="374" y="2009"/>
                </a:cubicBezTo>
                <a:cubicBezTo>
                  <a:pt x="374" y="1984"/>
                  <a:pt x="374" y="1960"/>
                  <a:pt x="374" y="1944"/>
                </a:cubicBezTo>
                <a:cubicBezTo>
                  <a:pt x="374" y="1935"/>
                  <a:pt x="374" y="1927"/>
                  <a:pt x="374" y="1919"/>
                </a:cubicBezTo>
                <a:cubicBezTo>
                  <a:pt x="341" y="1895"/>
                  <a:pt x="325" y="1854"/>
                  <a:pt x="325" y="1822"/>
                </a:cubicBezTo>
                <a:cubicBezTo>
                  <a:pt x="333" y="1798"/>
                  <a:pt x="333" y="1766"/>
                  <a:pt x="325" y="1741"/>
                </a:cubicBezTo>
                <a:cubicBezTo>
                  <a:pt x="325" y="1701"/>
                  <a:pt x="341" y="1668"/>
                  <a:pt x="366" y="1644"/>
                </a:cubicBezTo>
                <a:cubicBezTo>
                  <a:pt x="366" y="1603"/>
                  <a:pt x="358" y="1562"/>
                  <a:pt x="350" y="1530"/>
                </a:cubicBezTo>
                <a:cubicBezTo>
                  <a:pt x="325" y="1489"/>
                  <a:pt x="301" y="1448"/>
                  <a:pt x="260" y="1416"/>
                </a:cubicBezTo>
                <a:cubicBezTo>
                  <a:pt x="130" y="1294"/>
                  <a:pt x="49" y="1147"/>
                  <a:pt x="16" y="977"/>
                </a:cubicBezTo>
                <a:cubicBezTo>
                  <a:pt x="0" y="911"/>
                  <a:pt x="0" y="846"/>
                  <a:pt x="0" y="781"/>
                </a:cubicBezTo>
                <a:cubicBezTo>
                  <a:pt x="0" y="765"/>
                  <a:pt x="0" y="741"/>
                  <a:pt x="0" y="724"/>
                </a:cubicBezTo>
                <a:cubicBezTo>
                  <a:pt x="24" y="537"/>
                  <a:pt x="106" y="374"/>
                  <a:pt x="236" y="236"/>
                </a:cubicBezTo>
                <a:cubicBezTo>
                  <a:pt x="276" y="196"/>
                  <a:pt x="325" y="155"/>
                  <a:pt x="382" y="122"/>
                </a:cubicBezTo>
                <a:cubicBezTo>
                  <a:pt x="504" y="41"/>
                  <a:pt x="643" y="0"/>
                  <a:pt x="797" y="0"/>
                </a:cubicBezTo>
                <a:cubicBezTo>
                  <a:pt x="813" y="0"/>
                  <a:pt x="830" y="0"/>
                  <a:pt x="854" y="0"/>
                </a:cubicBezTo>
                <a:cubicBezTo>
                  <a:pt x="911" y="8"/>
                  <a:pt x="960" y="16"/>
                  <a:pt x="1009" y="33"/>
                </a:cubicBezTo>
                <a:cubicBezTo>
                  <a:pt x="1066" y="49"/>
                  <a:pt x="1114" y="65"/>
                  <a:pt x="1163" y="98"/>
                </a:cubicBezTo>
                <a:cubicBezTo>
                  <a:pt x="1212" y="122"/>
                  <a:pt x="1261" y="155"/>
                  <a:pt x="1301" y="188"/>
                </a:cubicBezTo>
                <a:cubicBezTo>
                  <a:pt x="1391" y="261"/>
                  <a:pt x="1464" y="358"/>
                  <a:pt x="1513" y="472"/>
                </a:cubicBezTo>
                <a:cubicBezTo>
                  <a:pt x="1545" y="529"/>
                  <a:pt x="1562" y="586"/>
                  <a:pt x="1570" y="651"/>
                </a:cubicBezTo>
                <a:cubicBezTo>
                  <a:pt x="1578" y="692"/>
                  <a:pt x="1586" y="741"/>
                  <a:pt x="1586" y="781"/>
                </a:cubicBezTo>
                <a:cubicBezTo>
                  <a:pt x="1594" y="952"/>
                  <a:pt x="1554" y="1115"/>
                  <a:pt x="1448" y="1269"/>
                </a:cubicBezTo>
                <a:cubicBezTo>
                  <a:pt x="1415" y="1318"/>
                  <a:pt x="1375" y="1367"/>
                  <a:pt x="1326" y="1416"/>
                </a:cubicBezTo>
                <a:cubicBezTo>
                  <a:pt x="1285" y="1448"/>
                  <a:pt x="1261" y="1489"/>
                  <a:pt x="1244" y="1530"/>
                </a:cubicBezTo>
                <a:cubicBezTo>
                  <a:pt x="1228" y="1554"/>
                  <a:pt x="1220" y="1587"/>
                  <a:pt x="1220" y="1611"/>
                </a:cubicBezTo>
                <a:cubicBezTo>
                  <a:pt x="1220" y="1619"/>
                  <a:pt x="1220" y="1627"/>
                  <a:pt x="1220" y="1644"/>
                </a:cubicBezTo>
                <a:cubicBezTo>
                  <a:pt x="1244" y="1668"/>
                  <a:pt x="1261" y="1701"/>
                  <a:pt x="1261" y="1741"/>
                </a:cubicBezTo>
                <a:cubicBezTo>
                  <a:pt x="1261" y="1766"/>
                  <a:pt x="1261" y="1790"/>
                  <a:pt x="1261" y="1814"/>
                </a:cubicBezTo>
                <a:cubicBezTo>
                  <a:pt x="1261" y="1854"/>
                  <a:pt x="1244" y="1895"/>
                  <a:pt x="1220" y="1919"/>
                </a:cubicBezTo>
                <a:cubicBezTo>
                  <a:pt x="1220" y="1927"/>
                  <a:pt x="1220" y="1935"/>
                  <a:pt x="1220" y="1944"/>
                </a:cubicBezTo>
                <a:cubicBezTo>
                  <a:pt x="1220" y="1960"/>
                  <a:pt x="1220" y="1976"/>
                  <a:pt x="1220" y="1992"/>
                </a:cubicBezTo>
                <a:cubicBezTo>
                  <a:pt x="1220" y="2057"/>
                  <a:pt x="1179" y="2106"/>
                  <a:pt x="1122" y="2123"/>
                </a:cubicBezTo>
                <a:cubicBezTo>
                  <a:pt x="1106" y="2123"/>
                  <a:pt x="1098" y="2123"/>
                  <a:pt x="1082" y="2123"/>
                </a:cubicBezTo>
                <a:cubicBezTo>
                  <a:pt x="1057" y="2212"/>
                  <a:pt x="992" y="2277"/>
                  <a:pt x="903" y="2293"/>
                </a:cubicBezTo>
                <a:lnTo>
                  <a:pt x="903" y="2293"/>
                </a:lnTo>
                <a:lnTo>
                  <a:pt x="691" y="2293"/>
                </a:lnTo>
              </a:path>
            </a:pathLst>
          </a:custGeom>
          <a:solidFill>
            <a:srgbClr val="E8622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" name="Freeform 183"/>
          <p:cNvSpPr>
            <a:spLocks noChangeArrowheads="1"/>
          </p:cNvSpPr>
          <p:nvPr/>
        </p:nvSpPr>
        <p:spPr bwMode="auto">
          <a:xfrm>
            <a:off x="10139412" y="2384314"/>
            <a:ext cx="935037" cy="1310980"/>
          </a:xfrm>
          <a:custGeom>
            <a:avLst/>
            <a:gdLst>
              <a:gd name="T0" fmla="*/ 854 w 1709"/>
              <a:gd name="T1" fmla="*/ 106 h 2400"/>
              <a:gd name="T2" fmla="*/ 1049 w 1709"/>
              <a:gd name="T3" fmla="*/ 131 h 2400"/>
              <a:gd name="T4" fmla="*/ 1326 w 1709"/>
              <a:gd name="T5" fmla="*/ 277 h 2400"/>
              <a:gd name="T6" fmla="*/ 1578 w 1709"/>
              <a:gd name="T7" fmla="*/ 708 h 2400"/>
              <a:gd name="T8" fmla="*/ 1464 w 1709"/>
              <a:gd name="T9" fmla="*/ 1286 h 2400"/>
              <a:gd name="T10" fmla="*/ 1244 w 1709"/>
              <a:gd name="T11" fmla="*/ 1562 h 2400"/>
              <a:gd name="T12" fmla="*/ 1220 w 1709"/>
              <a:gd name="T13" fmla="*/ 1709 h 2400"/>
              <a:gd name="T14" fmla="*/ 1261 w 1709"/>
              <a:gd name="T15" fmla="*/ 1790 h 2400"/>
              <a:gd name="T16" fmla="*/ 1228 w 1709"/>
              <a:gd name="T17" fmla="*/ 1936 h 2400"/>
              <a:gd name="T18" fmla="*/ 1220 w 1709"/>
              <a:gd name="T19" fmla="*/ 2041 h 2400"/>
              <a:gd name="T20" fmla="*/ 1114 w 1709"/>
              <a:gd name="T21" fmla="*/ 2123 h 2400"/>
              <a:gd name="T22" fmla="*/ 952 w 1709"/>
              <a:gd name="T23" fmla="*/ 2286 h 2400"/>
              <a:gd name="T24" fmla="*/ 748 w 1709"/>
              <a:gd name="T25" fmla="*/ 2286 h 2400"/>
              <a:gd name="T26" fmla="*/ 610 w 1709"/>
              <a:gd name="T27" fmla="*/ 2131 h 2400"/>
              <a:gd name="T28" fmla="*/ 569 w 1709"/>
              <a:gd name="T29" fmla="*/ 2123 h 2400"/>
              <a:gd name="T30" fmla="*/ 561 w 1709"/>
              <a:gd name="T31" fmla="*/ 2123 h 2400"/>
              <a:gd name="T32" fmla="*/ 480 w 1709"/>
              <a:gd name="T33" fmla="*/ 1952 h 2400"/>
              <a:gd name="T34" fmla="*/ 439 w 1709"/>
              <a:gd name="T35" fmla="*/ 1871 h 2400"/>
              <a:gd name="T36" fmla="*/ 472 w 1709"/>
              <a:gd name="T37" fmla="*/ 1725 h 2400"/>
              <a:gd name="T38" fmla="*/ 455 w 1709"/>
              <a:gd name="T39" fmla="*/ 1562 h 2400"/>
              <a:gd name="T40" fmla="*/ 122 w 1709"/>
              <a:gd name="T41" fmla="*/ 1009 h 2400"/>
              <a:gd name="T42" fmla="*/ 114 w 1709"/>
              <a:gd name="T43" fmla="*/ 781 h 2400"/>
              <a:gd name="T44" fmla="*/ 463 w 1709"/>
              <a:gd name="T45" fmla="*/ 212 h 2400"/>
              <a:gd name="T46" fmla="*/ 854 w 1709"/>
              <a:gd name="T47" fmla="*/ 0 h 2400"/>
              <a:gd name="T48" fmla="*/ 854 w 1709"/>
              <a:gd name="T49" fmla="*/ 0 h 2400"/>
              <a:gd name="T50" fmla="*/ 252 w 1709"/>
              <a:gd name="T51" fmla="*/ 245 h 2400"/>
              <a:gd name="T52" fmla="*/ 0 w 1709"/>
              <a:gd name="T53" fmla="*/ 830 h 2400"/>
              <a:gd name="T54" fmla="*/ 277 w 1709"/>
              <a:gd name="T55" fmla="*/ 1506 h 2400"/>
              <a:gd name="T56" fmla="*/ 374 w 1709"/>
              <a:gd name="T57" fmla="*/ 1668 h 2400"/>
              <a:gd name="T58" fmla="*/ 333 w 1709"/>
              <a:gd name="T59" fmla="*/ 1871 h 2400"/>
              <a:gd name="T60" fmla="*/ 374 w 1709"/>
              <a:gd name="T61" fmla="*/ 1993 h 2400"/>
              <a:gd name="T62" fmla="*/ 520 w 1709"/>
              <a:gd name="T63" fmla="*/ 2229 h 2400"/>
              <a:gd name="T64" fmla="*/ 740 w 1709"/>
              <a:gd name="T65" fmla="*/ 2391 h 2400"/>
              <a:gd name="T66" fmla="*/ 748 w 1709"/>
              <a:gd name="T67" fmla="*/ 2399 h 2400"/>
              <a:gd name="T68" fmla="*/ 952 w 1709"/>
              <a:gd name="T69" fmla="*/ 2399 h 2400"/>
              <a:gd name="T70" fmla="*/ 968 w 1709"/>
              <a:gd name="T71" fmla="*/ 2391 h 2400"/>
              <a:gd name="T72" fmla="*/ 1196 w 1709"/>
              <a:gd name="T73" fmla="*/ 2220 h 2400"/>
              <a:gd name="T74" fmla="*/ 1326 w 1709"/>
              <a:gd name="T75" fmla="*/ 1993 h 2400"/>
              <a:gd name="T76" fmla="*/ 1375 w 1709"/>
              <a:gd name="T77" fmla="*/ 1863 h 2400"/>
              <a:gd name="T78" fmla="*/ 1334 w 1709"/>
              <a:gd name="T79" fmla="*/ 1668 h 2400"/>
              <a:gd name="T80" fmla="*/ 1350 w 1709"/>
              <a:gd name="T81" fmla="*/ 1603 h 2400"/>
              <a:gd name="T82" fmla="*/ 1554 w 1709"/>
              <a:gd name="T83" fmla="*/ 1351 h 2400"/>
              <a:gd name="T84" fmla="*/ 1684 w 1709"/>
              <a:gd name="T85" fmla="*/ 684 h 2400"/>
              <a:gd name="T86" fmla="*/ 1391 w 1709"/>
              <a:gd name="T87" fmla="*/ 196 h 2400"/>
              <a:gd name="T88" fmla="*/ 1082 w 1709"/>
              <a:gd name="T89" fmla="*/ 25 h 2400"/>
              <a:gd name="T90" fmla="*/ 854 w 1709"/>
              <a:gd name="T91" fmla="*/ 0 h 2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09" h="2400">
                <a:moveTo>
                  <a:pt x="854" y="106"/>
                </a:moveTo>
                <a:lnTo>
                  <a:pt x="854" y="106"/>
                </a:lnTo>
                <a:cubicBezTo>
                  <a:pt x="870" y="106"/>
                  <a:pt x="887" y="106"/>
                  <a:pt x="903" y="106"/>
                </a:cubicBezTo>
                <a:cubicBezTo>
                  <a:pt x="952" y="114"/>
                  <a:pt x="1001" y="114"/>
                  <a:pt x="1049" y="131"/>
                </a:cubicBezTo>
                <a:cubicBezTo>
                  <a:pt x="1098" y="147"/>
                  <a:pt x="1147" y="163"/>
                  <a:pt x="1196" y="188"/>
                </a:cubicBezTo>
                <a:cubicBezTo>
                  <a:pt x="1236" y="212"/>
                  <a:pt x="1285" y="245"/>
                  <a:pt x="1326" y="277"/>
                </a:cubicBezTo>
                <a:cubicBezTo>
                  <a:pt x="1407" y="350"/>
                  <a:pt x="1481" y="440"/>
                  <a:pt x="1521" y="546"/>
                </a:cubicBezTo>
                <a:cubicBezTo>
                  <a:pt x="1546" y="594"/>
                  <a:pt x="1562" y="651"/>
                  <a:pt x="1578" y="708"/>
                </a:cubicBezTo>
                <a:cubicBezTo>
                  <a:pt x="1586" y="749"/>
                  <a:pt x="1586" y="790"/>
                  <a:pt x="1594" y="830"/>
                </a:cubicBezTo>
                <a:cubicBezTo>
                  <a:pt x="1602" y="993"/>
                  <a:pt x="1554" y="1148"/>
                  <a:pt x="1464" y="1286"/>
                </a:cubicBezTo>
                <a:cubicBezTo>
                  <a:pt x="1432" y="1343"/>
                  <a:pt x="1391" y="1383"/>
                  <a:pt x="1342" y="1424"/>
                </a:cubicBezTo>
                <a:cubicBezTo>
                  <a:pt x="1301" y="1465"/>
                  <a:pt x="1269" y="1514"/>
                  <a:pt x="1244" y="1562"/>
                </a:cubicBezTo>
                <a:cubicBezTo>
                  <a:pt x="1236" y="1587"/>
                  <a:pt x="1228" y="1619"/>
                  <a:pt x="1220" y="1652"/>
                </a:cubicBezTo>
                <a:cubicBezTo>
                  <a:pt x="1220" y="1668"/>
                  <a:pt x="1220" y="1693"/>
                  <a:pt x="1220" y="1709"/>
                </a:cubicBezTo>
                <a:cubicBezTo>
                  <a:pt x="1220" y="1717"/>
                  <a:pt x="1228" y="1717"/>
                  <a:pt x="1228" y="1717"/>
                </a:cubicBezTo>
                <a:cubicBezTo>
                  <a:pt x="1253" y="1741"/>
                  <a:pt x="1261" y="1766"/>
                  <a:pt x="1261" y="1790"/>
                </a:cubicBezTo>
                <a:cubicBezTo>
                  <a:pt x="1261" y="1815"/>
                  <a:pt x="1261" y="1839"/>
                  <a:pt x="1261" y="1863"/>
                </a:cubicBezTo>
                <a:cubicBezTo>
                  <a:pt x="1261" y="1895"/>
                  <a:pt x="1253" y="1919"/>
                  <a:pt x="1228" y="1936"/>
                </a:cubicBezTo>
                <a:cubicBezTo>
                  <a:pt x="1220" y="1944"/>
                  <a:pt x="1220" y="1944"/>
                  <a:pt x="1220" y="1952"/>
                </a:cubicBezTo>
                <a:cubicBezTo>
                  <a:pt x="1220" y="1984"/>
                  <a:pt x="1220" y="2009"/>
                  <a:pt x="1220" y="2041"/>
                </a:cubicBezTo>
                <a:cubicBezTo>
                  <a:pt x="1220" y="2074"/>
                  <a:pt x="1196" y="2106"/>
                  <a:pt x="1163" y="2115"/>
                </a:cubicBezTo>
                <a:cubicBezTo>
                  <a:pt x="1147" y="2123"/>
                  <a:pt x="1131" y="2123"/>
                  <a:pt x="1114" y="2123"/>
                </a:cubicBezTo>
                <a:cubicBezTo>
                  <a:pt x="1098" y="2123"/>
                  <a:pt x="1098" y="2123"/>
                  <a:pt x="1098" y="2139"/>
                </a:cubicBezTo>
                <a:cubicBezTo>
                  <a:pt x="1082" y="2220"/>
                  <a:pt x="1025" y="2277"/>
                  <a:pt x="952" y="2286"/>
                </a:cubicBezTo>
                <a:cubicBezTo>
                  <a:pt x="756" y="2286"/>
                  <a:pt x="756" y="2286"/>
                  <a:pt x="756" y="2286"/>
                </a:cubicBezTo>
                <a:lnTo>
                  <a:pt x="748" y="2286"/>
                </a:lnTo>
                <a:cubicBezTo>
                  <a:pt x="683" y="2277"/>
                  <a:pt x="626" y="2220"/>
                  <a:pt x="610" y="2155"/>
                </a:cubicBezTo>
                <a:cubicBezTo>
                  <a:pt x="610" y="2147"/>
                  <a:pt x="610" y="2139"/>
                  <a:pt x="610" y="2131"/>
                </a:cubicBezTo>
                <a:cubicBezTo>
                  <a:pt x="602" y="2123"/>
                  <a:pt x="602" y="2123"/>
                  <a:pt x="602" y="2123"/>
                </a:cubicBezTo>
                <a:cubicBezTo>
                  <a:pt x="594" y="2123"/>
                  <a:pt x="578" y="2123"/>
                  <a:pt x="569" y="2123"/>
                </a:cubicBezTo>
                <a:cubicBezTo>
                  <a:pt x="569" y="2123"/>
                  <a:pt x="569" y="2123"/>
                  <a:pt x="561" y="2123"/>
                </a:cubicBezTo>
                <a:lnTo>
                  <a:pt x="561" y="2123"/>
                </a:lnTo>
                <a:cubicBezTo>
                  <a:pt x="520" y="2123"/>
                  <a:pt x="488" y="2090"/>
                  <a:pt x="480" y="2049"/>
                </a:cubicBezTo>
                <a:cubicBezTo>
                  <a:pt x="480" y="2017"/>
                  <a:pt x="480" y="1984"/>
                  <a:pt x="480" y="1952"/>
                </a:cubicBezTo>
                <a:cubicBezTo>
                  <a:pt x="480" y="1944"/>
                  <a:pt x="480" y="1944"/>
                  <a:pt x="472" y="1936"/>
                </a:cubicBezTo>
                <a:cubicBezTo>
                  <a:pt x="455" y="1919"/>
                  <a:pt x="439" y="1895"/>
                  <a:pt x="439" y="1871"/>
                </a:cubicBezTo>
                <a:cubicBezTo>
                  <a:pt x="439" y="1847"/>
                  <a:pt x="439" y="1815"/>
                  <a:pt x="439" y="1790"/>
                </a:cubicBezTo>
                <a:cubicBezTo>
                  <a:pt x="439" y="1766"/>
                  <a:pt x="447" y="1741"/>
                  <a:pt x="472" y="1725"/>
                </a:cubicBezTo>
                <a:cubicBezTo>
                  <a:pt x="480" y="1717"/>
                  <a:pt x="480" y="1709"/>
                  <a:pt x="480" y="1701"/>
                </a:cubicBezTo>
                <a:cubicBezTo>
                  <a:pt x="480" y="1652"/>
                  <a:pt x="472" y="1603"/>
                  <a:pt x="455" y="1562"/>
                </a:cubicBezTo>
                <a:cubicBezTo>
                  <a:pt x="431" y="1506"/>
                  <a:pt x="398" y="1465"/>
                  <a:pt x="358" y="1424"/>
                </a:cubicBezTo>
                <a:cubicBezTo>
                  <a:pt x="236" y="1310"/>
                  <a:pt x="154" y="1172"/>
                  <a:pt x="122" y="1009"/>
                </a:cubicBezTo>
                <a:cubicBezTo>
                  <a:pt x="114" y="952"/>
                  <a:pt x="106" y="895"/>
                  <a:pt x="114" y="830"/>
                </a:cubicBezTo>
                <a:cubicBezTo>
                  <a:pt x="114" y="814"/>
                  <a:pt x="114" y="798"/>
                  <a:pt x="114" y="781"/>
                </a:cubicBezTo>
                <a:cubicBezTo>
                  <a:pt x="130" y="603"/>
                  <a:pt x="203" y="448"/>
                  <a:pt x="333" y="326"/>
                </a:cubicBezTo>
                <a:cubicBezTo>
                  <a:pt x="374" y="285"/>
                  <a:pt x="415" y="245"/>
                  <a:pt x="463" y="212"/>
                </a:cubicBezTo>
                <a:cubicBezTo>
                  <a:pt x="586" y="139"/>
                  <a:pt x="716" y="106"/>
                  <a:pt x="854" y="106"/>
                </a:cubicBezTo>
                <a:lnTo>
                  <a:pt x="854" y="0"/>
                </a:lnTo>
                <a:lnTo>
                  <a:pt x="854" y="0"/>
                </a:lnTo>
                <a:lnTo>
                  <a:pt x="854" y="0"/>
                </a:lnTo>
                <a:cubicBezTo>
                  <a:pt x="691" y="0"/>
                  <a:pt x="545" y="41"/>
                  <a:pt x="407" y="122"/>
                </a:cubicBezTo>
                <a:cubicBezTo>
                  <a:pt x="350" y="163"/>
                  <a:pt x="301" y="204"/>
                  <a:pt x="252" y="245"/>
                </a:cubicBezTo>
                <a:cubicBezTo>
                  <a:pt x="114" y="391"/>
                  <a:pt x="24" y="570"/>
                  <a:pt x="8" y="765"/>
                </a:cubicBezTo>
                <a:cubicBezTo>
                  <a:pt x="8" y="790"/>
                  <a:pt x="0" y="806"/>
                  <a:pt x="0" y="830"/>
                </a:cubicBezTo>
                <a:cubicBezTo>
                  <a:pt x="0" y="895"/>
                  <a:pt x="8" y="969"/>
                  <a:pt x="16" y="1034"/>
                </a:cubicBezTo>
                <a:cubicBezTo>
                  <a:pt x="57" y="1213"/>
                  <a:pt x="138" y="1375"/>
                  <a:pt x="277" y="1506"/>
                </a:cubicBezTo>
                <a:cubicBezTo>
                  <a:pt x="317" y="1530"/>
                  <a:pt x="342" y="1562"/>
                  <a:pt x="350" y="1603"/>
                </a:cubicBezTo>
                <a:cubicBezTo>
                  <a:pt x="366" y="1627"/>
                  <a:pt x="366" y="1644"/>
                  <a:pt x="374" y="1668"/>
                </a:cubicBezTo>
                <a:cubicBezTo>
                  <a:pt x="342" y="1709"/>
                  <a:pt x="333" y="1750"/>
                  <a:pt x="333" y="1790"/>
                </a:cubicBezTo>
                <a:cubicBezTo>
                  <a:pt x="333" y="1815"/>
                  <a:pt x="333" y="1847"/>
                  <a:pt x="333" y="1871"/>
                </a:cubicBezTo>
                <a:cubicBezTo>
                  <a:pt x="333" y="1911"/>
                  <a:pt x="350" y="1952"/>
                  <a:pt x="374" y="1993"/>
                </a:cubicBezTo>
                <a:lnTo>
                  <a:pt x="374" y="1993"/>
                </a:lnTo>
                <a:cubicBezTo>
                  <a:pt x="374" y="2009"/>
                  <a:pt x="374" y="2033"/>
                  <a:pt x="374" y="2058"/>
                </a:cubicBezTo>
                <a:cubicBezTo>
                  <a:pt x="382" y="2147"/>
                  <a:pt x="439" y="2212"/>
                  <a:pt x="520" y="2229"/>
                </a:cubicBezTo>
                <a:cubicBezTo>
                  <a:pt x="553" y="2318"/>
                  <a:pt x="643" y="2383"/>
                  <a:pt x="732" y="2391"/>
                </a:cubicBezTo>
                <a:cubicBezTo>
                  <a:pt x="740" y="2391"/>
                  <a:pt x="740" y="2391"/>
                  <a:pt x="740" y="2391"/>
                </a:cubicBezTo>
                <a:lnTo>
                  <a:pt x="740" y="2391"/>
                </a:lnTo>
                <a:cubicBezTo>
                  <a:pt x="748" y="2399"/>
                  <a:pt x="748" y="2399"/>
                  <a:pt x="748" y="2399"/>
                </a:cubicBezTo>
                <a:cubicBezTo>
                  <a:pt x="756" y="2399"/>
                  <a:pt x="756" y="2399"/>
                  <a:pt x="756" y="2399"/>
                </a:cubicBezTo>
                <a:cubicBezTo>
                  <a:pt x="952" y="2399"/>
                  <a:pt x="952" y="2399"/>
                  <a:pt x="952" y="2399"/>
                </a:cubicBezTo>
                <a:cubicBezTo>
                  <a:pt x="960" y="2399"/>
                  <a:pt x="960" y="2399"/>
                  <a:pt x="960" y="2399"/>
                </a:cubicBezTo>
                <a:cubicBezTo>
                  <a:pt x="968" y="2391"/>
                  <a:pt x="968" y="2391"/>
                  <a:pt x="968" y="2391"/>
                </a:cubicBezTo>
                <a:cubicBezTo>
                  <a:pt x="1066" y="2375"/>
                  <a:pt x="1147" y="2318"/>
                  <a:pt x="1179" y="2229"/>
                </a:cubicBezTo>
                <a:cubicBezTo>
                  <a:pt x="1188" y="2220"/>
                  <a:pt x="1188" y="2220"/>
                  <a:pt x="1196" y="2220"/>
                </a:cubicBezTo>
                <a:cubicBezTo>
                  <a:pt x="1269" y="2204"/>
                  <a:pt x="1326" y="2131"/>
                  <a:pt x="1326" y="2041"/>
                </a:cubicBezTo>
                <a:cubicBezTo>
                  <a:pt x="1326" y="2025"/>
                  <a:pt x="1326" y="2009"/>
                  <a:pt x="1326" y="1993"/>
                </a:cubicBezTo>
                <a:lnTo>
                  <a:pt x="1326" y="1993"/>
                </a:lnTo>
                <a:cubicBezTo>
                  <a:pt x="1358" y="1952"/>
                  <a:pt x="1375" y="1911"/>
                  <a:pt x="1375" y="1863"/>
                </a:cubicBezTo>
                <a:cubicBezTo>
                  <a:pt x="1375" y="1839"/>
                  <a:pt x="1375" y="1815"/>
                  <a:pt x="1375" y="1790"/>
                </a:cubicBezTo>
                <a:cubicBezTo>
                  <a:pt x="1375" y="1750"/>
                  <a:pt x="1358" y="1709"/>
                  <a:pt x="1334" y="1668"/>
                </a:cubicBezTo>
                <a:lnTo>
                  <a:pt x="1334" y="1668"/>
                </a:lnTo>
                <a:cubicBezTo>
                  <a:pt x="1334" y="1644"/>
                  <a:pt x="1342" y="1619"/>
                  <a:pt x="1350" y="1603"/>
                </a:cubicBezTo>
                <a:cubicBezTo>
                  <a:pt x="1367" y="1571"/>
                  <a:pt x="1383" y="1538"/>
                  <a:pt x="1416" y="1506"/>
                </a:cubicBezTo>
                <a:cubicBezTo>
                  <a:pt x="1472" y="1457"/>
                  <a:pt x="1521" y="1400"/>
                  <a:pt x="1554" y="1351"/>
                </a:cubicBezTo>
                <a:cubicBezTo>
                  <a:pt x="1659" y="1188"/>
                  <a:pt x="1708" y="1009"/>
                  <a:pt x="1700" y="830"/>
                </a:cubicBezTo>
                <a:cubicBezTo>
                  <a:pt x="1700" y="781"/>
                  <a:pt x="1692" y="733"/>
                  <a:pt x="1684" y="684"/>
                </a:cubicBezTo>
                <a:cubicBezTo>
                  <a:pt x="1668" y="619"/>
                  <a:pt x="1651" y="554"/>
                  <a:pt x="1627" y="497"/>
                </a:cubicBezTo>
                <a:cubicBezTo>
                  <a:pt x="1570" y="383"/>
                  <a:pt x="1489" y="277"/>
                  <a:pt x="1391" y="196"/>
                </a:cubicBezTo>
                <a:cubicBezTo>
                  <a:pt x="1350" y="155"/>
                  <a:pt x="1301" y="122"/>
                  <a:pt x="1244" y="98"/>
                </a:cubicBezTo>
                <a:cubicBezTo>
                  <a:pt x="1196" y="65"/>
                  <a:pt x="1147" y="49"/>
                  <a:pt x="1082" y="25"/>
                </a:cubicBezTo>
                <a:cubicBezTo>
                  <a:pt x="1025" y="17"/>
                  <a:pt x="968" y="0"/>
                  <a:pt x="911" y="0"/>
                </a:cubicBezTo>
                <a:cubicBezTo>
                  <a:pt x="895" y="0"/>
                  <a:pt x="870" y="0"/>
                  <a:pt x="854" y="0"/>
                </a:cubicBezTo>
                <a:lnTo>
                  <a:pt x="854" y="106"/>
                </a:lnTo>
              </a:path>
            </a:pathLst>
          </a:custGeom>
          <a:solidFill>
            <a:srgbClr val="FE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" name="Freeform 184"/>
          <p:cNvSpPr>
            <a:spLocks noChangeArrowheads="1"/>
          </p:cNvSpPr>
          <p:nvPr/>
        </p:nvSpPr>
        <p:spPr bwMode="auto">
          <a:xfrm>
            <a:off x="1410793" y="2700008"/>
            <a:ext cx="171102" cy="168692"/>
          </a:xfrm>
          <a:custGeom>
            <a:avLst/>
            <a:gdLst>
              <a:gd name="T0" fmla="*/ 155 w 311"/>
              <a:gd name="T1" fmla="*/ 309 h 310"/>
              <a:gd name="T2" fmla="*/ 155 w 311"/>
              <a:gd name="T3" fmla="*/ 309 h 310"/>
              <a:gd name="T4" fmla="*/ 0 w 311"/>
              <a:gd name="T5" fmla="*/ 155 h 310"/>
              <a:gd name="T6" fmla="*/ 155 w 311"/>
              <a:gd name="T7" fmla="*/ 0 h 310"/>
              <a:gd name="T8" fmla="*/ 310 w 311"/>
              <a:gd name="T9" fmla="*/ 155 h 310"/>
              <a:gd name="T10" fmla="*/ 155 w 311"/>
              <a:gd name="T11" fmla="*/ 309 h 310"/>
              <a:gd name="T12" fmla="*/ 155 w 311"/>
              <a:gd name="T13" fmla="*/ 49 h 310"/>
              <a:gd name="T14" fmla="*/ 155 w 311"/>
              <a:gd name="T15" fmla="*/ 49 h 310"/>
              <a:gd name="T16" fmla="*/ 57 w 311"/>
              <a:gd name="T17" fmla="*/ 155 h 310"/>
              <a:gd name="T18" fmla="*/ 155 w 311"/>
              <a:gd name="T19" fmla="*/ 252 h 310"/>
              <a:gd name="T20" fmla="*/ 252 w 311"/>
              <a:gd name="T21" fmla="*/ 155 h 310"/>
              <a:gd name="T22" fmla="*/ 155 w 311"/>
              <a:gd name="T23" fmla="*/ 49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1" h="310">
                <a:moveTo>
                  <a:pt x="155" y="309"/>
                </a:moveTo>
                <a:lnTo>
                  <a:pt x="155" y="309"/>
                </a:lnTo>
                <a:cubicBezTo>
                  <a:pt x="74" y="309"/>
                  <a:pt x="0" y="236"/>
                  <a:pt x="0" y="155"/>
                </a:cubicBezTo>
                <a:cubicBezTo>
                  <a:pt x="0" y="65"/>
                  <a:pt x="74" y="0"/>
                  <a:pt x="155" y="0"/>
                </a:cubicBezTo>
                <a:cubicBezTo>
                  <a:pt x="244" y="0"/>
                  <a:pt x="310" y="65"/>
                  <a:pt x="310" y="155"/>
                </a:cubicBezTo>
                <a:cubicBezTo>
                  <a:pt x="310" y="236"/>
                  <a:pt x="244" y="309"/>
                  <a:pt x="155" y="309"/>
                </a:cubicBezTo>
                <a:close/>
                <a:moveTo>
                  <a:pt x="155" y="49"/>
                </a:moveTo>
                <a:lnTo>
                  <a:pt x="155" y="49"/>
                </a:lnTo>
                <a:cubicBezTo>
                  <a:pt x="98" y="49"/>
                  <a:pt x="57" y="98"/>
                  <a:pt x="57" y="155"/>
                </a:cubicBezTo>
                <a:cubicBezTo>
                  <a:pt x="57" y="203"/>
                  <a:pt x="98" y="252"/>
                  <a:pt x="155" y="252"/>
                </a:cubicBezTo>
                <a:cubicBezTo>
                  <a:pt x="212" y="252"/>
                  <a:pt x="252" y="203"/>
                  <a:pt x="252" y="155"/>
                </a:cubicBezTo>
                <a:cubicBezTo>
                  <a:pt x="252" y="98"/>
                  <a:pt x="212" y="49"/>
                  <a:pt x="155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" name="Freeform 185"/>
          <p:cNvSpPr>
            <a:spLocks noChangeArrowheads="1"/>
          </p:cNvSpPr>
          <p:nvPr/>
        </p:nvSpPr>
        <p:spPr bwMode="auto">
          <a:xfrm>
            <a:off x="1355365" y="2883160"/>
            <a:ext cx="284367" cy="159052"/>
          </a:xfrm>
          <a:custGeom>
            <a:avLst/>
            <a:gdLst>
              <a:gd name="T0" fmla="*/ 496 w 521"/>
              <a:gd name="T1" fmla="*/ 292 h 293"/>
              <a:gd name="T2" fmla="*/ 496 w 521"/>
              <a:gd name="T3" fmla="*/ 292 h 293"/>
              <a:gd name="T4" fmla="*/ 32 w 521"/>
              <a:gd name="T5" fmla="*/ 292 h 293"/>
              <a:gd name="T6" fmla="*/ 0 w 521"/>
              <a:gd name="T7" fmla="*/ 260 h 293"/>
              <a:gd name="T8" fmla="*/ 0 w 521"/>
              <a:gd name="T9" fmla="*/ 154 h 293"/>
              <a:gd name="T10" fmla="*/ 48 w 521"/>
              <a:gd name="T11" fmla="*/ 65 h 293"/>
              <a:gd name="T12" fmla="*/ 260 w 521"/>
              <a:gd name="T13" fmla="*/ 0 h 293"/>
              <a:gd name="T14" fmla="*/ 472 w 521"/>
              <a:gd name="T15" fmla="*/ 65 h 293"/>
              <a:gd name="T16" fmla="*/ 520 w 521"/>
              <a:gd name="T17" fmla="*/ 154 h 293"/>
              <a:gd name="T18" fmla="*/ 520 w 521"/>
              <a:gd name="T19" fmla="*/ 260 h 293"/>
              <a:gd name="T20" fmla="*/ 496 w 521"/>
              <a:gd name="T21" fmla="*/ 292 h 293"/>
              <a:gd name="T22" fmla="*/ 57 w 521"/>
              <a:gd name="T23" fmla="*/ 236 h 293"/>
              <a:gd name="T24" fmla="*/ 57 w 521"/>
              <a:gd name="T25" fmla="*/ 236 h 293"/>
              <a:gd name="T26" fmla="*/ 472 w 521"/>
              <a:gd name="T27" fmla="*/ 236 h 293"/>
              <a:gd name="T28" fmla="*/ 472 w 521"/>
              <a:gd name="T29" fmla="*/ 154 h 293"/>
              <a:gd name="T30" fmla="*/ 439 w 521"/>
              <a:gd name="T31" fmla="*/ 105 h 293"/>
              <a:gd name="T32" fmla="*/ 260 w 521"/>
              <a:gd name="T33" fmla="*/ 57 h 293"/>
              <a:gd name="T34" fmla="*/ 81 w 521"/>
              <a:gd name="T35" fmla="*/ 105 h 293"/>
              <a:gd name="T36" fmla="*/ 57 w 521"/>
              <a:gd name="T37" fmla="*/ 154 h 293"/>
              <a:gd name="T38" fmla="*/ 57 w 521"/>
              <a:gd name="T39" fmla="*/ 236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21" h="293">
                <a:moveTo>
                  <a:pt x="496" y="292"/>
                </a:moveTo>
                <a:lnTo>
                  <a:pt x="496" y="292"/>
                </a:lnTo>
                <a:cubicBezTo>
                  <a:pt x="32" y="292"/>
                  <a:pt x="32" y="292"/>
                  <a:pt x="32" y="292"/>
                </a:cubicBezTo>
                <a:cubicBezTo>
                  <a:pt x="16" y="292"/>
                  <a:pt x="0" y="276"/>
                  <a:pt x="0" y="260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22"/>
                  <a:pt x="24" y="81"/>
                  <a:pt x="48" y="65"/>
                </a:cubicBezTo>
                <a:cubicBezTo>
                  <a:pt x="114" y="24"/>
                  <a:pt x="187" y="0"/>
                  <a:pt x="260" y="0"/>
                </a:cubicBezTo>
                <a:cubicBezTo>
                  <a:pt x="341" y="0"/>
                  <a:pt x="415" y="24"/>
                  <a:pt x="472" y="65"/>
                </a:cubicBezTo>
                <a:cubicBezTo>
                  <a:pt x="504" y="81"/>
                  <a:pt x="520" y="122"/>
                  <a:pt x="520" y="154"/>
                </a:cubicBezTo>
                <a:cubicBezTo>
                  <a:pt x="520" y="187"/>
                  <a:pt x="520" y="227"/>
                  <a:pt x="520" y="260"/>
                </a:cubicBezTo>
                <a:cubicBezTo>
                  <a:pt x="520" y="276"/>
                  <a:pt x="512" y="292"/>
                  <a:pt x="496" y="292"/>
                </a:cubicBezTo>
                <a:close/>
                <a:moveTo>
                  <a:pt x="57" y="236"/>
                </a:moveTo>
                <a:lnTo>
                  <a:pt x="57" y="236"/>
                </a:lnTo>
                <a:cubicBezTo>
                  <a:pt x="472" y="236"/>
                  <a:pt x="472" y="236"/>
                  <a:pt x="472" y="236"/>
                </a:cubicBezTo>
                <a:cubicBezTo>
                  <a:pt x="472" y="211"/>
                  <a:pt x="472" y="179"/>
                  <a:pt x="472" y="154"/>
                </a:cubicBezTo>
                <a:cubicBezTo>
                  <a:pt x="463" y="138"/>
                  <a:pt x="455" y="122"/>
                  <a:pt x="439" y="105"/>
                </a:cubicBezTo>
                <a:cubicBezTo>
                  <a:pt x="390" y="73"/>
                  <a:pt x="325" y="57"/>
                  <a:pt x="260" y="57"/>
                </a:cubicBezTo>
                <a:cubicBezTo>
                  <a:pt x="195" y="57"/>
                  <a:pt x="130" y="73"/>
                  <a:pt x="81" y="105"/>
                </a:cubicBezTo>
                <a:cubicBezTo>
                  <a:pt x="65" y="122"/>
                  <a:pt x="57" y="138"/>
                  <a:pt x="57" y="154"/>
                </a:cubicBezTo>
                <a:lnTo>
                  <a:pt x="57" y="2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" name="Freeform 186"/>
          <p:cNvSpPr>
            <a:spLocks noChangeArrowheads="1"/>
          </p:cNvSpPr>
          <p:nvPr/>
        </p:nvSpPr>
        <p:spPr bwMode="auto">
          <a:xfrm>
            <a:off x="1608404" y="2726518"/>
            <a:ext cx="137363" cy="142182"/>
          </a:xfrm>
          <a:custGeom>
            <a:avLst/>
            <a:gdLst>
              <a:gd name="T0" fmla="*/ 130 w 253"/>
              <a:gd name="T1" fmla="*/ 260 h 261"/>
              <a:gd name="T2" fmla="*/ 130 w 253"/>
              <a:gd name="T3" fmla="*/ 260 h 261"/>
              <a:gd name="T4" fmla="*/ 0 w 253"/>
              <a:gd name="T5" fmla="*/ 130 h 261"/>
              <a:gd name="T6" fmla="*/ 130 w 253"/>
              <a:gd name="T7" fmla="*/ 0 h 261"/>
              <a:gd name="T8" fmla="*/ 252 w 253"/>
              <a:gd name="T9" fmla="*/ 130 h 261"/>
              <a:gd name="T10" fmla="*/ 130 w 253"/>
              <a:gd name="T11" fmla="*/ 260 h 261"/>
              <a:gd name="T12" fmla="*/ 130 w 253"/>
              <a:gd name="T13" fmla="*/ 57 h 261"/>
              <a:gd name="T14" fmla="*/ 130 w 253"/>
              <a:gd name="T15" fmla="*/ 57 h 261"/>
              <a:gd name="T16" fmla="*/ 49 w 253"/>
              <a:gd name="T17" fmla="*/ 130 h 261"/>
              <a:gd name="T18" fmla="*/ 130 w 253"/>
              <a:gd name="T19" fmla="*/ 203 h 261"/>
              <a:gd name="T20" fmla="*/ 204 w 253"/>
              <a:gd name="T21" fmla="*/ 130 h 261"/>
              <a:gd name="T22" fmla="*/ 130 w 253"/>
              <a:gd name="T23" fmla="*/ 57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3" h="261">
                <a:moveTo>
                  <a:pt x="130" y="260"/>
                </a:moveTo>
                <a:lnTo>
                  <a:pt x="130" y="260"/>
                </a:lnTo>
                <a:cubicBezTo>
                  <a:pt x="57" y="260"/>
                  <a:pt x="0" y="203"/>
                  <a:pt x="0" y="130"/>
                </a:cubicBezTo>
                <a:cubicBezTo>
                  <a:pt x="0" y="65"/>
                  <a:pt x="57" y="0"/>
                  <a:pt x="130" y="0"/>
                </a:cubicBezTo>
                <a:cubicBezTo>
                  <a:pt x="195" y="0"/>
                  <a:pt x="252" y="65"/>
                  <a:pt x="252" y="130"/>
                </a:cubicBezTo>
                <a:cubicBezTo>
                  <a:pt x="252" y="203"/>
                  <a:pt x="195" y="260"/>
                  <a:pt x="130" y="260"/>
                </a:cubicBezTo>
                <a:close/>
                <a:moveTo>
                  <a:pt x="130" y="57"/>
                </a:moveTo>
                <a:lnTo>
                  <a:pt x="130" y="57"/>
                </a:lnTo>
                <a:cubicBezTo>
                  <a:pt x="90" y="57"/>
                  <a:pt x="49" y="89"/>
                  <a:pt x="49" y="130"/>
                </a:cubicBezTo>
                <a:cubicBezTo>
                  <a:pt x="49" y="171"/>
                  <a:pt x="90" y="203"/>
                  <a:pt x="130" y="203"/>
                </a:cubicBezTo>
                <a:cubicBezTo>
                  <a:pt x="171" y="203"/>
                  <a:pt x="204" y="171"/>
                  <a:pt x="204" y="130"/>
                </a:cubicBezTo>
                <a:cubicBezTo>
                  <a:pt x="204" y="89"/>
                  <a:pt x="171" y="57"/>
                  <a:pt x="130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" name="Freeform 187"/>
          <p:cNvSpPr>
            <a:spLocks noChangeArrowheads="1"/>
          </p:cNvSpPr>
          <p:nvPr/>
        </p:nvSpPr>
        <p:spPr bwMode="auto">
          <a:xfrm>
            <a:off x="1625272" y="2890390"/>
            <a:ext cx="183152" cy="142182"/>
          </a:xfrm>
          <a:custGeom>
            <a:avLst/>
            <a:gdLst>
              <a:gd name="T0" fmla="*/ 309 w 334"/>
              <a:gd name="T1" fmla="*/ 260 h 261"/>
              <a:gd name="T2" fmla="*/ 309 w 334"/>
              <a:gd name="T3" fmla="*/ 260 h 261"/>
              <a:gd name="T4" fmla="*/ 97 w 334"/>
              <a:gd name="T5" fmla="*/ 260 h 261"/>
              <a:gd name="T6" fmla="*/ 73 w 334"/>
              <a:gd name="T7" fmla="*/ 236 h 261"/>
              <a:gd name="T8" fmla="*/ 97 w 334"/>
              <a:gd name="T9" fmla="*/ 211 h 261"/>
              <a:gd name="T10" fmla="*/ 276 w 334"/>
              <a:gd name="T11" fmla="*/ 211 h 261"/>
              <a:gd name="T12" fmla="*/ 276 w 334"/>
              <a:gd name="T13" fmla="*/ 138 h 261"/>
              <a:gd name="T14" fmla="*/ 260 w 334"/>
              <a:gd name="T15" fmla="*/ 98 h 261"/>
              <a:gd name="T16" fmla="*/ 97 w 334"/>
              <a:gd name="T17" fmla="*/ 49 h 261"/>
              <a:gd name="T18" fmla="*/ 41 w 334"/>
              <a:gd name="T19" fmla="*/ 57 h 261"/>
              <a:gd name="T20" fmla="*/ 8 w 334"/>
              <a:gd name="T21" fmla="*/ 32 h 261"/>
              <a:gd name="T22" fmla="*/ 24 w 334"/>
              <a:gd name="T23" fmla="*/ 0 h 261"/>
              <a:gd name="T24" fmla="*/ 97 w 334"/>
              <a:gd name="T25" fmla="*/ 0 h 261"/>
              <a:gd name="T26" fmla="*/ 293 w 334"/>
              <a:gd name="T27" fmla="*/ 57 h 261"/>
              <a:gd name="T28" fmla="*/ 333 w 334"/>
              <a:gd name="T29" fmla="*/ 138 h 261"/>
              <a:gd name="T30" fmla="*/ 333 w 334"/>
              <a:gd name="T31" fmla="*/ 236 h 261"/>
              <a:gd name="T32" fmla="*/ 309 w 334"/>
              <a:gd name="T33" fmla="*/ 26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34" h="261">
                <a:moveTo>
                  <a:pt x="309" y="260"/>
                </a:moveTo>
                <a:lnTo>
                  <a:pt x="309" y="260"/>
                </a:lnTo>
                <a:cubicBezTo>
                  <a:pt x="97" y="260"/>
                  <a:pt x="97" y="260"/>
                  <a:pt x="97" y="260"/>
                </a:cubicBezTo>
                <a:cubicBezTo>
                  <a:pt x="81" y="260"/>
                  <a:pt x="73" y="252"/>
                  <a:pt x="73" y="236"/>
                </a:cubicBezTo>
                <a:cubicBezTo>
                  <a:pt x="73" y="220"/>
                  <a:pt x="81" y="211"/>
                  <a:pt x="97" y="211"/>
                </a:cubicBezTo>
                <a:cubicBezTo>
                  <a:pt x="276" y="211"/>
                  <a:pt x="276" y="211"/>
                  <a:pt x="276" y="211"/>
                </a:cubicBezTo>
                <a:cubicBezTo>
                  <a:pt x="276" y="187"/>
                  <a:pt x="276" y="155"/>
                  <a:pt x="276" y="138"/>
                </a:cubicBezTo>
                <a:cubicBezTo>
                  <a:pt x="276" y="122"/>
                  <a:pt x="268" y="106"/>
                  <a:pt x="260" y="98"/>
                </a:cubicBezTo>
                <a:cubicBezTo>
                  <a:pt x="211" y="65"/>
                  <a:pt x="154" y="49"/>
                  <a:pt x="97" y="49"/>
                </a:cubicBezTo>
                <a:cubicBezTo>
                  <a:pt x="81" y="49"/>
                  <a:pt x="57" y="49"/>
                  <a:pt x="41" y="57"/>
                </a:cubicBezTo>
                <a:cubicBezTo>
                  <a:pt x="24" y="57"/>
                  <a:pt x="8" y="49"/>
                  <a:pt x="8" y="32"/>
                </a:cubicBezTo>
                <a:cubicBezTo>
                  <a:pt x="0" y="24"/>
                  <a:pt x="8" y="8"/>
                  <a:pt x="24" y="0"/>
                </a:cubicBezTo>
                <a:cubicBezTo>
                  <a:pt x="49" y="0"/>
                  <a:pt x="73" y="0"/>
                  <a:pt x="97" y="0"/>
                </a:cubicBezTo>
                <a:cubicBezTo>
                  <a:pt x="171" y="0"/>
                  <a:pt x="236" y="16"/>
                  <a:pt x="293" y="57"/>
                </a:cubicBezTo>
                <a:cubicBezTo>
                  <a:pt x="317" y="73"/>
                  <a:pt x="333" y="106"/>
                  <a:pt x="333" y="138"/>
                </a:cubicBezTo>
                <a:cubicBezTo>
                  <a:pt x="333" y="163"/>
                  <a:pt x="333" y="203"/>
                  <a:pt x="333" y="236"/>
                </a:cubicBezTo>
                <a:cubicBezTo>
                  <a:pt x="333" y="252"/>
                  <a:pt x="317" y="260"/>
                  <a:pt x="309" y="26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3" name="Freeform 188"/>
          <p:cNvSpPr>
            <a:spLocks noChangeArrowheads="1"/>
          </p:cNvSpPr>
          <p:nvPr/>
        </p:nvSpPr>
        <p:spPr bwMode="auto">
          <a:xfrm>
            <a:off x="5866678" y="2642171"/>
            <a:ext cx="453059" cy="453059"/>
          </a:xfrm>
          <a:custGeom>
            <a:avLst/>
            <a:gdLst>
              <a:gd name="T0" fmla="*/ 415 w 830"/>
              <a:gd name="T1" fmla="*/ 830 h 831"/>
              <a:gd name="T2" fmla="*/ 415 w 830"/>
              <a:gd name="T3" fmla="*/ 830 h 831"/>
              <a:gd name="T4" fmla="*/ 122 w 830"/>
              <a:gd name="T5" fmla="*/ 708 h 831"/>
              <a:gd name="T6" fmla="*/ 0 w 830"/>
              <a:gd name="T7" fmla="*/ 415 h 831"/>
              <a:gd name="T8" fmla="*/ 122 w 830"/>
              <a:gd name="T9" fmla="*/ 122 h 831"/>
              <a:gd name="T10" fmla="*/ 415 w 830"/>
              <a:gd name="T11" fmla="*/ 0 h 831"/>
              <a:gd name="T12" fmla="*/ 707 w 830"/>
              <a:gd name="T13" fmla="*/ 122 h 831"/>
              <a:gd name="T14" fmla="*/ 829 w 830"/>
              <a:gd name="T15" fmla="*/ 415 h 831"/>
              <a:gd name="T16" fmla="*/ 707 w 830"/>
              <a:gd name="T17" fmla="*/ 708 h 831"/>
              <a:gd name="T18" fmla="*/ 415 w 830"/>
              <a:gd name="T19" fmla="*/ 830 h 831"/>
              <a:gd name="T20" fmla="*/ 415 w 830"/>
              <a:gd name="T21" fmla="*/ 57 h 831"/>
              <a:gd name="T22" fmla="*/ 415 w 830"/>
              <a:gd name="T23" fmla="*/ 57 h 831"/>
              <a:gd name="T24" fmla="*/ 163 w 830"/>
              <a:gd name="T25" fmla="*/ 163 h 831"/>
              <a:gd name="T26" fmla="*/ 57 w 830"/>
              <a:gd name="T27" fmla="*/ 415 h 831"/>
              <a:gd name="T28" fmla="*/ 163 w 830"/>
              <a:gd name="T29" fmla="*/ 676 h 831"/>
              <a:gd name="T30" fmla="*/ 415 w 830"/>
              <a:gd name="T31" fmla="*/ 781 h 831"/>
              <a:gd name="T32" fmla="*/ 666 w 830"/>
              <a:gd name="T33" fmla="*/ 676 h 831"/>
              <a:gd name="T34" fmla="*/ 772 w 830"/>
              <a:gd name="T35" fmla="*/ 415 h 831"/>
              <a:gd name="T36" fmla="*/ 666 w 830"/>
              <a:gd name="T37" fmla="*/ 163 h 831"/>
              <a:gd name="T38" fmla="*/ 415 w 830"/>
              <a:gd name="T39" fmla="*/ 57 h 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30" h="831">
                <a:moveTo>
                  <a:pt x="415" y="830"/>
                </a:moveTo>
                <a:lnTo>
                  <a:pt x="415" y="830"/>
                </a:lnTo>
                <a:cubicBezTo>
                  <a:pt x="301" y="830"/>
                  <a:pt x="195" y="789"/>
                  <a:pt x="122" y="708"/>
                </a:cubicBezTo>
                <a:cubicBezTo>
                  <a:pt x="41" y="635"/>
                  <a:pt x="0" y="529"/>
                  <a:pt x="0" y="415"/>
                </a:cubicBezTo>
                <a:cubicBezTo>
                  <a:pt x="0" y="309"/>
                  <a:pt x="41" y="204"/>
                  <a:pt x="122" y="122"/>
                </a:cubicBezTo>
                <a:cubicBezTo>
                  <a:pt x="195" y="49"/>
                  <a:pt x="301" y="0"/>
                  <a:pt x="415" y="0"/>
                </a:cubicBezTo>
                <a:cubicBezTo>
                  <a:pt x="520" y="0"/>
                  <a:pt x="625" y="49"/>
                  <a:pt x="707" y="122"/>
                </a:cubicBezTo>
                <a:cubicBezTo>
                  <a:pt x="780" y="204"/>
                  <a:pt x="829" y="309"/>
                  <a:pt x="829" y="415"/>
                </a:cubicBezTo>
                <a:cubicBezTo>
                  <a:pt x="829" y="529"/>
                  <a:pt x="780" y="635"/>
                  <a:pt x="707" y="708"/>
                </a:cubicBezTo>
                <a:cubicBezTo>
                  <a:pt x="625" y="789"/>
                  <a:pt x="520" y="830"/>
                  <a:pt x="415" y="830"/>
                </a:cubicBezTo>
                <a:close/>
                <a:moveTo>
                  <a:pt x="415" y="57"/>
                </a:moveTo>
                <a:lnTo>
                  <a:pt x="415" y="57"/>
                </a:lnTo>
                <a:cubicBezTo>
                  <a:pt x="317" y="57"/>
                  <a:pt x="228" y="98"/>
                  <a:pt x="163" y="163"/>
                </a:cubicBezTo>
                <a:cubicBezTo>
                  <a:pt x="89" y="228"/>
                  <a:pt x="57" y="318"/>
                  <a:pt x="57" y="415"/>
                </a:cubicBezTo>
                <a:cubicBezTo>
                  <a:pt x="57" y="513"/>
                  <a:pt x="89" y="602"/>
                  <a:pt x="163" y="676"/>
                </a:cubicBezTo>
                <a:cubicBezTo>
                  <a:pt x="228" y="741"/>
                  <a:pt x="317" y="781"/>
                  <a:pt x="415" y="781"/>
                </a:cubicBezTo>
                <a:cubicBezTo>
                  <a:pt x="511" y="781"/>
                  <a:pt x="601" y="741"/>
                  <a:pt x="666" y="676"/>
                </a:cubicBezTo>
                <a:cubicBezTo>
                  <a:pt x="739" y="602"/>
                  <a:pt x="772" y="513"/>
                  <a:pt x="772" y="415"/>
                </a:cubicBezTo>
                <a:cubicBezTo>
                  <a:pt x="772" y="318"/>
                  <a:pt x="739" y="228"/>
                  <a:pt x="666" y="163"/>
                </a:cubicBezTo>
                <a:cubicBezTo>
                  <a:pt x="601" y="98"/>
                  <a:pt x="511" y="57"/>
                  <a:pt x="415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" name="Freeform 189"/>
          <p:cNvSpPr>
            <a:spLocks noChangeArrowheads="1"/>
          </p:cNvSpPr>
          <p:nvPr/>
        </p:nvSpPr>
        <p:spPr bwMode="auto">
          <a:xfrm>
            <a:off x="5951024" y="2731338"/>
            <a:ext cx="279547" cy="236169"/>
          </a:xfrm>
          <a:custGeom>
            <a:avLst/>
            <a:gdLst>
              <a:gd name="T0" fmla="*/ 503 w 512"/>
              <a:gd name="T1" fmla="*/ 41 h 432"/>
              <a:gd name="T2" fmla="*/ 503 w 512"/>
              <a:gd name="T3" fmla="*/ 41 h 432"/>
              <a:gd name="T4" fmla="*/ 195 w 512"/>
              <a:gd name="T5" fmla="*/ 423 h 432"/>
              <a:gd name="T6" fmla="*/ 195 w 512"/>
              <a:gd name="T7" fmla="*/ 423 h 432"/>
              <a:gd name="T8" fmla="*/ 186 w 512"/>
              <a:gd name="T9" fmla="*/ 423 h 432"/>
              <a:gd name="T10" fmla="*/ 186 w 512"/>
              <a:gd name="T11" fmla="*/ 423 h 432"/>
              <a:gd name="T12" fmla="*/ 186 w 512"/>
              <a:gd name="T13" fmla="*/ 423 h 432"/>
              <a:gd name="T14" fmla="*/ 186 w 512"/>
              <a:gd name="T15" fmla="*/ 423 h 432"/>
              <a:gd name="T16" fmla="*/ 186 w 512"/>
              <a:gd name="T17" fmla="*/ 431 h 432"/>
              <a:gd name="T18" fmla="*/ 186 w 512"/>
              <a:gd name="T19" fmla="*/ 431 h 432"/>
              <a:gd name="T20" fmla="*/ 178 w 512"/>
              <a:gd name="T21" fmla="*/ 431 h 432"/>
              <a:gd name="T22" fmla="*/ 178 w 512"/>
              <a:gd name="T23" fmla="*/ 431 h 432"/>
              <a:gd name="T24" fmla="*/ 178 w 512"/>
              <a:gd name="T25" fmla="*/ 431 h 432"/>
              <a:gd name="T26" fmla="*/ 178 w 512"/>
              <a:gd name="T27" fmla="*/ 431 h 432"/>
              <a:gd name="T28" fmla="*/ 178 w 512"/>
              <a:gd name="T29" fmla="*/ 431 h 432"/>
              <a:gd name="T30" fmla="*/ 178 w 512"/>
              <a:gd name="T31" fmla="*/ 431 h 432"/>
              <a:gd name="T32" fmla="*/ 178 w 512"/>
              <a:gd name="T33" fmla="*/ 431 h 432"/>
              <a:gd name="T34" fmla="*/ 178 w 512"/>
              <a:gd name="T35" fmla="*/ 431 h 432"/>
              <a:gd name="T36" fmla="*/ 178 w 512"/>
              <a:gd name="T37" fmla="*/ 431 h 432"/>
              <a:gd name="T38" fmla="*/ 170 w 512"/>
              <a:gd name="T39" fmla="*/ 431 h 432"/>
              <a:gd name="T40" fmla="*/ 170 w 512"/>
              <a:gd name="T41" fmla="*/ 431 h 432"/>
              <a:gd name="T42" fmla="*/ 170 w 512"/>
              <a:gd name="T43" fmla="*/ 431 h 432"/>
              <a:gd name="T44" fmla="*/ 170 w 512"/>
              <a:gd name="T45" fmla="*/ 431 h 432"/>
              <a:gd name="T46" fmla="*/ 170 w 512"/>
              <a:gd name="T47" fmla="*/ 431 h 432"/>
              <a:gd name="T48" fmla="*/ 162 w 512"/>
              <a:gd name="T49" fmla="*/ 431 h 432"/>
              <a:gd name="T50" fmla="*/ 162 w 512"/>
              <a:gd name="T51" fmla="*/ 431 h 432"/>
              <a:gd name="T52" fmla="*/ 162 w 512"/>
              <a:gd name="T53" fmla="*/ 431 h 432"/>
              <a:gd name="T54" fmla="*/ 162 w 512"/>
              <a:gd name="T55" fmla="*/ 423 h 432"/>
              <a:gd name="T56" fmla="*/ 162 w 512"/>
              <a:gd name="T57" fmla="*/ 423 h 432"/>
              <a:gd name="T58" fmla="*/ 162 w 512"/>
              <a:gd name="T59" fmla="*/ 423 h 432"/>
              <a:gd name="T60" fmla="*/ 162 w 512"/>
              <a:gd name="T61" fmla="*/ 423 h 432"/>
              <a:gd name="T62" fmla="*/ 8 w 512"/>
              <a:gd name="T63" fmla="*/ 268 h 432"/>
              <a:gd name="T64" fmla="*/ 8 w 512"/>
              <a:gd name="T65" fmla="*/ 236 h 432"/>
              <a:gd name="T66" fmla="*/ 40 w 512"/>
              <a:gd name="T67" fmla="*/ 236 h 432"/>
              <a:gd name="T68" fmla="*/ 170 w 512"/>
              <a:gd name="T69" fmla="*/ 374 h 432"/>
              <a:gd name="T70" fmla="*/ 462 w 512"/>
              <a:gd name="T71" fmla="*/ 8 h 432"/>
              <a:gd name="T72" fmla="*/ 503 w 512"/>
              <a:gd name="T73" fmla="*/ 8 h 432"/>
              <a:gd name="T74" fmla="*/ 503 w 512"/>
              <a:gd name="T75" fmla="*/ 41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12" h="432">
                <a:moveTo>
                  <a:pt x="503" y="41"/>
                </a:moveTo>
                <a:lnTo>
                  <a:pt x="503" y="41"/>
                </a:lnTo>
                <a:cubicBezTo>
                  <a:pt x="195" y="423"/>
                  <a:pt x="195" y="423"/>
                  <a:pt x="195" y="423"/>
                </a:cubicBezTo>
                <a:lnTo>
                  <a:pt x="195" y="423"/>
                </a:lnTo>
                <a:lnTo>
                  <a:pt x="186" y="423"/>
                </a:lnTo>
                <a:lnTo>
                  <a:pt x="186" y="423"/>
                </a:lnTo>
                <a:lnTo>
                  <a:pt x="186" y="423"/>
                </a:lnTo>
                <a:lnTo>
                  <a:pt x="186" y="423"/>
                </a:lnTo>
                <a:lnTo>
                  <a:pt x="186" y="431"/>
                </a:lnTo>
                <a:lnTo>
                  <a:pt x="186" y="431"/>
                </a:lnTo>
                <a:lnTo>
                  <a:pt x="178" y="431"/>
                </a:lnTo>
                <a:lnTo>
                  <a:pt x="178" y="431"/>
                </a:lnTo>
                <a:lnTo>
                  <a:pt x="178" y="431"/>
                </a:lnTo>
                <a:lnTo>
                  <a:pt x="178" y="431"/>
                </a:lnTo>
                <a:lnTo>
                  <a:pt x="178" y="431"/>
                </a:lnTo>
                <a:lnTo>
                  <a:pt x="178" y="431"/>
                </a:lnTo>
                <a:lnTo>
                  <a:pt x="178" y="431"/>
                </a:lnTo>
                <a:lnTo>
                  <a:pt x="178" y="431"/>
                </a:lnTo>
                <a:lnTo>
                  <a:pt x="178" y="431"/>
                </a:lnTo>
                <a:cubicBezTo>
                  <a:pt x="178" y="431"/>
                  <a:pt x="178" y="431"/>
                  <a:pt x="170" y="431"/>
                </a:cubicBezTo>
                <a:lnTo>
                  <a:pt x="170" y="431"/>
                </a:lnTo>
                <a:lnTo>
                  <a:pt x="170" y="431"/>
                </a:lnTo>
                <a:lnTo>
                  <a:pt x="170" y="431"/>
                </a:lnTo>
                <a:lnTo>
                  <a:pt x="170" y="431"/>
                </a:lnTo>
                <a:cubicBezTo>
                  <a:pt x="170" y="431"/>
                  <a:pt x="170" y="431"/>
                  <a:pt x="162" y="431"/>
                </a:cubicBezTo>
                <a:lnTo>
                  <a:pt x="162" y="431"/>
                </a:lnTo>
                <a:lnTo>
                  <a:pt x="162" y="431"/>
                </a:lnTo>
                <a:cubicBezTo>
                  <a:pt x="162" y="423"/>
                  <a:pt x="162" y="423"/>
                  <a:pt x="162" y="423"/>
                </a:cubicBezTo>
                <a:lnTo>
                  <a:pt x="162" y="423"/>
                </a:lnTo>
                <a:lnTo>
                  <a:pt x="162" y="423"/>
                </a:lnTo>
                <a:lnTo>
                  <a:pt x="162" y="423"/>
                </a:lnTo>
                <a:cubicBezTo>
                  <a:pt x="8" y="268"/>
                  <a:pt x="8" y="268"/>
                  <a:pt x="8" y="268"/>
                </a:cubicBezTo>
                <a:cubicBezTo>
                  <a:pt x="0" y="260"/>
                  <a:pt x="0" y="244"/>
                  <a:pt x="8" y="236"/>
                </a:cubicBezTo>
                <a:cubicBezTo>
                  <a:pt x="16" y="228"/>
                  <a:pt x="32" y="228"/>
                  <a:pt x="40" y="236"/>
                </a:cubicBezTo>
                <a:cubicBezTo>
                  <a:pt x="170" y="374"/>
                  <a:pt x="170" y="374"/>
                  <a:pt x="170" y="374"/>
                </a:cubicBezTo>
                <a:cubicBezTo>
                  <a:pt x="462" y="8"/>
                  <a:pt x="462" y="8"/>
                  <a:pt x="462" y="8"/>
                </a:cubicBezTo>
                <a:cubicBezTo>
                  <a:pt x="470" y="0"/>
                  <a:pt x="487" y="0"/>
                  <a:pt x="503" y="8"/>
                </a:cubicBezTo>
                <a:cubicBezTo>
                  <a:pt x="511" y="16"/>
                  <a:pt x="511" y="25"/>
                  <a:pt x="503" y="41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" name="Freeform 190"/>
          <p:cNvSpPr>
            <a:spLocks noChangeArrowheads="1"/>
          </p:cNvSpPr>
          <p:nvPr/>
        </p:nvSpPr>
        <p:spPr bwMode="auto">
          <a:xfrm>
            <a:off x="8209090" y="5425594"/>
            <a:ext cx="250628" cy="248218"/>
          </a:xfrm>
          <a:custGeom>
            <a:avLst/>
            <a:gdLst>
              <a:gd name="T0" fmla="*/ 439 w 457"/>
              <a:gd name="T1" fmla="*/ 203 h 456"/>
              <a:gd name="T2" fmla="*/ 439 w 457"/>
              <a:gd name="T3" fmla="*/ 203 h 456"/>
              <a:gd name="T4" fmla="*/ 415 w 457"/>
              <a:gd name="T5" fmla="*/ 228 h 456"/>
              <a:gd name="T6" fmla="*/ 415 w 457"/>
              <a:gd name="T7" fmla="*/ 415 h 456"/>
              <a:gd name="T8" fmla="*/ 41 w 457"/>
              <a:gd name="T9" fmla="*/ 415 h 456"/>
              <a:gd name="T10" fmla="*/ 41 w 457"/>
              <a:gd name="T11" fmla="*/ 32 h 456"/>
              <a:gd name="T12" fmla="*/ 228 w 457"/>
              <a:gd name="T13" fmla="*/ 32 h 456"/>
              <a:gd name="T14" fmla="*/ 252 w 457"/>
              <a:gd name="T15" fmla="*/ 16 h 456"/>
              <a:gd name="T16" fmla="*/ 228 w 457"/>
              <a:gd name="T17" fmla="*/ 0 h 456"/>
              <a:gd name="T18" fmla="*/ 24 w 457"/>
              <a:gd name="T19" fmla="*/ 0 h 456"/>
              <a:gd name="T20" fmla="*/ 0 w 457"/>
              <a:gd name="T21" fmla="*/ 24 h 456"/>
              <a:gd name="T22" fmla="*/ 0 w 457"/>
              <a:gd name="T23" fmla="*/ 423 h 456"/>
              <a:gd name="T24" fmla="*/ 24 w 457"/>
              <a:gd name="T25" fmla="*/ 455 h 456"/>
              <a:gd name="T26" fmla="*/ 431 w 457"/>
              <a:gd name="T27" fmla="*/ 455 h 456"/>
              <a:gd name="T28" fmla="*/ 456 w 457"/>
              <a:gd name="T29" fmla="*/ 423 h 456"/>
              <a:gd name="T30" fmla="*/ 456 w 457"/>
              <a:gd name="T31" fmla="*/ 228 h 456"/>
              <a:gd name="T32" fmla="*/ 439 w 457"/>
              <a:gd name="T33" fmla="*/ 203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57" h="456">
                <a:moveTo>
                  <a:pt x="439" y="203"/>
                </a:moveTo>
                <a:lnTo>
                  <a:pt x="439" y="203"/>
                </a:lnTo>
                <a:cubicBezTo>
                  <a:pt x="431" y="203"/>
                  <a:pt x="415" y="211"/>
                  <a:pt x="415" y="228"/>
                </a:cubicBezTo>
                <a:cubicBezTo>
                  <a:pt x="415" y="415"/>
                  <a:pt x="415" y="415"/>
                  <a:pt x="415" y="415"/>
                </a:cubicBezTo>
                <a:cubicBezTo>
                  <a:pt x="41" y="415"/>
                  <a:pt x="41" y="415"/>
                  <a:pt x="41" y="415"/>
                </a:cubicBezTo>
                <a:cubicBezTo>
                  <a:pt x="41" y="32"/>
                  <a:pt x="41" y="32"/>
                  <a:pt x="41" y="32"/>
                </a:cubicBezTo>
                <a:cubicBezTo>
                  <a:pt x="228" y="32"/>
                  <a:pt x="228" y="32"/>
                  <a:pt x="228" y="32"/>
                </a:cubicBezTo>
                <a:cubicBezTo>
                  <a:pt x="236" y="32"/>
                  <a:pt x="252" y="24"/>
                  <a:pt x="252" y="16"/>
                </a:cubicBezTo>
                <a:cubicBezTo>
                  <a:pt x="252" y="8"/>
                  <a:pt x="236" y="0"/>
                  <a:pt x="22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8" y="0"/>
                  <a:pt x="0" y="8"/>
                  <a:pt x="0" y="24"/>
                </a:cubicBezTo>
                <a:cubicBezTo>
                  <a:pt x="0" y="423"/>
                  <a:pt x="0" y="423"/>
                  <a:pt x="0" y="423"/>
                </a:cubicBezTo>
                <a:cubicBezTo>
                  <a:pt x="0" y="439"/>
                  <a:pt x="8" y="455"/>
                  <a:pt x="24" y="455"/>
                </a:cubicBezTo>
                <a:cubicBezTo>
                  <a:pt x="431" y="455"/>
                  <a:pt x="431" y="455"/>
                  <a:pt x="431" y="455"/>
                </a:cubicBezTo>
                <a:cubicBezTo>
                  <a:pt x="448" y="455"/>
                  <a:pt x="456" y="439"/>
                  <a:pt x="456" y="423"/>
                </a:cubicBezTo>
                <a:cubicBezTo>
                  <a:pt x="456" y="228"/>
                  <a:pt x="456" y="228"/>
                  <a:pt x="456" y="228"/>
                </a:cubicBezTo>
                <a:cubicBezTo>
                  <a:pt x="456" y="211"/>
                  <a:pt x="448" y="203"/>
                  <a:pt x="439" y="203"/>
                </a:cubicBezTo>
              </a:path>
            </a:pathLst>
          </a:custGeom>
          <a:solidFill>
            <a:srgbClr val="61616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" name="Freeform 191"/>
          <p:cNvSpPr>
            <a:spLocks noChangeArrowheads="1"/>
          </p:cNvSpPr>
          <p:nvPr/>
        </p:nvSpPr>
        <p:spPr bwMode="auto">
          <a:xfrm>
            <a:off x="8346454" y="5394264"/>
            <a:ext cx="142182" cy="137364"/>
          </a:xfrm>
          <a:custGeom>
            <a:avLst/>
            <a:gdLst>
              <a:gd name="T0" fmla="*/ 253 w 262"/>
              <a:gd name="T1" fmla="*/ 65 h 253"/>
              <a:gd name="T2" fmla="*/ 253 w 262"/>
              <a:gd name="T3" fmla="*/ 65 h 253"/>
              <a:gd name="T4" fmla="*/ 196 w 262"/>
              <a:gd name="T5" fmla="*/ 8 h 253"/>
              <a:gd name="T6" fmla="*/ 187 w 262"/>
              <a:gd name="T7" fmla="*/ 0 h 253"/>
              <a:gd name="T8" fmla="*/ 171 w 262"/>
              <a:gd name="T9" fmla="*/ 8 h 253"/>
              <a:gd name="T10" fmla="*/ 25 w 262"/>
              <a:gd name="T11" fmla="*/ 146 h 253"/>
              <a:gd name="T12" fmla="*/ 25 w 262"/>
              <a:gd name="T13" fmla="*/ 154 h 253"/>
              <a:gd name="T14" fmla="*/ 0 w 262"/>
              <a:gd name="T15" fmla="*/ 228 h 253"/>
              <a:gd name="T16" fmla="*/ 9 w 262"/>
              <a:gd name="T17" fmla="*/ 244 h 253"/>
              <a:gd name="T18" fmla="*/ 25 w 262"/>
              <a:gd name="T19" fmla="*/ 252 h 253"/>
              <a:gd name="T20" fmla="*/ 25 w 262"/>
              <a:gd name="T21" fmla="*/ 252 h 253"/>
              <a:gd name="T22" fmla="*/ 106 w 262"/>
              <a:gd name="T23" fmla="*/ 236 h 253"/>
              <a:gd name="T24" fmla="*/ 114 w 262"/>
              <a:gd name="T25" fmla="*/ 236 h 253"/>
              <a:gd name="T26" fmla="*/ 253 w 262"/>
              <a:gd name="T27" fmla="*/ 89 h 253"/>
              <a:gd name="T28" fmla="*/ 253 w 262"/>
              <a:gd name="T29" fmla="*/ 65 h 253"/>
              <a:gd name="T30" fmla="*/ 90 w 262"/>
              <a:gd name="T31" fmla="*/ 203 h 253"/>
              <a:gd name="T32" fmla="*/ 90 w 262"/>
              <a:gd name="T33" fmla="*/ 203 h 253"/>
              <a:gd name="T34" fmla="*/ 49 w 262"/>
              <a:gd name="T35" fmla="*/ 211 h 253"/>
              <a:gd name="T36" fmla="*/ 57 w 262"/>
              <a:gd name="T37" fmla="*/ 171 h 253"/>
              <a:gd name="T38" fmla="*/ 130 w 262"/>
              <a:gd name="T39" fmla="*/ 98 h 253"/>
              <a:gd name="T40" fmla="*/ 163 w 262"/>
              <a:gd name="T41" fmla="*/ 130 h 253"/>
              <a:gd name="T42" fmla="*/ 90 w 262"/>
              <a:gd name="T43" fmla="*/ 203 h 253"/>
              <a:gd name="T44" fmla="*/ 187 w 262"/>
              <a:gd name="T45" fmla="*/ 106 h 253"/>
              <a:gd name="T46" fmla="*/ 187 w 262"/>
              <a:gd name="T47" fmla="*/ 106 h 253"/>
              <a:gd name="T48" fmla="*/ 155 w 262"/>
              <a:gd name="T49" fmla="*/ 73 h 253"/>
              <a:gd name="T50" fmla="*/ 179 w 262"/>
              <a:gd name="T51" fmla="*/ 49 h 253"/>
              <a:gd name="T52" fmla="*/ 212 w 262"/>
              <a:gd name="T53" fmla="*/ 81 h 253"/>
              <a:gd name="T54" fmla="*/ 187 w 262"/>
              <a:gd name="T55" fmla="*/ 106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2" h="253">
                <a:moveTo>
                  <a:pt x="253" y="65"/>
                </a:moveTo>
                <a:lnTo>
                  <a:pt x="253" y="65"/>
                </a:lnTo>
                <a:cubicBezTo>
                  <a:pt x="196" y="8"/>
                  <a:pt x="196" y="8"/>
                  <a:pt x="196" y="8"/>
                </a:cubicBezTo>
                <a:lnTo>
                  <a:pt x="187" y="0"/>
                </a:lnTo>
                <a:cubicBezTo>
                  <a:pt x="179" y="0"/>
                  <a:pt x="171" y="0"/>
                  <a:pt x="171" y="8"/>
                </a:cubicBezTo>
                <a:cubicBezTo>
                  <a:pt x="25" y="146"/>
                  <a:pt x="25" y="146"/>
                  <a:pt x="25" y="146"/>
                </a:cubicBezTo>
                <a:cubicBezTo>
                  <a:pt x="25" y="154"/>
                  <a:pt x="25" y="154"/>
                  <a:pt x="25" y="154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236"/>
                  <a:pt x="0" y="244"/>
                  <a:pt x="9" y="244"/>
                </a:cubicBezTo>
                <a:cubicBezTo>
                  <a:pt x="9" y="252"/>
                  <a:pt x="17" y="252"/>
                  <a:pt x="25" y="252"/>
                </a:cubicBezTo>
                <a:lnTo>
                  <a:pt x="25" y="252"/>
                </a:lnTo>
                <a:cubicBezTo>
                  <a:pt x="106" y="236"/>
                  <a:pt x="106" y="236"/>
                  <a:pt x="106" y="236"/>
                </a:cubicBezTo>
                <a:cubicBezTo>
                  <a:pt x="106" y="236"/>
                  <a:pt x="106" y="236"/>
                  <a:pt x="114" y="236"/>
                </a:cubicBezTo>
                <a:cubicBezTo>
                  <a:pt x="253" y="89"/>
                  <a:pt x="253" y="89"/>
                  <a:pt x="253" y="89"/>
                </a:cubicBezTo>
                <a:cubicBezTo>
                  <a:pt x="261" y="81"/>
                  <a:pt x="261" y="73"/>
                  <a:pt x="253" y="65"/>
                </a:cubicBezTo>
                <a:close/>
                <a:moveTo>
                  <a:pt x="90" y="203"/>
                </a:moveTo>
                <a:lnTo>
                  <a:pt x="90" y="203"/>
                </a:lnTo>
                <a:cubicBezTo>
                  <a:pt x="49" y="211"/>
                  <a:pt x="49" y="211"/>
                  <a:pt x="49" y="211"/>
                </a:cubicBezTo>
                <a:cubicBezTo>
                  <a:pt x="57" y="171"/>
                  <a:pt x="57" y="171"/>
                  <a:pt x="57" y="171"/>
                </a:cubicBezTo>
                <a:cubicBezTo>
                  <a:pt x="130" y="98"/>
                  <a:pt x="130" y="98"/>
                  <a:pt x="130" y="98"/>
                </a:cubicBezTo>
                <a:cubicBezTo>
                  <a:pt x="163" y="130"/>
                  <a:pt x="163" y="130"/>
                  <a:pt x="163" y="130"/>
                </a:cubicBezTo>
                <a:lnTo>
                  <a:pt x="90" y="203"/>
                </a:lnTo>
                <a:close/>
                <a:moveTo>
                  <a:pt x="187" y="106"/>
                </a:moveTo>
                <a:lnTo>
                  <a:pt x="187" y="106"/>
                </a:lnTo>
                <a:cubicBezTo>
                  <a:pt x="155" y="73"/>
                  <a:pt x="155" y="73"/>
                  <a:pt x="155" y="73"/>
                </a:cubicBezTo>
                <a:cubicBezTo>
                  <a:pt x="179" y="49"/>
                  <a:pt x="179" y="49"/>
                  <a:pt x="179" y="49"/>
                </a:cubicBezTo>
                <a:cubicBezTo>
                  <a:pt x="212" y="81"/>
                  <a:pt x="212" y="81"/>
                  <a:pt x="212" y="81"/>
                </a:cubicBezTo>
                <a:lnTo>
                  <a:pt x="187" y="106"/>
                </a:lnTo>
                <a:close/>
              </a:path>
            </a:pathLst>
          </a:custGeom>
          <a:solidFill>
            <a:srgbClr val="61616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7" name="Freeform 192"/>
          <p:cNvSpPr>
            <a:spLocks noChangeArrowheads="1"/>
          </p:cNvSpPr>
          <p:nvPr/>
        </p:nvSpPr>
        <p:spPr bwMode="auto">
          <a:xfrm>
            <a:off x="10428599" y="2651810"/>
            <a:ext cx="351844" cy="431371"/>
          </a:xfrm>
          <a:custGeom>
            <a:avLst/>
            <a:gdLst>
              <a:gd name="T0" fmla="*/ 642 w 643"/>
              <a:gd name="T1" fmla="*/ 219 h 790"/>
              <a:gd name="T2" fmla="*/ 642 w 643"/>
              <a:gd name="T3" fmla="*/ 219 h 790"/>
              <a:gd name="T4" fmla="*/ 634 w 643"/>
              <a:gd name="T5" fmla="*/ 203 h 790"/>
              <a:gd name="T6" fmla="*/ 431 w 643"/>
              <a:gd name="T7" fmla="*/ 8 h 790"/>
              <a:gd name="T8" fmla="*/ 415 w 643"/>
              <a:gd name="T9" fmla="*/ 0 h 790"/>
              <a:gd name="T10" fmla="*/ 415 w 643"/>
              <a:gd name="T11" fmla="*/ 0 h 790"/>
              <a:gd name="T12" fmla="*/ 40 w 643"/>
              <a:gd name="T13" fmla="*/ 0 h 790"/>
              <a:gd name="T14" fmla="*/ 0 w 643"/>
              <a:gd name="T15" fmla="*/ 48 h 790"/>
              <a:gd name="T16" fmla="*/ 0 w 643"/>
              <a:gd name="T17" fmla="*/ 764 h 790"/>
              <a:gd name="T18" fmla="*/ 32 w 643"/>
              <a:gd name="T19" fmla="*/ 789 h 790"/>
              <a:gd name="T20" fmla="*/ 618 w 643"/>
              <a:gd name="T21" fmla="*/ 789 h 790"/>
              <a:gd name="T22" fmla="*/ 642 w 643"/>
              <a:gd name="T23" fmla="*/ 764 h 790"/>
              <a:gd name="T24" fmla="*/ 642 w 643"/>
              <a:gd name="T25" fmla="*/ 219 h 790"/>
              <a:gd name="T26" fmla="*/ 439 w 643"/>
              <a:gd name="T27" fmla="*/ 187 h 790"/>
              <a:gd name="T28" fmla="*/ 439 w 643"/>
              <a:gd name="T29" fmla="*/ 187 h 790"/>
              <a:gd name="T30" fmla="*/ 439 w 643"/>
              <a:gd name="T31" fmla="*/ 89 h 790"/>
              <a:gd name="T32" fmla="*/ 545 w 643"/>
              <a:gd name="T33" fmla="*/ 187 h 790"/>
              <a:gd name="T34" fmla="*/ 439 w 643"/>
              <a:gd name="T35" fmla="*/ 187 h 790"/>
              <a:gd name="T36" fmla="*/ 57 w 643"/>
              <a:gd name="T37" fmla="*/ 732 h 790"/>
              <a:gd name="T38" fmla="*/ 57 w 643"/>
              <a:gd name="T39" fmla="*/ 732 h 790"/>
              <a:gd name="T40" fmla="*/ 57 w 643"/>
              <a:gd name="T41" fmla="*/ 57 h 790"/>
              <a:gd name="T42" fmla="*/ 390 w 643"/>
              <a:gd name="T43" fmla="*/ 57 h 790"/>
              <a:gd name="T44" fmla="*/ 390 w 643"/>
              <a:gd name="T45" fmla="*/ 219 h 790"/>
              <a:gd name="T46" fmla="*/ 415 w 643"/>
              <a:gd name="T47" fmla="*/ 244 h 790"/>
              <a:gd name="T48" fmla="*/ 585 w 643"/>
              <a:gd name="T49" fmla="*/ 244 h 790"/>
              <a:gd name="T50" fmla="*/ 585 w 643"/>
              <a:gd name="T51" fmla="*/ 244 h 790"/>
              <a:gd name="T52" fmla="*/ 585 w 643"/>
              <a:gd name="T53" fmla="*/ 732 h 790"/>
              <a:gd name="T54" fmla="*/ 57 w 643"/>
              <a:gd name="T55" fmla="*/ 732 h 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43" h="790">
                <a:moveTo>
                  <a:pt x="642" y="219"/>
                </a:moveTo>
                <a:lnTo>
                  <a:pt x="642" y="219"/>
                </a:lnTo>
                <a:cubicBezTo>
                  <a:pt x="642" y="211"/>
                  <a:pt x="642" y="211"/>
                  <a:pt x="634" y="203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0"/>
                  <a:pt x="423" y="0"/>
                  <a:pt x="415" y="0"/>
                </a:cubicBezTo>
                <a:lnTo>
                  <a:pt x="415" y="0"/>
                </a:lnTo>
                <a:cubicBezTo>
                  <a:pt x="40" y="0"/>
                  <a:pt x="40" y="0"/>
                  <a:pt x="40" y="0"/>
                </a:cubicBezTo>
                <a:cubicBezTo>
                  <a:pt x="16" y="0"/>
                  <a:pt x="0" y="24"/>
                  <a:pt x="0" y="48"/>
                </a:cubicBezTo>
                <a:cubicBezTo>
                  <a:pt x="0" y="764"/>
                  <a:pt x="0" y="764"/>
                  <a:pt x="0" y="764"/>
                </a:cubicBezTo>
                <a:cubicBezTo>
                  <a:pt x="0" y="772"/>
                  <a:pt x="16" y="789"/>
                  <a:pt x="32" y="789"/>
                </a:cubicBezTo>
                <a:cubicBezTo>
                  <a:pt x="618" y="789"/>
                  <a:pt x="618" y="789"/>
                  <a:pt x="618" y="789"/>
                </a:cubicBezTo>
                <a:cubicBezTo>
                  <a:pt x="634" y="789"/>
                  <a:pt x="642" y="772"/>
                  <a:pt x="642" y="764"/>
                </a:cubicBezTo>
                <a:cubicBezTo>
                  <a:pt x="642" y="219"/>
                  <a:pt x="642" y="219"/>
                  <a:pt x="642" y="219"/>
                </a:cubicBezTo>
                <a:close/>
                <a:moveTo>
                  <a:pt x="439" y="187"/>
                </a:moveTo>
                <a:lnTo>
                  <a:pt x="439" y="187"/>
                </a:lnTo>
                <a:cubicBezTo>
                  <a:pt x="439" y="89"/>
                  <a:pt x="439" y="89"/>
                  <a:pt x="439" y="89"/>
                </a:cubicBezTo>
                <a:cubicBezTo>
                  <a:pt x="545" y="187"/>
                  <a:pt x="545" y="187"/>
                  <a:pt x="545" y="187"/>
                </a:cubicBezTo>
                <a:lnTo>
                  <a:pt x="439" y="187"/>
                </a:lnTo>
                <a:close/>
                <a:moveTo>
                  <a:pt x="57" y="732"/>
                </a:moveTo>
                <a:lnTo>
                  <a:pt x="57" y="732"/>
                </a:lnTo>
                <a:cubicBezTo>
                  <a:pt x="57" y="57"/>
                  <a:pt x="57" y="57"/>
                  <a:pt x="57" y="57"/>
                </a:cubicBezTo>
                <a:cubicBezTo>
                  <a:pt x="390" y="57"/>
                  <a:pt x="390" y="57"/>
                  <a:pt x="390" y="57"/>
                </a:cubicBezTo>
                <a:cubicBezTo>
                  <a:pt x="390" y="219"/>
                  <a:pt x="390" y="219"/>
                  <a:pt x="390" y="219"/>
                </a:cubicBezTo>
                <a:cubicBezTo>
                  <a:pt x="390" y="227"/>
                  <a:pt x="398" y="244"/>
                  <a:pt x="415" y="244"/>
                </a:cubicBezTo>
                <a:cubicBezTo>
                  <a:pt x="585" y="244"/>
                  <a:pt x="585" y="244"/>
                  <a:pt x="585" y="244"/>
                </a:cubicBezTo>
                <a:lnTo>
                  <a:pt x="585" y="244"/>
                </a:lnTo>
                <a:cubicBezTo>
                  <a:pt x="585" y="732"/>
                  <a:pt x="585" y="732"/>
                  <a:pt x="585" y="732"/>
                </a:cubicBezTo>
                <a:lnTo>
                  <a:pt x="57" y="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" name="Freeform 193"/>
          <p:cNvSpPr>
            <a:spLocks noChangeArrowheads="1"/>
          </p:cNvSpPr>
          <p:nvPr/>
        </p:nvSpPr>
        <p:spPr bwMode="auto">
          <a:xfrm>
            <a:off x="10512944" y="2825322"/>
            <a:ext cx="183152" cy="31330"/>
          </a:xfrm>
          <a:custGeom>
            <a:avLst/>
            <a:gdLst>
              <a:gd name="T0" fmla="*/ 309 w 335"/>
              <a:gd name="T1" fmla="*/ 0 h 58"/>
              <a:gd name="T2" fmla="*/ 309 w 335"/>
              <a:gd name="T3" fmla="*/ 0 h 58"/>
              <a:gd name="T4" fmla="*/ 33 w 335"/>
              <a:gd name="T5" fmla="*/ 0 h 58"/>
              <a:gd name="T6" fmla="*/ 0 w 335"/>
              <a:gd name="T7" fmla="*/ 24 h 58"/>
              <a:gd name="T8" fmla="*/ 33 w 335"/>
              <a:gd name="T9" fmla="*/ 57 h 58"/>
              <a:gd name="T10" fmla="*/ 309 w 335"/>
              <a:gd name="T11" fmla="*/ 57 h 58"/>
              <a:gd name="T12" fmla="*/ 334 w 335"/>
              <a:gd name="T13" fmla="*/ 24 h 58"/>
              <a:gd name="T14" fmla="*/ 309 w 335"/>
              <a:gd name="T15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5" h="58">
                <a:moveTo>
                  <a:pt x="309" y="0"/>
                </a:moveTo>
                <a:lnTo>
                  <a:pt x="309" y="0"/>
                </a:lnTo>
                <a:cubicBezTo>
                  <a:pt x="33" y="0"/>
                  <a:pt x="33" y="0"/>
                  <a:pt x="33" y="0"/>
                </a:cubicBezTo>
                <a:cubicBezTo>
                  <a:pt x="17" y="0"/>
                  <a:pt x="0" y="8"/>
                  <a:pt x="0" y="24"/>
                </a:cubicBezTo>
                <a:cubicBezTo>
                  <a:pt x="0" y="40"/>
                  <a:pt x="17" y="57"/>
                  <a:pt x="33" y="57"/>
                </a:cubicBezTo>
                <a:cubicBezTo>
                  <a:pt x="309" y="57"/>
                  <a:pt x="309" y="57"/>
                  <a:pt x="309" y="57"/>
                </a:cubicBezTo>
                <a:cubicBezTo>
                  <a:pt x="326" y="57"/>
                  <a:pt x="334" y="40"/>
                  <a:pt x="334" y="24"/>
                </a:cubicBezTo>
                <a:cubicBezTo>
                  <a:pt x="334" y="8"/>
                  <a:pt x="326" y="0"/>
                  <a:pt x="309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9" name="Freeform 194"/>
          <p:cNvSpPr>
            <a:spLocks noChangeArrowheads="1"/>
          </p:cNvSpPr>
          <p:nvPr/>
        </p:nvSpPr>
        <p:spPr bwMode="auto">
          <a:xfrm>
            <a:off x="10512944" y="2900030"/>
            <a:ext cx="183152" cy="31328"/>
          </a:xfrm>
          <a:custGeom>
            <a:avLst/>
            <a:gdLst>
              <a:gd name="T0" fmla="*/ 309 w 335"/>
              <a:gd name="T1" fmla="*/ 0 h 58"/>
              <a:gd name="T2" fmla="*/ 309 w 335"/>
              <a:gd name="T3" fmla="*/ 0 h 58"/>
              <a:gd name="T4" fmla="*/ 33 w 335"/>
              <a:gd name="T5" fmla="*/ 0 h 58"/>
              <a:gd name="T6" fmla="*/ 0 w 335"/>
              <a:gd name="T7" fmla="*/ 25 h 58"/>
              <a:gd name="T8" fmla="*/ 33 w 335"/>
              <a:gd name="T9" fmla="*/ 57 h 58"/>
              <a:gd name="T10" fmla="*/ 309 w 335"/>
              <a:gd name="T11" fmla="*/ 57 h 58"/>
              <a:gd name="T12" fmla="*/ 334 w 335"/>
              <a:gd name="T13" fmla="*/ 25 h 58"/>
              <a:gd name="T14" fmla="*/ 309 w 335"/>
              <a:gd name="T15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5" h="58">
                <a:moveTo>
                  <a:pt x="309" y="0"/>
                </a:moveTo>
                <a:lnTo>
                  <a:pt x="309" y="0"/>
                </a:lnTo>
                <a:cubicBezTo>
                  <a:pt x="33" y="0"/>
                  <a:pt x="33" y="0"/>
                  <a:pt x="33" y="0"/>
                </a:cubicBezTo>
                <a:cubicBezTo>
                  <a:pt x="17" y="0"/>
                  <a:pt x="0" y="8"/>
                  <a:pt x="0" y="25"/>
                </a:cubicBezTo>
                <a:cubicBezTo>
                  <a:pt x="0" y="41"/>
                  <a:pt x="17" y="57"/>
                  <a:pt x="33" y="57"/>
                </a:cubicBezTo>
                <a:cubicBezTo>
                  <a:pt x="309" y="57"/>
                  <a:pt x="309" y="57"/>
                  <a:pt x="309" y="57"/>
                </a:cubicBezTo>
                <a:cubicBezTo>
                  <a:pt x="326" y="57"/>
                  <a:pt x="334" y="41"/>
                  <a:pt x="334" y="25"/>
                </a:cubicBezTo>
                <a:cubicBezTo>
                  <a:pt x="334" y="8"/>
                  <a:pt x="326" y="0"/>
                  <a:pt x="309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0" name="Freeform 195"/>
          <p:cNvSpPr>
            <a:spLocks noChangeArrowheads="1"/>
          </p:cNvSpPr>
          <p:nvPr/>
        </p:nvSpPr>
        <p:spPr bwMode="auto">
          <a:xfrm>
            <a:off x="10512944" y="2974736"/>
            <a:ext cx="183152" cy="31330"/>
          </a:xfrm>
          <a:custGeom>
            <a:avLst/>
            <a:gdLst>
              <a:gd name="T0" fmla="*/ 309 w 335"/>
              <a:gd name="T1" fmla="*/ 0 h 57"/>
              <a:gd name="T2" fmla="*/ 309 w 335"/>
              <a:gd name="T3" fmla="*/ 0 h 57"/>
              <a:gd name="T4" fmla="*/ 33 w 335"/>
              <a:gd name="T5" fmla="*/ 0 h 57"/>
              <a:gd name="T6" fmla="*/ 0 w 335"/>
              <a:gd name="T7" fmla="*/ 24 h 57"/>
              <a:gd name="T8" fmla="*/ 33 w 335"/>
              <a:gd name="T9" fmla="*/ 56 h 57"/>
              <a:gd name="T10" fmla="*/ 309 w 335"/>
              <a:gd name="T11" fmla="*/ 56 h 57"/>
              <a:gd name="T12" fmla="*/ 334 w 335"/>
              <a:gd name="T13" fmla="*/ 24 h 57"/>
              <a:gd name="T14" fmla="*/ 309 w 335"/>
              <a:gd name="T15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5" h="57">
                <a:moveTo>
                  <a:pt x="309" y="0"/>
                </a:moveTo>
                <a:lnTo>
                  <a:pt x="309" y="0"/>
                </a:lnTo>
                <a:cubicBezTo>
                  <a:pt x="33" y="0"/>
                  <a:pt x="33" y="0"/>
                  <a:pt x="33" y="0"/>
                </a:cubicBezTo>
                <a:cubicBezTo>
                  <a:pt x="17" y="0"/>
                  <a:pt x="0" y="8"/>
                  <a:pt x="0" y="24"/>
                </a:cubicBezTo>
                <a:cubicBezTo>
                  <a:pt x="0" y="40"/>
                  <a:pt x="17" y="56"/>
                  <a:pt x="33" y="56"/>
                </a:cubicBezTo>
                <a:cubicBezTo>
                  <a:pt x="309" y="56"/>
                  <a:pt x="309" y="56"/>
                  <a:pt x="309" y="56"/>
                </a:cubicBezTo>
                <a:cubicBezTo>
                  <a:pt x="326" y="56"/>
                  <a:pt x="334" y="40"/>
                  <a:pt x="334" y="24"/>
                </a:cubicBezTo>
                <a:cubicBezTo>
                  <a:pt x="334" y="8"/>
                  <a:pt x="326" y="0"/>
                  <a:pt x="309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1" name="Freeform 196"/>
          <p:cNvSpPr>
            <a:spLocks noChangeArrowheads="1"/>
          </p:cNvSpPr>
          <p:nvPr/>
        </p:nvSpPr>
        <p:spPr bwMode="auto">
          <a:xfrm>
            <a:off x="3673678" y="5399084"/>
            <a:ext cx="325336" cy="272318"/>
          </a:xfrm>
          <a:custGeom>
            <a:avLst/>
            <a:gdLst>
              <a:gd name="T0" fmla="*/ 537 w 595"/>
              <a:gd name="T1" fmla="*/ 57 h 497"/>
              <a:gd name="T2" fmla="*/ 537 w 595"/>
              <a:gd name="T3" fmla="*/ 57 h 497"/>
              <a:gd name="T4" fmla="*/ 407 w 595"/>
              <a:gd name="T5" fmla="*/ 0 h 497"/>
              <a:gd name="T6" fmla="*/ 187 w 595"/>
              <a:gd name="T7" fmla="*/ 0 h 497"/>
              <a:gd name="T8" fmla="*/ 57 w 595"/>
              <a:gd name="T9" fmla="*/ 57 h 497"/>
              <a:gd name="T10" fmla="*/ 0 w 595"/>
              <a:gd name="T11" fmla="*/ 195 h 497"/>
              <a:gd name="T12" fmla="*/ 24 w 595"/>
              <a:gd name="T13" fmla="*/ 293 h 497"/>
              <a:gd name="T14" fmla="*/ 82 w 595"/>
              <a:gd name="T15" fmla="*/ 350 h 497"/>
              <a:gd name="T16" fmla="*/ 57 w 595"/>
              <a:gd name="T17" fmla="*/ 472 h 497"/>
              <a:gd name="T18" fmla="*/ 65 w 595"/>
              <a:gd name="T19" fmla="*/ 488 h 497"/>
              <a:gd name="T20" fmla="*/ 82 w 595"/>
              <a:gd name="T21" fmla="*/ 496 h 497"/>
              <a:gd name="T22" fmla="*/ 82 w 595"/>
              <a:gd name="T23" fmla="*/ 496 h 497"/>
              <a:gd name="T24" fmla="*/ 277 w 595"/>
              <a:gd name="T25" fmla="*/ 415 h 497"/>
              <a:gd name="T26" fmla="*/ 407 w 595"/>
              <a:gd name="T27" fmla="*/ 383 h 497"/>
              <a:gd name="T28" fmla="*/ 537 w 595"/>
              <a:gd name="T29" fmla="*/ 326 h 497"/>
              <a:gd name="T30" fmla="*/ 594 w 595"/>
              <a:gd name="T31" fmla="*/ 195 h 497"/>
              <a:gd name="T32" fmla="*/ 537 w 595"/>
              <a:gd name="T33" fmla="*/ 57 h 497"/>
              <a:gd name="T34" fmla="*/ 513 w 595"/>
              <a:gd name="T35" fmla="*/ 301 h 497"/>
              <a:gd name="T36" fmla="*/ 513 w 595"/>
              <a:gd name="T37" fmla="*/ 301 h 497"/>
              <a:gd name="T38" fmla="*/ 407 w 595"/>
              <a:gd name="T39" fmla="*/ 342 h 497"/>
              <a:gd name="T40" fmla="*/ 261 w 595"/>
              <a:gd name="T41" fmla="*/ 374 h 497"/>
              <a:gd name="T42" fmla="*/ 106 w 595"/>
              <a:gd name="T43" fmla="*/ 448 h 497"/>
              <a:gd name="T44" fmla="*/ 122 w 595"/>
              <a:gd name="T45" fmla="*/ 342 h 497"/>
              <a:gd name="T46" fmla="*/ 114 w 595"/>
              <a:gd name="T47" fmla="*/ 326 h 497"/>
              <a:gd name="T48" fmla="*/ 114 w 595"/>
              <a:gd name="T49" fmla="*/ 326 h 497"/>
              <a:gd name="T50" fmla="*/ 57 w 595"/>
              <a:gd name="T51" fmla="*/ 269 h 497"/>
              <a:gd name="T52" fmla="*/ 33 w 595"/>
              <a:gd name="T53" fmla="*/ 195 h 497"/>
              <a:gd name="T54" fmla="*/ 82 w 595"/>
              <a:gd name="T55" fmla="*/ 90 h 497"/>
              <a:gd name="T56" fmla="*/ 187 w 595"/>
              <a:gd name="T57" fmla="*/ 41 h 497"/>
              <a:gd name="T58" fmla="*/ 407 w 595"/>
              <a:gd name="T59" fmla="*/ 41 h 497"/>
              <a:gd name="T60" fmla="*/ 513 w 595"/>
              <a:gd name="T61" fmla="*/ 90 h 497"/>
              <a:gd name="T62" fmla="*/ 562 w 595"/>
              <a:gd name="T63" fmla="*/ 195 h 497"/>
              <a:gd name="T64" fmla="*/ 562 w 595"/>
              <a:gd name="T65" fmla="*/ 195 h 497"/>
              <a:gd name="T66" fmla="*/ 513 w 595"/>
              <a:gd name="T67" fmla="*/ 301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95" h="497">
                <a:moveTo>
                  <a:pt x="537" y="57"/>
                </a:moveTo>
                <a:lnTo>
                  <a:pt x="537" y="57"/>
                </a:lnTo>
                <a:cubicBezTo>
                  <a:pt x="505" y="25"/>
                  <a:pt x="456" y="0"/>
                  <a:pt x="407" y="0"/>
                </a:cubicBezTo>
                <a:cubicBezTo>
                  <a:pt x="187" y="0"/>
                  <a:pt x="187" y="0"/>
                  <a:pt x="187" y="0"/>
                </a:cubicBezTo>
                <a:cubicBezTo>
                  <a:pt x="139" y="0"/>
                  <a:pt x="90" y="25"/>
                  <a:pt x="57" y="57"/>
                </a:cubicBezTo>
                <a:cubicBezTo>
                  <a:pt x="16" y="98"/>
                  <a:pt x="0" y="146"/>
                  <a:pt x="0" y="195"/>
                </a:cubicBezTo>
                <a:cubicBezTo>
                  <a:pt x="0" y="228"/>
                  <a:pt x="8" y="260"/>
                  <a:pt x="24" y="293"/>
                </a:cubicBezTo>
                <a:cubicBezTo>
                  <a:pt x="41" y="309"/>
                  <a:pt x="57" y="334"/>
                  <a:pt x="82" y="350"/>
                </a:cubicBezTo>
                <a:cubicBezTo>
                  <a:pt x="65" y="415"/>
                  <a:pt x="57" y="472"/>
                  <a:pt x="57" y="472"/>
                </a:cubicBezTo>
                <a:cubicBezTo>
                  <a:pt x="57" y="480"/>
                  <a:pt x="57" y="488"/>
                  <a:pt x="65" y="488"/>
                </a:cubicBezTo>
                <a:cubicBezTo>
                  <a:pt x="65" y="488"/>
                  <a:pt x="73" y="496"/>
                  <a:pt x="82" y="496"/>
                </a:cubicBezTo>
                <a:lnTo>
                  <a:pt x="82" y="496"/>
                </a:lnTo>
                <a:cubicBezTo>
                  <a:pt x="90" y="488"/>
                  <a:pt x="187" y="456"/>
                  <a:pt x="277" y="415"/>
                </a:cubicBezTo>
                <a:cubicBezTo>
                  <a:pt x="317" y="391"/>
                  <a:pt x="358" y="383"/>
                  <a:pt x="407" y="383"/>
                </a:cubicBezTo>
                <a:cubicBezTo>
                  <a:pt x="456" y="383"/>
                  <a:pt x="505" y="366"/>
                  <a:pt x="537" y="326"/>
                </a:cubicBezTo>
                <a:cubicBezTo>
                  <a:pt x="578" y="293"/>
                  <a:pt x="594" y="244"/>
                  <a:pt x="594" y="195"/>
                </a:cubicBezTo>
                <a:cubicBezTo>
                  <a:pt x="594" y="146"/>
                  <a:pt x="578" y="98"/>
                  <a:pt x="537" y="57"/>
                </a:cubicBezTo>
                <a:close/>
                <a:moveTo>
                  <a:pt x="513" y="301"/>
                </a:moveTo>
                <a:lnTo>
                  <a:pt x="513" y="301"/>
                </a:lnTo>
                <a:cubicBezTo>
                  <a:pt x="480" y="334"/>
                  <a:pt x="448" y="342"/>
                  <a:pt x="407" y="342"/>
                </a:cubicBezTo>
                <a:cubicBezTo>
                  <a:pt x="358" y="342"/>
                  <a:pt x="309" y="358"/>
                  <a:pt x="261" y="374"/>
                </a:cubicBezTo>
                <a:cubicBezTo>
                  <a:pt x="204" y="407"/>
                  <a:pt x="139" y="431"/>
                  <a:pt x="106" y="448"/>
                </a:cubicBezTo>
                <a:cubicBezTo>
                  <a:pt x="106" y="423"/>
                  <a:pt x="114" y="383"/>
                  <a:pt x="122" y="342"/>
                </a:cubicBezTo>
                <a:cubicBezTo>
                  <a:pt x="122" y="334"/>
                  <a:pt x="122" y="326"/>
                  <a:pt x="114" y="326"/>
                </a:cubicBezTo>
                <a:lnTo>
                  <a:pt x="114" y="326"/>
                </a:lnTo>
                <a:cubicBezTo>
                  <a:pt x="90" y="309"/>
                  <a:pt x="73" y="293"/>
                  <a:pt x="57" y="269"/>
                </a:cubicBezTo>
                <a:cubicBezTo>
                  <a:pt x="41" y="244"/>
                  <a:pt x="33" y="220"/>
                  <a:pt x="33" y="195"/>
                </a:cubicBezTo>
                <a:cubicBezTo>
                  <a:pt x="33" y="155"/>
                  <a:pt x="49" y="114"/>
                  <a:pt x="82" y="90"/>
                </a:cubicBezTo>
                <a:cubicBezTo>
                  <a:pt x="106" y="57"/>
                  <a:pt x="147" y="41"/>
                  <a:pt x="187" y="41"/>
                </a:cubicBezTo>
                <a:cubicBezTo>
                  <a:pt x="407" y="41"/>
                  <a:pt x="407" y="41"/>
                  <a:pt x="407" y="41"/>
                </a:cubicBezTo>
                <a:cubicBezTo>
                  <a:pt x="448" y="41"/>
                  <a:pt x="480" y="57"/>
                  <a:pt x="513" y="90"/>
                </a:cubicBezTo>
                <a:cubicBezTo>
                  <a:pt x="545" y="114"/>
                  <a:pt x="562" y="155"/>
                  <a:pt x="562" y="195"/>
                </a:cubicBezTo>
                <a:lnTo>
                  <a:pt x="562" y="195"/>
                </a:lnTo>
                <a:cubicBezTo>
                  <a:pt x="553" y="236"/>
                  <a:pt x="545" y="269"/>
                  <a:pt x="513" y="301"/>
                </a:cubicBezTo>
                <a:close/>
              </a:path>
            </a:pathLst>
          </a:custGeom>
          <a:solidFill>
            <a:srgbClr val="61616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2" name="Freeform 197"/>
          <p:cNvSpPr>
            <a:spLocks noChangeArrowheads="1"/>
          </p:cNvSpPr>
          <p:nvPr/>
        </p:nvSpPr>
        <p:spPr bwMode="auto">
          <a:xfrm>
            <a:off x="3905028" y="5478612"/>
            <a:ext cx="40969" cy="45787"/>
          </a:xfrm>
          <a:custGeom>
            <a:avLst/>
            <a:gdLst>
              <a:gd name="T0" fmla="*/ 41 w 74"/>
              <a:gd name="T1" fmla="*/ 0 h 83"/>
              <a:gd name="T2" fmla="*/ 41 w 74"/>
              <a:gd name="T3" fmla="*/ 0 h 83"/>
              <a:gd name="T4" fmla="*/ 0 w 74"/>
              <a:gd name="T5" fmla="*/ 41 h 83"/>
              <a:gd name="T6" fmla="*/ 41 w 74"/>
              <a:gd name="T7" fmla="*/ 82 h 83"/>
              <a:gd name="T8" fmla="*/ 73 w 74"/>
              <a:gd name="T9" fmla="*/ 41 h 83"/>
              <a:gd name="T10" fmla="*/ 41 w 74"/>
              <a:gd name="T11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" h="83">
                <a:moveTo>
                  <a:pt x="41" y="0"/>
                </a:moveTo>
                <a:lnTo>
                  <a:pt x="41" y="0"/>
                </a:lnTo>
                <a:cubicBezTo>
                  <a:pt x="16" y="0"/>
                  <a:pt x="0" y="17"/>
                  <a:pt x="0" y="41"/>
                </a:cubicBezTo>
                <a:cubicBezTo>
                  <a:pt x="0" y="66"/>
                  <a:pt x="16" y="82"/>
                  <a:pt x="41" y="82"/>
                </a:cubicBezTo>
                <a:cubicBezTo>
                  <a:pt x="57" y="82"/>
                  <a:pt x="73" y="66"/>
                  <a:pt x="73" y="41"/>
                </a:cubicBezTo>
                <a:cubicBezTo>
                  <a:pt x="73" y="17"/>
                  <a:pt x="57" y="0"/>
                  <a:pt x="41" y="0"/>
                </a:cubicBezTo>
              </a:path>
            </a:pathLst>
          </a:custGeom>
          <a:solidFill>
            <a:srgbClr val="61616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3" name="Freeform 198"/>
          <p:cNvSpPr>
            <a:spLocks noChangeArrowheads="1"/>
          </p:cNvSpPr>
          <p:nvPr/>
        </p:nvSpPr>
        <p:spPr bwMode="auto">
          <a:xfrm>
            <a:off x="3818272" y="5478612"/>
            <a:ext cx="45788" cy="45787"/>
          </a:xfrm>
          <a:custGeom>
            <a:avLst/>
            <a:gdLst>
              <a:gd name="T0" fmla="*/ 40 w 82"/>
              <a:gd name="T1" fmla="*/ 0 h 83"/>
              <a:gd name="T2" fmla="*/ 40 w 82"/>
              <a:gd name="T3" fmla="*/ 0 h 83"/>
              <a:gd name="T4" fmla="*/ 0 w 82"/>
              <a:gd name="T5" fmla="*/ 41 h 83"/>
              <a:gd name="T6" fmla="*/ 40 w 82"/>
              <a:gd name="T7" fmla="*/ 82 h 83"/>
              <a:gd name="T8" fmla="*/ 81 w 82"/>
              <a:gd name="T9" fmla="*/ 41 h 83"/>
              <a:gd name="T10" fmla="*/ 40 w 82"/>
              <a:gd name="T11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2" h="83">
                <a:moveTo>
                  <a:pt x="40" y="0"/>
                </a:moveTo>
                <a:lnTo>
                  <a:pt x="40" y="0"/>
                </a:lnTo>
                <a:cubicBezTo>
                  <a:pt x="16" y="0"/>
                  <a:pt x="0" y="25"/>
                  <a:pt x="0" y="41"/>
                </a:cubicBezTo>
                <a:cubicBezTo>
                  <a:pt x="0" y="66"/>
                  <a:pt x="16" y="82"/>
                  <a:pt x="40" y="82"/>
                </a:cubicBezTo>
                <a:cubicBezTo>
                  <a:pt x="65" y="82"/>
                  <a:pt x="81" y="66"/>
                  <a:pt x="81" y="41"/>
                </a:cubicBezTo>
                <a:cubicBezTo>
                  <a:pt x="81" y="25"/>
                  <a:pt x="65" y="0"/>
                  <a:pt x="40" y="0"/>
                </a:cubicBezTo>
              </a:path>
            </a:pathLst>
          </a:custGeom>
          <a:solidFill>
            <a:srgbClr val="61616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4" name="Freeform 199"/>
          <p:cNvSpPr>
            <a:spLocks noChangeArrowheads="1"/>
          </p:cNvSpPr>
          <p:nvPr/>
        </p:nvSpPr>
        <p:spPr bwMode="auto">
          <a:xfrm>
            <a:off x="3733926" y="5478612"/>
            <a:ext cx="40968" cy="45787"/>
          </a:xfrm>
          <a:custGeom>
            <a:avLst/>
            <a:gdLst>
              <a:gd name="T0" fmla="*/ 33 w 74"/>
              <a:gd name="T1" fmla="*/ 0 h 83"/>
              <a:gd name="T2" fmla="*/ 33 w 74"/>
              <a:gd name="T3" fmla="*/ 0 h 83"/>
              <a:gd name="T4" fmla="*/ 0 w 74"/>
              <a:gd name="T5" fmla="*/ 41 h 83"/>
              <a:gd name="T6" fmla="*/ 33 w 74"/>
              <a:gd name="T7" fmla="*/ 82 h 83"/>
              <a:gd name="T8" fmla="*/ 73 w 74"/>
              <a:gd name="T9" fmla="*/ 41 h 83"/>
              <a:gd name="T10" fmla="*/ 33 w 74"/>
              <a:gd name="T11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" h="83">
                <a:moveTo>
                  <a:pt x="33" y="0"/>
                </a:moveTo>
                <a:lnTo>
                  <a:pt x="33" y="0"/>
                </a:lnTo>
                <a:cubicBezTo>
                  <a:pt x="16" y="0"/>
                  <a:pt x="0" y="17"/>
                  <a:pt x="0" y="41"/>
                </a:cubicBezTo>
                <a:cubicBezTo>
                  <a:pt x="0" y="66"/>
                  <a:pt x="16" y="82"/>
                  <a:pt x="33" y="82"/>
                </a:cubicBezTo>
                <a:cubicBezTo>
                  <a:pt x="57" y="82"/>
                  <a:pt x="73" y="66"/>
                  <a:pt x="73" y="41"/>
                </a:cubicBezTo>
                <a:cubicBezTo>
                  <a:pt x="73" y="17"/>
                  <a:pt x="57" y="0"/>
                  <a:pt x="33" y="0"/>
                </a:cubicBezTo>
              </a:path>
            </a:pathLst>
          </a:custGeom>
          <a:solidFill>
            <a:srgbClr val="61616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6" name="Freeform 391"/>
          <p:cNvSpPr>
            <a:spLocks noChangeArrowheads="1"/>
          </p:cNvSpPr>
          <p:nvPr/>
        </p:nvSpPr>
        <p:spPr bwMode="auto">
          <a:xfrm>
            <a:off x="3473658" y="2948228"/>
            <a:ext cx="725376" cy="720556"/>
          </a:xfrm>
          <a:custGeom>
            <a:avLst/>
            <a:gdLst>
              <a:gd name="T0" fmla="*/ 659 w 1327"/>
              <a:gd name="T1" fmla="*/ 1316 h 1317"/>
              <a:gd name="T2" fmla="*/ 659 w 1327"/>
              <a:gd name="T3" fmla="*/ 1316 h 1317"/>
              <a:gd name="T4" fmla="*/ 0 w 1327"/>
              <a:gd name="T5" fmla="*/ 659 h 1317"/>
              <a:gd name="T6" fmla="*/ 659 w 1327"/>
              <a:gd name="T7" fmla="*/ 0 h 1317"/>
              <a:gd name="T8" fmla="*/ 1326 w 1327"/>
              <a:gd name="T9" fmla="*/ 659 h 1317"/>
              <a:gd name="T10" fmla="*/ 659 w 1327"/>
              <a:gd name="T11" fmla="*/ 1316 h 1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7" h="1317">
                <a:moveTo>
                  <a:pt x="659" y="1316"/>
                </a:moveTo>
                <a:lnTo>
                  <a:pt x="659" y="1316"/>
                </a:lnTo>
                <a:cubicBezTo>
                  <a:pt x="301" y="1316"/>
                  <a:pt x="0" y="1024"/>
                  <a:pt x="0" y="659"/>
                </a:cubicBezTo>
                <a:cubicBezTo>
                  <a:pt x="0" y="292"/>
                  <a:pt x="301" y="0"/>
                  <a:pt x="659" y="0"/>
                </a:cubicBezTo>
                <a:cubicBezTo>
                  <a:pt x="1025" y="0"/>
                  <a:pt x="1326" y="292"/>
                  <a:pt x="1326" y="659"/>
                </a:cubicBezTo>
                <a:cubicBezTo>
                  <a:pt x="1326" y="1024"/>
                  <a:pt x="1025" y="1316"/>
                  <a:pt x="659" y="1316"/>
                </a:cubicBezTo>
              </a:path>
            </a:pathLst>
          </a:custGeom>
          <a:solidFill>
            <a:srgbClr val="FE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7" name="Freeform 392"/>
          <p:cNvSpPr>
            <a:spLocks noChangeArrowheads="1"/>
          </p:cNvSpPr>
          <p:nvPr/>
        </p:nvSpPr>
        <p:spPr bwMode="auto">
          <a:xfrm>
            <a:off x="3447149" y="2916898"/>
            <a:ext cx="778395" cy="783215"/>
          </a:xfrm>
          <a:custGeom>
            <a:avLst/>
            <a:gdLst>
              <a:gd name="T0" fmla="*/ 708 w 1425"/>
              <a:gd name="T1" fmla="*/ 114 h 1431"/>
              <a:gd name="T2" fmla="*/ 708 w 1425"/>
              <a:gd name="T3" fmla="*/ 114 h 1431"/>
              <a:gd name="T4" fmla="*/ 1318 w 1425"/>
              <a:gd name="T5" fmla="*/ 716 h 1431"/>
              <a:gd name="T6" fmla="*/ 708 w 1425"/>
              <a:gd name="T7" fmla="*/ 1325 h 1431"/>
              <a:gd name="T8" fmla="*/ 106 w 1425"/>
              <a:gd name="T9" fmla="*/ 716 h 1431"/>
              <a:gd name="T10" fmla="*/ 708 w 1425"/>
              <a:gd name="T11" fmla="*/ 114 h 1431"/>
              <a:gd name="T12" fmla="*/ 708 w 1425"/>
              <a:gd name="T13" fmla="*/ 0 h 1431"/>
              <a:gd name="T14" fmla="*/ 708 w 1425"/>
              <a:gd name="T15" fmla="*/ 0 h 1431"/>
              <a:gd name="T16" fmla="*/ 0 w 1425"/>
              <a:gd name="T17" fmla="*/ 716 h 1431"/>
              <a:gd name="T18" fmla="*/ 708 w 1425"/>
              <a:gd name="T19" fmla="*/ 1430 h 1431"/>
              <a:gd name="T20" fmla="*/ 1424 w 1425"/>
              <a:gd name="T21" fmla="*/ 716 h 1431"/>
              <a:gd name="T22" fmla="*/ 708 w 1425"/>
              <a:gd name="T23" fmla="*/ 0 h 1431"/>
              <a:gd name="T24" fmla="*/ 708 w 1425"/>
              <a:gd name="T25" fmla="*/ 114 h 1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25" h="1431">
                <a:moveTo>
                  <a:pt x="708" y="114"/>
                </a:moveTo>
                <a:lnTo>
                  <a:pt x="708" y="114"/>
                </a:lnTo>
                <a:cubicBezTo>
                  <a:pt x="1050" y="114"/>
                  <a:pt x="1318" y="382"/>
                  <a:pt x="1318" y="716"/>
                </a:cubicBezTo>
                <a:cubicBezTo>
                  <a:pt x="1318" y="1048"/>
                  <a:pt x="1050" y="1325"/>
                  <a:pt x="708" y="1325"/>
                </a:cubicBezTo>
                <a:cubicBezTo>
                  <a:pt x="374" y="1325"/>
                  <a:pt x="106" y="1048"/>
                  <a:pt x="106" y="716"/>
                </a:cubicBezTo>
                <a:cubicBezTo>
                  <a:pt x="106" y="382"/>
                  <a:pt x="374" y="114"/>
                  <a:pt x="708" y="114"/>
                </a:cubicBezTo>
                <a:lnTo>
                  <a:pt x="708" y="0"/>
                </a:lnTo>
                <a:lnTo>
                  <a:pt x="708" y="0"/>
                </a:lnTo>
                <a:cubicBezTo>
                  <a:pt x="318" y="0"/>
                  <a:pt x="0" y="325"/>
                  <a:pt x="0" y="716"/>
                </a:cubicBezTo>
                <a:cubicBezTo>
                  <a:pt x="0" y="1113"/>
                  <a:pt x="318" y="1430"/>
                  <a:pt x="708" y="1430"/>
                </a:cubicBezTo>
                <a:cubicBezTo>
                  <a:pt x="1107" y="1430"/>
                  <a:pt x="1424" y="1113"/>
                  <a:pt x="1424" y="716"/>
                </a:cubicBezTo>
                <a:cubicBezTo>
                  <a:pt x="1424" y="325"/>
                  <a:pt x="1107" y="0"/>
                  <a:pt x="708" y="0"/>
                </a:cubicBezTo>
                <a:lnTo>
                  <a:pt x="708" y="114"/>
                </a:lnTo>
              </a:path>
            </a:pathLst>
          </a:custGeom>
          <a:solidFill>
            <a:srgbClr val="3898EC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8" name="Freeform 393"/>
          <p:cNvSpPr>
            <a:spLocks noChangeArrowheads="1"/>
          </p:cNvSpPr>
          <p:nvPr/>
        </p:nvSpPr>
        <p:spPr bwMode="auto">
          <a:xfrm>
            <a:off x="5734134" y="4962895"/>
            <a:ext cx="720556" cy="720556"/>
          </a:xfrm>
          <a:custGeom>
            <a:avLst/>
            <a:gdLst>
              <a:gd name="T0" fmla="*/ 659 w 1318"/>
              <a:gd name="T1" fmla="*/ 1318 h 1319"/>
              <a:gd name="T2" fmla="*/ 659 w 1318"/>
              <a:gd name="T3" fmla="*/ 1318 h 1319"/>
              <a:gd name="T4" fmla="*/ 0 w 1318"/>
              <a:gd name="T5" fmla="*/ 659 h 1319"/>
              <a:gd name="T6" fmla="*/ 659 w 1318"/>
              <a:gd name="T7" fmla="*/ 0 h 1319"/>
              <a:gd name="T8" fmla="*/ 1317 w 1318"/>
              <a:gd name="T9" fmla="*/ 659 h 1319"/>
              <a:gd name="T10" fmla="*/ 659 w 1318"/>
              <a:gd name="T11" fmla="*/ 1318 h 1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8" h="1319">
                <a:moveTo>
                  <a:pt x="659" y="1318"/>
                </a:moveTo>
                <a:lnTo>
                  <a:pt x="659" y="1318"/>
                </a:lnTo>
                <a:cubicBezTo>
                  <a:pt x="293" y="1318"/>
                  <a:pt x="0" y="1025"/>
                  <a:pt x="0" y="659"/>
                </a:cubicBezTo>
                <a:cubicBezTo>
                  <a:pt x="0" y="293"/>
                  <a:pt x="293" y="0"/>
                  <a:pt x="659" y="0"/>
                </a:cubicBezTo>
                <a:cubicBezTo>
                  <a:pt x="1024" y="0"/>
                  <a:pt x="1317" y="293"/>
                  <a:pt x="1317" y="659"/>
                </a:cubicBezTo>
                <a:cubicBezTo>
                  <a:pt x="1317" y="1025"/>
                  <a:pt x="1024" y="1318"/>
                  <a:pt x="659" y="1318"/>
                </a:cubicBezTo>
              </a:path>
            </a:pathLst>
          </a:custGeom>
          <a:solidFill>
            <a:srgbClr val="FE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9" name="Freeform 394"/>
          <p:cNvSpPr>
            <a:spLocks noChangeArrowheads="1"/>
          </p:cNvSpPr>
          <p:nvPr/>
        </p:nvSpPr>
        <p:spPr bwMode="auto">
          <a:xfrm>
            <a:off x="5702806" y="4931566"/>
            <a:ext cx="783215" cy="783215"/>
          </a:xfrm>
          <a:custGeom>
            <a:avLst/>
            <a:gdLst>
              <a:gd name="T0" fmla="*/ 716 w 1432"/>
              <a:gd name="T1" fmla="*/ 106 h 1433"/>
              <a:gd name="T2" fmla="*/ 716 w 1432"/>
              <a:gd name="T3" fmla="*/ 106 h 1433"/>
              <a:gd name="T4" fmla="*/ 1317 w 1432"/>
              <a:gd name="T5" fmla="*/ 716 h 1433"/>
              <a:gd name="T6" fmla="*/ 716 w 1432"/>
              <a:gd name="T7" fmla="*/ 1318 h 1433"/>
              <a:gd name="T8" fmla="*/ 106 w 1432"/>
              <a:gd name="T9" fmla="*/ 716 h 1433"/>
              <a:gd name="T10" fmla="*/ 716 w 1432"/>
              <a:gd name="T11" fmla="*/ 106 h 1433"/>
              <a:gd name="T12" fmla="*/ 716 w 1432"/>
              <a:gd name="T13" fmla="*/ 0 h 1433"/>
              <a:gd name="T14" fmla="*/ 716 w 1432"/>
              <a:gd name="T15" fmla="*/ 0 h 1433"/>
              <a:gd name="T16" fmla="*/ 0 w 1432"/>
              <a:gd name="T17" fmla="*/ 716 h 1433"/>
              <a:gd name="T18" fmla="*/ 716 w 1432"/>
              <a:gd name="T19" fmla="*/ 1432 h 1433"/>
              <a:gd name="T20" fmla="*/ 1431 w 1432"/>
              <a:gd name="T21" fmla="*/ 716 h 1433"/>
              <a:gd name="T22" fmla="*/ 716 w 1432"/>
              <a:gd name="T23" fmla="*/ 0 h 1433"/>
              <a:gd name="T24" fmla="*/ 716 w 1432"/>
              <a:gd name="T25" fmla="*/ 106 h 1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32" h="1433">
                <a:moveTo>
                  <a:pt x="716" y="106"/>
                </a:moveTo>
                <a:lnTo>
                  <a:pt x="716" y="106"/>
                </a:lnTo>
                <a:cubicBezTo>
                  <a:pt x="1048" y="106"/>
                  <a:pt x="1317" y="382"/>
                  <a:pt x="1317" y="716"/>
                </a:cubicBezTo>
                <a:cubicBezTo>
                  <a:pt x="1317" y="1049"/>
                  <a:pt x="1048" y="1318"/>
                  <a:pt x="716" y="1318"/>
                </a:cubicBezTo>
                <a:cubicBezTo>
                  <a:pt x="382" y="1318"/>
                  <a:pt x="106" y="1049"/>
                  <a:pt x="106" y="716"/>
                </a:cubicBezTo>
                <a:cubicBezTo>
                  <a:pt x="106" y="382"/>
                  <a:pt x="382" y="106"/>
                  <a:pt x="716" y="106"/>
                </a:cubicBezTo>
                <a:lnTo>
                  <a:pt x="716" y="0"/>
                </a:lnTo>
                <a:lnTo>
                  <a:pt x="716" y="0"/>
                </a:lnTo>
                <a:cubicBezTo>
                  <a:pt x="317" y="0"/>
                  <a:pt x="0" y="317"/>
                  <a:pt x="0" y="716"/>
                </a:cubicBezTo>
                <a:cubicBezTo>
                  <a:pt x="0" y="1106"/>
                  <a:pt x="317" y="1432"/>
                  <a:pt x="716" y="1432"/>
                </a:cubicBezTo>
                <a:cubicBezTo>
                  <a:pt x="1105" y="1432"/>
                  <a:pt x="1431" y="1106"/>
                  <a:pt x="1431" y="716"/>
                </a:cubicBezTo>
                <a:cubicBezTo>
                  <a:pt x="1431" y="317"/>
                  <a:pt x="1105" y="0"/>
                  <a:pt x="716" y="0"/>
                </a:cubicBezTo>
                <a:lnTo>
                  <a:pt x="716" y="106"/>
                </a:lnTo>
              </a:path>
            </a:pathLst>
          </a:custGeom>
          <a:solidFill>
            <a:srgbClr val="74798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0" name="Freeform 395"/>
          <p:cNvSpPr>
            <a:spLocks noChangeArrowheads="1"/>
          </p:cNvSpPr>
          <p:nvPr/>
        </p:nvSpPr>
        <p:spPr bwMode="auto">
          <a:xfrm>
            <a:off x="7987380" y="2948228"/>
            <a:ext cx="720558" cy="720556"/>
          </a:xfrm>
          <a:custGeom>
            <a:avLst/>
            <a:gdLst>
              <a:gd name="T0" fmla="*/ 659 w 1319"/>
              <a:gd name="T1" fmla="*/ 1316 h 1317"/>
              <a:gd name="T2" fmla="*/ 659 w 1319"/>
              <a:gd name="T3" fmla="*/ 1316 h 1317"/>
              <a:gd name="T4" fmla="*/ 0 w 1319"/>
              <a:gd name="T5" fmla="*/ 659 h 1317"/>
              <a:gd name="T6" fmla="*/ 659 w 1319"/>
              <a:gd name="T7" fmla="*/ 0 h 1317"/>
              <a:gd name="T8" fmla="*/ 1318 w 1319"/>
              <a:gd name="T9" fmla="*/ 659 h 1317"/>
              <a:gd name="T10" fmla="*/ 659 w 1319"/>
              <a:gd name="T11" fmla="*/ 1316 h 1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9" h="1317">
                <a:moveTo>
                  <a:pt x="659" y="1316"/>
                </a:moveTo>
                <a:lnTo>
                  <a:pt x="659" y="1316"/>
                </a:lnTo>
                <a:cubicBezTo>
                  <a:pt x="293" y="1316"/>
                  <a:pt x="0" y="1024"/>
                  <a:pt x="0" y="659"/>
                </a:cubicBezTo>
                <a:cubicBezTo>
                  <a:pt x="0" y="292"/>
                  <a:pt x="293" y="0"/>
                  <a:pt x="659" y="0"/>
                </a:cubicBezTo>
                <a:cubicBezTo>
                  <a:pt x="1026" y="0"/>
                  <a:pt x="1318" y="292"/>
                  <a:pt x="1318" y="659"/>
                </a:cubicBezTo>
                <a:cubicBezTo>
                  <a:pt x="1318" y="1024"/>
                  <a:pt x="1026" y="1316"/>
                  <a:pt x="659" y="1316"/>
                </a:cubicBezTo>
              </a:path>
            </a:pathLst>
          </a:custGeom>
          <a:solidFill>
            <a:srgbClr val="FE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1" name="Freeform 396"/>
          <p:cNvSpPr>
            <a:spLocks noChangeArrowheads="1"/>
          </p:cNvSpPr>
          <p:nvPr/>
        </p:nvSpPr>
        <p:spPr bwMode="auto">
          <a:xfrm>
            <a:off x="7956052" y="2916898"/>
            <a:ext cx="783214" cy="783215"/>
          </a:xfrm>
          <a:custGeom>
            <a:avLst/>
            <a:gdLst>
              <a:gd name="T0" fmla="*/ 716 w 1433"/>
              <a:gd name="T1" fmla="*/ 114 h 1431"/>
              <a:gd name="T2" fmla="*/ 716 w 1433"/>
              <a:gd name="T3" fmla="*/ 114 h 1431"/>
              <a:gd name="T4" fmla="*/ 1326 w 1433"/>
              <a:gd name="T5" fmla="*/ 716 h 1431"/>
              <a:gd name="T6" fmla="*/ 716 w 1433"/>
              <a:gd name="T7" fmla="*/ 1325 h 1431"/>
              <a:gd name="T8" fmla="*/ 114 w 1433"/>
              <a:gd name="T9" fmla="*/ 716 h 1431"/>
              <a:gd name="T10" fmla="*/ 716 w 1433"/>
              <a:gd name="T11" fmla="*/ 114 h 1431"/>
              <a:gd name="T12" fmla="*/ 716 w 1433"/>
              <a:gd name="T13" fmla="*/ 0 h 1431"/>
              <a:gd name="T14" fmla="*/ 716 w 1433"/>
              <a:gd name="T15" fmla="*/ 0 h 1431"/>
              <a:gd name="T16" fmla="*/ 0 w 1433"/>
              <a:gd name="T17" fmla="*/ 716 h 1431"/>
              <a:gd name="T18" fmla="*/ 716 w 1433"/>
              <a:gd name="T19" fmla="*/ 1430 h 1431"/>
              <a:gd name="T20" fmla="*/ 1432 w 1433"/>
              <a:gd name="T21" fmla="*/ 716 h 1431"/>
              <a:gd name="T22" fmla="*/ 716 w 1433"/>
              <a:gd name="T23" fmla="*/ 0 h 1431"/>
              <a:gd name="T24" fmla="*/ 716 w 1433"/>
              <a:gd name="T25" fmla="*/ 114 h 1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33" h="1431">
                <a:moveTo>
                  <a:pt x="716" y="114"/>
                </a:moveTo>
                <a:lnTo>
                  <a:pt x="716" y="114"/>
                </a:lnTo>
                <a:cubicBezTo>
                  <a:pt x="1050" y="114"/>
                  <a:pt x="1326" y="382"/>
                  <a:pt x="1326" y="716"/>
                </a:cubicBezTo>
                <a:cubicBezTo>
                  <a:pt x="1326" y="1048"/>
                  <a:pt x="1050" y="1325"/>
                  <a:pt x="716" y="1325"/>
                </a:cubicBezTo>
                <a:cubicBezTo>
                  <a:pt x="383" y="1325"/>
                  <a:pt x="114" y="1048"/>
                  <a:pt x="114" y="716"/>
                </a:cubicBezTo>
                <a:cubicBezTo>
                  <a:pt x="114" y="382"/>
                  <a:pt x="383" y="114"/>
                  <a:pt x="716" y="114"/>
                </a:cubicBezTo>
                <a:lnTo>
                  <a:pt x="716" y="0"/>
                </a:lnTo>
                <a:lnTo>
                  <a:pt x="716" y="0"/>
                </a:lnTo>
                <a:cubicBezTo>
                  <a:pt x="326" y="0"/>
                  <a:pt x="0" y="325"/>
                  <a:pt x="0" y="716"/>
                </a:cubicBezTo>
                <a:cubicBezTo>
                  <a:pt x="0" y="1113"/>
                  <a:pt x="326" y="1430"/>
                  <a:pt x="716" y="1430"/>
                </a:cubicBezTo>
                <a:cubicBezTo>
                  <a:pt x="1115" y="1430"/>
                  <a:pt x="1432" y="1113"/>
                  <a:pt x="1432" y="716"/>
                </a:cubicBezTo>
                <a:cubicBezTo>
                  <a:pt x="1432" y="325"/>
                  <a:pt x="1115" y="0"/>
                  <a:pt x="716" y="0"/>
                </a:cubicBezTo>
                <a:lnTo>
                  <a:pt x="716" y="114"/>
                </a:lnTo>
              </a:path>
            </a:pathLst>
          </a:custGeom>
          <a:solidFill>
            <a:srgbClr val="3898EC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2" name="Freeform 397"/>
          <p:cNvSpPr>
            <a:spLocks noChangeArrowheads="1"/>
          </p:cNvSpPr>
          <p:nvPr/>
        </p:nvSpPr>
        <p:spPr bwMode="auto">
          <a:xfrm>
            <a:off x="10240628" y="4962895"/>
            <a:ext cx="725376" cy="720556"/>
          </a:xfrm>
          <a:custGeom>
            <a:avLst/>
            <a:gdLst>
              <a:gd name="T0" fmla="*/ 667 w 1327"/>
              <a:gd name="T1" fmla="*/ 1318 h 1319"/>
              <a:gd name="T2" fmla="*/ 667 w 1327"/>
              <a:gd name="T3" fmla="*/ 1318 h 1319"/>
              <a:gd name="T4" fmla="*/ 0 w 1327"/>
              <a:gd name="T5" fmla="*/ 659 h 1319"/>
              <a:gd name="T6" fmla="*/ 667 w 1327"/>
              <a:gd name="T7" fmla="*/ 0 h 1319"/>
              <a:gd name="T8" fmla="*/ 1326 w 1327"/>
              <a:gd name="T9" fmla="*/ 659 h 1319"/>
              <a:gd name="T10" fmla="*/ 667 w 1327"/>
              <a:gd name="T11" fmla="*/ 1318 h 1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7" h="1319">
                <a:moveTo>
                  <a:pt x="667" y="1318"/>
                </a:moveTo>
                <a:lnTo>
                  <a:pt x="667" y="1318"/>
                </a:lnTo>
                <a:cubicBezTo>
                  <a:pt x="301" y="1318"/>
                  <a:pt x="0" y="1025"/>
                  <a:pt x="0" y="659"/>
                </a:cubicBezTo>
                <a:cubicBezTo>
                  <a:pt x="0" y="293"/>
                  <a:pt x="301" y="0"/>
                  <a:pt x="667" y="0"/>
                </a:cubicBezTo>
                <a:cubicBezTo>
                  <a:pt x="1025" y="0"/>
                  <a:pt x="1326" y="293"/>
                  <a:pt x="1326" y="659"/>
                </a:cubicBezTo>
                <a:cubicBezTo>
                  <a:pt x="1326" y="1025"/>
                  <a:pt x="1025" y="1318"/>
                  <a:pt x="667" y="1318"/>
                </a:cubicBezTo>
              </a:path>
            </a:pathLst>
          </a:custGeom>
          <a:solidFill>
            <a:srgbClr val="FE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" name="Freeform 398"/>
          <p:cNvSpPr>
            <a:spLocks noChangeArrowheads="1"/>
          </p:cNvSpPr>
          <p:nvPr/>
        </p:nvSpPr>
        <p:spPr bwMode="auto">
          <a:xfrm>
            <a:off x="10214118" y="4931566"/>
            <a:ext cx="783215" cy="783215"/>
          </a:xfrm>
          <a:custGeom>
            <a:avLst/>
            <a:gdLst>
              <a:gd name="T0" fmla="*/ 716 w 1433"/>
              <a:gd name="T1" fmla="*/ 106 h 1433"/>
              <a:gd name="T2" fmla="*/ 716 w 1433"/>
              <a:gd name="T3" fmla="*/ 106 h 1433"/>
              <a:gd name="T4" fmla="*/ 1318 w 1433"/>
              <a:gd name="T5" fmla="*/ 716 h 1433"/>
              <a:gd name="T6" fmla="*/ 716 w 1433"/>
              <a:gd name="T7" fmla="*/ 1318 h 1433"/>
              <a:gd name="T8" fmla="*/ 106 w 1433"/>
              <a:gd name="T9" fmla="*/ 716 h 1433"/>
              <a:gd name="T10" fmla="*/ 716 w 1433"/>
              <a:gd name="T11" fmla="*/ 106 h 1433"/>
              <a:gd name="T12" fmla="*/ 716 w 1433"/>
              <a:gd name="T13" fmla="*/ 0 h 1433"/>
              <a:gd name="T14" fmla="*/ 716 w 1433"/>
              <a:gd name="T15" fmla="*/ 0 h 1433"/>
              <a:gd name="T16" fmla="*/ 0 w 1433"/>
              <a:gd name="T17" fmla="*/ 716 h 1433"/>
              <a:gd name="T18" fmla="*/ 716 w 1433"/>
              <a:gd name="T19" fmla="*/ 1432 h 1433"/>
              <a:gd name="T20" fmla="*/ 1432 w 1433"/>
              <a:gd name="T21" fmla="*/ 716 h 1433"/>
              <a:gd name="T22" fmla="*/ 716 w 1433"/>
              <a:gd name="T23" fmla="*/ 0 h 1433"/>
              <a:gd name="T24" fmla="*/ 716 w 1433"/>
              <a:gd name="T25" fmla="*/ 106 h 1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33" h="1433">
                <a:moveTo>
                  <a:pt x="716" y="106"/>
                </a:moveTo>
                <a:lnTo>
                  <a:pt x="716" y="106"/>
                </a:lnTo>
                <a:cubicBezTo>
                  <a:pt x="1050" y="106"/>
                  <a:pt x="1318" y="382"/>
                  <a:pt x="1318" y="716"/>
                </a:cubicBezTo>
                <a:cubicBezTo>
                  <a:pt x="1318" y="1049"/>
                  <a:pt x="1050" y="1318"/>
                  <a:pt x="716" y="1318"/>
                </a:cubicBezTo>
                <a:cubicBezTo>
                  <a:pt x="374" y="1318"/>
                  <a:pt x="106" y="1049"/>
                  <a:pt x="106" y="716"/>
                </a:cubicBezTo>
                <a:cubicBezTo>
                  <a:pt x="106" y="382"/>
                  <a:pt x="374" y="106"/>
                  <a:pt x="716" y="106"/>
                </a:cubicBezTo>
                <a:lnTo>
                  <a:pt x="716" y="0"/>
                </a:lnTo>
                <a:lnTo>
                  <a:pt x="716" y="0"/>
                </a:lnTo>
                <a:cubicBezTo>
                  <a:pt x="317" y="0"/>
                  <a:pt x="0" y="317"/>
                  <a:pt x="0" y="716"/>
                </a:cubicBezTo>
                <a:cubicBezTo>
                  <a:pt x="0" y="1106"/>
                  <a:pt x="317" y="1432"/>
                  <a:pt x="716" y="1432"/>
                </a:cubicBezTo>
                <a:cubicBezTo>
                  <a:pt x="1106" y="1432"/>
                  <a:pt x="1432" y="1106"/>
                  <a:pt x="1432" y="716"/>
                </a:cubicBezTo>
                <a:cubicBezTo>
                  <a:pt x="1432" y="317"/>
                  <a:pt x="1106" y="0"/>
                  <a:pt x="716" y="0"/>
                </a:cubicBezTo>
                <a:lnTo>
                  <a:pt x="716" y="106"/>
                </a:lnTo>
              </a:path>
            </a:pathLst>
          </a:custGeom>
          <a:solidFill>
            <a:srgbClr val="E8622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4" name="Freeform 399"/>
          <p:cNvSpPr>
            <a:spLocks noChangeArrowheads="1"/>
          </p:cNvSpPr>
          <p:nvPr/>
        </p:nvSpPr>
        <p:spPr bwMode="auto">
          <a:xfrm>
            <a:off x="1189084" y="4962895"/>
            <a:ext cx="725376" cy="720556"/>
          </a:xfrm>
          <a:custGeom>
            <a:avLst/>
            <a:gdLst>
              <a:gd name="T0" fmla="*/ 658 w 1327"/>
              <a:gd name="T1" fmla="*/ 1318 h 1319"/>
              <a:gd name="T2" fmla="*/ 658 w 1327"/>
              <a:gd name="T3" fmla="*/ 1318 h 1319"/>
              <a:gd name="T4" fmla="*/ 0 w 1327"/>
              <a:gd name="T5" fmla="*/ 659 h 1319"/>
              <a:gd name="T6" fmla="*/ 658 w 1327"/>
              <a:gd name="T7" fmla="*/ 0 h 1319"/>
              <a:gd name="T8" fmla="*/ 1326 w 1327"/>
              <a:gd name="T9" fmla="*/ 659 h 1319"/>
              <a:gd name="T10" fmla="*/ 658 w 1327"/>
              <a:gd name="T11" fmla="*/ 1318 h 1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7" h="1319">
                <a:moveTo>
                  <a:pt x="658" y="1318"/>
                </a:moveTo>
                <a:lnTo>
                  <a:pt x="658" y="1318"/>
                </a:lnTo>
                <a:cubicBezTo>
                  <a:pt x="301" y="1318"/>
                  <a:pt x="0" y="1025"/>
                  <a:pt x="0" y="659"/>
                </a:cubicBezTo>
                <a:cubicBezTo>
                  <a:pt x="0" y="293"/>
                  <a:pt x="301" y="0"/>
                  <a:pt x="658" y="0"/>
                </a:cubicBezTo>
                <a:cubicBezTo>
                  <a:pt x="1025" y="0"/>
                  <a:pt x="1326" y="293"/>
                  <a:pt x="1326" y="659"/>
                </a:cubicBezTo>
                <a:cubicBezTo>
                  <a:pt x="1326" y="1025"/>
                  <a:pt x="1025" y="1318"/>
                  <a:pt x="658" y="1318"/>
                </a:cubicBezTo>
              </a:path>
            </a:pathLst>
          </a:custGeom>
          <a:solidFill>
            <a:srgbClr val="FE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5" name="Freeform 400"/>
          <p:cNvSpPr>
            <a:spLocks noChangeArrowheads="1"/>
          </p:cNvSpPr>
          <p:nvPr/>
        </p:nvSpPr>
        <p:spPr bwMode="auto">
          <a:xfrm>
            <a:off x="1162574" y="4931566"/>
            <a:ext cx="778395" cy="783215"/>
          </a:xfrm>
          <a:custGeom>
            <a:avLst/>
            <a:gdLst>
              <a:gd name="T0" fmla="*/ 707 w 1424"/>
              <a:gd name="T1" fmla="*/ 106 h 1433"/>
              <a:gd name="T2" fmla="*/ 707 w 1424"/>
              <a:gd name="T3" fmla="*/ 106 h 1433"/>
              <a:gd name="T4" fmla="*/ 1318 w 1424"/>
              <a:gd name="T5" fmla="*/ 716 h 1433"/>
              <a:gd name="T6" fmla="*/ 707 w 1424"/>
              <a:gd name="T7" fmla="*/ 1318 h 1433"/>
              <a:gd name="T8" fmla="*/ 106 w 1424"/>
              <a:gd name="T9" fmla="*/ 716 h 1433"/>
              <a:gd name="T10" fmla="*/ 707 w 1424"/>
              <a:gd name="T11" fmla="*/ 106 h 1433"/>
              <a:gd name="T12" fmla="*/ 707 w 1424"/>
              <a:gd name="T13" fmla="*/ 0 h 1433"/>
              <a:gd name="T14" fmla="*/ 707 w 1424"/>
              <a:gd name="T15" fmla="*/ 0 h 1433"/>
              <a:gd name="T16" fmla="*/ 0 w 1424"/>
              <a:gd name="T17" fmla="*/ 716 h 1433"/>
              <a:gd name="T18" fmla="*/ 707 w 1424"/>
              <a:gd name="T19" fmla="*/ 1432 h 1433"/>
              <a:gd name="T20" fmla="*/ 1423 w 1424"/>
              <a:gd name="T21" fmla="*/ 716 h 1433"/>
              <a:gd name="T22" fmla="*/ 707 w 1424"/>
              <a:gd name="T23" fmla="*/ 0 h 1433"/>
              <a:gd name="T24" fmla="*/ 707 w 1424"/>
              <a:gd name="T25" fmla="*/ 106 h 1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24" h="1433">
                <a:moveTo>
                  <a:pt x="707" y="106"/>
                </a:moveTo>
                <a:lnTo>
                  <a:pt x="707" y="106"/>
                </a:lnTo>
                <a:cubicBezTo>
                  <a:pt x="1049" y="106"/>
                  <a:pt x="1318" y="382"/>
                  <a:pt x="1318" y="716"/>
                </a:cubicBezTo>
                <a:cubicBezTo>
                  <a:pt x="1318" y="1049"/>
                  <a:pt x="1049" y="1318"/>
                  <a:pt x="707" y="1318"/>
                </a:cubicBezTo>
                <a:cubicBezTo>
                  <a:pt x="374" y="1318"/>
                  <a:pt x="106" y="1049"/>
                  <a:pt x="106" y="716"/>
                </a:cubicBezTo>
                <a:cubicBezTo>
                  <a:pt x="106" y="382"/>
                  <a:pt x="374" y="106"/>
                  <a:pt x="707" y="106"/>
                </a:cubicBezTo>
                <a:lnTo>
                  <a:pt x="707" y="0"/>
                </a:lnTo>
                <a:lnTo>
                  <a:pt x="707" y="0"/>
                </a:lnTo>
                <a:cubicBezTo>
                  <a:pt x="317" y="0"/>
                  <a:pt x="0" y="317"/>
                  <a:pt x="0" y="716"/>
                </a:cubicBezTo>
                <a:cubicBezTo>
                  <a:pt x="0" y="1106"/>
                  <a:pt x="317" y="1432"/>
                  <a:pt x="707" y="1432"/>
                </a:cubicBezTo>
                <a:cubicBezTo>
                  <a:pt x="1106" y="1432"/>
                  <a:pt x="1423" y="1106"/>
                  <a:pt x="1423" y="716"/>
                </a:cubicBezTo>
                <a:cubicBezTo>
                  <a:pt x="1423" y="317"/>
                  <a:pt x="1106" y="0"/>
                  <a:pt x="707" y="0"/>
                </a:cubicBezTo>
                <a:lnTo>
                  <a:pt x="707" y="106"/>
                </a:lnTo>
              </a:path>
            </a:pathLst>
          </a:custGeom>
          <a:solidFill>
            <a:srgbClr val="F08A4B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1" name="CuadroTexto 570"/>
          <p:cNvSpPr txBox="1"/>
          <p:nvPr/>
        </p:nvSpPr>
        <p:spPr>
          <a:xfrm>
            <a:off x="3634125" y="624864"/>
            <a:ext cx="4920578" cy="6617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Funnel Display" charset="0"/>
                <a:ea typeface="Lato Heavy" charset="0"/>
                <a:cs typeface="Funnel Display" charset="0"/>
              </a:rPr>
              <a:t>Project Management</a:t>
            </a:r>
          </a:p>
        </p:txBody>
      </p:sp>
      <p:sp>
        <p:nvSpPr>
          <p:cNvPr id="572" name="CuadroTexto 571"/>
          <p:cNvSpPr txBox="1"/>
          <p:nvPr/>
        </p:nvSpPr>
        <p:spPr>
          <a:xfrm>
            <a:off x="1225699" y="1382576"/>
            <a:ext cx="97374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charset="0"/>
                <a:ea typeface="Lato Light" charset="0"/>
                <a:cs typeface="Poppins" charset="0"/>
              </a:rPr>
              <a:t>Outline your Pyramid project — phases, milestones, and delivery. Replace this text with your own summary.</a:t>
            </a:r>
          </a:p>
        </p:txBody>
      </p:sp>
      <p:grpSp>
        <p:nvGrpSpPr>
          <p:cNvPr id="576" name="Agrupar 575"/>
          <p:cNvGrpSpPr/>
          <p:nvPr/>
        </p:nvGrpSpPr>
        <p:grpSpPr>
          <a:xfrm>
            <a:off x="987824" y="4079330"/>
            <a:ext cx="1188140" cy="528633"/>
            <a:chOff x="5230292" y="2100272"/>
            <a:chExt cx="1188140" cy="528633"/>
          </a:xfrm>
        </p:grpSpPr>
        <p:sp>
          <p:nvSpPr>
            <p:cNvPr id="577" name="CuadroTexto 576"/>
            <p:cNvSpPr txBox="1"/>
            <p:nvPr/>
          </p:nvSpPr>
          <p:spPr>
            <a:xfrm>
              <a:off x="5436704" y="2100272"/>
              <a:ext cx="7753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578" name="Rectángulo 577"/>
            <p:cNvSpPr/>
            <p:nvPr/>
          </p:nvSpPr>
          <p:spPr>
            <a:xfrm>
              <a:off x="5230292" y="2305739"/>
              <a:ext cx="1188140" cy="323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pPr algn="ctr"/>
              <a:endParaRPr lang="en-US" sz="9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579" name="Agrupar 578"/>
          <p:cNvGrpSpPr/>
          <p:nvPr/>
        </p:nvGrpSpPr>
        <p:grpSpPr>
          <a:xfrm>
            <a:off x="3238662" y="4076025"/>
            <a:ext cx="1188140" cy="528633"/>
            <a:chOff x="5230292" y="2100272"/>
            <a:chExt cx="1188140" cy="528633"/>
          </a:xfrm>
        </p:grpSpPr>
        <p:sp>
          <p:nvSpPr>
            <p:cNvPr id="580" name="CuadroTexto 579"/>
            <p:cNvSpPr txBox="1"/>
            <p:nvPr/>
          </p:nvSpPr>
          <p:spPr>
            <a:xfrm>
              <a:off x="5436704" y="2100272"/>
              <a:ext cx="7753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581" name="Rectángulo 580"/>
            <p:cNvSpPr/>
            <p:nvPr/>
          </p:nvSpPr>
          <p:spPr>
            <a:xfrm>
              <a:off x="5230292" y="2305739"/>
              <a:ext cx="1188140" cy="323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pPr algn="ctr"/>
              <a:endParaRPr lang="en-US" sz="9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582" name="Agrupar 581"/>
          <p:cNvGrpSpPr/>
          <p:nvPr/>
        </p:nvGrpSpPr>
        <p:grpSpPr>
          <a:xfrm>
            <a:off x="5496728" y="4075645"/>
            <a:ext cx="1188140" cy="528633"/>
            <a:chOff x="5230292" y="2100272"/>
            <a:chExt cx="1188140" cy="528633"/>
          </a:xfrm>
        </p:grpSpPr>
        <p:sp>
          <p:nvSpPr>
            <p:cNvPr id="583" name="CuadroTexto 582"/>
            <p:cNvSpPr txBox="1"/>
            <p:nvPr/>
          </p:nvSpPr>
          <p:spPr>
            <a:xfrm>
              <a:off x="5436704" y="2100272"/>
              <a:ext cx="7753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584" name="Rectángulo 583"/>
            <p:cNvSpPr/>
            <p:nvPr/>
          </p:nvSpPr>
          <p:spPr>
            <a:xfrm>
              <a:off x="5230292" y="2305739"/>
              <a:ext cx="1188140" cy="323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pPr algn="ctr"/>
              <a:endParaRPr lang="en-US" sz="9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585" name="Agrupar 584"/>
          <p:cNvGrpSpPr/>
          <p:nvPr/>
        </p:nvGrpSpPr>
        <p:grpSpPr>
          <a:xfrm>
            <a:off x="7757204" y="4072980"/>
            <a:ext cx="1188140" cy="528633"/>
            <a:chOff x="5230292" y="2100272"/>
            <a:chExt cx="1188140" cy="528633"/>
          </a:xfrm>
        </p:grpSpPr>
        <p:sp>
          <p:nvSpPr>
            <p:cNvPr id="586" name="CuadroTexto 585"/>
            <p:cNvSpPr txBox="1"/>
            <p:nvPr/>
          </p:nvSpPr>
          <p:spPr>
            <a:xfrm>
              <a:off x="5436704" y="2100272"/>
              <a:ext cx="7753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587" name="Rectángulo 586"/>
            <p:cNvSpPr/>
            <p:nvPr/>
          </p:nvSpPr>
          <p:spPr>
            <a:xfrm>
              <a:off x="5230292" y="2305739"/>
              <a:ext cx="1188140" cy="323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pPr algn="ctr"/>
              <a:endParaRPr lang="en-US" sz="9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588" name="Agrupar 587"/>
          <p:cNvGrpSpPr/>
          <p:nvPr/>
        </p:nvGrpSpPr>
        <p:grpSpPr>
          <a:xfrm>
            <a:off x="10012860" y="4079330"/>
            <a:ext cx="1188140" cy="528633"/>
            <a:chOff x="5230292" y="2100272"/>
            <a:chExt cx="1188140" cy="528633"/>
          </a:xfrm>
        </p:grpSpPr>
        <p:sp>
          <p:nvSpPr>
            <p:cNvPr id="589" name="CuadroTexto 588"/>
            <p:cNvSpPr txBox="1"/>
            <p:nvPr/>
          </p:nvSpPr>
          <p:spPr>
            <a:xfrm>
              <a:off x="5436704" y="2100272"/>
              <a:ext cx="7753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590" name="Rectángulo 589"/>
            <p:cNvSpPr/>
            <p:nvPr/>
          </p:nvSpPr>
          <p:spPr>
            <a:xfrm>
              <a:off x="5230292" y="2305739"/>
              <a:ext cx="1188140" cy="323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pPr algn="ctr"/>
              <a:endParaRPr lang="en-US" sz="9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  <p:sp>
        <p:nvSpPr>
          <p:cNvPr id="591" name="CuadroTexto 590"/>
          <p:cNvSpPr txBox="1"/>
          <p:nvPr/>
        </p:nvSpPr>
        <p:spPr>
          <a:xfrm>
            <a:off x="1385990" y="5028690"/>
            <a:ext cx="3375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>
                <a:latin typeface="Poppins" charset="0"/>
                <a:ea typeface="Lato Heavy" charset="0"/>
                <a:cs typeface="Poppins" charset="0"/>
              </a:rPr>
              <a:t>1</a:t>
            </a:r>
          </a:p>
        </p:txBody>
      </p:sp>
      <p:sp>
        <p:nvSpPr>
          <p:cNvPr id="592" name="CuadroTexto 591"/>
          <p:cNvSpPr txBox="1"/>
          <p:nvPr/>
        </p:nvSpPr>
        <p:spPr>
          <a:xfrm>
            <a:off x="3674780" y="3002798"/>
            <a:ext cx="3375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>
                <a:latin typeface="Poppins" charset="0"/>
                <a:ea typeface="Lato Heavy" charset="0"/>
                <a:cs typeface="Poppins" charset="0"/>
              </a:rPr>
              <a:t>2</a:t>
            </a:r>
          </a:p>
        </p:txBody>
      </p:sp>
      <p:sp>
        <p:nvSpPr>
          <p:cNvPr id="593" name="CuadroTexto 592"/>
          <p:cNvSpPr txBox="1"/>
          <p:nvPr/>
        </p:nvSpPr>
        <p:spPr>
          <a:xfrm>
            <a:off x="5925616" y="5046174"/>
            <a:ext cx="3375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>
                <a:latin typeface="Poppins" charset="0"/>
                <a:ea typeface="Lato Heavy" charset="0"/>
                <a:cs typeface="Poppins" charset="0"/>
              </a:rPr>
              <a:t>3</a:t>
            </a:r>
          </a:p>
        </p:txBody>
      </p:sp>
      <p:sp>
        <p:nvSpPr>
          <p:cNvPr id="594" name="CuadroTexto 593"/>
          <p:cNvSpPr txBox="1"/>
          <p:nvPr/>
        </p:nvSpPr>
        <p:spPr>
          <a:xfrm>
            <a:off x="8177658" y="3018838"/>
            <a:ext cx="3375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>
                <a:latin typeface="Poppins" charset="0"/>
                <a:ea typeface="Lato Heavy" charset="0"/>
                <a:cs typeface="Poppins" charset="0"/>
              </a:rPr>
              <a:t>4</a:t>
            </a:r>
          </a:p>
        </p:txBody>
      </p:sp>
      <p:sp>
        <p:nvSpPr>
          <p:cNvPr id="595" name="CuadroTexto 594"/>
          <p:cNvSpPr txBox="1"/>
          <p:nvPr/>
        </p:nvSpPr>
        <p:spPr>
          <a:xfrm>
            <a:off x="10450738" y="5055318"/>
            <a:ext cx="3375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>
                <a:latin typeface="Poppins" charset="0"/>
                <a:ea typeface="Lato Heavy" charset="0"/>
                <a:cs typeface="Poppins" charset="0"/>
              </a:rPr>
              <a:t>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Dark </a:t>
            </a:r>
            <a:br>
              <a:rPr lang="en-US" dirty="0"/>
            </a:br>
            <a:r>
              <a:rPr dirty="0"/>
              <a:t>Infographics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02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t>Variation 02 · Dark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t>The same infographics on a dark muted gradient background, for dark-themed decks.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D0E5AA-20FD-28C0-D5F1-5C6F4569E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3" y="2322023"/>
            <a:ext cx="2586447" cy="132814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1"/>
          <p:cNvSpPr>
            <a:spLocks noChangeArrowheads="1"/>
          </p:cNvSpPr>
          <p:nvPr/>
        </p:nvSpPr>
        <p:spPr bwMode="auto">
          <a:xfrm>
            <a:off x="562424" y="2858280"/>
            <a:ext cx="2212796" cy="2195272"/>
          </a:xfrm>
          <a:custGeom>
            <a:avLst/>
            <a:gdLst>
              <a:gd name="T0" fmla="*/ 3558 w 3900"/>
              <a:gd name="T1" fmla="*/ 3612 h 3867"/>
              <a:gd name="T2" fmla="*/ 3558 w 3900"/>
              <a:gd name="T3" fmla="*/ 3612 h 3867"/>
              <a:gd name="T4" fmla="*/ 404 w 3900"/>
              <a:gd name="T5" fmla="*/ 3850 h 3867"/>
              <a:gd name="T6" fmla="*/ 0 w 3900"/>
              <a:gd name="T7" fmla="*/ 3477 h 3867"/>
              <a:gd name="T8" fmla="*/ 0 w 3900"/>
              <a:gd name="T9" fmla="*/ 388 h 3867"/>
              <a:gd name="T10" fmla="*/ 404 w 3900"/>
              <a:gd name="T11" fmla="*/ 16 h 3867"/>
              <a:gd name="T12" fmla="*/ 3558 w 3900"/>
              <a:gd name="T13" fmla="*/ 253 h 3867"/>
              <a:gd name="T14" fmla="*/ 3899 w 3900"/>
              <a:gd name="T15" fmla="*/ 618 h 3867"/>
              <a:gd name="T16" fmla="*/ 3899 w 3900"/>
              <a:gd name="T17" fmla="*/ 3240 h 3867"/>
              <a:gd name="T18" fmla="*/ 3558 w 3900"/>
              <a:gd name="T19" fmla="*/ 3612 h 3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00" h="3867">
                <a:moveTo>
                  <a:pt x="3558" y="3612"/>
                </a:moveTo>
                <a:lnTo>
                  <a:pt x="3558" y="3612"/>
                </a:lnTo>
                <a:cubicBezTo>
                  <a:pt x="404" y="3850"/>
                  <a:pt x="404" y="3850"/>
                  <a:pt x="404" y="3850"/>
                </a:cubicBezTo>
                <a:cubicBezTo>
                  <a:pt x="182" y="3866"/>
                  <a:pt x="0" y="3699"/>
                  <a:pt x="0" y="3477"/>
                </a:cubicBezTo>
                <a:cubicBezTo>
                  <a:pt x="0" y="388"/>
                  <a:pt x="0" y="388"/>
                  <a:pt x="0" y="388"/>
                </a:cubicBezTo>
                <a:cubicBezTo>
                  <a:pt x="0" y="166"/>
                  <a:pt x="182" y="0"/>
                  <a:pt x="404" y="16"/>
                </a:cubicBezTo>
                <a:cubicBezTo>
                  <a:pt x="3558" y="253"/>
                  <a:pt x="3558" y="253"/>
                  <a:pt x="3558" y="253"/>
                </a:cubicBezTo>
                <a:cubicBezTo>
                  <a:pt x="3748" y="269"/>
                  <a:pt x="3899" y="428"/>
                  <a:pt x="3899" y="618"/>
                </a:cubicBezTo>
                <a:cubicBezTo>
                  <a:pt x="3899" y="3240"/>
                  <a:pt x="3899" y="3240"/>
                  <a:pt x="3899" y="3240"/>
                </a:cubicBezTo>
                <a:cubicBezTo>
                  <a:pt x="3899" y="3438"/>
                  <a:pt x="3748" y="3596"/>
                  <a:pt x="3558" y="3612"/>
                </a:cubicBezTo>
              </a:path>
            </a:pathLst>
          </a:custGeom>
          <a:solidFill>
            <a:srgbClr val="F08A4B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Freeform 2"/>
          <p:cNvSpPr>
            <a:spLocks noChangeArrowheads="1"/>
          </p:cNvSpPr>
          <p:nvPr/>
        </p:nvSpPr>
        <p:spPr bwMode="auto">
          <a:xfrm>
            <a:off x="2775219" y="3243767"/>
            <a:ext cx="2212796" cy="2195272"/>
          </a:xfrm>
          <a:custGeom>
            <a:avLst/>
            <a:gdLst>
              <a:gd name="T0" fmla="*/ 348 w 3900"/>
              <a:gd name="T1" fmla="*/ 254 h 3867"/>
              <a:gd name="T2" fmla="*/ 348 w 3900"/>
              <a:gd name="T3" fmla="*/ 254 h 3867"/>
              <a:gd name="T4" fmla="*/ 3502 w 3900"/>
              <a:gd name="T5" fmla="*/ 16 h 3867"/>
              <a:gd name="T6" fmla="*/ 3899 w 3900"/>
              <a:gd name="T7" fmla="*/ 387 h 3867"/>
              <a:gd name="T8" fmla="*/ 3899 w 3900"/>
              <a:gd name="T9" fmla="*/ 3478 h 3867"/>
              <a:gd name="T10" fmla="*/ 3502 w 3900"/>
              <a:gd name="T11" fmla="*/ 3850 h 3867"/>
              <a:gd name="T12" fmla="*/ 348 w 3900"/>
              <a:gd name="T13" fmla="*/ 3613 h 3867"/>
              <a:gd name="T14" fmla="*/ 0 w 3900"/>
              <a:gd name="T15" fmla="*/ 3240 h 3867"/>
              <a:gd name="T16" fmla="*/ 0 w 3900"/>
              <a:gd name="T17" fmla="*/ 625 h 3867"/>
              <a:gd name="T18" fmla="*/ 348 w 3900"/>
              <a:gd name="T19" fmla="*/ 254 h 3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00" h="3867">
                <a:moveTo>
                  <a:pt x="348" y="254"/>
                </a:moveTo>
                <a:lnTo>
                  <a:pt x="348" y="254"/>
                </a:lnTo>
                <a:cubicBezTo>
                  <a:pt x="3502" y="16"/>
                  <a:pt x="3502" y="16"/>
                  <a:pt x="3502" y="16"/>
                </a:cubicBezTo>
                <a:cubicBezTo>
                  <a:pt x="3716" y="0"/>
                  <a:pt x="3899" y="167"/>
                  <a:pt x="3899" y="387"/>
                </a:cubicBezTo>
                <a:cubicBezTo>
                  <a:pt x="3899" y="3478"/>
                  <a:pt x="3899" y="3478"/>
                  <a:pt x="3899" y="3478"/>
                </a:cubicBezTo>
                <a:cubicBezTo>
                  <a:pt x="3899" y="3700"/>
                  <a:pt x="3716" y="3866"/>
                  <a:pt x="3502" y="3850"/>
                </a:cubicBezTo>
                <a:cubicBezTo>
                  <a:pt x="348" y="3613"/>
                  <a:pt x="348" y="3613"/>
                  <a:pt x="348" y="3613"/>
                </a:cubicBezTo>
                <a:cubicBezTo>
                  <a:pt x="150" y="3597"/>
                  <a:pt x="0" y="3438"/>
                  <a:pt x="0" y="3240"/>
                </a:cubicBezTo>
                <a:cubicBezTo>
                  <a:pt x="0" y="625"/>
                  <a:pt x="0" y="625"/>
                  <a:pt x="0" y="625"/>
                </a:cubicBezTo>
                <a:cubicBezTo>
                  <a:pt x="0" y="427"/>
                  <a:pt x="150" y="269"/>
                  <a:pt x="348" y="254"/>
                </a:cubicBezTo>
              </a:path>
            </a:pathLst>
          </a:custGeom>
          <a:solidFill>
            <a:srgbClr val="3898EC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Freeform 3"/>
          <p:cNvSpPr>
            <a:spLocks noChangeArrowheads="1"/>
          </p:cNvSpPr>
          <p:nvPr/>
        </p:nvSpPr>
        <p:spPr bwMode="auto">
          <a:xfrm>
            <a:off x="4988015" y="2858280"/>
            <a:ext cx="2212796" cy="2195272"/>
          </a:xfrm>
          <a:custGeom>
            <a:avLst/>
            <a:gdLst>
              <a:gd name="T0" fmla="*/ 3557 w 3898"/>
              <a:gd name="T1" fmla="*/ 3612 h 3867"/>
              <a:gd name="T2" fmla="*/ 3557 w 3898"/>
              <a:gd name="T3" fmla="*/ 3612 h 3867"/>
              <a:gd name="T4" fmla="*/ 404 w 3898"/>
              <a:gd name="T5" fmla="*/ 3850 h 3867"/>
              <a:gd name="T6" fmla="*/ 0 w 3898"/>
              <a:gd name="T7" fmla="*/ 3477 h 3867"/>
              <a:gd name="T8" fmla="*/ 0 w 3898"/>
              <a:gd name="T9" fmla="*/ 388 h 3867"/>
              <a:gd name="T10" fmla="*/ 404 w 3898"/>
              <a:gd name="T11" fmla="*/ 16 h 3867"/>
              <a:gd name="T12" fmla="*/ 3557 w 3898"/>
              <a:gd name="T13" fmla="*/ 253 h 3867"/>
              <a:gd name="T14" fmla="*/ 3897 w 3898"/>
              <a:gd name="T15" fmla="*/ 618 h 3867"/>
              <a:gd name="T16" fmla="*/ 3897 w 3898"/>
              <a:gd name="T17" fmla="*/ 3240 h 3867"/>
              <a:gd name="T18" fmla="*/ 3557 w 3898"/>
              <a:gd name="T19" fmla="*/ 3612 h 3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98" h="3867">
                <a:moveTo>
                  <a:pt x="3557" y="3612"/>
                </a:moveTo>
                <a:lnTo>
                  <a:pt x="3557" y="3612"/>
                </a:lnTo>
                <a:cubicBezTo>
                  <a:pt x="404" y="3850"/>
                  <a:pt x="404" y="3850"/>
                  <a:pt x="404" y="3850"/>
                </a:cubicBezTo>
                <a:cubicBezTo>
                  <a:pt x="182" y="3866"/>
                  <a:pt x="0" y="3699"/>
                  <a:pt x="0" y="3477"/>
                </a:cubicBezTo>
                <a:cubicBezTo>
                  <a:pt x="0" y="388"/>
                  <a:pt x="0" y="388"/>
                  <a:pt x="0" y="388"/>
                </a:cubicBezTo>
                <a:cubicBezTo>
                  <a:pt x="0" y="166"/>
                  <a:pt x="182" y="0"/>
                  <a:pt x="404" y="16"/>
                </a:cubicBezTo>
                <a:cubicBezTo>
                  <a:pt x="3557" y="253"/>
                  <a:pt x="3557" y="253"/>
                  <a:pt x="3557" y="253"/>
                </a:cubicBezTo>
                <a:cubicBezTo>
                  <a:pt x="3747" y="269"/>
                  <a:pt x="3897" y="428"/>
                  <a:pt x="3897" y="618"/>
                </a:cubicBezTo>
                <a:cubicBezTo>
                  <a:pt x="3897" y="3240"/>
                  <a:pt x="3897" y="3240"/>
                  <a:pt x="3897" y="3240"/>
                </a:cubicBezTo>
                <a:cubicBezTo>
                  <a:pt x="3897" y="3438"/>
                  <a:pt x="3747" y="3596"/>
                  <a:pt x="3557" y="3612"/>
                </a:cubicBezTo>
              </a:path>
            </a:pathLst>
          </a:custGeom>
          <a:solidFill>
            <a:srgbClr val="747980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Freeform 4"/>
          <p:cNvSpPr>
            <a:spLocks noChangeArrowheads="1"/>
          </p:cNvSpPr>
          <p:nvPr/>
        </p:nvSpPr>
        <p:spPr bwMode="auto">
          <a:xfrm>
            <a:off x="7200810" y="3243767"/>
            <a:ext cx="2212796" cy="2195272"/>
          </a:xfrm>
          <a:custGeom>
            <a:avLst/>
            <a:gdLst>
              <a:gd name="T0" fmla="*/ 341 w 3900"/>
              <a:gd name="T1" fmla="*/ 254 h 3867"/>
              <a:gd name="T2" fmla="*/ 341 w 3900"/>
              <a:gd name="T3" fmla="*/ 254 h 3867"/>
              <a:gd name="T4" fmla="*/ 3495 w 3900"/>
              <a:gd name="T5" fmla="*/ 16 h 3867"/>
              <a:gd name="T6" fmla="*/ 3899 w 3900"/>
              <a:gd name="T7" fmla="*/ 387 h 3867"/>
              <a:gd name="T8" fmla="*/ 3899 w 3900"/>
              <a:gd name="T9" fmla="*/ 3478 h 3867"/>
              <a:gd name="T10" fmla="*/ 3495 w 3900"/>
              <a:gd name="T11" fmla="*/ 3850 h 3867"/>
              <a:gd name="T12" fmla="*/ 341 w 3900"/>
              <a:gd name="T13" fmla="*/ 3613 h 3867"/>
              <a:gd name="T14" fmla="*/ 0 w 3900"/>
              <a:gd name="T15" fmla="*/ 3240 h 3867"/>
              <a:gd name="T16" fmla="*/ 0 w 3900"/>
              <a:gd name="T17" fmla="*/ 625 h 3867"/>
              <a:gd name="T18" fmla="*/ 341 w 3900"/>
              <a:gd name="T19" fmla="*/ 254 h 3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00" h="3867">
                <a:moveTo>
                  <a:pt x="341" y="254"/>
                </a:moveTo>
                <a:lnTo>
                  <a:pt x="341" y="254"/>
                </a:lnTo>
                <a:cubicBezTo>
                  <a:pt x="3495" y="16"/>
                  <a:pt x="3495" y="16"/>
                  <a:pt x="3495" y="16"/>
                </a:cubicBezTo>
                <a:cubicBezTo>
                  <a:pt x="3717" y="0"/>
                  <a:pt x="3899" y="167"/>
                  <a:pt x="3899" y="387"/>
                </a:cubicBezTo>
                <a:cubicBezTo>
                  <a:pt x="3899" y="3478"/>
                  <a:pt x="3899" y="3478"/>
                  <a:pt x="3899" y="3478"/>
                </a:cubicBezTo>
                <a:cubicBezTo>
                  <a:pt x="3899" y="3700"/>
                  <a:pt x="3717" y="3866"/>
                  <a:pt x="3495" y="3850"/>
                </a:cubicBezTo>
                <a:cubicBezTo>
                  <a:pt x="341" y="3613"/>
                  <a:pt x="341" y="3613"/>
                  <a:pt x="341" y="3613"/>
                </a:cubicBezTo>
                <a:cubicBezTo>
                  <a:pt x="151" y="3597"/>
                  <a:pt x="0" y="3438"/>
                  <a:pt x="0" y="3240"/>
                </a:cubicBezTo>
                <a:cubicBezTo>
                  <a:pt x="0" y="625"/>
                  <a:pt x="0" y="625"/>
                  <a:pt x="0" y="625"/>
                </a:cubicBezTo>
                <a:cubicBezTo>
                  <a:pt x="0" y="427"/>
                  <a:pt x="151" y="269"/>
                  <a:pt x="341" y="254"/>
                </a:cubicBezTo>
              </a:path>
            </a:pathLst>
          </a:custGeom>
          <a:solidFill>
            <a:srgbClr val="3898EC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Freeform 5"/>
          <p:cNvSpPr>
            <a:spLocks noChangeArrowheads="1"/>
          </p:cNvSpPr>
          <p:nvPr/>
        </p:nvSpPr>
        <p:spPr bwMode="auto">
          <a:xfrm>
            <a:off x="9413606" y="2858280"/>
            <a:ext cx="2212796" cy="2195272"/>
          </a:xfrm>
          <a:custGeom>
            <a:avLst/>
            <a:gdLst>
              <a:gd name="T0" fmla="*/ 3551 w 3900"/>
              <a:gd name="T1" fmla="*/ 3612 h 3867"/>
              <a:gd name="T2" fmla="*/ 3551 w 3900"/>
              <a:gd name="T3" fmla="*/ 3612 h 3867"/>
              <a:gd name="T4" fmla="*/ 397 w 3900"/>
              <a:gd name="T5" fmla="*/ 3850 h 3867"/>
              <a:gd name="T6" fmla="*/ 0 w 3900"/>
              <a:gd name="T7" fmla="*/ 3477 h 3867"/>
              <a:gd name="T8" fmla="*/ 0 w 3900"/>
              <a:gd name="T9" fmla="*/ 388 h 3867"/>
              <a:gd name="T10" fmla="*/ 397 w 3900"/>
              <a:gd name="T11" fmla="*/ 16 h 3867"/>
              <a:gd name="T12" fmla="*/ 3551 w 3900"/>
              <a:gd name="T13" fmla="*/ 253 h 3867"/>
              <a:gd name="T14" fmla="*/ 3899 w 3900"/>
              <a:gd name="T15" fmla="*/ 618 h 3867"/>
              <a:gd name="T16" fmla="*/ 3899 w 3900"/>
              <a:gd name="T17" fmla="*/ 3240 h 3867"/>
              <a:gd name="T18" fmla="*/ 3551 w 3900"/>
              <a:gd name="T19" fmla="*/ 3612 h 3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00" h="3867">
                <a:moveTo>
                  <a:pt x="3551" y="3612"/>
                </a:moveTo>
                <a:lnTo>
                  <a:pt x="3551" y="3612"/>
                </a:lnTo>
                <a:cubicBezTo>
                  <a:pt x="397" y="3850"/>
                  <a:pt x="397" y="3850"/>
                  <a:pt x="397" y="3850"/>
                </a:cubicBezTo>
                <a:cubicBezTo>
                  <a:pt x="182" y="3866"/>
                  <a:pt x="0" y="3699"/>
                  <a:pt x="0" y="3477"/>
                </a:cubicBezTo>
                <a:cubicBezTo>
                  <a:pt x="0" y="388"/>
                  <a:pt x="0" y="388"/>
                  <a:pt x="0" y="388"/>
                </a:cubicBezTo>
                <a:cubicBezTo>
                  <a:pt x="0" y="166"/>
                  <a:pt x="182" y="0"/>
                  <a:pt x="397" y="16"/>
                </a:cubicBezTo>
                <a:cubicBezTo>
                  <a:pt x="3551" y="253"/>
                  <a:pt x="3551" y="253"/>
                  <a:pt x="3551" y="253"/>
                </a:cubicBezTo>
                <a:cubicBezTo>
                  <a:pt x="3749" y="269"/>
                  <a:pt x="3899" y="428"/>
                  <a:pt x="3899" y="618"/>
                </a:cubicBezTo>
                <a:cubicBezTo>
                  <a:pt x="3899" y="3240"/>
                  <a:pt x="3899" y="3240"/>
                  <a:pt x="3899" y="3240"/>
                </a:cubicBezTo>
                <a:cubicBezTo>
                  <a:pt x="3899" y="3438"/>
                  <a:pt x="3749" y="3596"/>
                  <a:pt x="3551" y="3612"/>
                </a:cubicBezTo>
              </a:path>
            </a:pathLst>
          </a:custGeom>
          <a:solidFill>
            <a:srgbClr val="E86222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4" name="Freeform 365"/>
          <p:cNvSpPr>
            <a:spLocks noChangeArrowheads="1"/>
          </p:cNvSpPr>
          <p:nvPr/>
        </p:nvSpPr>
        <p:spPr bwMode="auto">
          <a:xfrm>
            <a:off x="5806548" y="3333880"/>
            <a:ext cx="575728" cy="575728"/>
          </a:xfrm>
          <a:custGeom>
            <a:avLst/>
            <a:gdLst>
              <a:gd name="T0" fmla="*/ 507 w 1014"/>
              <a:gd name="T1" fmla="*/ 1013 h 1014"/>
              <a:gd name="T2" fmla="*/ 507 w 1014"/>
              <a:gd name="T3" fmla="*/ 1013 h 1014"/>
              <a:gd name="T4" fmla="*/ 150 w 1014"/>
              <a:gd name="T5" fmla="*/ 862 h 1014"/>
              <a:gd name="T6" fmla="*/ 0 w 1014"/>
              <a:gd name="T7" fmla="*/ 506 h 1014"/>
              <a:gd name="T8" fmla="*/ 150 w 1014"/>
              <a:gd name="T9" fmla="*/ 141 h 1014"/>
              <a:gd name="T10" fmla="*/ 507 w 1014"/>
              <a:gd name="T11" fmla="*/ 0 h 1014"/>
              <a:gd name="T12" fmla="*/ 862 w 1014"/>
              <a:gd name="T13" fmla="*/ 141 h 1014"/>
              <a:gd name="T14" fmla="*/ 1013 w 1014"/>
              <a:gd name="T15" fmla="*/ 506 h 1014"/>
              <a:gd name="T16" fmla="*/ 862 w 1014"/>
              <a:gd name="T17" fmla="*/ 862 h 1014"/>
              <a:gd name="T18" fmla="*/ 507 w 1014"/>
              <a:gd name="T19" fmla="*/ 1013 h 1014"/>
              <a:gd name="T20" fmla="*/ 507 w 1014"/>
              <a:gd name="T21" fmla="*/ 63 h 1014"/>
              <a:gd name="T22" fmla="*/ 507 w 1014"/>
              <a:gd name="T23" fmla="*/ 63 h 1014"/>
              <a:gd name="T24" fmla="*/ 198 w 1014"/>
              <a:gd name="T25" fmla="*/ 189 h 1014"/>
              <a:gd name="T26" fmla="*/ 63 w 1014"/>
              <a:gd name="T27" fmla="*/ 506 h 1014"/>
              <a:gd name="T28" fmla="*/ 198 w 1014"/>
              <a:gd name="T29" fmla="*/ 815 h 1014"/>
              <a:gd name="T30" fmla="*/ 507 w 1014"/>
              <a:gd name="T31" fmla="*/ 941 h 1014"/>
              <a:gd name="T32" fmla="*/ 815 w 1014"/>
              <a:gd name="T33" fmla="*/ 815 h 1014"/>
              <a:gd name="T34" fmla="*/ 950 w 1014"/>
              <a:gd name="T35" fmla="*/ 506 h 1014"/>
              <a:gd name="T36" fmla="*/ 815 w 1014"/>
              <a:gd name="T37" fmla="*/ 189 h 1014"/>
              <a:gd name="T38" fmla="*/ 507 w 1014"/>
              <a:gd name="T39" fmla="*/ 63 h 10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14" h="1014">
                <a:moveTo>
                  <a:pt x="507" y="1013"/>
                </a:moveTo>
                <a:lnTo>
                  <a:pt x="507" y="1013"/>
                </a:lnTo>
                <a:cubicBezTo>
                  <a:pt x="372" y="1013"/>
                  <a:pt x="245" y="957"/>
                  <a:pt x="150" y="862"/>
                </a:cubicBezTo>
                <a:cubicBezTo>
                  <a:pt x="55" y="767"/>
                  <a:pt x="0" y="640"/>
                  <a:pt x="0" y="506"/>
                </a:cubicBezTo>
                <a:cubicBezTo>
                  <a:pt x="0" y="371"/>
                  <a:pt x="55" y="244"/>
                  <a:pt x="150" y="141"/>
                </a:cubicBezTo>
                <a:cubicBezTo>
                  <a:pt x="245" y="47"/>
                  <a:pt x="372" y="0"/>
                  <a:pt x="507" y="0"/>
                </a:cubicBezTo>
                <a:cubicBezTo>
                  <a:pt x="641" y="0"/>
                  <a:pt x="767" y="47"/>
                  <a:pt x="862" y="141"/>
                </a:cubicBezTo>
                <a:cubicBezTo>
                  <a:pt x="958" y="244"/>
                  <a:pt x="1013" y="371"/>
                  <a:pt x="1013" y="506"/>
                </a:cubicBezTo>
                <a:cubicBezTo>
                  <a:pt x="1013" y="640"/>
                  <a:pt x="958" y="767"/>
                  <a:pt x="862" y="862"/>
                </a:cubicBezTo>
                <a:cubicBezTo>
                  <a:pt x="767" y="957"/>
                  <a:pt x="641" y="1013"/>
                  <a:pt x="507" y="1013"/>
                </a:cubicBezTo>
                <a:close/>
                <a:moveTo>
                  <a:pt x="507" y="63"/>
                </a:moveTo>
                <a:lnTo>
                  <a:pt x="507" y="63"/>
                </a:lnTo>
                <a:cubicBezTo>
                  <a:pt x="388" y="63"/>
                  <a:pt x="277" y="110"/>
                  <a:pt x="198" y="189"/>
                </a:cubicBezTo>
                <a:cubicBezTo>
                  <a:pt x="111" y="276"/>
                  <a:pt x="63" y="387"/>
                  <a:pt x="63" y="506"/>
                </a:cubicBezTo>
                <a:cubicBezTo>
                  <a:pt x="63" y="624"/>
                  <a:pt x="111" y="728"/>
                  <a:pt x="198" y="815"/>
                </a:cubicBezTo>
                <a:cubicBezTo>
                  <a:pt x="277" y="902"/>
                  <a:pt x="388" y="941"/>
                  <a:pt x="507" y="941"/>
                </a:cubicBezTo>
                <a:cubicBezTo>
                  <a:pt x="625" y="941"/>
                  <a:pt x="736" y="902"/>
                  <a:pt x="815" y="815"/>
                </a:cubicBezTo>
                <a:cubicBezTo>
                  <a:pt x="902" y="728"/>
                  <a:pt x="950" y="624"/>
                  <a:pt x="950" y="506"/>
                </a:cubicBezTo>
                <a:cubicBezTo>
                  <a:pt x="950" y="387"/>
                  <a:pt x="902" y="276"/>
                  <a:pt x="815" y="189"/>
                </a:cubicBezTo>
                <a:cubicBezTo>
                  <a:pt x="736" y="110"/>
                  <a:pt x="625" y="63"/>
                  <a:pt x="507" y="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" name="Freeform 366"/>
          <p:cNvSpPr>
            <a:spLocks noChangeArrowheads="1"/>
          </p:cNvSpPr>
          <p:nvPr/>
        </p:nvSpPr>
        <p:spPr bwMode="auto">
          <a:xfrm>
            <a:off x="5914185" y="3441516"/>
            <a:ext cx="355449" cy="302884"/>
          </a:xfrm>
          <a:custGeom>
            <a:avLst/>
            <a:gdLst>
              <a:gd name="T0" fmla="*/ 617 w 626"/>
              <a:gd name="T1" fmla="*/ 47 h 532"/>
              <a:gd name="T2" fmla="*/ 617 w 626"/>
              <a:gd name="T3" fmla="*/ 47 h 532"/>
              <a:gd name="T4" fmla="*/ 238 w 626"/>
              <a:gd name="T5" fmla="*/ 515 h 532"/>
              <a:gd name="T6" fmla="*/ 238 w 626"/>
              <a:gd name="T7" fmla="*/ 523 h 532"/>
              <a:gd name="T8" fmla="*/ 230 w 626"/>
              <a:gd name="T9" fmla="*/ 523 h 532"/>
              <a:gd name="T10" fmla="*/ 230 w 626"/>
              <a:gd name="T11" fmla="*/ 523 h 532"/>
              <a:gd name="T12" fmla="*/ 230 w 626"/>
              <a:gd name="T13" fmla="*/ 523 h 532"/>
              <a:gd name="T14" fmla="*/ 230 w 626"/>
              <a:gd name="T15" fmla="*/ 523 h 532"/>
              <a:gd name="T16" fmla="*/ 230 w 626"/>
              <a:gd name="T17" fmla="*/ 523 h 532"/>
              <a:gd name="T18" fmla="*/ 222 w 626"/>
              <a:gd name="T19" fmla="*/ 531 h 532"/>
              <a:gd name="T20" fmla="*/ 222 w 626"/>
              <a:gd name="T21" fmla="*/ 531 h 532"/>
              <a:gd name="T22" fmla="*/ 222 w 626"/>
              <a:gd name="T23" fmla="*/ 531 h 532"/>
              <a:gd name="T24" fmla="*/ 222 w 626"/>
              <a:gd name="T25" fmla="*/ 531 h 532"/>
              <a:gd name="T26" fmla="*/ 222 w 626"/>
              <a:gd name="T27" fmla="*/ 531 h 532"/>
              <a:gd name="T28" fmla="*/ 222 w 626"/>
              <a:gd name="T29" fmla="*/ 531 h 532"/>
              <a:gd name="T30" fmla="*/ 214 w 626"/>
              <a:gd name="T31" fmla="*/ 531 h 532"/>
              <a:gd name="T32" fmla="*/ 214 w 626"/>
              <a:gd name="T33" fmla="*/ 531 h 532"/>
              <a:gd name="T34" fmla="*/ 214 w 626"/>
              <a:gd name="T35" fmla="*/ 531 h 532"/>
              <a:gd name="T36" fmla="*/ 214 w 626"/>
              <a:gd name="T37" fmla="*/ 531 h 532"/>
              <a:gd name="T38" fmla="*/ 214 w 626"/>
              <a:gd name="T39" fmla="*/ 531 h 532"/>
              <a:gd name="T40" fmla="*/ 214 w 626"/>
              <a:gd name="T41" fmla="*/ 531 h 532"/>
              <a:gd name="T42" fmla="*/ 214 w 626"/>
              <a:gd name="T43" fmla="*/ 531 h 532"/>
              <a:gd name="T44" fmla="*/ 206 w 626"/>
              <a:gd name="T45" fmla="*/ 531 h 532"/>
              <a:gd name="T46" fmla="*/ 206 w 626"/>
              <a:gd name="T47" fmla="*/ 531 h 532"/>
              <a:gd name="T48" fmla="*/ 206 w 626"/>
              <a:gd name="T49" fmla="*/ 523 h 532"/>
              <a:gd name="T50" fmla="*/ 206 w 626"/>
              <a:gd name="T51" fmla="*/ 523 h 532"/>
              <a:gd name="T52" fmla="*/ 198 w 626"/>
              <a:gd name="T53" fmla="*/ 523 h 532"/>
              <a:gd name="T54" fmla="*/ 198 w 626"/>
              <a:gd name="T55" fmla="*/ 523 h 532"/>
              <a:gd name="T56" fmla="*/ 198 w 626"/>
              <a:gd name="T57" fmla="*/ 523 h 532"/>
              <a:gd name="T58" fmla="*/ 198 w 626"/>
              <a:gd name="T59" fmla="*/ 523 h 532"/>
              <a:gd name="T60" fmla="*/ 198 w 626"/>
              <a:gd name="T61" fmla="*/ 523 h 532"/>
              <a:gd name="T62" fmla="*/ 8 w 626"/>
              <a:gd name="T63" fmla="*/ 333 h 532"/>
              <a:gd name="T64" fmla="*/ 8 w 626"/>
              <a:gd name="T65" fmla="*/ 293 h 532"/>
              <a:gd name="T66" fmla="*/ 48 w 626"/>
              <a:gd name="T67" fmla="*/ 293 h 532"/>
              <a:gd name="T68" fmla="*/ 214 w 626"/>
              <a:gd name="T69" fmla="*/ 459 h 532"/>
              <a:gd name="T70" fmla="*/ 569 w 626"/>
              <a:gd name="T71" fmla="*/ 16 h 532"/>
              <a:gd name="T72" fmla="*/ 609 w 626"/>
              <a:gd name="T73" fmla="*/ 8 h 532"/>
              <a:gd name="T74" fmla="*/ 617 w 626"/>
              <a:gd name="T75" fmla="*/ 47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26" h="532">
                <a:moveTo>
                  <a:pt x="617" y="47"/>
                </a:moveTo>
                <a:lnTo>
                  <a:pt x="617" y="47"/>
                </a:lnTo>
                <a:cubicBezTo>
                  <a:pt x="238" y="515"/>
                  <a:pt x="238" y="515"/>
                  <a:pt x="238" y="515"/>
                </a:cubicBezTo>
                <a:cubicBezTo>
                  <a:pt x="238" y="523"/>
                  <a:pt x="238" y="523"/>
                  <a:pt x="238" y="523"/>
                </a:cubicBezTo>
                <a:cubicBezTo>
                  <a:pt x="230" y="523"/>
                  <a:pt x="230" y="523"/>
                  <a:pt x="230" y="523"/>
                </a:cubicBezTo>
                <a:lnTo>
                  <a:pt x="230" y="523"/>
                </a:lnTo>
                <a:lnTo>
                  <a:pt x="230" y="523"/>
                </a:lnTo>
                <a:lnTo>
                  <a:pt x="230" y="523"/>
                </a:lnTo>
                <a:lnTo>
                  <a:pt x="230" y="523"/>
                </a:lnTo>
                <a:lnTo>
                  <a:pt x="222" y="531"/>
                </a:lnTo>
                <a:lnTo>
                  <a:pt x="222" y="531"/>
                </a:lnTo>
                <a:lnTo>
                  <a:pt x="222" y="531"/>
                </a:lnTo>
                <a:lnTo>
                  <a:pt x="222" y="531"/>
                </a:lnTo>
                <a:lnTo>
                  <a:pt x="222" y="531"/>
                </a:lnTo>
                <a:lnTo>
                  <a:pt x="222" y="531"/>
                </a:lnTo>
                <a:cubicBezTo>
                  <a:pt x="222" y="531"/>
                  <a:pt x="222" y="531"/>
                  <a:pt x="214" y="531"/>
                </a:cubicBezTo>
                <a:lnTo>
                  <a:pt x="214" y="531"/>
                </a:lnTo>
                <a:lnTo>
                  <a:pt x="214" y="531"/>
                </a:lnTo>
                <a:lnTo>
                  <a:pt x="214" y="531"/>
                </a:lnTo>
                <a:lnTo>
                  <a:pt x="214" y="531"/>
                </a:lnTo>
                <a:lnTo>
                  <a:pt x="214" y="531"/>
                </a:lnTo>
                <a:lnTo>
                  <a:pt x="214" y="531"/>
                </a:lnTo>
                <a:cubicBezTo>
                  <a:pt x="214" y="531"/>
                  <a:pt x="214" y="531"/>
                  <a:pt x="206" y="531"/>
                </a:cubicBezTo>
                <a:lnTo>
                  <a:pt x="206" y="531"/>
                </a:lnTo>
                <a:cubicBezTo>
                  <a:pt x="206" y="523"/>
                  <a:pt x="206" y="523"/>
                  <a:pt x="206" y="523"/>
                </a:cubicBezTo>
                <a:lnTo>
                  <a:pt x="206" y="523"/>
                </a:lnTo>
                <a:lnTo>
                  <a:pt x="198" y="523"/>
                </a:lnTo>
                <a:lnTo>
                  <a:pt x="198" y="523"/>
                </a:lnTo>
                <a:lnTo>
                  <a:pt x="198" y="523"/>
                </a:lnTo>
                <a:lnTo>
                  <a:pt x="198" y="523"/>
                </a:lnTo>
                <a:lnTo>
                  <a:pt x="198" y="523"/>
                </a:lnTo>
                <a:cubicBezTo>
                  <a:pt x="8" y="333"/>
                  <a:pt x="8" y="333"/>
                  <a:pt x="8" y="333"/>
                </a:cubicBezTo>
                <a:cubicBezTo>
                  <a:pt x="0" y="325"/>
                  <a:pt x="0" y="301"/>
                  <a:pt x="8" y="293"/>
                </a:cubicBezTo>
                <a:cubicBezTo>
                  <a:pt x="24" y="277"/>
                  <a:pt x="39" y="277"/>
                  <a:pt x="48" y="293"/>
                </a:cubicBezTo>
                <a:cubicBezTo>
                  <a:pt x="214" y="459"/>
                  <a:pt x="214" y="459"/>
                  <a:pt x="214" y="459"/>
                </a:cubicBezTo>
                <a:cubicBezTo>
                  <a:pt x="569" y="16"/>
                  <a:pt x="569" y="16"/>
                  <a:pt x="569" y="16"/>
                </a:cubicBezTo>
                <a:cubicBezTo>
                  <a:pt x="577" y="0"/>
                  <a:pt x="601" y="0"/>
                  <a:pt x="609" y="8"/>
                </a:cubicBezTo>
                <a:cubicBezTo>
                  <a:pt x="625" y="16"/>
                  <a:pt x="625" y="39"/>
                  <a:pt x="617" y="47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6" name="Freeform 367"/>
          <p:cNvSpPr>
            <a:spLocks noChangeArrowheads="1"/>
          </p:cNvSpPr>
          <p:nvPr/>
        </p:nvSpPr>
        <p:spPr bwMode="auto">
          <a:xfrm>
            <a:off x="8064401" y="3764424"/>
            <a:ext cx="438054" cy="440556"/>
          </a:xfrm>
          <a:custGeom>
            <a:avLst/>
            <a:gdLst>
              <a:gd name="T0" fmla="*/ 737 w 770"/>
              <a:gd name="T1" fmla="*/ 357 h 778"/>
              <a:gd name="T2" fmla="*/ 737 w 770"/>
              <a:gd name="T3" fmla="*/ 357 h 778"/>
              <a:gd name="T4" fmla="*/ 705 w 770"/>
              <a:gd name="T5" fmla="*/ 389 h 778"/>
              <a:gd name="T6" fmla="*/ 705 w 770"/>
              <a:gd name="T7" fmla="*/ 706 h 778"/>
              <a:gd name="T8" fmla="*/ 63 w 770"/>
              <a:gd name="T9" fmla="*/ 706 h 778"/>
              <a:gd name="T10" fmla="*/ 63 w 770"/>
              <a:gd name="T11" fmla="*/ 64 h 778"/>
              <a:gd name="T12" fmla="*/ 380 w 770"/>
              <a:gd name="T13" fmla="*/ 64 h 778"/>
              <a:gd name="T14" fmla="*/ 420 w 770"/>
              <a:gd name="T15" fmla="*/ 32 h 778"/>
              <a:gd name="T16" fmla="*/ 380 w 770"/>
              <a:gd name="T17" fmla="*/ 0 h 778"/>
              <a:gd name="T18" fmla="*/ 40 w 770"/>
              <a:gd name="T19" fmla="*/ 0 h 778"/>
              <a:gd name="T20" fmla="*/ 0 w 770"/>
              <a:gd name="T21" fmla="*/ 48 h 778"/>
              <a:gd name="T22" fmla="*/ 0 w 770"/>
              <a:gd name="T23" fmla="*/ 729 h 778"/>
              <a:gd name="T24" fmla="*/ 40 w 770"/>
              <a:gd name="T25" fmla="*/ 777 h 778"/>
              <a:gd name="T26" fmla="*/ 721 w 770"/>
              <a:gd name="T27" fmla="*/ 777 h 778"/>
              <a:gd name="T28" fmla="*/ 769 w 770"/>
              <a:gd name="T29" fmla="*/ 729 h 778"/>
              <a:gd name="T30" fmla="*/ 769 w 770"/>
              <a:gd name="T31" fmla="*/ 389 h 778"/>
              <a:gd name="T32" fmla="*/ 737 w 770"/>
              <a:gd name="T33" fmla="*/ 357 h 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70" h="778">
                <a:moveTo>
                  <a:pt x="737" y="357"/>
                </a:moveTo>
                <a:lnTo>
                  <a:pt x="737" y="357"/>
                </a:lnTo>
                <a:cubicBezTo>
                  <a:pt x="721" y="357"/>
                  <a:pt x="705" y="365"/>
                  <a:pt x="705" y="389"/>
                </a:cubicBezTo>
                <a:cubicBezTo>
                  <a:pt x="705" y="706"/>
                  <a:pt x="705" y="706"/>
                  <a:pt x="705" y="706"/>
                </a:cubicBezTo>
                <a:cubicBezTo>
                  <a:pt x="63" y="706"/>
                  <a:pt x="63" y="706"/>
                  <a:pt x="63" y="706"/>
                </a:cubicBezTo>
                <a:cubicBezTo>
                  <a:pt x="63" y="64"/>
                  <a:pt x="63" y="64"/>
                  <a:pt x="63" y="64"/>
                </a:cubicBezTo>
                <a:cubicBezTo>
                  <a:pt x="380" y="64"/>
                  <a:pt x="380" y="64"/>
                  <a:pt x="380" y="64"/>
                </a:cubicBezTo>
                <a:cubicBezTo>
                  <a:pt x="404" y="64"/>
                  <a:pt x="420" y="48"/>
                  <a:pt x="420" y="32"/>
                </a:cubicBezTo>
                <a:cubicBezTo>
                  <a:pt x="420" y="16"/>
                  <a:pt x="404" y="0"/>
                  <a:pt x="38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16" y="0"/>
                  <a:pt x="0" y="16"/>
                  <a:pt x="0" y="48"/>
                </a:cubicBezTo>
                <a:cubicBezTo>
                  <a:pt x="0" y="729"/>
                  <a:pt x="0" y="729"/>
                  <a:pt x="0" y="729"/>
                </a:cubicBezTo>
                <a:cubicBezTo>
                  <a:pt x="0" y="753"/>
                  <a:pt x="16" y="777"/>
                  <a:pt x="40" y="777"/>
                </a:cubicBezTo>
                <a:cubicBezTo>
                  <a:pt x="721" y="777"/>
                  <a:pt x="721" y="777"/>
                  <a:pt x="721" y="777"/>
                </a:cubicBezTo>
                <a:cubicBezTo>
                  <a:pt x="753" y="777"/>
                  <a:pt x="769" y="753"/>
                  <a:pt x="769" y="729"/>
                </a:cubicBezTo>
                <a:cubicBezTo>
                  <a:pt x="769" y="389"/>
                  <a:pt x="769" y="389"/>
                  <a:pt x="769" y="389"/>
                </a:cubicBezTo>
                <a:cubicBezTo>
                  <a:pt x="769" y="365"/>
                  <a:pt x="753" y="357"/>
                  <a:pt x="737" y="357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7" name="Freeform 368"/>
          <p:cNvSpPr>
            <a:spLocks noChangeArrowheads="1"/>
          </p:cNvSpPr>
          <p:nvPr/>
        </p:nvSpPr>
        <p:spPr bwMode="auto">
          <a:xfrm>
            <a:off x="8307208" y="3716864"/>
            <a:ext cx="247812" cy="242808"/>
          </a:xfrm>
          <a:custGeom>
            <a:avLst/>
            <a:gdLst>
              <a:gd name="T0" fmla="*/ 420 w 437"/>
              <a:gd name="T1" fmla="*/ 103 h 429"/>
              <a:gd name="T2" fmla="*/ 420 w 437"/>
              <a:gd name="T3" fmla="*/ 103 h 429"/>
              <a:gd name="T4" fmla="*/ 333 w 437"/>
              <a:gd name="T5" fmla="*/ 8 h 429"/>
              <a:gd name="T6" fmla="*/ 309 w 437"/>
              <a:gd name="T7" fmla="*/ 0 h 429"/>
              <a:gd name="T8" fmla="*/ 285 w 437"/>
              <a:gd name="T9" fmla="*/ 8 h 429"/>
              <a:gd name="T10" fmla="*/ 39 w 437"/>
              <a:gd name="T11" fmla="*/ 246 h 429"/>
              <a:gd name="T12" fmla="*/ 32 w 437"/>
              <a:gd name="T13" fmla="*/ 262 h 429"/>
              <a:gd name="T14" fmla="*/ 0 w 437"/>
              <a:gd name="T15" fmla="*/ 388 h 429"/>
              <a:gd name="T16" fmla="*/ 8 w 437"/>
              <a:gd name="T17" fmla="*/ 412 h 429"/>
              <a:gd name="T18" fmla="*/ 32 w 437"/>
              <a:gd name="T19" fmla="*/ 428 h 429"/>
              <a:gd name="T20" fmla="*/ 39 w 437"/>
              <a:gd name="T21" fmla="*/ 428 h 429"/>
              <a:gd name="T22" fmla="*/ 166 w 437"/>
              <a:gd name="T23" fmla="*/ 396 h 429"/>
              <a:gd name="T24" fmla="*/ 182 w 437"/>
              <a:gd name="T25" fmla="*/ 388 h 429"/>
              <a:gd name="T26" fmla="*/ 420 w 437"/>
              <a:gd name="T27" fmla="*/ 151 h 429"/>
              <a:gd name="T28" fmla="*/ 420 w 437"/>
              <a:gd name="T29" fmla="*/ 103 h 429"/>
              <a:gd name="T30" fmla="*/ 143 w 437"/>
              <a:gd name="T31" fmla="*/ 333 h 429"/>
              <a:gd name="T32" fmla="*/ 143 w 437"/>
              <a:gd name="T33" fmla="*/ 333 h 429"/>
              <a:gd name="T34" fmla="*/ 79 w 437"/>
              <a:gd name="T35" fmla="*/ 349 h 429"/>
              <a:gd name="T36" fmla="*/ 95 w 437"/>
              <a:gd name="T37" fmla="*/ 285 h 429"/>
              <a:gd name="T38" fmla="*/ 214 w 437"/>
              <a:gd name="T39" fmla="*/ 166 h 429"/>
              <a:gd name="T40" fmla="*/ 261 w 437"/>
              <a:gd name="T41" fmla="*/ 214 h 429"/>
              <a:gd name="T42" fmla="*/ 143 w 437"/>
              <a:gd name="T43" fmla="*/ 333 h 429"/>
              <a:gd name="T44" fmla="*/ 309 w 437"/>
              <a:gd name="T45" fmla="*/ 166 h 429"/>
              <a:gd name="T46" fmla="*/ 309 w 437"/>
              <a:gd name="T47" fmla="*/ 166 h 429"/>
              <a:gd name="T48" fmla="*/ 261 w 437"/>
              <a:gd name="T49" fmla="*/ 119 h 429"/>
              <a:gd name="T50" fmla="*/ 301 w 437"/>
              <a:gd name="T51" fmla="*/ 79 h 429"/>
              <a:gd name="T52" fmla="*/ 348 w 437"/>
              <a:gd name="T53" fmla="*/ 127 h 429"/>
              <a:gd name="T54" fmla="*/ 309 w 437"/>
              <a:gd name="T55" fmla="*/ 166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37" h="429">
                <a:moveTo>
                  <a:pt x="420" y="103"/>
                </a:moveTo>
                <a:lnTo>
                  <a:pt x="420" y="103"/>
                </a:lnTo>
                <a:cubicBezTo>
                  <a:pt x="333" y="8"/>
                  <a:pt x="333" y="8"/>
                  <a:pt x="333" y="8"/>
                </a:cubicBezTo>
                <a:cubicBezTo>
                  <a:pt x="325" y="0"/>
                  <a:pt x="317" y="0"/>
                  <a:pt x="309" y="0"/>
                </a:cubicBezTo>
                <a:cubicBezTo>
                  <a:pt x="293" y="0"/>
                  <a:pt x="285" y="0"/>
                  <a:pt x="285" y="8"/>
                </a:cubicBezTo>
                <a:cubicBezTo>
                  <a:pt x="39" y="246"/>
                  <a:pt x="39" y="246"/>
                  <a:pt x="39" y="246"/>
                </a:cubicBezTo>
                <a:cubicBezTo>
                  <a:pt x="39" y="254"/>
                  <a:pt x="39" y="254"/>
                  <a:pt x="32" y="262"/>
                </a:cubicBezTo>
                <a:cubicBezTo>
                  <a:pt x="0" y="388"/>
                  <a:pt x="0" y="388"/>
                  <a:pt x="0" y="388"/>
                </a:cubicBezTo>
                <a:cubicBezTo>
                  <a:pt x="0" y="396"/>
                  <a:pt x="0" y="404"/>
                  <a:pt x="8" y="412"/>
                </a:cubicBezTo>
                <a:cubicBezTo>
                  <a:pt x="16" y="420"/>
                  <a:pt x="24" y="428"/>
                  <a:pt x="32" y="428"/>
                </a:cubicBezTo>
                <a:lnTo>
                  <a:pt x="39" y="428"/>
                </a:lnTo>
                <a:cubicBezTo>
                  <a:pt x="166" y="396"/>
                  <a:pt x="166" y="396"/>
                  <a:pt x="166" y="396"/>
                </a:cubicBezTo>
                <a:cubicBezTo>
                  <a:pt x="174" y="396"/>
                  <a:pt x="182" y="396"/>
                  <a:pt x="182" y="388"/>
                </a:cubicBezTo>
                <a:cubicBezTo>
                  <a:pt x="420" y="151"/>
                  <a:pt x="420" y="151"/>
                  <a:pt x="420" y="151"/>
                </a:cubicBezTo>
                <a:cubicBezTo>
                  <a:pt x="436" y="143"/>
                  <a:pt x="436" y="119"/>
                  <a:pt x="420" y="103"/>
                </a:cubicBezTo>
                <a:close/>
                <a:moveTo>
                  <a:pt x="143" y="333"/>
                </a:moveTo>
                <a:lnTo>
                  <a:pt x="143" y="333"/>
                </a:lnTo>
                <a:cubicBezTo>
                  <a:pt x="79" y="349"/>
                  <a:pt x="79" y="349"/>
                  <a:pt x="79" y="349"/>
                </a:cubicBezTo>
                <a:cubicBezTo>
                  <a:pt x="95" y="285"/>
                  <a:pt x="95" y="285"/>
                  <a:pt x="95" y="285"/>
                </a:cubicBezTo>
                <a:cubicBezTo>
                  <a:pt x="214" y="166"/>
                  <a:pt x="214" y="166"/>
                  <a:pt x="214" y="166"/>
                </a:cubicBezTo>
                <a:cubicBezTo>
                  <a:pt x="261" y="214"/>
                  <a:pt x="261" y="214"/>
                  <a:pt x="261" y="214"/>
                </a:cubicBezTo>
                <a:lnTo>
                  <a:pt x="143" y="333"/>
                </a:lnTo>
                <a:close/>
                <a:moveTo>
                  <a:pt x="309" y="166"/>
                </a:moveTo>
                <a:lnTo>
                  <a:pt x="309" y="166"/>
                </a:lnTo>
                <a:cubicBezTo>
                  <a:pt x="261" y="119"/>
                  <a:pt x="261" y="119"/>
                  <a:pt x="261" y="119"/>
                </a:cubicBezTo>
                <a:cubicBezTo>
                  <a:pt x="301" y="79"/>
                  <a:pt x="301" y="79"/>
                  <a:pt x="301" y="79"/>
                </a:cubicBezTo>
                <a:cubicBezTo>
                  <a:pt x="348" y="127"/>
                  <a:pt x="348" y="127"/>
                  <a:pt x="348" y="127"/>
                </a:cubicBezTo>
                <a:lnTo>
                  <a:pt x="309" y="1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8" name="Freeform 369"/>
          <p:cNvSpPr>
            <a:spLocks noChangeArrowheads="1"/>
          </p:cNvSpPr>
          <p:nvPr/>
        </p:nvSpPr>
        <p:spPr bwMode="auto">
          <a:xfrm>
            <a:off x="10332266" y="3326370"/>
            <a:ext cx="445563" cy="543187"/>
          </a:xfrm>
          <a:custGeom>
            <a:avLst/>
            <a:gdLst>
              <a:gd name="T0" fmla="*/ 784 w 785"/>
              <a:gd name="T1" fmla="*/ 268 h 958"/>
              <a:gd name="T2" fmla="*/ 784 w 785"/>
              <a:gd name="T3" fmla="*/ 268 h 958"/>
              <a:gd name="T4" fmla="*/ 777 w 785"/>
              <a:gd name="T5" fmla="*/ 244 h 958"/>
              <a:gd name="T6" fmla="*/ 531 w 785"/>
              <a:gd name="T7" fmla="*/ 8 h 958"/>
              <a:gd name="T8" fmla="*/ 507 w 785"/>
              <a:gd name="T9" fmla="*/ 0 h 958"/>
              <a:gd name="T10" fmla="*/ 507 w 785"/>
              <a:gd name="T11" fmla="*/ 0 h 958"/>
              <a:gd name="T12" fmla="*/ 47 w 785"/>
              <a:gd name="T13" fmla="*/ 0 h 958"/>
              <a:gd name="T14" fmla="*/ 0 w 785"/>
              <a:gd name="T15" fmla="*/ 63 h 958"/>
              <a:gd name="T16" fmla="*/ 0 w 785"/>
              <a:gd name="T17" fmla="*/ 926 h 958"/>
              <a:gd name="T18" fmla="*/ 32 w 785"/>
              <a:gd name="T19" fmla="*/ 957 h 958"/>
              <a:gd name="T20" fmla="*/ 753 w 785"/>
              <a:gd name="T21" fmla="*/ 957 h 958"/>
              <a:gd name="T22" fmla="*/ 784 w 785"/>
              <a:gd name="T23" fmla="*/ 926 h 958"/>
              <a:gd name="T24" fmla="*/ 784 w 785"/>
              <a:gd name="T25" fmla="*/ 268 h 958"/>
              <a:gd name="T26" fmla="*/ 539 w 785"/>
              <a:gd name="T27" fmla="*/ 228 h 958"/>
              <a:gd name="T28" fmla="*/ 539 w 785"/>
              <a:gd name="T29" fmla="*/ 228 h 958"/>
              <a:gd name="T30" fmla="*/ 539 w 785"/>
              <a:gd name="T31" fmla="*/ 111 h 958"/>
              <a:gd name="T32" fmla="*/ 666 w 785"/>
              <a:gd name="T33" fmla="*/ 228 h 958"/>
              <a:gd name="T34" fmla="*/ 539 w 785"/>
              <a:gd name="T35" fmla="*/ 228 h 958"/>
              <a:gd name="T36" fmla="*/ 63 w 785"/>
              <a:gd name="T37" fmla="*/ 894 h 958"/>
              <a:gd name="T38" fmla="*/ 63 w 785"/>
              <a:gd name="T39" fmla="*/ 894 h 958"/>
              <a:gd name="T40" fmla="*/ 63 w 785"/>
              <a:gd name="T41" fmla="*/ 63 h 958"/>
              <a:gd name="T42" fmla="*/ 476 w 785"/>
              <a:gd name="T43" fmla="*/ 63 h 958"/>
              <a:gd name="T44" fmla="*/ 476 w 785"/>
              <a:gd name="T45" fmla="*/ 260 h 958"/>
              <a:gd name="T46" fmla="*/ 507 w 785"/>
              <a:gd name="T47" fmla="*/ 292 h 958"/>
              <a:gd name="T48" fmla="*/ 713 w 785"/>
              <a:gd name="T49" fmla="*/ 292 h 958"/>
              <a:gd name="T50" fmla="*/ 721 w 785"/>
              <a:gd name="T51" fmla="*/ 292 h 958"/>
              <a:gd name="T52" fmla="*/ 721 w 785"/>
              <a:gd name="T53" fmla="*/ 894 h 958"/>
              <a:gd name="T54" fmla="*/ 63 w 785"/>
              <a:gd name="T55" fmla="*/ 894 h 9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785" h="958">
                <a:moveTo>
                  <a:pt x="784" y="268"/>
                </a:moveTo>
                <a:lnTo>
                  <a:pt x="784" y="268"/>
                </a:lnTo>
                <a:cubicBezTo>
                  <a:pt x="784" y="260"/>
                  <a:pt x="784" y="252"/>
                  <a:pt x="777" y="244"/>
                </a:cubicBezTo>
                <a:cubicBezTo>
                  <a:pt x="531" y="8"/>
                  <a:pt x="531" y="8"/>
                  <a:pt x="531" y="8"/>
                </a:cubicBezTo>
                <a:cubicBezTo>
                  <a:pt x="523" y="0"/>
                  <a:pt x="515" y="0"/>
                  <a:pt x="507" y="0"/>
                </a:cubicBezTo>
                <a:lnTo>
                  <a:pt x="507" y="0"/>
                </a:lnTo>
                <a:cubicBezTo>
                  <a:pt x="47" y="0"/>
                  <a:pt x="47" y="0"/>
                  <a:pt x="47" y="0"/>
                </a:cubicBezTo>
                <a:cubicBezTo>
                  <a:pt x="16" y="0"/>
                  <a:pt x="0" y="24"/>
                  <a:pt x="0" y="63"/>
                </a:cubicBezTo>
                <a:cubicBezTo>
                  <a:pt x="0" y="926"/>
                  <a:pt x="0" y="926"/>
                  <a:pt x="0" y="926"/>
                </a:cubicBezTo>
                <a:cubicBezTo>
                  <a:pt x="0" y="942"/>
                  <a:pt x="16" y="957"/>
                  <a:pt x="32" y="957"/>
                </a:cubicBezTo>
                <a:cubicBezTo>
                  <a:pt x="753" y="957"/>
                  <a:pt x="753" y="957"/>
                  <a:pt x="753" y="957"/>
                </a:cubicBezTo>
                <a:cubicBezTo>
                  <a:pt x="769" y="957"/>
                  <a:pt x="784" y="942"/>
                  <a:pt x="784" y="926"/>
                </a:cubicBezTo>
                <a:cubicBezTo>
                  <a:pt x="784" y="268"/>
                  <a:pt x="784" y="268"/>
                  <a:pt x="784" y="268"/>
                </a:cubicBezTo>
                <a:close/>
                <a:moveTo>
                  <a:pt x="539" y="228"/>
                </a:moveTo>
                <a:lnTo>
                  <a:pt x="539" y="228"/>
                </a:lnTo>
                <a:cubicBezTo>
                  <a:pt x="539" y="111"/>
                  <a:pt x="539" y="111"/>
                  <a:pt x="539" y="111"/>
                </a:cubicBezTo>
                <a:cubicBezTo>
                  <a:pt x="666" y="228"/>
                  <a:pt x="666" y="228"/>
                  <a:pt x="666" y="228"/>
                </a:cubicBezTo>
                <a:lnTo>
                  <a:pt x="539" y="228"/>
                </a:lnTo>
                <a:close/>
                <a:moveTo>
                  <a:pt x="63" y="894"/>
                </a:moveTo>
                <a:lnTo>
                  <a:pt x="63" y="894"/>
                </a:lnTo>
                <a:cubicBezTo>
                  <a:pt x="63" y="63"/>
                  <a:pt x="63" y="63"/>
                  <a:pt x="63" y="63"/>
                </a:cubicBezTo>
                <a:cubicBezTo>
                  <a:pt x="476" y="63"/>
                  <a:pt x="476" y="63"/>
                  <a:pt x="476" y="63"/>
                </a:cubicBezTo>
                <a:cubicBezTo>
                  <a:pt x="476" y="260"/>
                  <a:pt x="476" y="260"/>
                  <a:pt x="476" y="260"/>
                </a:cubicBezTo>
                <a:cubicBezTo>
                  <a:pt x="476" y="276"/>
                  <a:pt x="491" y="292"/>
                  <a:pt x="507" y="292"/>
                </a:cubicBezTo>
                <a:cubicBezTo>
                  <a:pt x="713" y="292"/>
                  <a:pt x="713" y="292"/>
                  <a:pt x="713" y="292"/>
                </a:cubicBezTo>
                <a:cubicBezTo>
                  <a:pt x="713" y="292"/>
                  <a:pt x="713" y="292"/>
                  <a:pt x="721" y="292"/>
                </a:cubicBezTo>
                <a:cubicBezTo>
                  <a:pt x="721" y="894"/>
                  <a:pt x="721" y="894"/>
                  <a:pt x="721" y="894"/>
                </a:cubicBezTo>
                <a:lnTo>
                  <a:pt x="63" y="8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" name="Freeform 370"/>
          <p:cNvSpPr>
            <a:spLocks noChangeArrowheads="1"/>
          </p:cNvSpPr>
          <p:nvPr/>
        </p:nvSpPr>
        <p:spPr bwMode="auto">
          <a:xfrm>
            <a:off x="10439903" y="3544146"/>
            <a:ext cx="230291" cy="37546"/>
          </a:xfrm>
          <a:custGeom>
            <a:avLst/>
            <a:gdLst>
              <a:gd name="T0" fmla="*/ 372 w 405"/>
              <a:gd name="T1" fmla="*/ 0 h 64"/>
              <a:gd name="T2" fmla="*/ 372 w 405"/>
              <a:gd name="T3" fmla="*/ 0 h 64"/>
              <a:gd name="T4" fmla="*/ 32 w 405"/>
              <a:gd name="T5" fmla="*/ 0 h 64"/>
              <a:gd name="T6" fmla="*/ 0 w 405"/>
              <a:gd name="T7" fmla="*/ 32 h 64"/>
              <a:gd name="T8" fmla="*/ 32 w 405"/>
              <a:gd name="T9" fmla="*/ 63 h 64"/>
              <a:gd name="T10" fmla="*/ 372 w 405"/>
              <a:gd name="T11" fmla="*/ 63 h 64"/>
              <a:gd name="T12" fmla="*/ 404 w 405"/>
              <a:gd name="T13" fmla="*/ 32 h 64"/>
              <a:gd name="T14" fmla="*/ 372 w 405"/>
              <a:gd name="T15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5" h="64">
                <a:moveTo>
                  <a:pt x="372" y="0"/>
                </a:moveTo>
                <a:lnTo>
                  <a:pt x="372" y="0"/>
                </a:lnTo>
                <a:cubicBezTo>
                  <a:pt x="32" y="0"/>
                  <a:pt x="32" y="0"/>
                  <a:pt x="32" y="0"/>
                </a:cubicBezTo>
                <a:cubicBezTo>
                  <a:pt x="16" y="0"/>
                  <a:pt x="0" y="8"/>
                  <a:pt x="0" y="32"/>
                </a:cubicBezTo>
                <a:cubicBezTo>
                  <a:pt x="0" y="48"/>
                  <a:pt x="16" y="63"/>
                  <a:pt x="32" y="63"/>
                </a:cubicBezTo>
                <a:cubicBezTo>
                  <a:pt x="372" y="63"/>
                  <a:pt x="372" y="63"/>
                  <a:pt x="372" y="63"/>
                </a:cubicBezTo>
                <a:cubicBezTo>
                  <a:pt x="388" y="63"/>
                  <a:pt x="404" y="48"/>
                  <a:pt x="404" y="32"/>
                </a:cubicBezTo>
                <a:cubicBezTo>
                  <a:pt x="404" y="8"/>
                  <a:pt x="388" y="0"/>
                  <a:pt x="372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0" name="Freeform 371"/>
          <p:cNvSpPr>
            <a:spLocks noChangeArrowheads="1"/>
          </p:cNvSpPr>
          <p:nvPr/>
        </p:nvSpPr>
        <p:spPr bwMode="auto">
          <a:xfrm>
            <a:off x="10439903" y="3639266"/>
            <a:ext cx="230291" cy="37546"/>
          </a:xfrm>
          <a:custGeom>
            <a:avLst/>
            <a:gdLst>
              <a:gd name="T0" fmla="*/ 372 w 405"/>
              <a:gd name="T1" fmla="*/ 0 h 64"/>
              <a:gd name="T2" fmla="*/ 372 w 405"/>
              <a:gd name="T3" fmla="*/ 0 h 64"/>
              <a:gd name="T4" fmla="*/ 32 w 405"/>
              <a:gd name="T5" fmla="*/ 0 h 64"/>
              <a:gd name="T6" fmla="*/ 0 w 405"/>
              <a:gd name="T7" fmla="*/ 31 h 64"/>
              <a:gd name="T8" fmla="*/ 32 w 405"/>
              <a:gd name="T9" fmla="*/ 63 h 64"/>
              <a:gd name="T10" fmla="*/ 372 w 405"/>
              <a:gd name="T11" fmla="*/ 63 h 64"/>
              <a:gd name="T12" fmla="*/ 404 w 405"/>
              <a:gd name="T13" fmla="*/ 31 h 64"/>
              <a:gd name="T14" fmla="*/ 372 w 405"/>
              <a:gd name="T15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5" h="64">
                <a:moveTo>
                  <a:pt x="372" y="0"/>
                </a:moveTo>
                <a:lnTo>
                  <a:pt x="372" y="0"/>
                </a:lnTo>
                <a:cubicBezTo>
                  <a:pt x="32" y="0"/>
                  <a:pt x="32" y="0"/>
                  <a:pt x="32" y="0"/>
                </a:cubicBezTo>
                <a:cubicBezTo>
                  <a:pt x="16" y="0"/>
                  <a:pt x="0" y="15"/>
                  <a:pt x="0" y="31"/>
                </a:cubicBezTo>
                <a:cubicBezTo>
                  <a:pt x="0" y="47"/>
                  <a:pt x="16" y="63"/>
                  <a:pt x="32" y="63"/>
                </a:cubicBezTo>
                <a:cubicBezTo>
                  <a:pt x="372" y="63"/>
                  <a:pt x="372" y="63"/>
                  <a:pt x="372" y="63"/>
                </a:cubicBezTo>
                <a:cubicBezTo>
                  <a:pt x="388" y="63"/>
                  <a:pt x="404" y="47"/>
                  <a:pt x="404" y="31"/>
                </a:cubicBezTo>
                <a:cubicBezTo>
                  <a:pt x="404" y="15"/>
                  <a:pt x="388" y="0"/>
                  <a:pt x="372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" name="Freeform 372"/>
          <p:cNvSpPr>
            <a:spLocks noChangeArrowheads="1"/>
          </p:cNvSpPr>
          <p:nvPr/>
        </p:nvSpPr>
        <p:spPr bwMode="auto">
          <a:xfrm>
            <a:off x="10439903" y="3734386"/>
            <a:ext cx="230291" cy="40050"/>
          </a:xfrm>
          <a:custGeom>
            <a:avLst/>
            <a:gdLst>
              <a:gd name="T0" fmla="*/ 372 w 405"/>
              <a:gd name="T1" fmla="*/ 0 h 72"/>
              <a:gd name="T2" fmla="*/ 372 w 405"/>
              <a:gd name="T3" fmla="*/ 0 h 72"/>
              <a:gd name="T4" fmla="*/ 32 w 405"/>
              <a:gd name="T5" fmla="*/ 0 h 72"/>
              <a:gd name="T6" fmla="*/ 0 w 405"/>
              <a:gd name="T7" fmla="*/ 32 h 72"/>
              <a:gd name="T8" fmla="*/ 32 w 405"/>
              <a:gd name="T9" fmla="*/ 71 h 72"/>
              <a:gd name="T10" fmla="*/ 372 w 405"/>
              <a:gd name="T11" fmla="*/ 71 h 72"/>
              <a:gd name="T12" fmla="*/ 404 w 405"/>
              <a:gd name="T13" fmla="*/ 32 h 72"/>
              <a:gd name="T14" fmla="*/ 372 w 405"/>
              <a:gd name="T15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5" h="72">
                <a:moveTo>
                  <a:pt x="372" y="0"/>
                </a:moveTo>
                <a:lnTo>
                  <a:pt x="372" y="0"/>
                </a:lnTo>
                <a:cubicBezTo>
                  <a:pt x="32" y="0"/>
                  <a:pt x="32" y="0"/>
                  <a:pt x="32" y="0"/>
                </a:cubicBezTo>
                <a:cubicBezTo>
                  <a:pt x="16" y="0"/>
                  <a:pt x="0" y="16"/>
                  <a:pt x="0" y="32"/>
                </a:cubicBezTo>
                <a:cubicBezTo>
                  <a:pt x="0" y="55"/>
                  <a:pt x="16" y="71"/>
                  <a:pt x="32" y="71"/>
                </a:cubicBezTo>
                <a:cubicBezTo>
                  <a:pt x="372" y="71"/>
                  <a:pt x="372" y="71"/>
                  <a:pt x="372" y="71"/>
                </a:cubicBezTo>
                <a:cubicBezTo>
                  <a:pt x="388" y="71"/>
                  <a:pt x="404" y="55"/>
                  <a:pt x="404" y="32"/>
                </a:cubicBezTo>
                <a:cubicBezTo>
                  <a:pt x="404" y="16"/>
                  <a:pt x="388" y="0"/>
                  <a:pt x="372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2" name="Freeform 373"/>
          <p:cNvSpPr>
            <a:spLocks noChangeArrowheads="1"/>
          </p:cNvSpPr>
          <p:nvPr/>
        </p:nvSpPr>
        <p:spPr bwMode="auto">
          <a:xfrm>
            <a:off x="3593752" y="3791958"/>
            <a:ext cx="575728" cy="473098"/>
          </a:xfrm>
          <a:custGeom>
            <a:avLst/>
            <a:gdLst>
              <a:gd name="T0" fmla="*/ 919 w 1015"/>
              <a:gd name="T1" fmla="*/ 95 h 833"/>
              <a:gd name="T2" fmla="*/ 919 w 1015"/>
              <a:gd name="T3" fmla="*/ 95 h 833"/>
              <a:gd name="T4" fmla="*/ 689 w 1015"/>
              <a:gd name="T5" fmla="*/ 0 h 833"/>
              <a:gd name="T6" fmla="*/ 325 w 1015"/>
              <a:gd name="T7" fmla="*/ 0 h 833"/>
              <a:gd name="T8" fmla="*/ 95 w 1015"/>
              <a:gd name="T9" fmla="*/ 95 h 833"/>
              <a:gd name="T10" fmla="*/ 0 w 1015"/>
              <a:gd name="T11" fmla="*/ 317 h 833"/>
              <a:gd name="T12" fmla="*/ 47 w 1015"/>
              <a:gd name="T13" fmla="*/ 483 h 833"/>
              <a:gd name="T14" fmla="*/ 143 w 1015"/>
              <a:gd name="T15" fmla="*/ 586 h 833"/>
              <a:gd name="T16" fmla="*/ 103 w 1015"/>
              <a:gd name="T17" fmla="*/ 792 h 833"/>
              <a:gd name="T18" fmla="*/ 119 w 1015"/>
              <a:gd name="T19" fmla="*/ 824 h 833"/>
              <a:gd name="T20" fmla="*/ 134 w 1015"/>
              <a:gd name="T21" fmla="*/ 832 h 833"/>
              <a:gd name="T22" fmla="*/ 150 w 1015"/>
              <a:gd name="T23" fmla="*/ 824 h 833"/>
              <a:gd name="T24" fmla="*/ 475 w 1015"/>
              <a:gd name="T25" fmla="*/ 689 h 833"/>
              <a:gd name="T26" fmla="*/ 689 w 1015"/>
              <a:gd name="T27" fmla="*/ 642 h 833"/>
              <a:gd name="T28" fmla="*/ 919 w 1015"/>
              <a:gd name="T29" fmla="*/ 547 h 833"/>
              <a:gd name="T30" fmla="*/ 1014 w 1015"/>
              <a:gd name="T31" fmla="*/ 325 h 833"/>
              <a:gd name="T32" fmla="*/ 919 w 1015"/>
              <a:gd name="T33" fmla="*/ 95 h 833"/>
              <a:gd name="T34" fmla="*/ 872 w 1015"/>
              <a:gd name="T35" fmla="*/ 499 h 833"/>
              <a:gd name="T36" fmla="*/ 872 w 1015"/>
              <a:gd name="T37" fmla="*/ 499 h 833"/>
              <a:gd name="T38" fmla="*/ 689 w 1015"/>
              <a:gd name="T39" fmla="*/ 578 h 833"/>
              <a:gd name="T40" fmla="*/ 451 w 1015"/>
              <a:gd name="T41" fmla="*/ 634 h 833"/>
              <a:gd name="T42" fmla="*/ 174 w 1015"/>
              <a:gd name="T43" fmla="*/ 745 h 833"/>
              <a:gd name="T44" fmla="*/ 206 w 1015"/>
              <a:gd name="T45" fmla="*/ 578 h 833"/>
              <a:gd name="T46" fmla="*/ 190 w 1015"/>
              <a:gd name="T47" fmla="*/ 539 h 833"/>
              <a:gd name="T48" fmla="*/ 190 w 1015"/>
              <a:gd name="T49" fmla="*/ 539 h 833"/>
              <a:gd name="T50" fmla="*/ 103 w 1015"/>
              <a:gd name="T51" fmla="*/ 451 h 833"/>
              <a:gd name="T52" fmla="*/ 63 w 1015"/>
              <a:gd name="T53" fmla="*/ 317 h 833"/>
              <a:gd name="T54" fmla="*/ 143 w 1015"/>
              <a:gd name="T55" fmla="*/ 134 h 833"/>
              <a:gd name="T56" fmla="*/ 325 w 1015"/>
              <a:gd name="T57" fmla="*/ 63 h 833"/>
              <a:gd name="T58" fmla="*/ 689 w 1015"/>
              <a:gd name="T59" fmla="*/ 63 h 833"/>
              <a:gd name="T60" fmla="*/ 872 w 1015"/>
              <a:gd name="T61" fmla="*/ 143 h 833"/>
              <a:gd name="T62" fmla="*/ 951 w 1015"/>
              <a:gd name="T63" fmla="*/ 317 h 833"/>
              <a:gd name="T64" fmla="*/ 951 w 1015"/>
              <a:gd name="T65" fmla="*/ 317 h 833"/>
              <a:gd name="T66" fmla="*/ 872 w 1015"/>
              <a:gd name="T67" fmla="*/ 499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15" h="833">
                <a:moveTo>
                  <a:pt x="919" y="95"/>
                </a:moveTo>
                <a:lnTo>
                  <a:pt x="919" y="95"/>
                </a:lnTo>
                <a:cubicBezTo>
                  <a:pt x="856" y="31"/>
                  <a:pt x="777" y="0"/>
                  <a:pt x="689" y="0"/>
                </a:cubicBezTo>
                <a:cubicBezTo>
                  <a:pt x="325" y="0"/>
                  <a:pt x="325" y="0"/>
                  <a:pt x="325" y="0"/>
                </a:cubicBezTo>
                <a:cubicBezTo>
                  <a:pt x="238" y="0"/>
                  <a:pt x="158" y="31"/>
                  <a:pt x="95" y="95"/>
                </a:cubicBezTo>
                <a:cubicBezTo>
                  <a:pt x="31" y="150"/>
                  <a:pt x="0" y="238"/>
                  <a:pt x="0" y="317"/>
                </a:cubicBezTo>
                <a:cubicBezTo>
                  <a:pt x="0" y="380"/>
                  <a:pt x="16" y="436"/>
                  <a:pt x="47" y="483"/>
                </a:cubicBezTo>
                <a:cubicBezTo>
                  <a:pt x="71" y="523"/>
                  <a:pt x="103" y="555"/>
                  <a:pt x="143" y="586"/>
                </a:cubicBezTo>
                <a:cubicBezTo>
                  <a:pt x="119" y="697"/>
                  <a:pt x="103" y="784"/>
                  <a:pt x="103" y="792"/>
                </a:cubicBezTo>
                <a:cubicBezTo>
                  <a:pt x="103" y="800"/>
                  <a:pt x="103" y="816"/>
                  <a:pt x="119" y="824"/>
                </a:cubicBezTo>
                <a:cubicBezTo>
                  <a:pt x="119" y="824"/>
                  <a:pt x="127" y="832"/>
                  <a:pt x="134" y="832"/>
                </a:cubicBezTo>
                <a:cubicBezTo>
                  <a:pt x="143" y="832"/>
                  <a:pt x="143" y="824"/>
                  <a:pt x="150" y="824"/>
                </a:cubicBezTo>
                <a:cubicBezTo>
                  <a:pt x="150" y="824"/>
                  <a:pt x="317" y="768"/>
                  <a:pt x="475" y="689"/>
                </a:cubicBezTo>
                <a:cubicBezTo>
                  <a:pt x="547" y="658"/>
                  <a:pt x="618" y="642"/>
                  <a:pt x="689" y="642"/>
                </a:cubicBezTo>
                <a:cubicBezTo>
                  <a:pt x="777" y="642"/>
                  <a:pt x="856" y="610"/>
                  <a:pt x="919" y="547"/>
                </a:cubicBezTo>
                <a:cubicBezTo>
                  <a:pt x="982" y="491"/>
                  <a:pt x="1014" y="404"/>
                  <a:pt x="1014" y="325"/>
                </a:cubicBezTo>
                <a:cubicBezTo>
                  <a:pt x="1014" y="238"/>
                  <a:pt x="982" y="150"/>
                  <a:pt x="919" y="95"/>
                </a:cubicBezTo>
                <a:close/>
                <a:moveTo>
                  <a:pt x="872" y="499"/>
                </a:moveTo>
                <a:lnTo>
                  <a:pt x="872" y="499"/>
                </a:lnTo>
                <a:cubicBezTo>
                  <a:pt x="824" y="555"/>
                  <a:pt x="761" y="578"/>
                  <a:pt x="689" y="578"/>
                </a:cubicBezTo>
                <a:cubicBezTo>
                  <a:pt x="610" y="578"/>
                  <a:pt x="523" y="594"/>
                  <a:pt x="451" y="634"/>
                </a:cubicBezTo>
                <a:cubicBezTo>
                  <a:pt x="341" y="681"/>
                  <a:pt x="238" y="721"/>
                  <a:pt x="174" y="745"/>
                </a:cubicBezTo>
                <a:cubicBezTo>
                  <a:pt x="182" y="705"/>
                  <a:pt x="198" y="642"/>
                  <a:pt x="206" y="578"/>
                </a:cubicBezTo>
                <a:cubicBezTo>
                  <a:pt x="214" y="562"/>
                  <a:pt x="206" y="547"/>
                  <a:pt x="190" y="539"/>
                </a:cubicBezTo>
                <a:lnTo>
                  <a:pt x="190" y="539"/>
                </a:lnTo>
                <a:cubicBezTo>
                  <a:pt x="158" y="515"/>
                  <a:pt x="127" y="483"/>
                  <a:pt x="103" y="451"/>
                </a:cubicBezTo>
                <a:cubicBezTo>
                  <a:pt x="79" y="412"/>
                  <a:pt x="63" y="364"/>
                  <a:pt x="63" y="317"/>
                </a:cubicBezTo>
                <a:cubicBezTo>
                  <a:pt x="63" y="253"/>
                  <a:pt x="95" y="190"/>
                  <a:pt x="143" y="134"/>
                </a:cubicBezTo>
                <a:cubicBezTo>
                  <a:pt x="190" y="87"/>
                  <a:pt x="253" y="63"/>
                  <a:pt x="325" y="63"/>
                </a:cubicBezTo>
                <a:cubicBezTo>
                  <a:pt x="689" y="63"/>
                  <a:pt x="689" y="63"/>
                  <a:pt x="689" y="63"/>
                </a:cubicBezTo>
                <a:cubicBezTo>
                  <a:pt x="761" y="63"/>
                  <a:pt x="824" y="87"/>
                  <a:pt x="872" y="143"/>
                </a:cubicBezTo>
                <a:cubicBezTo>
                  <a:pt x="919" y="190"/>
                  <a:pt x="951" y="253"/>
                  <a:pt x="951" y="317"/>
                </a:cubicBezTo>
                <a:lnTo>
                  <a:pt x="951" y="317"/>
                </a:lnTo>
                <a:cubicBezTo>
                  <a:pt x="951" y="388"/>
                  <a:pt x="919" y="451"/>
                  <a:pt x="872" y="4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8" name="Freeform 374"/>
          <p:cNvSpPr>
            <a:spLocks noChangeArrowheads="1"/>
          </p:cNvSpPr>
          <p:nvPr/>
        </p:nvSpPr>
        <p:spPr bwMode="auto">
          <a:xfrm>
            <a:off x="4001769" y="3932136"/>
            <a:ext cx="72591" cy="77599"/>
          </a:xfrm>
          <a:custGeom>
            <a:avLst/>
            <a:gdLst>
              <a:gd name="T0" fmla="*/ 63 w 128"/>
              <a:gd name="T1" fmla="*/ 0 h 135"/>
              <a:gd name="T2" fmla="*/ 63 w 128"/>
              <a:gd name="T3" fmla="*/ 0 h 135"/>
              <a:gd name="T4" fmla="*/ 0 w 128"/>
              <a:gd name="T5" fmla="*/ 63 h 135"/>
              <a:gd name="T6" fmla="*/ 63 w 128"/>
              <a:gd name="T7" fmla="*/ 134 h 135"/>
              <a:gd name="T8" fmla="*/ 127 w 128"/>
              <a:gd name="T9" fmla="*/ 63 h 135"/>
              <a:gd name="T10" fmla="*/ 63 w 128"/>
              <a:gd name="T11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" h="135">
                <a:moveTo>
                  <a:pt x="63" y="0"/>
                </a:moveTo>
                <a:lnTo>
                  <a:pt x="63" y="0"/>
                </a:lnTo>
                <a:cubicBezTo>
                  <a:pt x="24" y="0"/>
                  <a:pt x="0" y="23"/>
                  <a:pt x="0" y="63"/>
                </a:cubicBezTo>
                <a:cubicBezTo>
                  <a:pt x="0" y="102"/>
                  <a:pt x="24" y="134"/>
                  <a:pt x="63" y="134"/>
                </a:cubicBezTo>
                <a:cubicBezTo>
                  <a:pt x="103" y="134"/>
                  <a:pt x="127" y="102"/>
                  <a:pt x="127" y="63"/>
                </a:cubicBezTo>
                <a:cubicBezTo>
                  <a:pt x="127" y="23"/>
                  <a:pt x="103" y="0"/>
                  <a:pt x="63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" name="Freeform 375"/>
          <p:cNvSpPr>
            <a:spLocks noChangeArrowheads="1"/>
          </p:cNvSpPr>
          <p:nvPr/>
        </p:nvSpPr>
        <p:spPr bwMode="auto">
          <a:xfrm>
            <a:off x="3844069" y="3932136"/>
            <a:ext cx="77599" cy="77599"/>
          </a:xfrm>
          <a:custGeom>
            <a:avLst/>
            <a:gdLst>
              <a:gd name="T0" fmla="*/ 71 w 135"/>
              <a:gd name="T1" fmla="*/ 0 h 135"/>
              <a:gd name="T2" fmla="*/ 71 w 135"/>
              <a:gd name="T3" fmla="*/ 0 h 135"/>
              <a:gd name="T4" fmla="*/ 0 w 135"/>
              <a:gd name="T5" fmla="*/ 63 h 135"/>
              <a:gd name="T6" fmla="*/ 71 w 135"/>
              <a:gd name="T7" fmla="*/ 134 h 135"/>
              <a:gd name="T8" fmla="*/ 134 w 135"/>
              <a:gd name="T9" fmla="*/ 63 h 135"/>
              <a:gd name="T10" fmla="*/ 71 w 135"/>
              <a:gd name="T11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5" h="135">
                <a:moveTo>
                  <a:pt x="71" y="0"/>
                </a:moveTo>
                <a:lnTo>
                  <a:pt x="71" y="0"/>
                </a:lnTo>
                <a:cubicBezTo>
                  <a:pt x="31" y="0"/>
                  <a:pt x="0" y="31"/>
                  <a:pt x="0" y="63"/>
                </a:cubicBezTo>
                <a:cubicBezTo>
                  <a:pt x="0" y="102"/>
                  <a:pt x="31" y="134"/>
                  <a:pt x="71" y="134"/>
                </a:cubicBezTo>
                <a:cubicBezTo>
                  <a:pt x="111" y="134"/>
                  <a:pt x="134" y="102"/>
                  <a:pt x="134" y="63"/>
                </a:cubicBezTo>
                <a:cubicBezTo>
                  <a:pt x="134" y="31"/>
                  <a:pt x="111" y="0"/>
                  <a:pt x="71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" name="Freeform 376"/>
          <p:cNvSpPr>
            <a:spLocks noChangeArrowheads="1"/>
          </p:cNvSpPr>
          <p:nvPr/>
        </p:nvSpPr>
        <p:spPr bwMode="auto">
          <a:xfrm>
            <a:off x="3691376" y="3932136"/>
            <a:ext cx="77598" cy="77599"/>
          </a:xfrm>
          <a:custGeom>
            <a:avLst/>
            <a:gdLst>
              <a:gd name="T0" fmla="*/ 71 w 136"/>
              <a:gd name="T1" fmla="*/ 0 h 135"/>
              <a:gd name="T2" fmla="*/ 71 w 136"/>
              <a:gd name="T3" fmla="*/ 0 h 135"/>
              <a:gd name="T4" fmla="*/ 0 w 136"/>
              <a:gd name="T5" fmla="*/ 63 h 135"/>
              <a:gd name="T6" fmla="*/ 71 w 136"/>
              <a:gd name="T7" fmla="*/ 134 h 135"/>
              <a:gd name="T8" fmla="*/ 135 w 136"/>
              <a:gd name="T9" fmla="*/ 63 h 135"/>
              <a:gd name="T10" fmla="*/ 71 w 136"/>
              <a:gd name="T11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135">
                <a:moveTo>
                  <a:pt x="71" y="0"/>
                </a:moveTo>
                <a:lnTo>
                  <a:pt x="71" y="0"/>
                </a:lnTo>
                <a:cubicBezTo>
                  <a:pt x="32" y="0"/>
                  <a:pt x="0" y="23"/>
                  <a:pt x="0" y="63"/>
                </a:cubicBezTo>
                <a:cubicBezTo>
                  <a:pt x="0" y="102"/>
                  <a:pt x="32" y="134"/>
                  <a:pt x="71" y="134"/>
                </a:cubicBezTo>
                <a:cubicBezTo>
                  <a:pt x="111" y="134"/>
                  <a:pt x="135" y="102"/>
                  <a:pt x="135" y="63"/>
                </a:cubicBezTo>
                <a:cubicBezTo>
                  <a:pt x="135" y="23"/>
                  <a:pt x="111" y="0"/>
                  <a:pt x="71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" name="Freeform 377"/>
          <p:cNvSpPr>
            <a:spLocks noChangeArrowheads="1"/>
          </p:cNvSpPr>
          <p:nvPr/>
        </p:nvSpPr>
        <p:spPr bwMode="auto">
          <a:xfrm>
            <a:off x="1456052" y="3303842"/>
            <a:ext cx="212770" cy="212768"/>
          </a:xfrm>
          <a:custGeom>
            <a:avLst/>
            <a:gdLst>
              <a:gd name="T0" fmla="*/ 183 w 374"/>
              <a:gd name="T1" fmla="*/ 372 h 373"/>
              <a:gd name="T2" fmla="*/ 183 w 374"/>
              <a:gd name="T3" fmla="*/ 372 h 373"/>
              <a:gd name="T4" fmla="*/ 0 w 374"/>
              <a:gd name="T5" fmla="*/ 189 h 373"/>
              <a:gd name="T6" fmla="*/ 183 w 374"/>
              <a:gd name="T7" fmla="*/ 0 h 373"/>
              <a:gd name="T8" fmla="*/ 373 w 374"/>
              <a:gd name="T9" fmla="*/ 189 h 373"/>
              <a:gd name="T10" fmla="*/ 183 w 374"/>
              <a:gd name="T11" fmla="*/ 372 h 373"/>
              <a:gd name="T12" fmla="*/ 183 w 374"/>
              <a:gd name="T13" fmla="*/ 64 h 373"/>
              <a:gd name="T14" fmla="*/ 183 w 374"/>
              <a:gd name="T15" fmla="*/ 64 h 373"/>
              <a:gd name="T16" fmla="*/ 64 w 374"/>
              <a:gd name="T17" fmla="*/ 189 h 373"/>
              <a:gd name="T18" fmla="*/ 183 w 374"/>
              <a:gd name="T19" fmla="*/ 308 h 373"/>
              <a:gd name="T20" fmla="*/ 310 w 374"/>
              <a:gd name="T21" fmla="*/ 189 h 373"/>
              <a:gd name="T22" fmla="*/ 183 w 374"/>
              <a:gd name="T23" fmla="*/ 64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4" h="373">
                <a:moveTo>
                  <a:pt x="183" y="372"/>
                </a:moveTo>
                <a:lnTo>
                  <a:pt x="183" y="372"/>
                </a:lnTo>
                <a:cubicBezTo>
                  <a:pt x="80" y="372"/>
                  <a:pt x="0" y="292"/>
                  <a:pt x="0" y="189"/>
                </a:cubicBezTo>
                <a:cubicBezTo>
                  <a:pt x="0" y="87"/>
                  <a:pt x="80" y="0"/>
                  <a:pt x="183" y="0"/>
                </a:cubicBezTo>
                <a:cubicBezTo>
                  <a:pt x="294" y="0"/>
                  <a:pt x="373" y="87"/>
                  <a:pt x="373" y="189"/>
                </a:cubicBezTo>
                <a:cubicBezTo>
                  <a:pt x="373" y="292"/>
                  <a:pt x="294" y="372"/>
                  <a:pt x="183" y="372"/>
                </a:cubicBezTo>
                <a:close/>
                <a:moveTo>
                  <a:pt x="183" y="64"/>
                </a:moveTo>
                <a:lnTo>
                  <a:pt x="183" y="64"/>
                </a:lnTo>
                <a:cubicBezTo>
                  <a:pt x="119" y="64"/>
                  <a:pt x="64" y="119"/>
                  <a:pt x="64" y="189"/>
                </a:cubicBezTo>
                <a:cubicBezTo>
                  <a:pt x="64" y="253"/>
                  <a:pt x="119" y="308"/>
                  <a:pt x="183" y="308"/>
                </a:cubicBezTo>
                <a:cubicBezTo>
                  <a:pt x="254" y="308"/>
                  <a:pt x="310" y="253"/>
                  <a:pt x="310" y="189"/>
                </a:cubicBezTo>
                <a:cubicBezTo>
                  <a:pt x="310" y="119"/>
                  <a:pt x="254" y="64"/>
                  <a:pt x="183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" name="Freeform 378"/>
          <p:cNvSpPr>
            <a:spLocks noChangeArrowheads="1"/>
          </p:cNvSpPr>
          <p:nvPr/>
        </p:nvSpPr>
        <p:spPr bwMode="auto">
          <a:xfrm>
            <a:off x="1380957" y="3536636"/>
            <a:ext cx="365462" cy="202757"/>
          </a:xfrm>
          <a:custGeom>
            <a:avLst/>
            <a:gdLst>
              <a:gd name="T0" fmla="*/ 602 w 643"/>
              <a:gd name="T1" fmla="*/ 357 h 358"/>
              <a:gd name="T2" fmla="*/ 602 w 643"/>
              <a:gd name="T3" fmla="*/ 357 h 358"/>
              <a:gd name="T4" fmla="*/ 39 w 643"/>
              <a:gd name="T5" fmla="*/ 357 h 358"/>
              <a:gd name="T6" fmla="*/ 0 w 643"/>
              <a:gd name="T7" fmla="*/ 325 h 358"/>
              <a:gd name="T8" fmla="*/ 0 w 643"/>
              <a:gd name="T9" fmla="*/ 190 h 358"/>
              <a:gd name="T10" fmla="*/ 63 w 643"/>
              <a:gd name="T11" fmla="*/ 79 h 358"/>
              <a:gd name="T12" fmla="*/ 317 w 643"/>
              <a:gd name="T13" fmla="*/ 0 h 358"/>
              <a:gd name="T14" fmla="*/ 578 w 643"/>
              <a:gd name="T15" fmla="*/ 79 h 358"/>
              <a:gd name="T16" fmla="*/ 642 w 643"/>
              <a:gd name="T17" fmla="*/ 190 h 358"/>
              <a:gd name="T18" fmla="*/ 642 w 643"/>
              <a:gd name="T19" fmla="*/ 325 h 358"/>
              <a:gd name="T20" fmla="*/ 602 w 643"/>
              <a:gd name="T21" fmla="*/ 357 h 358"/>
              <a:gd name="T22" fmla="*/ 71 w 643"/>
              <a:gd name="T23" fmla="*/ 285 h 358"/>
              <a:gd name="T24" fmla="*/ 71 w 643"/>
              <a:gd name="T25" fmla="*/ 285 h 358"/>
              <a:gd name="T26" fmla="*/ 570 w 643"/>
              <a:gd name="T27" fmla="*/ 285 h 358"/>
              <a:gd name="T28" fmla="*/ 570 w 643"/>
              <a:gd name="T29" fmla="*/ 190 h 358"/>
              <a:gd name="T30" fmla="*/ 539 w 643"/>
              <a:gd name="T31" fmla="*/ 135 h 358"/>
              <a:gd name="T32" fmla="*/ 317 w 643"/>
              <a:gd name="T33" fmla="*/ 64 h 358"/>
              <a:gd name="T34" fmla="*/ 103 w 643"/>
              <a:gd name="T35" fmla="*/ 127 h 358"/>
              <a:gd name="T36" fmla="*/ 71 w 643"/>
              <a:gd name="T37" fmla="*/ 190 h 358"/>
              <a:gd name="T38" fmla="*/ 71 w 643"/>
              <a:gd name="T39" fmla="*/ 285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43" h="358">
                <a:moveTo>
                  <a:pt x="602" y="357"/>
                </a:moveTo>
                <a:lnTo>
                  <a:pt x="602" y="357"/>
                </a:lnTo>
                <a:cubicBezTo>
                  <a:pt x="39" y="357"/>
                  <a:pt x="39" y="357"/>
                  <a:pt x="39" y="357"/>
                </a:cubicBezTo>
                <a:cubicBezTo>
                  <a:pt x="16" y="357"/>
                  <a:pt x="0" y="341"/>
                  <a:pt x="0" y="325"/>
                </a:cubicBezTo>
                <a:cubicBezTo>
                  <a:pt x="0" y="190"/>
                  <a:pt x="0" y="190"/>
                  <a:pt x="0" y="190"/>
                </a:cubicBezTo>
                <a:cubicBezTo>
                  <a:pt x="0" y="143"/>
                  <a:pt x="24" y="103"/>
                  <a:pt x="63" y="79"/>
                </a:cubicBezTo>
                <a:cubicBezTo>
                  <a:pt x="134" y="24"/>
                  <a:pt x="230" y="0"/>
                  <a:pt x="317" y="0"/>
                </a:cubicBezTo>
                <a:cubicBezTo>
                  <a:pt x="412" y="0"/>
                  <a:pt x="507" y="24"/>
                  <a:pt x="578" y="79"/>
                </a:cubicBezTo>
                <a:cubicBezTo>
                  <a:pt x="618" y="103"/>
                  <a:pt x="642" y="143"/>
                  <a:pt x="642" y="190"/>
                </a:cubicBezTo>
                <a:cubicBezTo>
                  <a:pt x="642" y="230"/>
                  <a:pt x="642" y="278"/>
                  <a:pt x="642" y="325"/>
                </a:cubicBezTo>
                <a:cubicBezTo>
                  <a:pt x="642" y="341"/>
                  <a:pt x="626" y="357"/>
                  <a:pt x="602" y="357"/>
                </a:cubicBezTo>
                <a:close/>
                <a:moveTo>
                  <a:pt x="71" y="285"/>
                </a:moveTo>
                <a:lnTo>
                  <a:pt x="71" y="285"/>
                </a:lnTo>
                <a:cubicBezTo>
                  <a:pt x="570" y="285"/>
                  <a:pt x="570" y="285"/>
                  <a:pt x="570" y="285"/>
                </a:cubicBezTo>
                <a:cubicBezTo>
                  <a:pt x="570" y="254"/>
                  <a:pt x="570" y="214"/>
                  <a:pt x="570" y="190"/>
                </a:cubicBezTo>
                <a:cubicBezTo>
                  <a:pt x="570" y="167"/>
                  <a:pt x="563" y="143"/>
                  <a:pt x="539" y="135"/>
                </a:cubicBezTo>
                <a:cubicBezTo>
                  <a:pt x="483" y="87"/>
                  <a:pt x="404" y="64"/>
                  <a:pt x="317" y="64"/>
                </a:cubicBezTo>
                <a:cubicBezTo>
                  <a:pt x="238" y="64"/>
                  <a:pt x="158" y="87"/>
                  <a:pt x="103" y="127"/>
                </a:cubicBezTo>
                <a:cubicBezTo>
                  <a:pt x="79" y="143"/>
                  <a:pt x="71" y="167"/>
                  <a:pt x="71" y="190"/>
                </a:cubicBezTo>
                <a:lnTo>
                  <a:pt x="71" y="2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" name="Freeform 379"/>
          <p:cNvSpPr>
            <a:spLocks noChangeArrowheads="1"/>
          </p:cNvSpPr>
          <p:nvPr/>
        </p:nvSpPr>
        <p:spPr bwMode="auto">
          <a:xfrm>
            <a:off x="1698860" y="3338887"/>
            <a:ext cx="180228" cy="180228"/>
          </a:xfrm>
          <a:custGeom>
            <a:avLst/>
            <a:gdLst>
              <a:gd name="T0" fmla="*/ 158 w 318"/>
              <a:gd name="T1" fmla="*/ 315 h 316"/>
              <a:gd name="T2" fmla="*/ 158 w 318"/>
              <a:gd name="T3" fmla="*/ 315 h 316"/>
              <a:gd name="T4" fmla="*/ 0 w 318"/>
              <a:gd name="T5" fmla="*/ 157 h 316"/>
              <a:gd name="T6" fmla="*/ 158 w 318"/>
              <a:gd name="T7" fmla="*/ 0 h 316"/>
              <a:gd name="T8" fmla="*/ 317 w 318"/>
              <a:gd name="T9" fmla="*/ 157 h 316"/>
              <a:gd name="T10" fmla="*/ 158 w 318"/>
              <a:gd name="T11" fmla="*/ 315 h 316"/>
              <a:gd name="T12" fmla="*/ 158 w 318"/>
              <a:gd name="T13" fmla="*/ 71 h 316"/>
              <a:gd name="T14" fmla="*/ 158 w 318"/>
              <a:gd name="T15" fmla="*/ 71 h 316"/>
              <a:gd name="T16" fmla="*/ 71 w 318"/>
              <a:gd name="T17" fmla="*/ 157 h 316"/>
              <a:gd name="T18" fmla="*/ 158 w 318"/>
              <a:gd name="T19" fmla="*/ 252 h 316"/>
              <a:gd name="T20" fmla="*/ 253 w 318"/>
              <a:gd name="T21" fmla="*/ 157 h 316"/>
              <a:gd name="T22" fmla="*/ 158 w 318"/>
              <a:gd name="T23" fmla="*/ 71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8" h="316">
                <a:moveTo>
                  <a:pt x="158" y="315"/>
                </a:moveTo>
                <a:lnTo>
                  <a:pt x="158" y="315"/>
                </a:lnTo>
                <a:cubicBezTo>
                  <a:pt x="71" y="315"/>
                  <a:pt x="0" y="244"/>
                  <a:pt x="0" y="157"/>
                </a:cubicBezTo>
                <a:cubicBezTo>
                  <a:pt x="0" y="71"/>
                  <a:pt x="71" y="0"/>
                  <a:pt x="158" y="0"/>
                </a:cubicBezTo>
                <a:cubicBezTo>
                  <a:pt x="245" y="0"/>
                  <a:pt x="317" y="71"/>
                  <a:pt x="317" y="157"/>
                </a:cubicBezTo>
                <a:cubicBezTo>
                  <a:pt x="317" y="244"/>
                  <a:pt x="245" y="315"/>
                  <a:pt x="158" y="315"/>
                </a:cubicBezTo>
                <a:close/>
                <a:moveTo>
                  <a:pt x="158" y="71"/>
                </a:moveTo>
                <a:lnTo>
                  <a:pt x="158" y="71"/>
                </a:lnTo>
                <a:cubicBezTo>
                  <a:pt x="110" y="71"/>
                  <a:pt x="71" y="110"/>
                  <a:pt x="71" y="157"/>
                </a:cubicBezTo>
                <a:cubicBezTo>
                  <a:pt x="71" y="213"/>
                  <a:pt x="110" y="252"/>
                  <a:pt x="158" y="252"/>
                </a:cubicBezTo>
                <a:cubicBezTo>
                  <a:pt x="214" y="252"/>
                  <a:pt x="253" y="213"/>
                  <a:pt x="253" y="157"/>
                </a:cubicBezTo>
                <a:cubicBezTo>
                  <a:pt x="253" y="110"/>
                  <a:pt x="214" y="71"/>
                  <a:pt x="158" y="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" name="Freeform 380"/>
          <p:cNvSpPr>
            <a:spLocks noChangeArrowheads="1"/>
          </p:cNvSpPr>
          <p:nvPr/>
        </p:nvSpPr>
        <p:spPr bwMode="auto">
          <a:xfrm>
            <a:off x="1726394" y="3544146"/>
            <a:ext cx="230291" cy="185234"/>
          </a:xfrm>
          <a:custGeom>
            <a:avLst/>
            <a:gdLst>
              <a:gd name="T0" fmla="*/ 372 w 405"/>
              <a:gd name="T1" fmla="*/ 325 h 326"/>
              <a:gd name="T2" fmla="*/ 372 w 405"/>
              <a:gd name="T3" fmla="*/ 325 h 326"/>
              <a:gd name="T4" fmla="*/ 119 w 405"/>
              <a:gd name="T5" fmla="*/ 325 h 326"/>
              <a:gd name="T6" fmla="*/ 87 w 405"/>
              <a:gd name="T7" fmla="*/ 293 h 326"/>
              <a:gd name="T8" fmla="*/ 119 w 405"/>
              <a:gd name="T9" fmla="*/ 253 h 326"/>
              <a:gd name="T10" fmla="*/ 341 w 405"/>
              <a:gd name="T11" fmla="*/ 253 h 326"/>
              <a:gd name="T12" fmla="*/ 341 w 405"/>
              <a:gd name="T13" fmla="*/ 174 h 326"/>
              <a:gd name="T14" fmla="*/ 309 w 405"/>
              <a:gd name="T15" fmla="*/ 127 h 326"/>
              <a:gd name="T16" fmla="*/ 119 w 405"/>
              <a:gd name="T17" fmla="*/ 63 h 326"/>
              <a:gd name="T18" fmla="*/ 40 w 405"/>
              <a:gd name="T19" fmla="*/ 71 h 326"/>
              <a:gd name="T20" fmla="*/ 0 w 405"/>
              <a:gd name="T21" fmla="*/ 48 h 326"/>
              <a:gd name="T22" fmla="*/ 32 w 405"/>
              <a:gd name="T23" fmla="*/ 8 h 326"/>
              <a:gd name="T24" fmla="*/ 119 w 405"/>
              <a:gd name="T25" fmla="*/ 0 h 326"/>
              <a:gd name="T26" fmla="*/ 349 w 405"/>
              <a:gd name="T27" fmla="*/ 71 h 326"/>
              <a:gd name="T28" fmla="*/ 404 w 405"/>
              <a:gd name="T29" fmla="*/ 174 h 326"/>
              <a:gd name="T30" fmla="*/ 404 w 405"/>
              <a:gd name="T31" fmla="*/ 293 h 326"/>
              <a:gd name="T32" fmla="*/ 372 w 405"/>
              <a:gd name="T33" fmla="*/ 325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05" h="326">
                <a:moveTo>
                  <a:pt x="372" y="325"/>
                </a:moveTo>
                <a:lnTo>
                  <a:pt x="372" y="325"/>
                </a:lnTo>
                <a:cubicBezTo>
                  <a:pt x="119" y="325"/>
                  <a:pt x="119" y="325"/>
                  <a:pt x="119" y="325"/>
                </a:cubicBezTo>
                <a:cubicBezTo>
                  <a:pt x="103" y="325"/>
                  <a:pt x="87" y="309"/>
                  <a:pt x="87" y="293"/>
                </a:cubicBezTo>
                <a:cubicBezTo>
                  <a:pt x="87" y="269"/>
                  <a:pt x="103" y="253"/>
                  <a:pt x="119" y="253"/>
                </a:cubicBezTo>
                <a:cubicBezTo>
                  <a:pt x="341" y="253"/>
                  <a:pt x="341" y="253"/>
                  <a:pt x="341" y="253"/>
                </a:cubicBezTo>
                <a:cubicBezTo>
                  <a:pt x="341" y="230"/>
                  <a:pt x="341" y="198"/>
                  <a:pt x="341" y="174"/>
                </a:cubicBezTo>
                <a:cubicBezTo>
                  <a:pt x="341" y="151"/>
                  <a:pt x="325" y="135"/>
                  <a:pt x="309" y="127"/>
                </a:cubicBezTo>
                <a:cubicBezTo>
                  <a:pt x="262" y="87"/>
                  <a:pt x="190" y="63"/>
                  <a:pt x="119" y="63"/>
                </a:cubicBezTo>
                <a:cubicBezTo>
                  <a:pt x="95" y="63"/>
                  <a:pt x="63" y="63"/>
                  <a:pt x="40" y="71"/>
                </a:cubicBezTo>
                <a:cubicBezTo>
                  <a:pt x="24" y="79"/>
                  <a:pt x="8" y="63"/>
                  <a:pt x="0" y="48"/>
                </a:cubicBezTo>
                <a:cubicBezTo>
                  <a:pt x="0" y="32"/>
                  <a:pt x="8" y="8"/>
                  <a:pt x="32" y="8"/>
                </a:cubicBezTo>
                <a:cubicBezTo>
                  <a:pt x="56" y="0"/>
                  <a:pt x="87" y="0"/>
                  <a:pt x="119" y="0"/>
                </a:cubicBezTo>
                <a:cubicBezTo>
                  <a:pt x="206" y="0"/>
                  <a:pt x="285" y="24"/>
                  <a:pt x="349" y="71"/>
                </a:cubicBezTo>
                <a:cubicBezTo>
                  <a:pt x="380" y="95"/>
                  <a:pt x="404" y="135"/>
                  <a:pt x="404" y="174"/>
                </a:cubicBezTo>
                <a:cubicBezTo>
                  <a:pt x="404" y="206"/>
                  <a:pt x="404" y="253"/>
                  <a:pt x="404" y="293"/>
                </a:cubicBezTo>
                <a:cubicBezTo>
                  <a:pt x="404" y="309"/>
                  <a:pt x="388" y="325"/>
                  <a:pt x="372" y="325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2" name="CuadroTexto 421"/>
          <p:cNvSpPr txBox="1"/>
          <p:nvPr/>
        </p:nvSpPr>
        <p:spPr>
          <a:xfrm>
            <a:off x="3634125" y="691856"/>
            <a:ext cx="4920578" cy="6617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3200" b="1" dirty="0">
                <a:solidFill>
                  <a:srgbClr val="FEFFFF"/>
                </a:solidFill>
                <a:latin typeface="Funnel Display" charset="0"/>
                <a:ea typeface="Lato Heavy" charset="0"/>
                <a:cs typeface="Funnel Display" charset="0"/>
              </a:rPr>
              <a:t>Project Management</a:t>
            </a:r>
          </a:p>
        </p:txBody>
      </p:sp>
      <p:sp>
        <p:nvSpPr>
          <p:cNvPr id="424" name="CuadroTexto 423"/>
          <p:cNvSpPr txBox="1"/>
          <p:nvPr/>
        </p:nvSpPr>
        <p:spPr>
          <a:xfrm>
            <a:off x="1225699" y="1449568"/>
            <a:ext cx="97374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Poppins" charset="0"/>
                <a:ea typeface="Lato Light" charset="0"/>
                <a:cs typeface="Poppins" charset="0"/>
              </a:rPr>
              <a:t>Outline your Pyramid project — phases, milestones, and delivery. Replace this text with your own summary.</a:t>
            </a:r>
          </a:p>
        </p:txBody>
      </p:sp>
      <p:grpSp>
        <p:nvGrpSpPr>
          <p:cNvPr id="430" name="Agrupar 429"/>
          <p:cNvGrpSpPr/>
          <p:nvPr/>
        </p:nvGrpSpPr>
        <p:grpSpPr>
          <a:xfrm>
            <a:off x="1072679" y="3955916"/>
            <a:ext cx="1188140" cy="528633"/>
            <a:chOff x="5230292" y="2100272"/>
            <a:chExt cx="1188140" cy="528633"/>
          </a:xfrm>
        </p:grpSpPr>
        <p:sp>
          <p:nvSpPr>
            <p:cNvPr id="439" name="CuadroTexto 438"/>
            <p:cNvSpPr txBox="1"/>
            <p:nvPr/>
          </p:nvSpPr>
          <p:spPr>
            <a:xfrm>
              <a:off x="5436704" y="2100272"/>
              <a:ext cx="7753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440" name="Rectángulo 439"/>
            <p:cNvSpPr/>
            <p:nvPr/>
          </p:nvSpPr>
          <p:spPr>
            <a:xfrm>
              <a:off x="5230292" y="2305739"/>
              <a:ext cx="1188140" cy="323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pPr algn="ctr"/>
              <a:endParaRPr lang="en-US" sz="9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441" name="Agrupar 440"/>
          <p:cNvGrpSpPr/>
          <p:nvPr/>
        </p:nvGrpSpPr>
        <p:grpSpPr>
          <a:xfrm>
            <a:off x="3285474" y="4455078"/>
            <a:ext cx="1188140" cy="528633"/>
            <a:chOff x="5230292" y="2100272"/>
            <a:chExt cx="1188140" cy="528633"/>
          </a:xfrm>
        </p:grpSpPr>
        <p:sp>
          <p:nvSpPr>
            <p:cNvPr id="442" name="CuadroTexto 441"/>
            <p:cNvSpPr txBox="1"/>
            <p:nvPr/>
          </p:nvSpPr>
          <p:spPr>
            <a:xfrm>
              <a:off x="5436704" y="2100272"/>
              <a:ext cx="7753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443" name="Rectángulo 442"/>
            <p:cNvSpPr/>
            <p:nvPr/>
          </p:nvSpPr>
          <p:spPr>
            <a:xfrm>
              <a:off x="5230292" y="2305739"/>
              <a:ext cx="1188140" cy="323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pPr algn="ctr"/>
              <a:endParaRPr lang="en-US" sz="9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444" name="Agrupar 443"/>
          <p:cNvGrpSpPr/>
          <p:nvPr/>
        </p:nvGrpSpPr>
        <p:grpSpPr>
          <a:xfrm>
            <a:off x="5500342" y="4005284"/>
            <a:ext cx="1188140" cy="528633"/>
            <a:chOff x="5230292" y="2100272"/>
            <a:chExt cx="1188140" cy="528633"/>
          </a:xfrm>
        </p:grpSpPr>
        <p:sp>
          <p:nvSpPr>
            <p:cNvPr id="445" name="CuadroTexto 444"/>
            <p:cNvSpPr txBox="1"/>
            <p:nvPr/>
          </p:nvSpPr>
          <p:spPr>
            <a:xfrm>
              <a:off x="5436704" y="2100272"/>
              <a:ext cx="7753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446" name="Rectángulo 445"/>
            <p:cNvSpPr/>
            <p:nvPr/>
          </p:nvSpPr>
          <p:spPr>
            <a:xfrm>
              <a:off x="5230292" y="2305739"/>
              <a:ext cx="1188140" cy="323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pPr algn="ctr"/>
              <a:endParaRPr lang="en-US" sz="9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447" name="Agrupar 446"/>
          <p:cNvGrpSpPr/>
          <p:nvPr/>
        </p:nvGrpSpPr>
        <p:grpSpPr>
          <a:xfrm>
            <a:off x="7689358" y="4345389"/>
            <a:ext cx="1188140" cy="528633"/>
            <a:chOff x="5230292" y="2100272"/>
            <a:chExt cx="1188140" cy="528633"/>
          </a:xfrm>
        </p:grpSpPr>
        <p:sp>
          <p:nvSpPr>
            <p:cNvPr id="448" name="CuadroTexto 447"/>
            <p:cNvSpPr txBox="1"/>
            <p:nvPr/>
          </p:nvSpPr>
          <p:spPr>
            <a:xfrm>
              <a:off x="5436704" y="2100272"/>
              <a:ext cx="7753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449" name="Rectángulo 448"/>
            <p:cNvSpPr/>
            <p:nvPr/>
          </p:nvSpPr>
          <p:spPr>
            <a:xfrm>
              <a:off x="5230292" y="2305739"/>
              <a:ext cx="1188140" cy="323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pPr algn="ctr"/>
              <a:endParaRPr lang="en-US" sz="9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450" name="Agrupar 449"/>
          <p:cNvGrpSpPr/>
          <p:nvPr/>
        </p:nvGrpSpPr>
        <p:grpSpPr>
          <a:xfrm>
            <a:off x="9960978" y="4000740"/>
            <a:ext cx="1188140" cy="528633"/>
            <a:chOff x="5230292" y="2100272"/>
            <a:chExt cx="1188140" cy="528633"/>
          </a:xfrm>
        </p:grpSpPr>
        <p:sp>
          <p:nvSpPr>
            <p:cNvPr id="451" name="CuadroTexto 450"/>
            <p:cNvSpPr txBox="1"/>
            <p:nvPr/>
          </p:nvSpPr>
          <p:spPr>
            <a:xfrm>
              <a:off x="5436704" y="2100272"/>
              <a:ext cx="7753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452" name="Rectángulo 451"/>
            <p:cNvSpPr/>
            <p:nvPr/>
          </p:nvSpPr>
          <p:spPr>
            <a:xfrm>
              <a:off x="5230292" y="2305739"/>
              <a:ext cx="1188140" cy="323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pPr algn="ctr"/>
              <a:endParaRPr lang="en-US" sz="9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Freeform 360"/>
          <p:cNvSpPr>
            <a:spLocks noChangeArrowheads="1"/>
          </p:cNvSpPr>
          <p:nvPr/>
        </p:nvSpPr>
        <p:spPr bwMode="auto">
          <a:xfrm>
            <a:off x="4322976" y="2040515"/>
            <a:ext cx="1580258" cy="1549316"/>
          </a:xfrm>
          <a:custGeom>
            <a:avLst/>
            <a:gdLst>
              <a:gd name="T0" fmla="*/ 1518 w 3154"/>
              <a:gd name="T1" fmla="*/ 470 h 3091"/>
              <a:gd name="T2" fmla="*/ 1518 w 3154"/>
              <a:gd name="T3" fmla="*/ 470 h 3091"/>
              <a:gd name="T4" fmla="*/ 940 w 3154"/>
              <a:gd name="T5" fmla="*/ 922 h 3091"/>
              <a:gd name="T6" fmla="*/ 18 w 3154"/>
              <a:gd name="T7" fmla="*/ 2855 h 3091"/>
              <a:gd name="T8" fmla="*/ 0 w 3154"/>
              <a:gd name="T9" fmla="*/ 3090 h 3091"/>
              <a:gd name="T10" fmla="*/ 3153 w 3154"/>
              <a:gd name="T11" fmla="*/ 3090 h 3091"/>
              <a:gd name="T12" fmla="*/ 3153 w 3154"/>
              <a:gd name="T13" fmla="*/ 0 h 3091"/>
              <a:gd name="T14" fmla="*/ 1518 w 3154"/>
              <a:gd name="T15" fmla="*/ 470 h 3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54" h="3091">
                <a:moveTo>
                  <a:pt x="1518" y="470"/>
                </a:moveTo>
                <a:lnTo>
                  <a:pt x="1518" y="470"/>
                </a:lnTo>
                <a:cubicBezTo>
                  <a:pt x="1310" y="597"/>
                  <a:pt x="1111" y="750"/>
                  <a:pt x="940" y="922"/>
                </a:cubicBezTo>
                <a:cubicBezTo>
                  <a:pt x="416" y="1464"/>
                  <a:pt x="99" y="2106"/>
                  <a:pt x="18" y="2855"/>
                </a:cubicBezTo>
                <a:cubicBezTo>
                  <a:pt x="9" y="2937"/>
                  <a:pt x="9" y="3009"/>
                  <a:pt x="0" y="3090"/>
                </a:cubicBezTo>
                <a:cubicBezTo>
                  <a:pt x="3153" y="3090"/>
                  <a:pt x="3153" y="3090"/>
                  <a:pt x="3153" y="3090"/>
                </a:cubicBezTo>
                <a:cubicBezTo>
                  <a:pt x="3153" y="0"/>
                  <a:pt x="3153" y="0"/>
                  <a:pt x="3153" y="0"/>
                </a:cubicBezTo>
                <a:cubicBezTo>
                  <a:pt x="2566" y="0"/>
                  <a:pt x="2024" y="154"/>
                  <a:pt x="1518" y="470"/>
                </a:cubicBezTo>
              </a:path>
            </a:pathLst>
          </a:custGeom>
          <a:solidFill>
            <a:srgbClr val="F08A4B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" name="Freeform 361"/>
          <p:cNvSpPr>
            <a:spLocks noChangeArrowheads="1"/>
          </p:cNvSpPr>
          <p:nvPr/>
        </p:nvSpPr>
        <p:spPr bwMode="auto">
          <a:xfrm>
            <a:off x="5903234" y="2040515"/>
            <a:ext cx="1575839" cy="1549316"/>
          </a:xfrm>
          <a:custGeom>
            <a:avLst/>
            <a:gdLst>
              <a:gd name="T0" fmla="*/ 3144 w 3145"/>
              <a:gd name="T1" fmla="*/ 3090 h 3091"/>
              <a:gd name="T2" fmla="*/ 3144 w 3145"/>
              <a:gd name="T3" fmla="*/ 3090 h 3091"/>
              <a:gd name="T4" fmla="*/ 3081 w 3145"/>
              <a:gd name="T5" fmla="*/ 2566 h 3091"/>
              <a:gd name="T6" fmla="*/ 2855 w 3145"/>
              <a:gd name="T7" fmla="*/ 1862 h 3091"/>
              <a:gd name="T8" fmla="*/ 1996 w 3145"/>
              <a:gd name="T9" fmla="*/ 732 h 3091"/>
              <a:gd name="T10" fmla="*/ 1454 w 3145"/>
              <a:gd name="T11" fmla="*/ 362 h 3091"/>
              <a:gd name="T12" fmla="*/ 840 w 3145"/>
              <a:gd name="T13" fmla="*/ 118 h 3091"/>
              <a:gd name="T14" fmla="*/ 226 w 3145"/>
              <a:gd name="T15" fmla="*/ 9 h 3091"/>
              <a:gd name="T16" fmla="*/ 0 w 3145"/>
              <a:gd name="T17" fmla="*/ 0 h 3091"/>
              <a:gd name="T18" fmla="*/ 0 w 3145"/>
              <a:gd name="T19" fmla="*/ 3090 h 3091"/>
              <a:gd name="T20" fmla="*/ 3144 w 3145"/>
              <a:gd name="T21" fmla="*/ 3090 h 3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45" h="3091">
                <a:moveTo>
                  <a:pt x="3144" y="3090"/>
                </a:moveTo>
                <a:lnTo>
                  <a:pt x="3144" y="3090"/>
                </a:lnTo>
                <a:cubicBezTo>
                  <a:pt x="3135" y="2919"/>
                  <a:pt x="3117" y="2747"/>
                  <a:pt x="3081" y="2566"/>
                </a:cubicBezTo>
                <a:cubicBezTo>
                  <a:pt x="3036" y="2322"/>
                  <a:pt x="2963" y="2087"/>
                  <a:pt x="2855" y="1862"/>
                </a:cubicBezTo>
                <a:cubicBezTo>
                  <a:pt x="2656" y="1419"/>
                  <a:pt x="2367" y="1039"/>
                  <a:pt x="1996" y="732"/>
                </a:cubicBezTo>
                <a:cubicBezTo>
                  <a:pt x="1834" y="588"/>
                  <a:pt x="1644" y="470"/>
                  <a:pt x="1454" y="362"/>
                </a:cubicBezTo>
                <a:cubicBezTo>
                  <a:pt x="1256" y="253"/>
                  <a:pt x="1057" y="181"/>
                  <a:pt x="840" y="118"/>
                </a:cubicBezTo>
                <a:cubicBezTo>
                  <a:pt x="641" y="55"/>
                  <a:pt x="433" y="18"/>
                  <a:pt x="226" y="9"/>
                </a:cubicBezTo>
                <a:cubicBezTo>
                  <a:pt x="154" y="0"/>
                  <a:pt x="73" y="0"/>
                  <a:pt x="0" y="0"/>
                </a:cubicBezTo>
                <a:cubicBezTo>
                  <a:pt x="0" y="3090"/>
                  <a:pt x="0" y="3090"/>
                  <a:pt x="0" y="3090"/>
                </a:cubicBezTo>
                <a:lnTo>
                  <a:pt x="3144" y="3090"/>
                </a:lnTo>
              </a:path>
            </a:pathLst>
          </a:custGeom>
          <a:solidFill>
            <a:srgbClr val="3898EC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" name="Freeform 362"/>
          <p:cNvSpPr>
            <a:spLocks noChangeArrowheads="1"/>
          </p:cNvSpPr>
          <p:nvPr/>
        </p:nvSpPr>
        <p:spPr bwMode="auto">
          <a:xfrm>
            <a:off x="4318556" y="3589831"/>
            <a:ext cx="1584678" cy="1549317"/>
          </a:xfrm>
          <a:custGeom>
            <a:avLst/>
            <a:gdLst>
              <a:gd name="T0" fmla="*/ 9 w 3163"/>
              <a:gd name="T1" fmla="*/ 0 h 3090"/>
              <a:gd name="T2" fmla="*/ 9 w 3163"/>
              <a:gd name="T3" fmla="*/ 0 h 3090"/>
              <a:gd name="T4" fmla="*/ 72 w 3163"/>
              <a:gd name="T5" fmla="*/ 758 h 3090"/>
              <a:gd name="T6" fmla="*/ 1048 w 3163"/>
              <a:gd name="T7" fmla="*/ 2502 h 3090"/>
              <a:gd name="T8" fmla="*/ 1464 w 3163"/>
              <a:gd name="T9" fmla="*/ 3089 h 3090"/>
              <a:gd name="T10" fmla="*/ 3162 w 3163"/>
              <a:gd name="T11" fmla="*/ 3089 h 3090"/>
              <a:gd name="T12" fmla="*/ 3162 w 3163"/>
              <a:gd name="T13" fmla="*/ 0 h 3090"/>
              <a:gd name="T14" fmla="*/ 9 w 3163"/>
              <a:gd name="T15" fmla="*/ 0 h 3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63" h="3090">
                <a:moveTo>
                  <a:pt x="9" y="0"/>
                </a:moveTo>
                <a:lnTo>
                  <a:pt x="9" y="0"/>
                </a:lnTo>
                <a:cubicBezTo>
                  <a:pt x="0" y="252"/>
                  <a:pt x="18" y="505"/>
                  <a:pt x="72" y="758"/>
                </a:cubicBezTo>
                <a:cubicBezTo>
                  <a:pt x="208" y="1445"/>
                  <a:pt x="542" y="2023"/>
                  <a:pt x="1048" y="2502"/>
                </a:cubicBezTo>
                <a:cubicBezTo>
                  <a:pt x="1238" y="2674"/>
                  <a:pt x="1373" y="2872"/>
                  <a:pt x="1464" y="3089"/>
                </a:cubicBezTo>
                <a:cubicBezTo>
                  <a:pt x="3162" y="3089"/>
                  <a:pt x="3162" y="3089"/>
                  <a:pt x="3162" y="3089"/>
                </a:cubicBezTo>
                <a:cubicBezTo>
                  <a:pt x="3162" y="0"/>
                  <a:pt x="3162" y="0"/>
                  <a:pt x="3162" y="0"/>
                </a:cubicBezTo>
                <a:lnTo>
                  <a:pt x="9" y="0"/>
                </a:lnTo>
              </a:path>
            </a:pathLst>
          </a:custGeom>
          <a:solidFill>
            <a:srgbClr val="747980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6" name="Freeform 363"/>
          <p:cNvSpPr>
            <a:spLocks noChangeArrowheads="1"/>
          </p:cNvSpPr>
          <p:nvPr/>
        </p:nvSpPr>
        <p:spPr bwMode="auto">
          <a:xfrm>
            <a:off x="5903234" y="3589831"/>
            <a:ext cx="1589100" cy="1549317"/>
          </a:xfrm>
          <a:custGeom>
            <a:avLst/>
            <a:gdLst>
              <a:gd name="T0" fmla="*/ 0 w 3172"/>
              <a:gd name="T1" fmla="*/ 3089 h 3090"/>
              <a:gd name="T2" fmla="*/ 0 w 3172"/>
              <a:gd name="T3" fmla="*/ 3089 h 3090"/>
              <a:gd name="T4" fmla="*/ 1680 w 3172"/>
              <a:gd name="T5" fmla="*/ 3089 h 3090"/>
              <a:gd name="T6" fmla="*/ 2096 w 3172"/>
              <a:gd name="T7" fmla="*/ 2520 h 3090"/>
              <a:gd name="T8" fmla="*/ 2593 w 3172"/>
              <a:gd name="T9" fmla="*/ 1933 h 3090"/>
              <a:gd name="T10" fmla="*/ 3144 w 3172"/>
              <a:gd name="T11" fmla="*/ 0 h 3090"/>
              <a:gd name="T12" fmla="*/ 0 w 3172"/>
              <a:gd name="T13" fmla="*/ 0 h 3090"/>
              <a:gd name="T14" fmla="*/ 0 w 3172"/>
              <a:gd name="T15" fmla="*/ 3089 h 3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72" h="3090">
                <a:moveTo>
                  <a:pt x="0" y="3089"/>
                </a:moveTo>
                <a:lnTo>
                  <a:pt x="0" y="3089"/>
                </a:lnTo>
                <a:cubicBezTo>
                  <a:pt x="1680" y="3089"/>
                  <a:pt x="1680" y="3089"/>
                  <a:pt x="1680" y="3089"/>
                </a:cubicBezTo>
                <a:cubicBezTo>
                  <a:pt x="1770" y="2872"/>
                  <a:pt x="1906" y="2683"/>
                  <a:pt x="2096" y="2520"/>
                </a:cubicBezTo>
                <a:cubicBezTo>
                  <a:pt x="2285" y="2340"/>
                  <a:pt x="2457" y="2150"/>
                  <a:pt x="2593" y="1933"/>
                </a:cubicBezTo>
                <a:cubicBezTo>
                  <a:pt x="2990" y="1328"/>
                  <a:pt x="3171" y="686"/>
                  <a:pt x="3144" y="0"/>
                </a:cubicBezTo>
                <a:cubicBezTo>
                  <a:pt x="0" y="0"/>
                  <a:pt x="0" y="0"/>
                  <a:pt x="0" y="0"/>
                </a:cubicBezTo>
                <a:lnTo>
                  <a:pt x="0" y="3089"/>
                </a:lnTo>
              </a:path>
            </a:pathLst>
          </a:custGeom>
          <a:solidFill>
            <a:srgbClr val="3898EC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7" name="Freeform 364"/>
          <p:cNvSpPr>
            <a:spLocks noChangeArrowheads="1"/>
          </p:cNvSpPr>
          <p:nvPr/>
        </p:nvSpPr>
        <p:spPr bwMode="auto">
          <a:xfrm>
            <a:off x="5030225" y="5139148"/>
            <a:ext cx="1748229" cy="1549316"/>
          </a:xfrm>
          <a:custGeom>
            <a:avLst/>
            <a:gdLst>
              <a:gd name="T0" fmla="*/ 2772 w 3487"/>
              <a:gd name="T1" fmla="*/ 2467 h 3091"/>
              <a:gd name="T2" fmla="*/ 2772 w 3487"/>
              <a:gd name="T3" fmla="*/ 2467 h 3091"/>
              <a:gd name="T4" fmla="*/ 2854 w 3487"/>
              <a:gd name="T5" fmla="*/ 2386 h 3091"/>
              <a:gd name="T6" fmla="*/ 3080 w 3487"/>
              <a:gd name="T7" fmla="*/ 2368 h 3091"/>
              <a:gd name="T8" fmla="*/ 3315 w 3487"/>
              <a:gd name="T9" fmla="*/ 2042 h 3091"/>
              <a:gd name="T10" fmla="*/ 3315 w 3487"/>
              <a:gd name="T11" fmla="*/ 1663 h 3091"/>
              <a:gd name="T12" fmla="*/ 3333 w 3487"/>
              <a:gd name="T13" fmla="*/ 1609 h 3091"/>
              <a:gd name="T14" fmla="*/ 3486 w 3487"/>
              <a:gd name="T15" fmla="*/ 1301 h 3091"/>
              <a:gd name="T16" fmla="*/ 3486 w 3487"/>
              <a:gd name="T17" fmla="*/ 985 h 3091"/>
              <a:gd name="T18" fmla="*/ 3342 w 3487"/>
              <a:gd name="T19" fmla="*/ 687 h 3091"/>
              <a:gd name="T20" fmla="*/ 3315 w 3487"/>
              <a:gd name="T21" fmla="*/ 633 h 3091"/>
              <a:gd name="T22" fmla="*/ 3324 w 3487"/>
              <a:gd name="T23" fmla="*/ 398 h 3091"/>
              <a:gd name="T24" fmla="*/ 3423 w 3487"/>
              <a:gd name="T25" fmla="*/ 0 h 3091"/>
              <a:gd name="T26" fmla="*/ 1743 w 3487"/>
              <a:gd name="T27" fmla="*/ 0 h 3091"/>
              <a:gd name="T28" fmla="*/ 45 w 3487"/>
              <a:gd name="T29" fmla="*/ 0 h 3091"/>
              <a:gd name="T30" fmla="*/ 171 w 3487"/>
              <a:gd name="T31" fmla="*/ 606 h 3091"/>
              <a:gd name="T32" fmla="*/ 135 w 3487"/>
              <a:gd name="T33" fmla="*/ 687 h 3091"/>
              <a:gd name="T34" fmla="*/ 0 w 3487"/>
              <a:gd name="T35" fmla="*/ 976 h 3091"/>
              <a:gd name="T36" fmla="*/ 0 w 3487"/>
              <a:gd name="T37" fmla="*/ 1311 h 3091"/>
              <a:gd name="T38" fmla="*/ 144 w 3487"/>
              <a:gd name="T39" fmla="*/ 1609 h 3091"/>
              <a:gd name="T40" fmla="*/ 171 w 3487"/>
              <a:gd name="T41" fmla="*/ 1672 h 3091"/>
              <a:gd name="T42" fmla="*/ 180 w 3487"/>
              <a:gd name="T43" fmla="*/ 2096 h 3091"/>
              <a:gd name="T44" fmla="*/ 515 w 3487"/>
              <a:gd name="T45" fmla="*/ 2386 h 3091"/>
              <a:gd name="T46" fmla="*/ 668 w 3487"/>
              <a:gd name="T47" fmla="*/ 2386 h 3091"/>
              <a:gd name="T48" fmla="*/ 704 w 3487"/>
              <a:gd name="T49" fmla="*/ 2422 h 3091"/>
              <a:gd name="T50" fmla="*/ 722 w 3487"/>
              <a:gd name="T51" fmla="*/ 2530 h 3091"/>
              <a:gd name="T52" fmla="*/ 1310 w 3487"/>
              <a:gd name="T53" fmla="*/ 3090 h 3091"/>
              <a:gd name="T54" fmla="*/ 1328 w 3487"/>
              <a:gd name="T55" fmla="*/ 3090 h 3091"/>
              <a:gd name="T56" fmla="*/ 2167 w 3487"/>
              <a:gd name="T57" fmla="*/ 3090 h 3091"/>
              <a:gd name="T58" fmla="*/ 2772 w 3487"/>
              <a:gd name="T59" fmla="*/ 2467 h 3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487" h="3091">
                <a:moveTo>
                  <a:pt x="2772" y="2467"/>
                </a:moveTo>
                <a:lnTo>
                  <a:pt x="2772" y="2467"/>
                </a:lnTo>
                <a:cubicBezTo>
                  <a:pt x="2782" y="2395"/>
                  <a:pt x="2782" y="2395"/>
                  <a:pt x="2854" y="2386"/>
                </a:cubicBezTo>
                <a:cubicBezTo>
                  <a:pt x="2935" y="2386"/>
                  <a:pt x="3007" y="2386"/>
                  <a:pt x="3080" y="2368"/>
                </a:cubicBezTo>
                <a:cubicBezTo>
                  <a:pt x="3215" y="2331"/>
                  <a:pt x="3306" y="2205"/>
                  <a:pt x="3315" y="2042"/>
                </a:cubicBezTo>
                <a:cubicBezTo>
                  <a:pt x="3315" y="1916"/>
                  <a:pt x="3315" y="1789"/>
                  <a:pt x="3315" y="1663"/>
                </a:cubicBezTo>
                <a:cubicBezTo>
                  <a:pt x="3315" y="1645"/>
                  <a:pt x="3324" y="1627"/>
                  <a:pt x="3333" y="1609"/>
                </a:cubicBezTo>
                <a:cubicBezTo>
                  <a:pt x="3441" y="1536"/>
                  <a:pt x="3486" y="1428"/>
                  <a:pt x="3486" y="1301"/>
                </a:cubicBezTo>
                <a:cubicBezTo>
                  <a:pt x="3486" y="1202"/>
                  <a:pt x="3486" y="1094"/>
                  <a:pt x="3486" y="985"/>
                </a:cubicBezTo>
                <a:cubicBezTo>
                  <a:pt x="3486" y="859"/>
                  <a:pt x="3441" y="759"/>
                  <a:pt x="3342" y="687"/>
                </a:cubicBezTo>
                <a:cubicBezTo>
                  <a:pt x="3324" y="669"/>
                  <a:pt x="3315" y="651"/>
                  <a:pt x="3315" y="633"/>
                </a:cubicBezTo>
                <a:cubicBezTo>
                  <a:pt x="3315" y="552"/>
                  <a:pt x="3315" y="470"/>
                  <a:pt x="3324" y="398"/>
                </a:cubicBezTo>
                <a:cubicBezTo>
                  <a:pt x="3342" y="253"/>
                  <a:pt x="3378" y="127"/>
                  <a:pt x="3423" y="0"/>
                </a:cubicBezTo>
                <a:cubicBezTo>
                  <a:pt x="1743" y="0"/>
                  <a:pt x="1743" y="0"/>
                  <a:pt x="1743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26" y="190"/>
                  <a:pt x="171" y="389"/>
                  <a:pt x="171" y="606"/>
                </a:cubicBezTo>
                <a:cubicBezTo>
                  <a:pt x="171" y="642"/>
                  <a:pt x="171" y="669"/>
                  <a:pt x="135" y="687"/>
                </a:cubicBezTo>
                <a:cubicBezTo>
                  <a:pt x="45" y="759"/>
                  <a:pt x="0" y="859"/>
                  <a:pt x="0" y="976"/>
                </a:cubicBezTo>
                <a:cubicBezTo>
                  <a:pt x="0" y="1094"/>
                  <a:pt x="0" y="1202"/>
                  <a:pt x="0" y="1311"/>
                </a:cubicBezTo>
                <a:cubicBezTo>
                  <a:pt x="0" y="1437"/>
                  <a:pt x="45" y="1536"/>
                  <a:pt x="144" y="1609"/>
                </a:cubicBezTo>
                <a:cubicBezTo>
                  <a:pt x="162" y="1618"/>
                  <a:pt x="171" y="1654"/>
                  <a:pt x="171" y="1672"/>
                </a:cubicBezTo>
                <a:cubicBezTo>
                  <a:pt x="171" y="1817"/>
                  <a:pt x="162" y="1952"/>
                  <a:pt x="180" y="2096"/>
                </a:cubicBezTo>
                <a:cubicBezTo>
                  <a:pt x="189" y="2268"/>
                  <a:pt x="343" y="2395"/>
                  <a:pt x="515" y="2386"/>
                </a:cubicBezTo>
                <a:cubicBezTo>
                  <a:pt x="569" y="2386"/>
                  <a:pt x="623" y="2386"/>
                  <a:pt x="668" y="2386"/>
                </a:cubicBezTo>
                <a:cubicBezTo>
                  <a:pt x="686" y="2386"/>
                  <a:pt x="695" y="2404"/>
                  <a:pt x="704" y="2422"/>
                </a:cubicBezTo>
                <a:cubicBezTo>
                  <a:pt x="713" y="2458"/>
                  <a:pt x="722" y="2494"/>
                  <a:pt x="722" y="2530"/>
                </a:cubicBezTo>
                <a:cubicBezTo>
                  <a:pt x="786" y="2819"/>
                  <a:pt x="1030" y="3054"/>
                  <a:pt x="1310" y="3090"/>
                </a:cubicBezTo>
                <a:cubicBezTo>
                  <a:pt x="1319" y="3090"/>
                  <a:pt x="1319" y="3090"/>
                  <a:pt x="1328" y="3090"/>
                </a:cubicBezTo>
                <a:cubicBezTo>
                  <a:pt x="2167" y="3090"/>
                  <a:pt x="2167" y="3090"/>
                  <a:pt x="2167" y="3090"/>
                </a:cubicBezTo>
                <a:cubicBezTo>
                  <a:pt x="2483" y="3036"/>
                  <a:pt x="2709" y="2801"/>
                  <a:pt x="2772" y="2467"/>
                </a:cubicBezTo>
              </a:path>
            </a:pathLst>
          </a:custGeom>
          <a:solidFill>
            <a:srgbClr val="E86222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8" name="Freeform 365"/>
          <p:cNvSpPr>
            <a:spLocks noChangeArrowheads="1"/>
          </p:cNvSpPr>
          <p:nvPr/>
        </p:nvSpPr>
        <p:spPr bwMode="auto">
          <a:xfrm>
            <a:off x="4875514" y="3892622"/>
            <a:ext cx="581269" cy="581269"/>
          </a:xfrm>
          <a:custGeom>
            <a:avLst/>
            <a:gdLst>
              <a:gd name="T0" fmla="*/ 579 w 1158"/>
              <a:gd name="T1" fmla="*/ 1157 h 1158"/>
              <a:gd name="T2" fmla="*/ 579 w 1158"/>
              <a:gd name="T3" fmla="*/ 1157 h 1158"/>
              <a:gd name="T4" fmla="*/ 172 w 1158"/>
              <a:gd name="T5" fmla="*/ 986 h 1158"/>
              <a:gd name="T6" fmla="*/ 0 w 1158"/>
              <a:gd name="T7" fmla="*/ 579 h 1158"/>
              <a:gd name="T8" fmla="*/ 172 w 1158"/>
              <a:gd name="T9" fmla="*/ 172 h 1158"/>
              <a:gd name="T10" fmla="*/ 579 w 1158"/>
              <a:gd name="T11" fmla="*/ 0 h 1158"/>
              <a:gd name="T12" fmla="*/ 985 w 1158"/>
              <a:gd name="T13" fmla="*/ 172 h 1158"/>
              <a:gd name="T14" fmla="*/ 1157 w 1158"/>
              <a:gd name="T15" fmla="*/ 579 h 1158"/>
              <a:gd name="T16" fmla="*/ 985 w 1158"/>
              <a:gd name="T17" fmla="*/ 986 h 1158"/>
              <a:gd name="T18" fmla="*/ 579 w 1158"/>
              <a:gd name="T19" fmla="*/ 1157 h 1158"/>
              <a:gd name="T20" fmla="*/ 579 w 1158"/>
              <a:gd name="T21" fmla="*/ 73 h 1158"/>
              <a:gd name="T22" fmla="*/ 579 w 1158"/>
              <a:gd name="T23" fmla="*/ 73 h 1158"/>
              <a:gd name="T24" fmla="*/ 226 w 1158"/>
              <a:gd name="T25" fmla="*/ 227 h 1158"/>
              <a:gd name="T26" fmla="*/ 73 w 1158"/>
              <a:gd name="T27" fmla="*/ 579 h 1158"/>
              <a:gd name="T28" fmla="*/ 226 w 1158"/>
              <a:gd name="T29" fmla="*/ 931 h 1158"/>
              <a:gd name="T30" fmla="*/ 579 w 1158"/>
              <a:gd name="T31" fmla="*/ 1085 h 1158"/>
              <a:gd name="T32" fmla="*/ 931 w 1158"/>
              <a:gd name="T33" fmla="*/ 931 h 1158"/>
              <a:gd name="T34" fmla="*/ 1085 w 1158"/>
              <a:gd name="T35" fmla="*/ 579 h 1158"/>
              <a:gd name="T36" fmla="*/ 931 w 1158"/>
              <a:gd name="T37" fmla="*/ 227 h 1158"/>
              <a:gd name="T38" fmla="*/ 579 w 1158"/>
              <a:gd name="T39" fmla="*/ 73 h 1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58" h="1158">
                <a:moveTo>
                  <a:pt x="579" y="1157"/>
                </a:moveTo>
                <a:lnTo>
                  <a:pt x="579" y="1157"/>
                </a:lnTo>
                <a:cubicBezTo>
                  <a:pt x="425" y="1157"/>
                  <a:pt x="280" y="1094"/>
                  <a:pt x="172" y="986"/>
                </a:cubicBezTo>
                <a:cubicBezTo>
                  <a:pt x="64" y="877"/>
                  <a:pt x="0" y="733"/>
                  <a:pt x="0" y="579"/>
                </a:cubicBezTo>
                <a:cubicBezTo>
                  <a:pt x="0" y="425"/>
                  <a:pt x="64" y="281"/>
                  <a:pt x="172" y="172"/>
                </a:cubicBezTo>
                <a:cubicBezTo>
                  <a:pt x="280" y="64"/>
                  <a:pt x="425" y="0"/>
                  <a:pt x="579" y="0"/>
                </a:cubicBezTo>
                <a:cubicBezTo>
                  <a:pt x="732" y="0"/>
                  <a:pt x="877" y="64"/>
                  <a:pt x="985" y="172"/>
                </a:cubicBezTo>
                <a:cubicBezTo>
                  <a:pt x="1094" y="281"/>
                  <a:pt x="1157" y="425"/>
                  <a:pt x="1157" y="579"/>
                </a:cubicBezTo>
                <a:cubicBezTo>
                  <a:pt x="1157" y="733"/>
                  <a:pt x="1094" y="877"/>
                  <a:pt x="985" y="986"/>
                </a:cubicBezTo>
                <a:cubicBezTo>
                  <a:pt x="877" y="1094"/>
                  <a:pt x="732" y="1157"/>
                  <a:pt x="579" y="1157"/>
                </a:cubicBezTo>
                <a:close/>
                <a:moveTo>
                  <a:pt x="579" y="73"/>
                </a:moveTo>
                <a:lnTo>
                  <a:pt x="579" y="73"/>
                </a:lnTo>
                <a:cubicBezTo>
                  <a:pt x="443" y="73"/>
                  <a:pt x="317" y="127"/>
                  <a:pt x="226" y="227"/>
                </a:cubicBezTo>
                <a:cubicBezTo>
                  <a:pt x="127" y="317"/>
                  <a:pt x="73" y="443"/>
                  <a:pt x="73" y="579"/>
                </a:cubicBezTo>
                <a:cubicBezTo>
                  <a:pt x="73" y="714"/>
                  <a:pt x="127" y="841"/>
                  <a:pt x="226" y="931"/>
                </a:cubicBezTo>
                <a:cubicBezTo>
                  <a:pt x="317" y="1031"/>
                  <a:pt x="443" y="1085"/>
                  <a:pt x="579" y="1085"/>
                </a:cubicBezTo>
                <a:cubicBezTo>
                  <a:pt x="714" y="1085"/>
                  <a:pt x="841" y="1031"/>
                  <a:pt x="931" y="931"/>
                </a:cubicBezTo>
                <a:cubicBezTo>
                  <a:pt x="1030" y="841"/>
                  <a:pt x="1085" y="714"/>
                  <a:pt x="1085" y="579"/>
                </a:cubicBezTo>
                <a:cubicBezTo>
                  <a:pt x="1085" y="443"/>
                  <a:pt x="1030" y="317"/>
                  <a:pt x="931" y="227"/>
                </a:cubicBezTo>
                <a:cubicBezTo>
                  <a:pt x="841" y="127"/>
                  <a:pt x="714" y="73"/>
                  <a:pt x="579" y="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1" name="Freeform 366"/>
          <p:cNvSpPr>
            <a:spLocks noChangeArrowheads="1"/>
          </p:cNvSpPr>
          <p:nvPr/>
        </p:nvSpPr>
        <p:spPr bwMode="auto">
          <a:xfrm>
            <a:off x="4983811" y="4000919"/>
            <a:ext cx="358044" cy="302792"/>
          </a:xfrm>
          <a:custGeom>
            <a:avLst/>
            <a:gdLst>
              <a:gd name="T0" fmla="*/ 705 w 715"/>
              <a:gd name="T1" fmla="*/ 63 h 606"/>
              <a:gd name="T2" fmla="*/ 705 w 715"/>
              <a:gd name="T3" fmla="*/ 63 h 606"/>
              <a:gd name="T4" fmla="*/ 271 w 715"/>
              <a:gd name="T5" fmla="*/ 596 h 606"/>
              <a:gd name="T6" fmla="*/ 262 w 715"/>
              <a:gd name="T7" fmla="*/ 596 h 606"/>
              <a:gd name="T8" fmla="*/ 262 w 715"/>
              <a:gd name="T9" fmla="*/ 596 h 606"/>
              <a:gd name="T10" fmla="*/ 262 w 715"/>
              <a:gd name="T11" fmla="*/ 596 h 606"/>
              <a:gd name="T12" fmla="*/ 262 w 715"/>
              <a:gd name="T13" fmla="*/ 605 h 606"/>
              <a:gd name="T14" fmla="*/ 262 w 715"/>
              <a:gd name="T15" fmla="*/ 605 h 606"/>
              <a:gd name="T16" fmla="*/ 262 w 715"/>
              <a:gd name="T17" fmla="*/ 605 h 606"/>
              <a:gd name="T18" fmla="*/ 253 w 715"/>
              <a:gd name="T19" fmla="*/ 605 h 606"/>
              <a:gd name="T20" fmla="*/ 253 w 715"/>
              <a:gd name="T21" fmla="*/ 605 h 606"/>
              <a:gd name="T22" fmla="*/ 253 w 715"/>
              <a:gd name="T23" fmla="*/ 605 h 606"/>
              <a:gd name="T24" fmla="*/ 253 w 715"/>
              <a:gd name="T25" fmla="*/ 605 h 606"/>
              <a:gd name="T26" fmla="*/ 253 w 715"/>
              <a:gd name="T27" fmla="*/ 605 h 606"/>
              <a:gd name="T28" fmla="*/ 253 w 715"/>
              <a:gd name="T29" fmla="*/ 605 h 606"/>
              <a:gd name="T30" fmla="*/ 244 w 715"/>
              <a:gd name="T31" fmla="*/ 605 h 606"/>
              <a:gd name="T32" fmla="*/ 244 w 715"/>
              <a:gd name="T33" fmla="*/ 605 h 606"/>
              <a:gd name="T34" fmla="*/ 244 w 715"/>
              <a:gd name="T35" fmla="*/ 605 h 606"/>
              <a:gd name="T36" fmla="*/ 244 w 715"/>
              <a:gd name="T37" fmla="*/ 605 h 606"/>
              <a:gd name="T38" fmla="*/ 244 w 715"/>
              <a:gd name="T39" fmla="*/ 605 h 606"/>
              <a:gd name="T40" fmla="*/ 244 w 715"/>
              <a:gd name="T41" fmla="*/ 605 h 606"/>
              <a:gd name="T42" fmla="*/ 244 w 715"/>
              <a:gd name="T43" fmla="*/ 605 h 606"/>
              <a:gd name="T44" fmla="*/ 235 w 715"/>
              <a:gd name="T45" fmla="*/ 605 h 606"/>
              <a:gd name="T46" fmla="*/ 235 w 715"/>
              <a:gd name="T47" fmla="*/ 605 h 606"/>
              <a:gd name="T48" fmla="*/ 235 w 715"/>
              <a:gd name="T49" fmla="*/ 605 h 606"/>
              <a:gd name="T50" fmla="*/ 235 w 715"/>
              <a:gd name="T51" fmla="*/ 605 h 606"/>
              <a:gd name="T52" fmla="*/ 226 w 715"/>
              <a:gd name="T53" fmla="*/ 605 h 606"/>
              <a:gd name="T54" fmla="*/ 226 w 715"/>
              <a:gd name="T55" fmla="*/ 605 h 606"/>
              <a:gd name="T56" fmla="*/ 226 w 715"/>
              <a:gd name="T57" fmla="*/ 596 h 606"/>
              <a:gd name="T58" fmla="*/ 226 w 715"/>
              <a:gd name="T59" fmla="*/ 596 h 606"/>
              <a:gd name="T60" fmla="*/ 217 w 715"/>
              <a:gd name="T61" fmla="*/ 596 h 606"/>
              <a:gd name="T62" fmla="*/ 9 w 715"/>
              <a:gd name="T63" fmla="*/ 379 h 606"/>
              <a:gd name="T64" fmla="*/ 9 w 715"/>
              <a:gd name="T65" fmla="*/ 334 h 606"/>
              <a:gd name="T66" fmla="*/ 54 w 715"/>
              <a:gd name="T67" fmla="*/ 334 h 606"/>
              <a:gd name="T68" fmla="*/ 244 w 715"/>
              <a:gd name="T69" fmla="*/ 524 h 606"/>
              <a:gd name="T70" fmla="*/ 651 w 715"/>
              <a:gd name="T71" fmla="*/ 18 h 606"/>
              <a:gd name="T72" fmla="*/ 696 w 715"/>
              <a:gd name="T73" fmla="*/ 9 h 606"/>
              <a:gd name="T74" fmla="*/ 705 w 715"/>
              <a:gd name="T75" fmla="*/ 63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15" h="606">
                <a:moveTo>
                  <a:pt x="705" y="63"/>
                </a:moveTo>
                <a:lnTo>
                  <a:pt x="705" y="63"/>
                </a:lnTo>
                <a:cubicBezTo>
                  <a:pt x="271" y="596"/>
                  <a:pt x="271" y="596"/>
                  <a:pt x="271" y="596"/>
                </a:cubicBezTo>
                <a:cubicBezTo>
                  <a:pt x="271" y="596"/>
                  <a:pt x="271" y="596"/>
                  <a:pt x="262" y="596"/>
                </a:cubicBezTo>
                <a:lnTo>
                  <a:pt x="262" y="596"/>
                </a:lnTo>
                <a:lnTo>
                  <a:pt x="262" y="596"/>
                </a:lnTo>
                <a:cubicBezTo>
                  <a:pt x="262" y="596"/>
                  <a:pt x="262" y="596"/>
                  <a:pt x="262" y="605"/>
                </a:cubicBezTo>
                <a:lnTo>
                  <a:pt x="262" y="605"/>
                </a:lnTo>
                <a:lnTo>
                  <a:pt x="262" y="605"/>
                </a:lnTo>
                <a:cubicBezTo>
                  <a:pt x="253" y="605"/>
                  <a:pt x="253" y="605"/>
                  <a:pt x="253" y="605"/>
                </a:cubicBezTo>
                <a:lnTo>
                  <a:pt x="253" y="605"/>
                </a:lnTo>
                <a:lnTo>
                  <a:pt x="253" y="605"/>
                </a:lnTo>
                <a:lnTo>
                  <a:pt x="253" y="605"/>
                </a:lnTo>
                <a:lnTo>
                  <a:pt x="253" y="605"/>
                </a:lnTo>
                <a:lnTo>
                  <a:pt x="253" y="605"/>
                </a:lnTo>
                <a:lnTo>
                  <a:pt x="244" y="605"/>
                </a:lnTo>
                <a:lnTo>
                  <a:pt x="244" y="605"/>
                </a:lnTo>
                <a:lnTo>
                  <a:pt x="244" y="605"/>
                </a:lnTo>
                <a:lnTo>
                  <a:pt x="244" y="605"/>
                </a:lnTo>
                <a:lnTo>
                  <a:pt x="244" y="605"/>
                </a:lnTo>
                <a:lnTo>
                  <a:pt x="244" y="605"/>
                </a:lnTo>
                <a:lnTo>
                  <a:pt x="244" y="605"/>
                </a:lnTo>
                <a:lnTo>
                  <a:pt x="235" y="605"/>
                </a:lnTo>
                <a:lnTo>
                  <a:pt x="235" y="605"/>
                </a:lnTo>
                <a:lnTo>
                  <a:pt x="235" y="605"/>
                </a:lnTo>
                <a:lnTo>
                  <a:pt x="235" y="605"/>
                </a:lnTo>
                <a:cubicBezTo>
                  <a:pt x="226" y="605"/>
                  <a:pt x="226" y="605"/>
                  <a:pt x="226" y="605"/>
                </a:cubicBezTo>
                <a:lnTo>
                  <a:pt x="226" y="605"/>
                </a:lnTo>
                <a:lnTo>
                  <a:pt x="226" y="596"/>
                </a:lnTo>
                <a:lnTo>
                  <a:pt x="226" y="596"/>
                </a:lnTo>
                <a:cubicBezTo>
                  <a:pt x="226" y="596"/>
                  <a:pt x="226" y="596"/>
                  <a:pt x="217" y="596"/>
                </a:cubicBezTo>
                <a:cubicBezTo>
                  <a:pt x="9" y="379"/>
                  <a:pt x="9" y="379"/>
                  <a:pt x="9" y="379"/>
                </a:cubicBezTo>
                <a:cubicBezTo>
                  <a:pt x="0" y="370"/>
                  <a:pt x="0" y="352"/>
                  <a:pt x="9" y="334"/>
                </a:cubicBezTo>
                <a:cubicBezTo>
                  <a:pt x="27" y="325"/>
                  <a:pt x="45" y="325"/>
                  <a:pt x="54" y="334"/>
                </a:cubicBezTo>
                <a:cubicBezTo>
                  <a:pt x="244" y="524"/>
                  <a:pt x="244" y="524"/>
                  <a:pt x="244" y="524"/>
                </a:cubicBezTo>
                <a:cubicBezTo>
                  <a:pt x="651" y="18"/>
                  <a:pt x="651" y="18"/>
                  <a:pt x="651" y="18"/>
                </a:cubicBezTo>
                <a:cubicBezTo>
                  <a:pt x="660" y="0"/>
                  <a:pt x="687" y="0"/>
                  <a:pt x="696" y="9"/>
                </a:cubicBezTo>
                <a:cubicBezTo>
                  <a:pt x="714" y="27"/>
                  <a:pt x="714" y="45"/>
                  <a:pt x="705" y="63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3" name="Freeform 367"/>
          <p:cNvSpPr>
            <a:spLocks noChangeArrowheads="1"/>
          </p:cNvSpPr>
          <p:nvPr/>
        </p:nvSpPr>
        <p:spPr bwMode="auto">
          <a:xfrm>
            <a:off x="6391678" y="3987658"/>
            <a:ext cx="444240" cy="439821"/>
          </a:xfrm>
          <a:custGeom>
            <a:avLst/>
            <a:gdLst>
              <a:gd name="T0" fmla="*/ 850 w 887"/>
              <a:gd name="T1" fmla="*/ 398 h 878"/>
              <a:gd name="T2" fmla="*/ 850 w 887"/>
              <a:gd name="T3" fmla="*/ 398 h 878"/>
              <a:gd name="T4" fmla="*/ 813 w 887"/>
              <a:gd name="T5" fmla="*/ 434 h 878"/>
              <a:gd name="T6" fmla="*/ 813 w 887"/>
              <a:gd name="T7" fmla="*/ 804 h 878"/>
              <a:gd name="T8" fmla="*/ 82 w 887"/>
              <a:gd name="T9" fmla="*/ 804 h 878"/>
              <a:gd name="T10" fmla="*/ 82 w 887"/>
              <a:gd name="T11" fmla="*/ 73 h 878"/>
              <a:gd name="T12" fmla="*/ 443 w 887"/>
              <a:gd name="T13" fmla="*/ 73 h 878"/>
              <a:gd name="T14" fmla="*/ 479 w 887"/>
              <a:gd name="T15" fmla="*/ 37 h 878"/>
              <a:gd name="T16" fmla="*/ 443 w 887"/>
              <a:gd name="T17" fmla="*/ 0 h 878"/>
              <a:gd name="T18" fmla="*/ 54 w 887"/>
              <a:gd name="T19" fmla="*/ 0 h 878"/>
              <a:gd name="T20" fmla="*/ 0 w 887"/>
              <a:gd name="T21" fmla="*/ 46 h 878"/>
              <a:gd name="T22" fmla="*/ 0 w 887"/>
              <a:gd name="T23" fmla="*/ 832 h 878"/>
              <a:gd name="T24" fmla="*/ 54 w 887"/>
              <a:gd name="T25" fmla="*/ 877 h 878"/>
              <a:gd name="T26" fmla="*/ 832 w 887"/>
              <a:gd name="T27" fmla="*/ 877 h 878"/>
              <a:gd name="T28" fmla="*/ 886 w 887"/>
              <a:gd name="T29" fmla="*/ 832 h 878"/>
              <a:gd name="T30" fmla="*/ 886 w 887"/>
              <a:gd name="T31" fmla="*/ 434 h 878"/>
              <a:gd name="T32" fmla="*/ 850 w 887"/>
              <a:gd name="T33" fmla="*/ 39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87" h="878">
                <a:moveTo>
                  <a:pt x="850" y="398"/>
                </a:moveTo>
                <a:lnTo>
                  <a:pt x="850" y="398"/>
                </a:lnTo>
                <a:cubicBezTo>
                  <a:pt x="823" y="398"/>
                  <a:pt x="813" y="416"/>
                  <a:pt x="813" y="434"/>
                </a:cubicBezTo>
                <a:cubicBezTo>
                  <a:pt x="813" y="804"/>
                  <a:pt x="813" y="804"/>
                  <a:pt x="813" y="804"/>
                </a:cubicBezTo>
                <a:cubicBezTo>
                  <a:pt x="82" y="804"/>
                  <a:pt x="82" y="804"/>
                  <a:pt x="82" y="804"/>
                </a:cubicBezTo>
                <a:cubicBezTo>
                  <a:pt x="82" y="73"/>
                  <a:pt x="82" y="73"/>
                  <a:pt x="82" y="73"/>
                </a:cubicBezTo>
                <a:cubicBezTo>
                  <a:pt x="443" y="73"/>
                  <a:pt x="443" y="73"/>
                  <a:pt x="443" y="73"/>
                </a:cubicBezTo>
                <a:cubicBezTo>
                  <a:pt x="461" y="73"/>
                  <a:pt x="479" y="55"/>
                  <a:pt x="479" y="37"/>
                </a:cubicBezTo>
                <a:cubicBezTo>
                  <a:pt x="479" y="18"/>
                  <a:pt x="461" y="0"/>
                  <a:pt x="443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28" y="0"/>
                  <a:pt x="0" y="18"/>
                  <a:pt x="0" y="46"/>
                </a:cubicBezTo>
                <a:cubicBezTo>
                  <a:pt x="0" y="832"/>
                  <a:pt x="0" y="832"/>
                  <a:pt x="0" y="832"/>
                </a:cubicBezTo>
                <a:cubicBezTo>
                  <a:pt x="0" y="859"/>
                  <a:pt x="28" y="877"/>
                  <a:pt x="54" y="877"/>
                </a:cubicBezTo>
                <a:cubicBezTo>
                  <a:pt x="832" y="877"/>
                  <a:pt x="832" y="877"/>
                  <a:pt x="832" y="877"/>
                </a:cubicBezTo>
                <a:cubicBezTo>
                  <a:pt x="859" y="877"/>
                  <a:pt x="886" y="859"/>
                  <a:pt x="886" y="832"/>
                </a:cubicBezTo>
                <a:cubicBezTo>
                  <a:pt x="886" y="434"/>
                  <a:pt x="886" y="434"/>
                  <a:pt x="886" y="434"/>
                </a:cubicBezTo>
                <a:cubicBezTo>
                  <a:pt x="886" y="416"/>
                  <a:pt x="868" y="398"/>
                  <a:pt x="850" y="398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5" name="Freeform 368"/>
          <p:cNvSpPr>
            <a:spLocks noChangeArrowheads="1"/>
          </p:cNvSpPr>
          <p:nvPr/>
        </p:nvSpPr>
        <p:spPr bwMode="auto">
          <a:xfrm>
            <a:off x="6637004" y="3939035"/>
            <a:ext cx="249748" cy="245328"/>
          </a:xfrm>
          <a:custGeom>
            <a:avLst/>
            <a:gdLst>
              <a:gd name="T0" fmla="*/ 488 w 498"/>
              <a:gd name="T1" fmla="*/ 117 h 489"/>
              <a:gd name="T2" fmla="*/ 488 w 498"/>
              <a:gd name="T3" fmla="*/ 117 h 489"/>
              <a:gd name="T4" fmla="*/ 380 w 498"/>
              <a:gd name="T5" fmla="*/ 9 h 489"/>
              <a:gd name="T6" fmla="*/ 353 w 498"/>
              <a:gd name="T7" fmla="*/ 0 h 489"/>
              <a:gd name="T8" fmla="*/ 325 w 498"/>
              <a:gd name="T9" fmla="*/ 9 h 489"/>
              <a:gd name="T10" fmla="*/ 54 w 498"/>
              <a:gd name="T11" fmla="*/ 280 h 489"/>
              <a:gd name="T12" fmla="*/ 46 w 498"/>
              <a:gd name="T13" fmla="*/ 298 h 489"/>
              <a:gd name="T14" fmla="*/ 9 w 498"/>
              <a:gd name="T15" fmla="*/ 434 h 489"/>
              <a:gd name="T16" fmla="*/ 18 w 498"/>
              <a:gd name="T17" fmla="*/ 470 h 489"/>
              <a:gd name="T18" fmla="*/ 46 w 498"/>
              <a:gd name="T19" fmla="*/ 488 h 489"/>
              <a:gd name="T20" fmla="*/ 54 w 498"/>
              <a:gd name="T21" fmla="*/ 479 h 489"/>
              <a:gd name="T22" fmla="*/ 199 w 498"/>
              <a:gd name="T23" fmla="*/ 452 h 489"/>
              <a:gd name="T24" fmla="*/ 217 w 498"/>
              <a:gd name="T25" fmla="*/ 443 h 489"/>
              <a:gd name="T26" fmla="*/ 488 w 498"/>
              <a:gd name="T27" fmla="*/ 172 h 489"/>
              <a:gd name="T28" fmla="*/ 488 w 498"/>
              <a:gd name="T29" fmla="*/ 117 h 489"/>
              <a:gd name="T30" fmla="*/ 172 w 498"/>
              <a:gd name="T31" fmla="*/ 380 h 489"/>
              <a:gd name="T32" fmla="*/ 172 w 498"/>
              <a:gd name="T33" fmla="*/ 380 h 489"/>
              <a:gd name="T34" fmla="*/ 100 w 498"/>
              <a:gd name="T35" fmla="*/ 398 h 489"/>
              <a:gd name="T36" fmla="*/ 118 w 498"/>
              <a:gd name="T37" fmla="*/ 325 h 489"/>
              <a:gd name="T38" fmla="*/ 253 w 498"/>
              <a:gd name="T39" fmla="*/ 190 h 489"/>
              <a:gd name="T40" fmla="*/ 307 w 498"/>
              <a:gd name="T41" fmla="*/ 244 h 489"/>
              <a:gd name="T42" fmla="*/ 172 w 498"/>
              <a:gd name="T43" fmla="*/ 380 h 489"/>
              <a:gd name="T44" fmla="*/ 362 w 498"/>
              <a:gd name="T45" fmla="*/ 190 h 489"/>
              <a:gd name="T46" fmla="*/ 362 w 498"/>
              <a:gd name="T47" fmla="*/ 190 h 489"/>
              <a:gd name="T48" fmla="*/ 307 w 498"/>
              <a:gd name="T49" fmla="*/ 136 h 489"/>
              <a:gd name="T50" fmla="*/ 353 w 498"/>
              <a:gd name="T51" fmla="*/ 90 h 489"/>
              <a:gd name="T52" fmla="*/ 407 w 498"/>
              <a:gd name="T53" fmla="*/ 145 h 489"/>
              <a:gd name="T54" fmla="*/ 362 w 498"/>
              <a:gd name="T55" fmla="*/ 19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8" h="489">
                <a:moveTo>
                  <a:pt x="488" y="117"/>
                </a:moveTo>
                <a:lnTo>
                  <a:pt x="488" y="117"/>
                </a:lnTo>
                <a:cubicBezTo>
                  <a:pt x="380" y="9"/>
                  <a:pt x="380" y="9"/>
                  <a:pt x="380" y="9"/>
                </a:cubicBezTo>
                <a:cubicBezTo>
                  <a:pt x="371" y="0"/>
                  <a:pt x="362" y="0"/>
                  <a:pt x="353" y="0"/>
                </a:cubicBezTo>
                <a:cubicBezTo>
                  <a:pt x="344" y="0"/>
                  <a:pt x="335" y="0"/>
                  <a:pt x="325" y="9"/>
                </a:cubicBezTo>
                <a:cubicBezTo>
                  <a:pt x="54" y="280"/>
                  <a:pt x="54" y="280"/>
                  <a:pt x="54" y="280"/>
                </a:cubicBezTo>
                <a:cubicBezTo>
                  <a:pt x="54" y="289"/>
                  <a:pt x="46" y="289"/>
                  <a:pt x="46" y="298"/>
                </a:cubicBezTo>
                <a:cubicBezTo>
                  <a:pt x="9" y="434"/>
                  <a:pt x="9" y="434"/>
                  <a:pt x="9" y="434"/>
                </a:cubicBezTo>
                <a:cubicBezTo>
                  <a:pt x="0" y="452"/>
                  <a:pt x="9" y="461"/>
                  <a:pt x="18" y="470"/>
                </a:cubicBezTo>
                <a:cubicBezTo>
                  <a:pt x="27" y="479"/>
                  <a:pt x="36" y="488"/>
                  <a:pt x="46" y="488"/>
                </a:cubicBezTo>
                <a:cubicBezTo>
                  <a:pt x="46" y="488"/>
                  <a:pt x="46" y="488"/>
                  <a:pt x="54" y="479"/>
                </a:cubicBezTo>
                <a:cubicBezTo>
                  <a:pt x="199" y="452"/>
                  <a:pt x="199" y="452"/>
                  <a:pt x="199" y="452"/>
                </a:cubicBezTo>
                <a:cubicBezTo>
                  <a:pt x="208" y="452"/>
                  <a:pt x="208" y="452"/>
                  <a:pt x="217" y="443"/>
                </a:cubicBezTo>
                <a:cubicBezTo>
                  <a:pt x="488" y="172"/>
                  <a:pt x="488" y="172"/>
                  <a:pt x="488" y="172"/>
                </a:cubicBezTo>
                <a:cubicBezTo>
                  <a:pt x="497" y="154"/>
                  <a:pt x="497" y="136"/>
                  <a:pt x="488" y="117"/>
                </a:cubicBezTo>
                <a:close/>
                <a:moveTo>
                  <a:pt x="172" y="380"/>
                </a:moveTo>
                <a:lnTo>
                  <a:pt x="172" y="380"/>
                </a:lnTo>
                <a:cubicBezTo>
                  <a:pt x="100" y="398"/>
                  <a:pt x="100" y="398"/>
                  <a:pt x="100" y="398"/>
                </a:cubicBezTo>
                <a:cubicBezTo>
                  <a:pt x="118" y="325"/>
                  <a:pt x="118" y="325"/>
                  <a:pt x="118" y="325"/>
                </a:cubicBezTo>
                <a:cubicBezTo>
                  <a:pt x="253" y="190"/>
                  <a:pt x="253" y="190"/>
                  <a:pt x="253" y="190"/>
                </a:cubicBezTo>
                <a:cubicBezTo>
                  <a:pt x="307" y="244"/>
                  <a:pt x="307" y="244"/>
                  <a:pt x="307" y="244"/>
                </a:cubicBezTo>
                <a:lnTo>
                  <a:pt x="172" y="380"/>
                </a:lnTo>
                <a:close/>
                <a:moveTo>
                  <a:pt x="362" y="190"/>
                </a:moveTo>
                <a:lnTo>
                  <a:pt x="362" y="190"/>
                </a:lnTo>
                <a:cubicBezTo>
                  <a:pt x="307" y="136"/>
                  <a:pt x="307" y="136"/>
                  <a:pt x="307" y="136"/>
                </a:cubicBezTo>
                <a:cubicBezTo>
                  <a:pt x="353" y="90"/>
                  <a:pt x="353" y="90"/>
                  <a:pt x="353" y="90"/>
                </a:cubicBezTo>
                <a:cubicBezTo>
                  <a:pt x="407" y="145"/>
                  <a:pt x="407" y="145"/>
                  <a:pt x="407" y="145"/>
                </a:cubicBezTo>
                <a:lnTo>
                  <a:pt x="362" y="1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6" name="Freeform 369"/>
          <p:cNvSpPr>
            <a:spLocks noChangeArrowheads="1"/>
          </p:cNvSpPr>
          <p:nvPr/>
        </p:nvSpPr>
        <p:spPr bwMode="auto">
          <a:xfrm>
            <a:off x="5677799" y="5636432"/>
            <a:ext cx="448662" cy="552538"/>
          </a:xfrm>
          <a:custGeom>
            <a:avLst/>
            <a:gdLst>
              <a:gd name="T0" fmla="*/ 893 w 894"/>
              <a:gd name="T1" fmla="*/ 317 h 1103"/>
              <a:gd name="T2" fmla="*/ 893 w 894"/>
              <a:gd name="T3" fmla="*/ 317 h 1103"/>
              <a:gd name="T4" fmla="*/ 884 w 894"/>
              <a:gd name="T5" fmla="*/ 280 h 1103"/>
              <a:gd name="T6" fmla="*/ 605 w 894"/>
              <a:gd name="T7" fmla="*/ 18 h 1103"/>
              <a:gd name="T8" fmla="*/ 578 w 894"/>
              <a:gd name="T9" fmla="*/ 0 h 1103"/>
              <a:gd name="T10" fmla="*/ 578 w 894"/>
              <a:gd name="T11" fmla="*/ 0 h 1103"/>
              <a:gd name="T12" fmla="*/ 54 w 894"/>
              <a:gd name="T13" fmla="*/ 0 h 1103"/>
              <a:gd name="T14" fmla="*/ 0 w 894"/>
              <a:gd name="T15" fmla="*/ 73 h 1103"/>
              <a:gd name="T16" fmla="*/ 0 w 894"/>
              <a:gd name="T17" fmla="*/ 1066 h 1103"/>
              <a:gd name="T18" fmla="*/ 45 w 894"/>
              <a:gd name="T19" fmla="*/ 1102 h 1103"/>
              <a:gd name="T20" fmla="*/ 857 w 894"/>
              <a:gd name="T21" fmla="*/ 1102 h 1103"/>
              <a:gd name="T22" fmla="*/ 893 w 894"/>
              <a:gd name="T23" fmla="*/ 1066 h 1103"/>
              <a:gd name="T24" fmla="*/ 893 w 894"/>
              <a:gd name="T25" fmla="*/ 317 h 1103"/>
              <a:gd name="T26" fmla="*/ 614 w 894"/>
              <a:gd name="T27" fmla="*/ 262 h 1103"/>
              <a:gd name="T28" fmla="*/ 614 w 894"/>
              <a:gd name="T29" fmla="*/ 262 h 1103"/>
              <a:gd name="T30" fmla="*/ 614 w 894"/>
              <a:gd name="T31" fmla="*/ 127 h 1103"/>
              <a:gd name="T32" fmla="*/ 759 w 894"/>
              <a:gd name="T33" fmla="*/ 262 h 1103"/>
              <a:gd name="T34" fmla="*/ 614 w 894"/>
              <a:gd name="T35" fmla="*/ 262 h 1103"/>
              <a:gd name="T36" fmla="*/ 81 w 894"/>
              <a:gd name="T37" fmla="*/ 1021 h 1103"/>
              <a:gd name="T38" fmla="*/ 81 w 894"/>
              <a:gd name="T39" fmla="*/ 1021 h 1103"/>
              <a:gd name="T40" fmla="*/ 81 w 894"/>
              <a:gd name="T41" fmla="*/ 81 h 1103"/>
              <a:gd name="T42" fmla="*/ 542 w 894"/>
              <a:gd name="T43" fmla="*/ 81 h 1103"/>
              <a:gd name="T44" fmla="*/ 542 w 894"/>
              <a:gd name="T45" fmla="*/ 307 h 1103"/>
              <a:gd name="T46" fmla="*/ 578 w 894"/>
              <a:gd name="T47" fmla="*/ 343 h 1103"/>
              <a:gd name="T48" fmla="*/ 822 w 894"/>
              <a:gd name="T49" fmla="*/ 343 h 1103"/>
              <a:gd name="T50" fmla="*/ 822 w 894"/>
              <a:gd name="T51" fmla="*/ 343 h 1103"/>
              <a:gd name="T52" fmla="*/ 822 w 894"/>
              <a:gd name="T53" fmla="*/ 1021 h 1103"/>
              <a:gd name="T54" fmla="*/ 81 w 894"/>
              <a:gd name="T55" fmla="*/ 1021 h 1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94" h="1103">
                <a:moveTo>
                  <a:pt x="893" y="317"/>
                </a:moveTo>
                <a:lnTo>
                  <a:pt x="893" y="317"/>
                </a:lnTo>
                <a:cubicBezTo>
                  <a:pt x="893" y="298"/>
                  <a:pt x="893" y="289"/>
                  <a:pt x="884" y="280"/>
                </a:cubicBezTo>
                <a:cubicBezTo>
                  <a:pt x="605" y="18"/>
                  <a:pt x="605" y="18"/>
                  <a:pt x="605" y="18"/>
                </a:cubicBezTo>
                <a:cubicBezTo>
                  <a:pt x="596" y="9"/>
                  <a:pt x="587" y="0"/>
                  <a:pt x="578" y="0"/>
                </a:cubicBezTo>
                <a:lnTo>
                  <a:pt x="578" y="0"/>
                </a:lnTo>
                <a:cubicBezTo>
                  <a:pt x="54" y="0"/>
                  <a:pt x="54" y="0"/>
                  <a:pt x="54" y="0"/>
                </a:cubicBezTo>
                <a:cubicBezTo>
                  <a:pt x="27" y="0"/>
                  <a:pt x="0" y="36"/>
                  <a:pt x="0" y="73"/>
                </a:cubicBezTo>
                <a:cubicBezTo>
                  <a:pt x="0" y="1066"/>
                  <a:pt x="0" y="1066"/>
                  <a:pt x="0" y="1066"/>
                </a:cubicBezTo>
                <a:cubicBezTo>
                  <a:pt x="0" y="1084"/>
                  <a:pt x="18" y="1102"/>
                  <a:pt x="45" y="1102"/>
                </a:cubicBezTo>
                <a:cubicBezTo>
                  <a:pt x="857" y="1102"/>
                  <a:pt x="857" y="1102"/>
                  <a:pt x="857" y="1102"/>
                </a:cubicBezTo>
                <a:cubicBezTo>
                  <a:pt x="884" y="1102"/>
                  <a:pt x="893" y="1084"/>
                  <a:pt x="893" y="1066"/>
                </a:cubicBezTo>
                <a:cubicBezTo>
                  <a:pt x="893" y="317"/>
                  <a:pt x="893" y="317"/>
                  <a:pt x="893" y="317"/>
                </a:cubicBezTo>
                <a:close/>
                <a:moveTo>
                  <a:pt x="614" y="262"/>
                </a:moveTo>
                <a:lnTo>
                  <a:pt x="614" y="262"/>
                </a:lnTo>
                <a:cubicBezTo>
                  <a:pt x="614" y="127"/>
                  <a:pt x="614" y="127"/>
                  <a:pt x="614" y="127"/>
                </a:cubicBezTo>
                <a:cubicBezTo>
                  <a:pt x="759" y="262"/>
                  <a:pt x="759" y="262"/>
                  <a:pt x="759" y="262"/>
                </a:cubicBezTo>
                <a:lnTo>
                  <a:pt x="614" y="262"/>
                </a:lnTo>
                <a:close/>
                <a:moveTo>
                  <a:pt x="81" y="1021"/>
                </a:moveTo>
                <a:lnTo>
                  <a:pt x="81" y="1021"/>
                </a:lnTo>
                <a:cubicBezTo>
                  <a:pt x="81" y="81"/>
                  <a:pt x="81" y="81"/>
                  <a:pt x="81" y="81"/>
                </a:cubicBezTo>
                <a:cubicBezTo>
                  <a:pt x="542" y="81"/>
                  <a:pt x="542" y="81"/>
                  <a:pt x="542" y="81"/>
                </a:cubicBezTo>
                <a:cubicBezTo>
                  <a:pt x="542" y="307"/>
                  <a:pt x="542" y="307"/>
                  <a:pt x="542" y="307"/>
                </a:cubicBezTo>
                <a:cubicBezTo>
                  <a:pt x="542" y="326"/>
                  <a:pt x="560" y="343"/>
                  <a:pt x="578" y="343"/>
                </a:cubicBezTo>
                <a:cubicBezTo>
                  <a:pt x="822" y="343"/>
                  <a:pt x="822" y="343"/>
                  <a:pt x="822" y="343"/>
                </a:cubicBezTo>
                <a:lnTo>
                  <a:pt x="822" y="343"/>
                </a:lnTo>
                <a:cubicBezTo>
                  <a:pt x="822" y="1021"/>
                  <a:pt x="822" y="1021"/>
                  <a:pt x="822" y="1021"/>
                </a:cubicBezTo>
                <a:lnTo>
                  <a:pt x="81" y="10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7" name="Freeform 370"/>
          <p:cNvSpPr>
            <a:spLocks noChangeArrowheads="1"/>
          </p:cNvSpPr>
          <p:nvPr/>
        </p:nvSpPr>
        <p:spPr bwMode="auto">
          <a:xfrm>
            <a:off x="5790518" y="5857446"/>
            <a:ext cx="232065" cy="37574"/>
          </a:xfrm>
          <a:custGeom>
            <a:avLst/>
            <a:gdLst>
              <a:gd name="T0" fmla="*/ 415 w 461"/>
              <a:gd name="T1" fmla="*/ 0 h 73"/>
              <a:gd name="T2" fmla="*/ 415 w 461"/>
              <a:gd name="T3" fmla="*/ 0 h 73"/>
              <a:gd name="T4" fmla="*/ 36 w 461"/>
              <a:gd name="T5" fmla="*/ 0 h 73"/>
              <a:gd name="T6" fmla="*/ 0 w 461"/>
              <a:gd name="T7" fmla="*/ 36 h 73"/>
              <a:gd name="T8" fmla="*/ 36 w 461"/>
              <a:gd name="T9" fmla="*/ 72 h 73"/>
              <a:gd name="T10" fmla="*/ 415 w 461"/>
              <a:gd name="T11" fmla="*/ 72 h 73"/>
              <a:gd name="T12" fmla="*/ 460 w 461"/>
              <a:gd name="T13" fmla="*/ 36 h 73"/>
              <a:gd name="T14" fmla="*/ 415 w 461"/>
              <a:gd name="T15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1" h="73">
                <a:moveTo>
                  <a:pt x="415" y="0"/>
                </a:moveTo>
                <a:lnTo>
                  <a:pt x="415" y="0"/>
                </a:lnTo>
                <a:cubicBezTo>
                  <a:pt x="36" y="0"/>
                  <a:pt x="36" y="0"/>
                  <a:pt x="36" y="0"/>
                </a:cubicBezTo>
                <a:cubicBezTo>
                  <a:pt x="9" y="0"/>
                  <a:pt x="0" y="18"/>
                  <a:pt x="0" y="36"/>
                </a:cubicBezTo>
                <a:cubicBezTo>
                  <a:pt x="0" y="63"/>
                  <a:pt x="9" y="72"/>
                  <a:pt x="36" y="72"/>
                </a:cubicBezTo>
                <a:cubicBezTo>
                  <a:pt x="415" y="72"/>
                  <a:pt x="415" y="72"/>
                  <a:pt x="415" y="72"/>
                </a:cubicBezTo>
                <a:cubicBezTo>
                  <a:pt x="442" y="72"/>
                  <a:pt x="460" y="63"/>
                  <a:pt x="460" y="36"/>
                </a:cubicBezTo>
                <a:cubicBezTo>
                  <a:pt x="460" y="18"/>
                  <a:pt x="442" y="0"/>
                  <a:pt x="415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8" name="Freeform 371"/>
          <p:cNvSpPr>
            <a:spLocks noChangeArrowheads="1"/>
          </p:cNvSpPr>
          <p:nvPr/>
        </p:nvSpPr>
        <p:spPr bwMode="auto">
          <a:xfrm>
            <a:off x="5790518" y="5954693"/>
            <a:ext cx="232065" cy="41994"/>
          </a:xfrm>
          <a:custGeom>
            <a:avLst/>
            <a:gdLst>
              <a:gd name="T0" fmla="*/ 415 w 461"/>
              <a:gd name="T1" fmla="*/ 0 h 82"/>
              <a:gd name="T2" fmla="*/ 415 w 461"/>
              <a:gd name="T3" fmla="*/ 0 h 82"/>
              <a:gd name="T4" fmla="*/ 36 w 461"/>
              <a:gd name="T5" fmla="*/ 0 h 82"/>
              <a:gd name="T6" fmla="*/ 0 w 461"/>
              <a:gd name="T7" fmla="*/ 45 h 82"/>
              <a:gd name="T8" fmla="*/ 36 w 461"/>
              <a:gd name="T9" fmla="*/ 81 h 82"/>
              <a:gd name="T10" fmla="*/ 415 w 461"/>
              <a:gd name="T11" fmla="*/ 81 h 82"/>
              <a:gd name="T12" fmla="*/ 460 w 461"/>
              <a:gd name="T13" fmla="*/ 45 h 82"/>
              <a:gd name="T14" fmla="*/ 415 w 461"/>
              <a:gd name="T15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1" h="82">
                <a:moveTo>
                  <a:pt x="415" y="0"/>
                </a:moveTo>
                <a:lnTo>
                  <a:pt x="415" y="0"/>
                </a:lnTo>
                <a:cubicBezTo>
                  <a:pt x="36" y="0"/>
                  <a:pt x="36" y="0"/>
                  <a:pt x="36" y="0"/>
                </a:cubicBezTo>
                <a:cubicBezTo>
                  <a:pt x="9" y="0"/>
                  <a:pt x="0" y="18"/>
                  <a:pt x="0" y="45"/>
                </a:cubicBezTo>
                <a:cubicBezTo>
                  <a:pt x="0" y="63"/>
                  <a:pt x="9" y="81"/>
                  <a:pt x="36" y="81"/>
                </a:cubicBezTo>
                <a:cubicBezTo>
                  <a:pt x="415" y="81"/>
                  <a:pt x="415" y="81"/>
                  <a:pt x="415" y="81"/>
                </a:cubicBezTo>
                <a:cubicBezTo>
                  <a:pt x="442" y="81"/>
                  <a:pt x="460" y="63"/>
                  <a:pt x="460" y="45"/>
                </a:cubicBezTo>
                <a:cubicBezTo>
                  <a:pt x="460" y="18"/>
                  <a:pt x="442" y="0"/>
                  <a:pt x="415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9" name="Freeform 372"/>
          <p:cNvSpPr>
            <a:spLocks noChangeArrowheads="1"/>
          </p:cNvSpPr>
          <p:nvPr/>
        </p:nvSpPr>
        <p:spPr bwMode="auto">
          <a:xfrm>
            <a:off x="5790518" y="6051940"/>
            <a:ext cx="232065" cy="37574"/>
          </a:xfrm>
          <a:custGeom>
            <a:avLst/>
            <a:gdLst>
              <a:gd name="T0" fmla="*/ 415 w 461"/>
              <a:gd name="T1" fmla="*/ 0 h 74"/>
              <a:gd name="T2" fmla="*/ 415 w 461"/>
              <a:gd name="T3" fmla="*/ 0 h 74"/>
              <a:gd name="T4" fmla="*/ 36 w 461"/>
              <a:gd name="T5" fmla="*/ 0 h 74"/>
              <a:gd name="T6" fmla="*/ 0 w 461"/>
              <a:gd name="T7" fmla="*/ 37 h 74"/>
              <a:gd name="T8" fmla="*/ 36 w 461"/>
              <a:gd name="T9" fmla="*/ 73 h 74"/>
              <a:gd name="T10" fmla="*/ 415 w 461"/>
              <a:gd name="T11" fmla="*/ 73 h 74"/>
              <a:gd name="T12" fmla="*/ 460 w 461"/>
              <a:gd name="T13" fmla="*/ 37 h 74"/>
              <a:gd name="T14" fmla="*/ 415 w 461"/>
              <a:gd name="T15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1" h="74">
                <a:moveTo>
                  <a:pt x="415" y="0"/>
                </a:moveTo>
                <a:lnTo>
                  <a:pt x="415" y="0"/>
                </a:lnTo>
                <a:cubicBezTo>
                  <a:pt x="36" y="0"/>
                  <a:pt x="36" y="0"/>
                  <a:pt x="36" y="0"/>
                </a:cubicBezTo>
                <a:cubicBezTo>
                  <a:pt x="9" y="0"/>
                  <a:pt x="0" y="18"/>
                  <a:pt x="0" y="37"/>
                </a:cubicBezTo>
                <a:cubicBezTo>
                  <a:pt x="0" y="55"/>
                  <a:pt x="9" y="73"/>
                  <a:pt x="36" y="73"/>
                </a:cubicBezTo>
                <a:cubicBezTo>
                  <a:pt x="415" y="73"/>
                  <a:pt x="415" y="73"/>
                  <a:pt x="415" y="73"/>
                </a:cubicBezTo>
                <a:cubicBezTo>
                  <a:pt x="442" y="73"/>
                  <a:pt x="460" y="55"/>
                  <a:pt x="460" y="37"/>
                </a:cubicBezTo>
                <a:cubicBezTo>
                  <a:pt x="460" y="18"/>
                  <a:pt x="442" y="0"/>
                  <a:pt x="415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" name="Freeform 373"/>
          <p:cNvSpPr>
            <a:spLocks noChangeArrowheads="1"/>
          </p:cNvSpPr>
          <p:nvPr/>
        </p:nvSpPr>
        <p:spPr bwMode="auto">
          <a:xfrm>
            <a:off x="6230336" y="2626204"/>
            <a:ext cx="581270" cy="475184"/>
          </a:xfrm>
          <a:custGeom>
            <a:avLst/>
            <a:gdLst>
              <a:gd name="T0" fmla="*/ 1048 w 1158"/>
              <a:gd name="T1" fmla="*/ 108 h 950"/>
              <a:gd name="T2" fmla="*/ 1048 w 1158"/>
              <a:gd name="T3" fmla="*/ 108 h 950"/>
              <a:gd name="T4" fmla="*/ 786 w 1158"/>
              <a:gd name="T5" fmla="*/ 0 h 950"/>
              <a:gd name="T6" fmla="*/ 361 w 1158"/>
              <a:gd name="T7" fmla="*/ 0 h 950"/>
              <a:gd name="T8" fmla="*/ 108 w 1158"/>
              <a:gd name="T9" fmla="*/ 108 h 950"/>
              <a:gd name="T10" fmla="*/ 0 w 1158"/>
              <a:gd name="T11" fmla="*/ 370 h 950"/>
              <a:gd name="T12" fmla="*/ 45 w 1158"/>
              <a:gd name="T13" fmla="*/ 560 h 950"/>
              <a:gd name="T14" fmla="*/ 154 w 1158"/>
              <a:gd name="T15" fmla="*/ 677 h 950"/>
              <a:gd name="T16" fmla="*/ 117 w 1158"/>
              <a:gd name="T17" fmla="*/ 912 h 950"/>
              <a:gd name="T18" fmla="*/ 126 w 1158"/>
              <a:gd name="T19" fmla="*/ 940 h 950"/>
              <a:gd name="T20" fmla="*/ 154 w 1158"/>
              <a:gd name="T21" fmla="*/ 949 h 950"/>
              <a:gd name="T22" fmla="*/ 163 w 1158"/>
              <a:gd name="T23" fmla="*/ 949 h 950"/>
              <a:gd name="T24" fmla="*/ 542 w 1158"/>
              <a:gd name="T25" fmla="*/ 795 h 950"/>
              <a:gd name="T26" fmla="*/ 786 w 1158"/>
              <a:gd name="T27" fmla="*/ 741 h 950"/>
              <a:gd name="T28" fmla="*/ 1048 w 1158"/>
              <a:gd name="T29" fmla="*/ 632 h 950"/>
              <a:gd name="T30" fmla="*/ 1157 w 1158"/>
              <a:gd name="T31" fmla="*/ 370 h 950"/>
              <a:gd name="T32" fmla="*/ 1048 w 1158"/>
              <a:gd name="T33" fmla="*/ 108 h 950"/>
              <a:gd name="T34" fmla="*/ 994 w 1158"/>
              <a:gd name="T35" fmla="*/ 578 h 950"/>
              <a:gd name="T36" fmla="*/ 994 w 1158"/>
              <a:gd name="T37" fmla="*/ 578 h 950"/>
              <a:gd name="T38" fmla="*/ 786 w 1158"/>
              <a:gd name="T39" fmla="*/ 668 h 950"/>
              <a:gd name="T40" fmla="*/ 506 w 1158"/>
              <a:gd name="T41" fmla="*/ 723 h 950"/>
              <a:gd name="T42" fmla="*/ 199 w 1158"/>
              <a:gd name="T43" fmla="*/ 858 h 950"/>
              <a:gd name="T44" fmla="*/ 235 w 1158"/>
              <a:gd name="T45" fmla="*/ 659 h 950"/>
              <a:gd name="T46" fmla="*/ 217 w 1158"/>
              <a:gd name="T47" fmla="*/ 623 h 950"/>
              <a:gd name="T48" fmla="*/ 217 w 1158"/>
              <a:gd name="T49" fmla="*/ 623 h 950"/>
              <a:gd name="T50" fmla="*/ 108 w 1158"/>
              <a:gd name="T51" fmla="*/ 515 h 950"/>
              <a:gd name="T52" fmla="*/ 72 w 1158"/>
              <a:gd name="T53" fmla="*/ 370 h 950"/>
              <a:gd name="T54" fmla="*/ 154 w 1158"/>
              <a:gd name="T55" fmla="*/ 162 h 950"/>
              <a:gd name="T56" fmla="*/ 361 w 1158"/>
              <a:gd name="T57" fmla="*/ 81 h 950"/>
              <a:gd name="T58" fmla="*/ 786 w 1158"/>
              <a:gd name="T59" fmla="*/ 81 h 950"/>
              <a:gd name="T60" fmla="*/ 994 w 1158"/>
              <a:gd name="T61" fmla="*/ 162 h 950"/>
              <a:gd name="T62" fmla="*/ 1075 w 1158"/>
              <a:gd name="T63" fmla="*/ 370 h 950"/>
              <a:gd name="T64" fmla="*/ 1075 w 1158"/>
              <a:gd name="T65" fmla="*/ 370 h 950"/>
              <a:gd name="T66" fmla="*/ 994 w 1158"/>
              <a:gd name="T67" fmla="*/ 578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58" h="950">
                <a:moveTo>
                  <a:pt x="1048" y="108"/>
                </a:moveTo>
                <a:lnTo>
                  <a:pt x="1048" y="108"/>
                </a:lnTo>
                <a:cubicBezTo>
                  <a:pt x="976" y="45"/>
                  <a:pt x="885" y="0"/>
                  <a:pt x="786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271" y="0"/>
                  <a:pt x="172" y="45"/>
                  <a:pt x="108" y="108"/>
                </a:cubicBezTo>
                <a:cubicBezTo>
                  <a:pt x="36" y="181"/>
                  <a:pt x="0" y="271"/>
                  <a:pt x="0" y="370"/>
                </a:cubicBezTo>
                <a:cubicBezTo>
                  <a:pt x="0" y="434"/>
                  <a:pt x="18" y="497"/>
                  <a:pt x="45" y="560"/>
                </a:cubicBezTo>
                <a:cubicBezTo>
                  <a:pt x="72" y="605"/>
                  <a:pt x="108" y="641"/>
                  <a:pt x="154" y="677"/>
                </a:cubicBezTo>
                <a:cubicBezTo>
                  <a:pt x="126" y="804"/>
                  <a:pt x="117" y="903"/>
                  <a:pt x="117" y="912"/>
                </a:cubicBezTo>
                <a:cubicBezTo>
                  <a:pt x="108" y="921"/>
                  <a:pt x="117" y="940"/>
                  <a:pt x="126" y="940"/>
                </a:cubicBezTo>
                <a:cubicBezTo>
                  <a:pt x="136" y="949"/>
                  <a:pt x="145" y="949"/>
                  <a:pt x="154" y="949"/>
                </a:cubicBezTo>
                <a:lnTo>
                  <a:pt x="163" y="949"/>
                </a:lnTo>
                <a:cubicBezTo>
                  <a:pt x="172" y="949"/>
                  <a:pt x="361" y="876"/>
                  <a:pt x="542" y="795"/>
                </a:cubicBezTo>
                <a:cubicBezTo>
                  <a:pt x="614" y="759"/>
                  <a:pt x="705" y="741"/>
                  <a:pt x="786" y="741"/>
                </a:cubicBezTo>
                <a:cubicBezTo>
                  <a:pt x="885" y="741"/>
                  <a:pt x="976" y="705"/>
                  <a:pt x="1048" y="632"/>
                </a:cubicBezTo>
                <a:cubicBezTo>
                  <a:pt x="1112" y="560"/>
                  <a:pt x="1157" y="470"/>
                  <a:pt x="1157" y="370"/>
                </a:cubicBezTo>
                <a:cubicBezTo>
                  <a:pt x="1157" y="271"/>
                  <a:pt x="1112" y="181"/>
                  <a:pt x="1048" y="108"/>
                </a:cubicBezTo>
                <a:close/>
                <a:moveTo>
                  <a:pt x="994" y="578"/>
                </a:moveTo>
                <a:lnTo>
                  <a:pt x="994" y="578"/>
                </a:lnTo>
                <a:cubicBezTo>
                  <a:pt x="940" y="632"/>
                  <a:pt x="867" y="668"/>
                  <a:pt x="786" y="668"/>
                </a:cubicBezTo>
                <a:cubicBezTo>
                  <a:pt x="687" y="668"/>
                  <a:pt x="596" y="687"/>
                  <a:pt x="506" y="723"/>
                </a:cubicBezTo>
                <a:cubicBezTo>
                  <a:pt x="389" y="786"/>
                  <a:pt x="271" y="831"/>
                  <a:pt x="199" y="858"/>
                </a:cubicBezTo>
                <a:cubicBezTo>
                  <a:pt x="208" y="813"/>
                  <a:pt x="217" y="741"/>
                  <a:pt x="235" y="659"/>
                </a:cubicBezTo>
                <a:cubicBezTo>
                  <a:pt x="235" y="650"/>
                  <a:pt x="226" y="632"/>
                  <a:pt x="217" y="623"/>
                </a:cubicBezTo>
                <a:lnTo>
                  <a:pt x="217" y="623"/>
                </a:lnTo>
                <a:cubicBezTo>
                  <a:pt x="172" y="596"/>
                  <a:pt x="136" y="560"/>
                  <a:pt x="108" y="515"/>
                </a:cubicBezTo>
                <a:cubicBezTo>
                  <a:pt x="81" y="470"/>
                  <a:pt x="72" y="424"/>
                  <a:pt x="72" y="370"/>
                </a:cubicBezTo>
                <a:cubicBezTo>
                  <a:pt x="72" y="289"/>
                  <a:pt x="100" y="217"/>
                  <a:pt x="154" y="162"/>
                </a:cubicBezTo>
                <a:cubicBezTo>
                  <a:pt x="217" y="108"/>
                  <a:pt x="289" y="81"/>
                  <a:pt x="361" y="81"/>
                </a:cubicBezTo>
                <a:cubicBezTo>
                  <a:pt x="786" y="81"/>
                  <a:pt x="786" y="81"/>
                  <a:pt x="786" y="81"/>
                </a:cubicBezTo>
                <a:cubicBezTo>
                  <a:pt x="859" y="81"/>
                  <a:pt x="940" y="108"/>
                  <a:pt x="994" y="162"/>
                </a:cubicBezTo>
                <a:cubicBezTo>
                  <a:pt x="1048" y="226"/>
                  <a:pt x="1075" y="298"/>
                  <a:pt x="1075" y="370"/>
                </a:cubicBezTo>
                <a:lnTo>
                  <a:pt x="1075" y="370"/>
                </a:lnTo>
                <a:cubicBezTo>
                  <a:pt x="1075" y="452"/>
                  <a:pt x="1048" y="524"/>
                  <a:pt x="994" y="5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2" name="Freeform 374"/>
          <p:cNvSpPr>
            <a:spLocks noChangeArrowheads="1"/>
          </p:cNvSpPr>
          <p:nvPr/>
        </p:nvSpPr>
        <p:spPr bwMode="auto">
          <a:xfrm>
            <a:off x="6637004" y="2765445"/>
            <a:ext cx="77356" cy="77354"/>
          </a:xfrm>
          <a:custGeom>
            <a:avLst/>
            <a:gdLst>
              <a:gd name="T0" fmla="*/ 82 w 155"/>
              <a:gd name="T1" fmla="*/ 0 h 155"/>
              <a:gd name="T2" fmla="*/ 82 w 155"/>
              <a:gd name="T3" fmla="*/ 0 h 155"/>
              <a:gd name="T4" fmla="*/ 0 w 155"/>
              <a:gd name="T5" fmla="*/ 81 h 155"/>
              <a:gd name="T6" fmla="*/ 82 w 155"/>
              <a:gd name="T7" fmla="*/ 154 h 155"/>
              <a:gd name="T8" fmla="*/ 154 w 155"/>
              <a:gd name="T9" fmla="*/ 81 h 155"/>
              <a:gd name="T10" fmla="*/ 82 w 155"/>
              <a:gd name="T11" fmla="*/ 0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5" h="155">
                <a:moveTo>
                  <a:pt x="82" y="0"/>
                </a:moveTo>
                <a:lnTo>
                  <a:pt x="82" y="0"/>
                </a:lnTo>
                <a:cubicBezTo>
                  <a:pt x="36" y="0"/>
                  <a:pt x="0" y="36"/>
                  <a:pt x="0" y="81"/>
                </a:cubicBezTo>
                <a:cubicBezTo>
                  <a:pt x="0" y="126"/>
                  <a:pt x="36" y="154"/>
                  <a:pt x="82" y="154"/>
                </a:cubicBezTo>
                <a:cubicBezTo>
                  <a:pt x="118" y="154"/>
                  <a:pt x="154" y="126"/>
                  <a:pt x="154" y="81"/>
                </a:cubicBezTo>
                <a:cubicBezTo>
                  <a:pt x="154" y="36"/>
                  <a:pt x="118" y="0"/>
                  <a:pt x="82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3" name="Freeform 375"/>
          <p:cNvSpPr>
            <a:spLocks noChangeArrowheads="1"/>
          </p:cNvSpPr>
          <p:nvPr/>
        </p:nvSpPr>
        <p:spPr bwMode="auto">
          <a:xfrm>
            <a:off x="6482294" y="2769866"/>
            <a:ext cx="77356" cy="77354"/>
          </a:xfrm>
          <a:custGeom>
            <a:avLst/>
            <a:gdLst>
              <a:gd name="T0" fmla="*/ 72 w 155"/>
              <a:gd name="T1" fmla="*/ 0 h 155"/>
              <a:gd name="T2" fmla="*/ 72 w 155"/>
              <a:gd name="T3" fmla="*/ 0 h 155"/>
              <a:gd name="T4" fmla="*/ 0 w 155"/>
              <a:gd name="T5" fmla="*/ 72 h 155"/>
              <a:gd name="T6" fmla="*/ 72 w 155"/>
              <a:gd name="T7" fmla="*/ 154 h 155"/>
              <a:gd name="T8" fmla="*/ 154 w 155"/>
              <a:gd name="T9" fmla="*/ 72 h 155"/>
              <a:gd name="T10" fmla="*/ 72 w 155"/>
              <a:gd name="T11" fmla="*/ 0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5" h="155">
                <a:moveTo>
                  <a:pt x="72" y="0"/>
                </a:moveTo>
                <a:lnTo>
                  <a:pt x="72" y="0"/>
                </a:lnTo>
                <a:cubicBezTo>
                  <a:pt x="36" y="0"/>
                  <a:pt x="0" y="27"/>
                  <a:pt x="0" y="72"/>
                </a:cubicBezTo>
                <a:cubicBezTo>
                  <a:pt x="0" y="117"/>
                  <a:pt x="36" y="154"/>
                  <a:pt x="72" y="154"/>
                </a:cubicBezTo>
                <a:cubicBezTo>
                  <a:pt x="117" y="154"/>
                  <a:pt x="154" y="117"/>
                  <a:pt x="154" y="72"/>
                </a:cubicBezTo>
                <a:cubicBezTo>
                  <a:pt x="154" y="27"/>
                  <a:pt x="117" y="0"/>
                  <a:pt x="72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4" name="Freeform 376"/>
          <p:cNvSpPr>
            <a:spLocks noChangeArrowheads="1"/>
          </p:cNvSpPr>
          <p:nvPr/>
        </p:nvSpPr>
        <p:spPr bwMode="auto">
          <a:xfrm>
            <a:off x="6329794" y="2765445"/>
            <a:ext cx="77354" cy="77354"/>
          </a:xfrm>
          <a:custGeom>
            <a:avLst/>
            <a:gdLst>
              <a:gd name="T0" fmla="*/ 72 w 155"/>
              <a:gd name="T1" fmla="*/ 0 h 155"/>
              <a:gd name="T2" fmla="*/ 72 w 155"/>
              <a:gd name="T3" fmla="*/ 0 h 155"/>
              <a:gd name="T4" fmla="*/ 0 w 155"/>
              <a:gd name="T5" fmla="*/ 81 h 155"/>
              <a:gd name="T6" fmla="*/ 72 w 155"/>
              <a:gd name="T7" fmla="*/ 154 h 155"/>
              <a:gd name="T8" fmla="*/ 154 w 155"/>
              <a:gd name="T9" fmla="*/ 81 h 155"/>
              <a:gd name="T10" fmla="*/ 72 w 155"/>
              <a:gd name="T11" fmla="*/ 0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5" h="155">
                <a:moveTo>
                  <a:pt x="72" y="0"/>
                </a:moveTo>
                <a:lnTo>
                  <a:pt x="72" y="0"/>
                </a:lnTo>
                <a:cubicBezTo>
                  <a:pt x="36" y="0"/>
                  <a:pt x="0" y="36"/>
                  <a:pt x="0" y="81"/>
                </a:cubicBezTo>
                <a:cubicBezTo>
                  <a:pt x="0" y="126"/>
                  <a:pt x="36" y="154"/>
                  <a:pt x="72" y="154"/>
                </a:cubicBezTo>
                <a:cubicBezTo>
                  <a:pt x="117" y="154"/>
                  <a:pt x="154" y="126"/>
                  <a:pt x="154" y="81"/>
                </a:cubicBezTo>
                <a:cubicBezTo>
                  <a:pt x="154" y="36"/>
                  <a:pt x="117" y="0"/>
                  <a:pt x="72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5" name="Freeform 377"/>
          <p:cNvSpPr>
            <a:spLocks noChangeArrowheads="1"/>
          </p:cNvSpPr>
          <p:nvPr/>
        </p:nvSpPr>
        <p:spPr bwMode="auto">
          <a:xfrm>
            <a:off x="5070008" y="2643886"/>
            <a:ext cx="218804" cy="218806"/>
          </a:xfrm>
          <a:custGeom>
            <a:avLst/>
            <a:gdLst>
              <a:gd name="T0" fmla="*/ 217 w 435"/>
              <a:gd name="T1" fmla="*/ 434 h 435"/>
              <a:gd name="T2" fmla="*/ 217 w 435"/>
              <a:gd name="T3" fmla="*/ 434 h 435"/>
              <a:gd name="T4" fmla="*/ 0 w 435"/>
              <a:gd name="T5" fmla="*/ 217 h 435"/>
              <a:gd name="T6" fmla="*/ 217 w 435"/>
              <a:gd name="T7" fmla="*/ 0 h 435"/>
              <a:gd name="T8" fmla="*/ 434 w 435"/>
              <a:gd name="T9" fmla="*/ 217 h 435"/>
              <a:gd name="T10" fmla="*/ 217 w 435"/>
              <a:gd name="T11" fmla="*/ 434 h 435"/>
              <a:gd name="T12" fmla="*/ 217 w 435"/>
              <a:gd name="T13" fmla="*/ 81 h 435"/>
              <a:gd name="T14" fmla="*/ 217 w 435"/>
              <a:gd name="T15" fmla="*/ 81 h 435"/>
              <a:gd name="T16" fmla="*/ 81 w 435"/>
              <a:gd name="T17" fmla="*/ 217 h 435"/>
              <a:gd name="T18" fmla="*/ 217 w 435"/>
              <a:gd name="T19" fmla="*/ 361 h 435"/>
              <a:gd name="T20" fmla="*/ 352 w 435"/>
              <a:gd name="T21" fmla="*/ 217 h 435"/>
              <a:gd name="T22" fmla="*/ 217 w 435"/>
              <a:gd name="T23" fmla="*/ 81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5" h="435">
                <a:moveTo>
                  <a:pt x="217" y="434"/>
                </a:moveTo>
                <a:lnTo>
                  <a:pt x="217" y="434"/>
                </a:lnTo>
                <a:cubicBezTo>
                  <a:pt x="99" y="434"/>
                  <a:pt x="0" y="334"/>
                  <a:pt x="0" y="217"/>
                </a:cubicBezTo>
                <a:cubicBezTo>
                  <a:pt x="0" y="99"/>
                  <a:pt x="99" y="0"/>
                  <a:pt x="217" y="0"/>
                </a:cubicBezTo>
                <a:cubicBezTo>
                  <a:pt x="334" y="0"/>
                  <a:pt x="434" y="99"/>
                  <a:pt x="434" y="217"/>
                </a:cubicBezTo>
                <a:cubicBezTo>
                  <a:pt x="434" y="334"/>
                  <a:pt x="334" y="434"/>
                  <a:pt x="217" y="434"/>
                </a:cubicBezTo>
                <a:close/>
                <a:moveTo>
                  <a:pt x="217" y="81"/>
                </a:moveTo>
                <a:lnTo>
                  <a:pt x="217" y="81"/>
                </a:lnTo>
                <a:cubicBezTo>
                  <a:pt x="144" y="81"/>
                  <a:pt x="81" y="145"/>
                  <a:pt x="81" y="217"/>
                </a:cubicBezTo>
                <a:cubicBezTo>
                  <a:pt x="81" y="298"/>
                  <a:pt x="144" y="361"/>
                  <a:pt x="217" y="361"/>
                </a:cubicBezTo>
                <a:cubicBezTo>
                  <a:pt x="298" y="361"/>
                  <a:pt x="352" y="298"/>
                  <a:pt x="352" y="217"/>
                </a:cubicBezTo>
                <a:cubicBezTo>
                  <a:pt x="352" y="145"/>
                  <a:pt x="298" y="81"/>
                  <a:pt x="217" y="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6" name="Freeform 378"/>
          <p:cNvSpPr>
            <a:spLocks noChangeArrowheads="1"/>
          </p:cNvSpPr>
          <p:nvPr/>
        </p:nvSpPr>
        <p:spPr bwMode="auto">
          <a:xfrm>
            <a:off x="4997072" y="2880373"/>
            <a:ext cx="362465" cy="203334"/>
          </a:xfrm>
          <a:custGeom>
            <a:avLst/>
            <a:gdLst>
              <a:gd name="T0" fmla="*/ 687 w 724"/>
              <a:gd name="T1" fmla="*/ 406 h 407"/>
              <a:gd name="T2" fmla="*/ 687 w 724"/>
              <a:gd name="T3" fmla="*/ 406 h 407"/>
              <a:gd name="T4" fmla="*/ 36 w 724"/>
              <a:gd name="T5" fmla="*/ 406 h 407"/>
              <a:gd name="T6" fmla="*/ 0 w 724"/>
              <a:gd name="T7" fmla="*/ 370 h 407"/>
              <a:gd name="T8" fmla="*/ 0 w 724"/>
              <a:gd name="T9" fmla="*/ 217 h 407"/>
              <a:gd name="T10" fmla="*/ 64 w 724"/>
              <a:gd name="T11" fmla="*/ 90 h 407"/>
              <a:gd name="T12" fmla="*/ 362 w 724"/>
              <a:gd name="T13" fmla="*/ 0 h 407"/>
              <a:gd name="T14" fmla="*/ 660 w 724"/>
              <a:gd name="T15" fmla="*/ 90 h 407"/>
              <a:gd name="T16" fmla="*/ 723 w 724"/>
              <a:gd name="T17" fmla="*/ 217 h 407"/>
              <a:gd name="T18" fmla="*/ 723 w 724"/>
              <a:gd name="T19" fmla="*/ 370 h 407"/>
              <a:gd name="T20" fmla="*/ 687 w 724"/>
              <a:gd name="T21" fmla="*/ 406 h 407"/>
              <a:gd name="T22" fmla="*/ 73 w 724"/>
              <a:gd name="T23" fmla="*/ 334 h 407"/>
              <a:gd name="T24" fmla="*/ 73 w 724"/>
              <a:gd name="T25" fmla="*/ 334 h 407"/>
              <a:gd name="T26" fmla="*/ 651 w 724"/>
              <a:gd name="T27" fmla="*/ 334 h 407"/>
              <a:gd name="T28" fmla="*/ 651 w 724"/>
              <a:gd name="T29" fmla="*/ 217 h 407"/>
              <a:gd name="T30" fmla="*/ 615 w 724"/>
              <a:gd name="T31" fmla="*/ 153 h 407"/>
              <a:gd name="T32" fmla="*/ 362 w 724"/>
              <a:gd name="T33" fmla="*/ 72 h 407"/>
              <a:gd name="T34" fmla="*/ 109 w 724"/>
              <a:gd name="T35" fmla="*/ 153 h 407"/>
              <a:gd name="T36" fmla="*/ 73 w 724"/>
              <a:gd name="T37" fmla="*/ 217 h 407"/>
              <a:gd name="T38" fmla="*/ 73 w 724"/>
              <a:gd name="T39" fmla="*/ 334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4" h="407">
                <a:moveTo>
                  <a:pt x="687" y="406"/>
                </a:moveTo>
                <a:lnTo>
                  <a:pt x="687" y="406"/>
                </a:lnTo>
                <a:cubicBezTo>
                  <a:pt x="36" y="406"/>
                  <a:pt x="36" y="406"/>
                  <a:pt x="36" y="406"/>
                </a:cubicBezTo>
                <a:cubicBezTo>
                  <a:pt x="18" y="406"/>
                  <a:pt x="0" y="388"/>
                  <a:pt x="0" y="370"/>
                </a:cubicBezTo>
                <a:cubicBezTo>
                  <a:pt x="0" y="217"/>
                  <a:pt x="0" y="217"/>
                  <a:pt x="0" y="217"/>
                </a:cubicBezTo>
                <a:cubicBezTo>
                  <a:pt x="0" y="171"/>
                  <a:pt x="27" y="117"/>
                  <a:pt x="64" y="90"/>
                </a:cubicBezTo>
                <a:cubicBezTo>
                  <a:pt x="154" y="36"/>
                  <a:pt x="253" y="0"/>
                  <a:pt x="362" y="0"/>
                </a:cubicBezTo>
                <a:cubicBezTo>
                  <a:pt x="470" y="0"/>
                  <a:pt x="579" y="36"/>
                  <a:pt x="660" y="90"/>
                </a:cubicBezTo>
                <a:cubicBezTo>
                  <a:pt x="696" y="117"/>
                  <a:pt x="723" y="171"/>
                  <a:pt x="723" y="217"/>
                </a:cubicBezTo>
                <a:cubicBezTo>
                  <a:pt x="723" y="262"/>
                  <a:pt x="723" y="325"/>
                  <a:pt x="723" y="370"/>
                </a:cubicBezTo>
                <a:cubicBezTo>
                  <a:pt x="723" y="388"/>
                  <a:pt x="705" y="406"/>
                  <a:pt x="687" y="406"/>
                </a:cubicBezTo>
                <a:close/>
                <a:moveTo>
                  <a:pt x="73" y="334"/>
                </a:moveTo>
                <a:lnTo>
                  <a:pt x="73" y="334"/>
                </a:lnTo>
                <a:cubicBezTo>
                  <a:pt x="651" y="334"/>
                  <a:pt x="651" y="334"/>
                  <a:pt x="651" y="334"/>
                </a:cubicBezTo>
                <a:cubicBezTo>
                  <a:pt x="651" y="289"/>
                  <a:pt x="651" y="253"/>
                  <a:pt x="651" y="217"/>
                </a:cubicBezTo>
                <a:cubicBezTo>
                  <a:pt x="651" y="190"/>
                  <a:pt x="633" y="171"/>
                  <a:pt x="615" y="153"/>
                </a:cubicBezTo>
                <a:cubicBezTo>
                  <a:pt x="542" y="108"/>
                  <a:pt x="452" y="72"/>
                  <a:pt x="362" y="72"/>
                </a:cubicBezTo>
                <a:cubicBezTo>
                  <a:pt x="271" y="72"/>
                  <a:pt x="181" y="99"/>
                  <a:pt x="109" y="153"/>
                </a:cubicBezTo>
                <a:cubicBezTo>
                  <a:pt x="91" y="171"/>
                  <a:pt x="73" y="190"/>
                  <a:pt x="73" y="217"/>
                </a:cubicBezTo>
                <a:lnTo>
                  <a:pt x="73" y="3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7" name="Freeform 379"/>
          <p:cNvSpPr>
            <a:spLocks noChangeArrowheads="1"/>
          </p:cNvSpPr>
          <p:nvPr/>
        </p:nvSpPr>
        <p:spPr bwMode="auto">
          <a:xfrm>
            <a:off x="5319754" y="2683668"/>
            <a:ext cx="181232" cy="176812"/>
          </a:xfrm>
          <a:custGeom>
            <a:avLst/>
            <a:gdLst>
              <a:gd name="T0" fmla="*/ 181 w 362"/>
              <a:gd name="T1" fmla="*/ 353 h 354"/>
              <a:gd name="T2" fmla="*/ 181 w 362"/>
              <a:gd name="T3" fmla="*/ 353 h 354"/>
              <a:gd name="T4" fmla="*/ 0 w 362"/>
              <a:gd name="T5" fmla="*/ 181 h 354"/>
              <a:gd name="T6" fmla="*/ 181 w 362"/>
              <a:gd name="T7" fmla="*/ 0 h 354"/>
              <a:gd name="T8" fmla="*/ 361 w 362"/>
              <a:gd name="T9" fmla="*/ 181 h 354"/>
              <a:gd name="T10" fmla="*/ 181 w 362"/>
              <a:gd name="T11" fmla="*/ 353 h 354"/>
              <a:gd name="T12" fmla="*/ 181 w 362"/>
              <a:gd name="T13" fmla="*/ 73 h 354"/>
              <a:gd name="T14" fmla="*/ 181 w 362"/>
              <a:gd name="T15" fmla="*/ 73 h 354"/>
              <a:gd name="T16" fmla="*/ 72 w 362"/>
              <a:gd name="T17" fmla="*/ 181 h 354"/>
              <a:gd name="T18" fmla="*/ 181 w 362"/>
              <a:gd name="T19" fmla="*/ 280 h 354"/>
              <a:gd name="T20" fmla="*/ 280 w 362"/>
              <a:gd name="T21" fmla="*/ 181 h 354"/>
              <a:gd name="T22" fmla="*/ 181 w 362"/>
              <a:gd name="T23" fmla="*/ 73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62" h="354">
                <a:moveTo>
                  <a:pt x="181" y="353"/>
                </a:moveTo>
                <a:lnTo>
                  <a:pt x="181" y="353"/>
                </a:lnTo>
                <a:cubicBezTo>
                  <a:pt x="81" y="353"/>
                  <a:pt x="0" y="280"/>
                  <a:pt x="0" y="181"/>
                </a:cubicBezTo>
                <a:cubicBezTo>
                  <a:pt x="0" y="82"/>
                  <a:pt x="81" y="0"/>
                  <a:pt x="181" y="0"/>
                </a:cubicBezTo>
                <a:cubicBezTo>
                  <a:pt x="280" y="0"/>
                  <a:pt x="361" y="82"/>
                  <a:pt x="361" y="181"/>
                </a:cubicBezTo>
                <a:cubicBezTo>
                  <a:pt x="361" y="280"/>
                  <a:pt x="280" y="353"/>
                  <a:pt x="181" y="353"/>
                </a:cubicBezTo>
                <a:close/>
                <a:moveTo>
                  <a:pt x="181" y="73"/>
                </a:moveTo>
                <a:lnTo>
                  <a:pt x="181" y="73"/>
                </a:lnTo>
                <a:cubicBezTo>
                  <a:pt x="117" y="73"/>
                  <a:pt x="72" y="118"/>
                  <a:pt x="72" y="181"/>
                </a:cubicBezTo>
                <a:cubicBezTo>
                  <a:pt x="72" y="235"/>
                  <a:pt x="117" y="280"/>
                  <a:pt x="181" y="280"/>
                </a:cubicBezTo>
                <a:cubicBezTo>
                  <a:pt x="235" y="280"/>
                  <a:pt x="280" y="235"/>
                  <a:pt x="280" y="181"/>
                </a:cubicBezTo>
                <a:cubicBezTo>
                  <a:pt x="280" y="118"/>
                  <a:pt x="235" y="73"/>
                  <a:pt x="181" y="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8" name="Freeform 380"/>
          <p:cNvSpPr>
            <a:spLocks noChangeArrowheads="1"/>
          </p:cNvSpPr>
          <p:nvPr/>
        </p:nvSpPr>
        <p:spPr bwMode="auto">
          <a:xfrm>
            <a:off x="5341856" y="2889214"/>
            <a:ext cx="236487" cy="185652"/>
          </a:xfrm>
          <a:custGeom>
            <a:avLst/>
            <a:gdLst>
              <a:gd name="T0" fmla="*/ 425 w 471"/>
              <a:gd name="T1" fmla="*/ 370 h 371"/>
              <a:gd name="T2" fmla="*/ 425 w 471"/>
              <a:gd name="T3" fmla="*/ 370 h 371"/>
              <a:gd name="T4" fmla="*/ 145 w 471"/>
              <a:gd name="T5" fmla="*/ 370 h 371"/>
              <a:gd name="T6" fmla="*/ 108 w 471"/>
              <a:gd name="T7" fmla="*/ 334 h 371"/>
              <a:gd name="T8" fmla="*/ 145 w 471"/>
              <a:gd name="T9" fmla="*/ 298 h 371"/>
              <a:gd name="T10" fmla="*/ 389 w 471"/>
              <a:gd name="T11" fmla="*/ 298 h 371"/>
              <a:gd name="T12" fmla="*/ 389 w 471"/>
              <a:gd name="T13" fmla="*/ 199 h 371"/>
              <a:gd name="T14" fmla="*/ 361 w 471"/>
              <a:gd name="T15" fmla="*/ 144 h 371"/>
              <a:gd name="T16" fmla="*/ 136 w 471"/>
              <a:gd name="T17" fmla="*/ 81 h 371"/>
              <a:gd name="T18" fmla="*/ 54 w 471"/>
              <a:gd name="T19" fmla="*/ 81 h 371"/>
              <a:gd name="T20" fmla="*/ 9 w 471"/>
              <a:gd name="T21" fmla="*/ 54 h 371"/>
              <a:gd name="T22" fmla="*/ 36 w 471"/>
              <a:gd name="T23" fmla="*/ 9 h 371"/>
              <a:gd name="T24" fmla="*/ 136 w 471"/>
              <a:gd name="T25" fmla="*/ 0 h 371"/>
              <a:gd name="T26" fmla="*/ 407 w 471"/>
              <a:gd name="T27" fmla="*/ 81 h 371"/>
              <a:gd name="T28" fmla="*/ 470 w 471"/>
              <a:gd name="T29" fmla="*/ 199 h 371"/>
              <a:gd name="T30" fmla="*/ 470 w 471"/>
              <a:gd name="T31" fmla="*/ 334 h 371"/>
              <a:gd name="T32" fmla="*/ 425 w 471"/>
              <a:gd name="T33" fmla="*/ 37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71" h="371">
                <a:moveTo>
                  <a:pt x="425" y="370"/>
                </a:moveTo>
                <a:lnTo>
                  <a:pt x="425" y="370"/>
                </a:lnTo>
                <a:cubicBezTo>
                  <a:pt x="145" y="370"/>
                  <a:pt x="145" y="370"/>
                  <a:pt x="145" y="370"/>
                </a:cubicBezTo>
                <a:cubicBezTo>
                  <a:pt x="117" y="370"/>
                  <a:pt x="108" y="352"/>
                  <a:pt x="108" y="334"/>
                </a:cubicBezTo>
                <a:cubicBezTo>
                  <a:pt x="108" y="316"/>
                  <a:pt x="117" y="298"/>
                  <a:pt x="145" y="298"/>
                </a:cubicBezTo>
                <a:cubicBezTo>
                  <a:pt x="389" y="298"/>
                  <a:pt x="389" y="298"/>
                  <a:pt x="389" y="298"/>
                </a:cubicBezTo>
                <a:cubicBezTo>
                  <a:pt x="389" y="262"/>
                  <a:pt x="389" y="226"/>
                  <a:pt x="389" y="199"/>
                </a:cubicBezTo>
                <a:cubicBezTo>
                  <a:pt x="389" y="181"/>
                  <a:pt x="379" y="153"/>
                  <a:pt x="361" y="144"/>
                </a:cubicBezTo>
                <a:cubicBezTo>
                  <a:pt x="298" y="99"/>
                  <a:pt x="217" y="81"/>
                  <a:pt x="136" y="81"/>
                </a:cubicBezTo>
                <a:cubicBezTo>
                  <a:pt x="108" y="81"/>
                  <a:pt x="81" y="81"/>
                  <a:pt x="54" y="81"/>
                </a:cubicBezTo>
                <a:cubicBezTo>
                  <a:pt x="36" y="90"/>
                  <a:pt x="9" y="81"/>
                  <a:pt x="9" y="54"/>
                </a:cubicBezTo>
                <a:cubicBezTo>
                  <a:pt x="0" y="36"/>
                  <a:pt x="18" y="18"/>
                  <a:pt x="36" y="9"/>
                </a:cubicBezTo>
                <a:cubicBezTo>
                  <a:pt x="72" y="9"/>
                  <a:pt x="108" y="0"/>
                  <a:pt x="136" y="0"/>
                </a:cubicBezTo>
                <a:cubicBezTo>
                  <a:pt x="235" y="0"/>
                  <a:pt x="334" y="27"/>
                  <a:pt x="407" y="81"/>
                </a:cubicBezTo>
                <a:cubicBezTo>
                  <a:pt x="443" y="108"/>
                  <a:pt x="461" y="153"/>
                  <a:pt x="470" y="199"/>
                </a:cubicBezTo>
                <a:cubicBezTo>
                  <a:pt x="470" y="235"/>
                  <a:pt x="470" y="289"/>
                  <a:pt x="470" y="334"/>
                </a:cubicBezTo>
                <a:cubicBezTo>
                  <a:pt x="470" y="352"/>
                  <a:pt x="452" y="370"/>
                  <a:pt x="425" y="37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3" name="CuadroTexto 452"/>
          <p:cNvSpPr txBox="1"/>
          <p:nvPr/>
        </p:nvSpPr>
        <p:spPr>
          <a:xfrm>
            <a:off x="3634125" y="367389"/>
            <a:ext cx="4920578" cy="6617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3200" b="1" dirty="0">
                <a:solidFill>
                  <a:srgbClr val="FEFFFF"/>
                </a:solidFill>
                <a:latin typeface="Funnel Display" charset="0"/>
                <a:ea typeface="Lato Heavy" charset="0"/>
                <a:cs typeface="Funnel Display" charset="0"/>
              </a:rPr>
              <a:t>Project Management</a:t>
            </a:r>
          </a:p>
        </p:txBody>
      </p:sp>
      <p:sp>
        <p:nvSpPr>
          <p:cNvPr id="454" name="CuadroTexto 453"/>
          <p:cNvSpPr txBox="1"/>
          <p:nvPr/>
        </p:nvSpPr>
        <p:spPr>
          <a:xfrm>
            <a:off x="1225699" y="1125102"/>
            <a:ext cx="97374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Poppins" charset="0"/>
                <a:ea typeface="Lato Light" charset="0"/>
                <a:cs typeface="Poppins" charset="0"/>
              </a:rPr>
              <a:t>Outline your Pyramid project — phases, milestones, and delivery. Replace this text with your own summary.</a:t>
            </a:r>
          </a:p>
        </p:txBody>
      </p:sp>
      <p:grpSp>
        <p:nvGrpSpPr>
          <p:cNvPr id="455" name="Agrupar 454"/>
          <p:cNvGrpSpPr/>
          <p:nvPr/>
        </p:nvGrpSpPr>
        <p:grpSpPr>
          <a:xfrm>
            <a:off x="7668107" y="2643886"/>
            <a:ext cx="1188140" cy="713298"/>
            <a:chOff x="5254042" y="2100272"/>
            <a:chExt cx="1188140" cy="713298"/>
          </a:xfrm>
        </p:grpSpPr>
        <p:sp>
          <p:nvSpPr>
            <p:cNvPr id="456" name="CuadroTexto 455"/>
            <p:cNvSpPr txBox="1"/>
            <p:nvPr/>
          </p:nvSpPr>
          <p:spPr>
            <a:xfrm>
              <a:off x="5264516" y="2100272"/>
              <a:ext cx="7753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457" name="Rectángulo 456"/>
            <p:cNvSpPr/>
            <p:nvPr/>
          </p:nvSpPr>
          <p:spPr>
            <a:xfrm>
              <a:off x="5254042" y="2305739"/>
              <a:ext cx="1188140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endParaRPr lang="en-US" sz="9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458" name="Agrupar 457"/>
          <p:cNvGrpSpPr/>
          <p:nvPr/>
        </p:nvGrpSpPr>
        <p:grpSpPr>
          <a:xfrm>
            <a:off x="7668107" y="4106147"/>
            <a:ext cx="1188140" cy="713298"/>
            <a:chOff x="5254042" y="2100272"/>
            <a:chExt cx="1188140" cy="713298"/>
          </a:xfrm>
        </p:grpSpPr>
        <p:sp>
          <p:nvSpPr>
            <p:cNvPr id="459" name="CuadroTexto 458"/>
            <p:cNvSpPr txBox="1"/>
            <p:nvPr/>
          </p:nvSpPr>
          <p:spPr>
            <a:xfrm>
              <a:off x="5264516" y="2100272"/>
              <a:ext cx="7753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460" name="Rectángulo 459"/>
            <p:cNvSpPr/>
            <p:nvPr/>
          </p:nvSpPr>
          <p:spPr>
            <a:xfrm>
              <a:off x="5254042" y="2305739"/>
              <a:ext cx="1188140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endParaRPr lang="en-US" sz="9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461" name="Agrupar 460"/>
          <p:cNvGrpSpPr/>
          <p:nvPr/>
        </p:nvGrpSpPr>
        <p:grpSpPr>
          <a:xfrm>
            <a:off x="7672748" y="5499582"/>
            <a:ext cx="1188140" cy="713298"/>
            <a:chOff x="5254042" y="2100272"/>
            <a:chExt cx="1188140" cy="713298"/>
          </a:xfrm>
        </p:grpSpPr>
        <p:sp>
          <p:nvSpPr>
            <p:cNvPr id="462" name="CuadroTexto 461"/>
            <p:cNvSpPr txBox="1"/>
            <p:nvPr/>
          </p:nvSpPr>
          <p:spPr>
            <a:xfrm>
              <a:off x="5264516" y="2100272"/>
              <a:ext cx="7753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463" name="Rectángulo 462"/>
            <p:cNvSpPr/>
            <p:nvPr/>
          </p:nvSpPr>
          <p:spPr>
            <a:xfrm>
              <a:off x="5254042" y="2305739"/>
              <a:ext cx="1188140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endParaRPr lang="en-US" sz="9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464" name="Agrupar 463"/>
          <p:cNvGrpSpPr/>
          <p:nvPr/>
        </p:nvGrpSpPr>
        <p:grpSpPr>
          <a:xfrm>
            <a:off x="3056493" y="2643886"/>
            <a:ext cx="1188140" cy="713298"/>
            <a:chOff x="5254042" y="2100272"/>
            <a:chExt cx="1188140" cy="713298"/>
          </a:xfrm>
        </p:grpSpPr>
        <p:sp>
          <p:nvSpPr>
            <p:cNvPr id="465" name="CuadroTexto 464"/>
            <p:cNvSpPr txBox="1"/>
            <p:nvPr/>
          </p:nvSpPr>
          <p:spPr>
            <a:xfrm>
              <a:off x="5658414" y="2100272"/>
              <a:ext cx="7753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466" name="Rectángulo 465"/>
            <p:cNvSpPr/>
            <p:nvPr/>
          </p:nvSpPr>
          <p:spPr>
            <a:xfrm>
              <a:off x="5254042" y="2305739"/>
              <a:ext cx="1188140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900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pPr algn="r"/>
              <a:endParaRPr lang="en-US" sz="9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467" name="Agrupar 466"/>
          <p:cNvGrpSpPr/>
          <p:nvPr/>
        </p:nvGrpSpPr>
        <p:grpSpPr>
          <a:xfrm>
            <a:off x="3061821" y="4106147"/>
            <a:ext cx="1188140" cy="713298"/>
            <a:chOff x="5254042" y="2100272"/>
            <a:chExt cx="1188140" cy="713298"/>
          </a:xfrm>
        </p:grpSpPr>
        <p:sp>
          <p:nvSpPr>
            <p:cNvPr id="468" name="CuadroTexto 467"/>
            <p:cNvSpPr txBox="1"/>
            <p:nvPr/>
          </p:nvSpPr>
          <p:spPr>
            <a:xfrm>
              <a:off x="5658414" y="2100272"/>
              <a:ext cx="7753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469" name="Rectángulo 468"/>
            <p:cNvSpPr/>
            <p:nvPr/>
          </p:nvSpPr>
          <p:spPr>
            <a:xfrm>
              <a:off x="5254042" y="2305739"/>
              <a:ext cx="1188140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900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pPr algn="r"/>
              <a:endParaRPr lang="en-US" sz="9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Freeform 169"/>
          <p:cNvSpPr>
            <a:spLocks noChangeArrowheads="1"/>
          </p:cNvSpPr>
          <p:nvPr/>
        </p:nvSpPr>
        <p:spPr bwMode="auto">
          <a:xfrm>
            <a:off x="1359694" y="437694"/>
            <a:ext cx="4441475" cy="1200803"/>
          </a:xfrm>
          <a:custGeom>
            <a:avLst/>
            <a:gdLst>
              <a:gd name="T0" fmla="*/ 8918 w 9148"/>
              <a:gd name="T1" fmla="*/ 2471 h 2472"/>
              <a:gd name="T2" fmla="*/ 9147 w 9148"/>
              <a:gd name="T3" fmla="*/ 0 h 2472"/>
              <a:gd name="T4" fmla="*/ 0 w 9148"/>
              <a:gd name="T5" fmla="*/ 0 h 2472"/>
              <a:gd name="T6" fmla="*/ 229 w 9148"/>
              <a:gd name="T7" fmla="*/ 2471 h 2472"/>
              <a:gd name="T8" fmla="*/ 8918 w 9148"/>
              <a:gd name="T9" fmla="*/ 2471 h 2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8" h="2472">
                <a:moveTo>
                  <a:pt x="8918" y="2471"/>
                </a:moveTo>
                <a:lnTo>
                  <a:pt x="9147" y="0"/>
                </a:lnTo>
                <a:lnTo>
                  <a:pt x="0" y="0"/>
                </a:lnTo>
                <a:lnTo>
                  <a:pt x="229" y="2471"/>
                </a:lnTo>
                <a:lnTo>
                  <a:pt x="8918" y="2471"/>
                </a:lnTo>
              </a:path>
            </a:pathLst>
          </a:custGeom>
          <a:solidFill>
            <a:srgbClr val="E86222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9" name="Freeform 170"/>
          <p:cNvSpPr>
            <a:spLocks noChangeArrowheads="1"/>
          </p:cNvSpPr>
          <p:nvPr/>
        </p:nvSpPr>
        <p:spPr bwMode="auto">
          <a:xfrm>
            <a:off x="1468858" y="1638497"/>
            <a:ext cx="4218865" cy="1194382"/>
          </a:xfrm>
          <a:custGeom>
            <a:avLst/>
            <a:gdLst>
              <a:gd name="T0" fmla="*/ 229 w 8690"/>
              <a:gd name="T1" fmla="*/ 2461 h 2462"/>
              <a:gd name="T2" fmla="*/ 8459 w 8690"/>
              <a:gd name="T3" fmla="*/ 2461 h 2462"/>
              <a:gd name="T4" fmla="*/ 8689 w 8690"/>
              <a:gd name="T5" fmla="*/ 0 h 2462"/>
              <a:gd name="T6" fmla="*/ 0 w 8690"/>
              <a:gd name="T7" fmla="*/ 0 h 2462"/>
              <a:gd name="T8" fmla="*/ 229 w 8690"/>
              <a:gd name="T9" fmla="*/ 2461 h 2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90" h="2462">
                <a:moveTo>
                  <a:pt x="229" y="2461"/>
                </a:moveTo>
                <a:lnTo>
                  <a:pt x="8459" y="2461"/>
                </a:lnTo>
                <a:lnTo>
                  <a:pt x="8689" y="0"/>
                </a:lnTo>
                <a:lnTo>
                  <a:pt x="0" y="0"/>
                </a:lnTo>
                <a:lnTo>
                  <a:pt x="229" y="2461"/>
                </a:lnTo>
              </a:path>
            </a:pathLst>
          </a:custGeom>
          <a:solidFill>
            <a:srgbClr val="3898EC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0" name="Freeform 171"/>
          <p:cNvSpPr>
            <a:spLocks noChangeArrowheads="1"/>
          </p:cNvSpPr>
          <p:nvPr/>
        </p:nvSpPr>
        <p:spPr bwMode="auto">
          <a:xfrm>
            <a:off x="1580163" y="2832879"/>
            <a:ext cx="3996256" cy="1198663"/>
          </a:xfrm>
          <a:custGeom>
            <a:avLst/>
            <a:gdLst>
              <a:gd name="T0" fmla="*/ 229 w 8231"/>
              <a:gd name="T1" fmla="*/ 2470 h 2471"/>
              <a:gd name="T2" fmla="*/ 8001 w 8231"/>
              <a:gd name="T3" fmla="*/ 2470 h 2471"/>
              <a:gd name="T4" fmla="*/ 8230 w 8231"/>
              <a:gd name="T5" fmla="*/ 0 h 2471"/>
              <a:gd name="T6" fmla="*/ 0 w 8231"/>
              <a:gd name="T7" fmla="*/ 0 h 2471"/>
              <a:gd name="T8" fmla="*/ 229 w 8231"/>
              <a:gd name="T9" fmla="*/ 2470 h 2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31" h="2471">
                <a:moveTo>
                  <a:pt x="229" y="2470"/>
                </a:moveTo>
                <a:lnTo>
                  <a:pt x="8001" y="2470"/>
                </a:lnTo>
                <a:lnTo>
                  <a:pt x="8230" y="0"/>
                </a:lnTo>
                <a:lnTo>
                  <a:pt x="0" y="0"/>
                </a:lnTo>
                <a:lnTo>
                  <a:pt x="229" y="2470"/>
                </a:lnTo>
              </a:path>
            </a:pathLst>
          </a:custGeom>
          <a:solidFill>
            <a:srgbClr val="747980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1" name="Freeform 172"/>
          <p:cNvSpPr>
            <a:spLocks noChangeArrowheads="1"/>
          </p:cNvSpPr>
          <p:nvPr/>
        </p:nvSpPr>
        <p:spPr bwMode="auto">
          <a:xfrm>
            <a:off x="1691468" y="4031542"/>
            <a:ext cx="3773647" cy="1194382"/>
          </a:xfrm>
          <a:custGeom>
            <a:avLst/>
            <a:gdLst>
              <a:gd name="T0" fmla="*/ 229 w 7773"/>
              <a:gd name="T1" fmla="*/ 2461 h 2462"/>
              <a:gd name="T2" fmla="*/ 7543 w 7773"/>
              <a:gd name="T3" fmla="*/ 2461 h 2462"/>
              <a:gd name="T4" fmla="*/ 7772 w 7773"/>
              <a:gd name="T5" fmla="*/ 0 h 2462"/>
              <a:gd name="T6" fmla="*/ 0 w 7773"/>
              <a:gd name="T7" fmla="*/ 0 h 2462"/>
              <a:gd name="T8" fmla="*/ 229 w 7773"/>
              <a:gd name="T9" fmla="*/ 2461 h 2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73" h="2462">
                <a:moveTo>
                  <a:pt x="229" y="2461"/>
                </a:moveTo>
                <a:lnTo>
                  <a:pt x="7543" y="2461"/>
                </a:lnTo>
                <a:lnTo>
                  <a:pt x="7772" y="0"/>
                </a:lnTo>
                <a:lnTo>
                  <a:pt x="0" y="0"/>
                </a:lnTo>
                <a:lnTo>
                  <a:pt x="229" y="2461"/>
                </a:lnTo>
              </a:path>
            </a:pathLst>
          </a:custGeom>
          <a:solidFill>
            <a:srgbClr val="F08A4B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2" name="Freeform 173"/>
          <p:cNvSpPr>
            <a:spLocks noChangeArrowheads="1"/>
          </p:cNvSpPr>
          <p:nvPr/>
        </p:nvSpPr>
        <p:spPr bwMode="auto">
          <a:xfrm>
            <a:off x="1802772" y="5225924"/>
            <a:ext cx="3551038" cy="1194382"/>
          </a:xfrm>
          <a:custGeom>
            <a:avLst/>
            <a:gdLst>
              <a:gd name="T0" fmla="*/ 229 w 7315"/>
              <a:gd name="T1" fmla="*/ 2461 h 2462"/>
              <a:gd name="T2" fmla="*/ 7095 w 7315"/>
              <a:gd name="T3" fmla="*/ 2461 h 2462"/>
              <a:gd name="T4" fmla="*/ 7314 w 7315"/>
              <a:gd name="T5" fmla="*/ 0 h 2462"/>
              <a:gd name="T6" fmla="*/ 0 w 7315"/>
              <a:gd name="T7" fmla="*/ 0 h 2462"/>
              <a:gd name="T8" fmla="*/ 229 w 7315"/>
              <a:gd name="T9" fmla="*/ 2461 h 2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15" h="2462">
                <a:moveTo>
                  <a:pt x="229" y="2461"/>
                </a:moveTo>
                <a:lnTo>
                  <a:pt x="7095" y="2461"/>
                </a:lnTo>
                <a:lnTo>
                  <a:pt x="7314" y="0"/>
                </a:lnTo>
                <a:lnTo>
                  <a:pt x="0" y="0"/>
                </a:lnTo>
                <a:lnTo>
                  <a:pt x="229" y="2461"/>
                </a:lnTo>
              </a:path>
            </a:pathLst>
          </a:custGeom>
          <a:solidFill>
            <a:srgbClr val="3898EC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4" name="Freeform 365"/>
          <p:cNvSpPr>
            <a:spLocks noChangeArrowheads="1"/>
          </p:cNvSpPr>
          <p:nvPr/>
        </p:nvSpPr>
        <p:spPr bwMode="auto">
          <a:xfrm>
            <a:off x="2292938" y="3121843"/>
            <a:ext cx="618596" cy="618595"/>
          </a:xfrm>
          <a:custGeom>
            <a:avLst/>
            <a:gdLst>
              <a:gd name="T0" fmla="*/ 638 w 1276"/>
              <a:gd name="T1" fmla="*/ 1274 h 1275"/>
              <a:gd name="T2" fmla="*/ 638 w 1276"/>
              <a:gd name="T3" fmla="*/ 1274 h 1275"/>
              <a:gd name="T4" fmla="*/ 179 w 1276"/>
              <a:gd name="T5" fmla="*/ 1085 h 1275"/>
              <a:gd name="T6" fmla="*/ 0 w 1276"/>
              <a:gd name="T7" fmla="*/ 636 h 1275"/>
              <a:gd name="T8" fmla="*/ 179 w 1276"/>
              <a:gd name="T9" fmla="*/ 189 h 1275"/>
              <a:gd name="T10" fmla="*/ 638 w 1276"/>
              <a:gd name="T11" fmla="*/ 0 h 1275"/>
              <a:gd name="T12" fmla="*/ 1086 w 1276"/>
              <a:gd name="T13" fmla="*/ 189 h 1275"/>
              <a:gd name="T14" fmla="*/ 1275 w 1276"/>
              <a:gd name="T15" fmla="*/ 636 h 1275"/>
              <a:gd name="T16" fmla="*/ 1086 w 1276"/>
              <a:gd name="T17" fmla="*/ 1085 h 1275"/>
              <a:gd name="T18" fmla="*/ 638 w 1276"/>
              <a:gd name="T19" fmla="*/ 1274 h 1275"/>
              <a:gd name="T20" fmla="*/ 638 w 1276"/>
              <a:gd name="T21" fmla="*/ 79 h 1275"/>
              <a:gd name="T22" fmla="*/ 638 w 1276"/>
              <a:gd name="T23" fmla="*/ 79 h 1275"/>
              <a:gd name="T24" fmla="*/ 239 w 1276"/>
              <a:gd name="T25" fmla="*/ 249 h 1275"/>
              <a:gd name="T26" fmla="*/ 80 w 1276"/>
              <a:gd name="T27" fmla="*/ 636 h 1275"/>
              <a:gd name="T28" fmla="*/ 239 w 1276"/>
              <a:gd name="T29" fmla="*/ 1025 h 1275"/>
              <a:gd name="T30" fmla="*/ 638 w 1276"/>
              <a:gd name="T31" fmla="*/ 1194 h 1275"/>
              <a:gd name="T32" fmla="*/ 1026 w 1276"/>
              <a:gd name="T33" fmla="*/ 1025 h 1275"/>
              <a:gd name="T34" fmla="*/ 1185 w 1276"/>
              <a:gd name="T35" fmla="*/ 636 h 1275"/>
              <a:gd name="T36" fmla="*/ 1026 w 1276"/>
              <a:gd name="T37" fmla="*/ 249 h 1275"/>
              <a:gd name="T38" fmla="*/ 638 w 1276"/>
              <a:gd name="T39" fmla="*/ 79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76" h="1275">
                <a:moveTo>
                  <a:pt x="638" y="1274"/>
                </a:moveTo>
                <a:lnTo>
                  <a:pt x="638" y="1274"/>
                </a:lnTo>
                <a:cubicBezTo>
                  <a:pt x="468" y="1274"/>
                  <a:pt x="299" y="1204"/>
                  <a:pt x="179" y="1085"/>
                </a:cubicBezTo>
                <a:cubicBezTo>
                  <a:pt x="59" y="965"/>
                  <a:pt x="0" y="806"/>
                  <a:pt x="0" y="636"/>
                </a:cubicBezTo>
                <a:cubicBezTo>
                  <a:pt x="0" y="468"/>
                  <a:pt x="59" y="308"/>
                  <a:pt x="179" y="189"/>
                </a:cubicBezTo>
                <a:cubicBezTo>
                  <a:pt x="299" y="69"/>
                  <a:pt x="468" y="0"/>
                  <a:pt x="638" y="0"/>
                </a:cubicBezTo>
                <a:cubicBezTo>
                  <a:pt x="807" y="0"/>
                  <a:pt x="966" y="69"/>
                  <a:pt x="1086" y="189"/>
                </a:cubicBezTo>
                <a:cubicBezTo>
                  <a:pt x="1205" y="308"/>
                  <a:pt x="1275" y="468"/>
                  <a:pt x="1275" y="636"/>
                </a:cubicBezTo>
                <a:cubicBezTo>
                  <a:pt x="1275" y="806"/>
                  <a:pt x="1205" y="965"/>
                  <a:pt x="1086" y="1085"/>
                </a:cubicBezTo>
                <a:cubicBezTo>
                  <a:pt x="966" y="1204"/>
                  <a:pt x="807" y="1274"/>
                  <a:pt x="638" y="1274"/>
                </a:cubicBezTo>
                <a:close/>
                <a:moveTo>
                  <a:pt x="638" y="79"/>
                </a:moveTo>
                <a:lnTo>
                  <a:pt x="638" y="79"/>
                </a:lnTo>
                <a:cubicBezTo>
                  <a:pt x="488" y="79"/>
                  <a:pt x="348" y="139"/>
                  <a:pt x="239" y="249"/>
                </a:cubicBezTo>
                <a:cubicBezTo>
                  <a:pt x="139" y="348"/>
                  <a:pt x="80" y="488"/>
                  <a:pt x="80" y="636"/>
                </a:cubicBezTo>
                <a:cubicBezTo>
                  <a:pt x="80" y="786"/>
                  <a:pt x="139" y="925"/>
                  <a:pt x="239" y="1025"/>
                </a:cubicBezTo>
                <a:cubicBezTo>
                  <a:pt x="348" y="1134"/>
                  <a:pt x="488" y="1194"/>
                  <a:pt x="638" y="1194"/>
                </a:cubicBezTo>
                <a:cubicBezTo>
                  <a:pt x="777" y="1194"/>
                  <a:pt x="917" y="1134"/>
                  <a:pt x="1026" y="1025"/>
                </a:cubicBezTo>
                <a:cubicBezTo>
                  <a:pt x="1126" y="925"/>
                  <a:pt x="1185" y="786"/>
                  <a:pt x="1185" y="636"/>
                </a:cubicBezTo>
                <a:cubicBezTo>
                  <a:pt x="1185" y="488"/>
                  <a:pt x="1126" y="348"/>
                  <a:pt x="1026" y="249"/>
                </a:cubicBezTo>
                <a:cubicBezTo>
                  <a:pt x="917" y="139"/>
                  <a:pt x="777" y="79"/>
                  <a:pt x="638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5" name="Freeform 366"/>
          <p:cNvSpPr>
            <a:spLocks noChangeArrowheads="1"/>
          </p:cNvSpPr>
          <p:nvPr/>
        </p:nvSpPr>
        <p:spPr bwMode="auto">
          <a:xfrm>
            <a:off x="2404243" y="3237428"/>
            <a:ext cx="387426" cy="323210"/>
          </a:xfrm>
          <a:custGeom>
            <a:avLst/>
            <a:gdLst>
              <a:gd name="T0" fmla="*/ 777 w 798"/>
              <a:gd name="T1" fmla="*/ 69 h 667"/>
              <a:gd name="T2" fmla="*/ 777 w 798"/>
              <a:gd name="T3" fmla="*/ 69 h 667"/>
              <a:gd name="T4" fmla="*/ 309 w 798"/>
              <a:gd name="T5" fmla="*/ 656 h 667"/>
              <a:gd name="T6" fmla="*/ 299 w 798"/>
              <a:gd name="T7" fmla="*/ 656 h 667"/>
              <a:gd name="T8" fmla="*/ 299 w 798"/>
              <a:gd name="T9" fmla="*/ 656 h 667"/>
              <a:gd name="T10" fmla="*/ 299 w 798"/>
              <a:gd name="T11" fmla="*/ 656 h 667"/>
              <a:gd name="T12" fmla="*/ 299 w 798"/>
              <a:gd name="T13" fmla="*/ 656 h 667"/>
              <a:gd name="T14" fmla="*/ 299 w 798"/>
              <a:gd name="T15" fmla="*/ 666 h 667"/>
              <a:gd name="T16" fmla="*/ 289 w 798"/>
              <a:gd name="T17" fmla="*/ 666 h 667"/>
              <a:gd name="T18" fmla="*/ 289 w 798"/>
              <a:gd name="T19" fmla="*/ 666 h 667"/>
              <a:gd name="T20" fmla="*/ 289 w 798"/>
              <a:gd name="T21" fmla="*/ 666 h 667"/>
              <a:gd name="T22" fmla="*/ 289 w 798"/>
              <a:gd name="T23" fmla="*/ 666 h 667"/>
              <a:gd name="T24" fmla="*/ 279 w 798"/>
              <a:gd name="T25" fmla="*/ 666 h 667"/>
              <a:gd name="T26" fmla="*/ 279 w 798"/>
              <a:gd name="T27" fmla="*/ 666 h 667"/>
              <a:gd name="T28" fmla="*/ 279 w 798"/>
              <a:gd name="T29" fmla="*/ 666 h 667"/>
              <a:gd name="T30" fmla="*/ 279 w 798"/>
              <a:gd name="T31" fmla="*/ 666 h 667"/>
              <a:gd name="T32" fmla="*/ 279 w 798"/>
              <a:gd name="T33" fmla="*/ 666 h 667"/>
              <a:gd name="T34" fmla="*/ 279 w 798"/>
              <a:gd name="T35" fmla="*/ 666 h 667"/>
              <a:gd name="T36" fmla="*/ 279 w 798"/>
              <a:gd name="T37" fmla="*/ 666 h 667"/>
              <a:gd name="T38" fmla="*/ 279 w 798"/>
              <a:gd name="T39" fmla="*/ 666 h 667"/>
              <a:gd name="T40" fmla="*/ 269 w 798"/>
              <a:gd name="T41" fmla="*/ 666 h 667"/>
              <a:gd name="T42" fmla="*/ 269 w 798"/>
              <a:gd name="T43" fmla="*/ 666 h 667"/>
              <a:gd name="T44" fmla="*/ 269 w 798"/>
              <a:gd name="T45" fmla="*/ 666 h 667"/>
              <a:gd name="T46" fmla="*/ 259 w 798"/>
              <a:gd name="T47" fmla="*/ 666 h 667"/>
              <a:gd name="T48" fmla="*/ 259 w 798"/>
              <a:gd name="T49" fmla="*/ 666 h 667"/>
              <a:gd name="T50" fmla="*/ 259 w 798"/>
              <a:gd name="T51" fmla="*/ 666 h 667"/>
              <a:gd name="T52" fmla="*/ 259 w 798"/>
              <a:gd name="T53" fmla="*/ 666 h 667"/>
              <a:gd name="T54" fmla="*/ 259 w 798"/>
              <a:gd name="T55" fmla="*/ 666 h 667"/>
              <a:gd name="T56" fmla="*/ 249 w 798"/>
              <a:gd name="T57" fmla="*/ 656 h 667"/>
              <a:gd name="T58" fmla="*/ 249 w 798"/>
              <a:gd name="T59" fmla="*/ 656 h 667"/>
              <a:gd name="T60" fmla="*/ 249 w 798"/>
              <a:gd name="T61" fmla="*/ 656 h 667"/>
              <a:gd name="T62" fmla="*/ 20 w 798"/>
              <a:gd name="T63" fmla="*/ 417 h 667"/>
              <a:gd name="T64" fmla="*/ 20 w 798"/>
              <a:gd name="T65" fmla="*/ 368 h 667"/>
              <a:gd name="T66" fmla="*/ 70 w 798"/>
              <a:gd name="T67" fmla="*/ 368 h 667"/>
              <a:gd name="T68" fmla="*/ 269 w 798"/>
              <a:gd name="T69" fmla="*/ 577 h 667"/>
              <a:gd name="T70" fmla="*/ 727 w 798"/>
              <a:gd name="T71" fmla="*/ 20 h 667"/>
              <a:gd name="T72" fmla="*/ 777 w 798"/>
              <a:gd name="T73" fmla="*/ 10 h 667"/>
              <a:gd name="T74" fmla="*/ 777 w 798"/>
              <a:gd name="T75" fmla="*/ 69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98" h="667">
                <a:moveTo>
                  <a:pt x="777" y="69"/>
                </a:moveTo>
                <a:lnTo>
                  <a:pt x="777" y="69"/>
                </a:lnTo>
                <a:cubicBezTo>
                  <a:pt x="309" y="656"/>
                  <a:pt x="309" y="656"/>
                  <a:pt x="309" y="656"/>
                </a:cubicBezTo>
                <a:cubicBezTo>
                  <a:pt x="299" y="656"/>
                  <a:pt x="299" y="656"/>
                  <a:pt x="299" y="656"/>
                </a:cubicBezTo>
                <a:lnTo>
                  <a:pt x="299" y="656"/>
                </a:lnTo>
                <a:lnTo>
                  <a:pt x="299" y="656"/>
                </a:lnTo>
                <a:lnTo>
                  <a:pt x="299" y="656"/>
                </a:lnTo>
                <a:lnTo>
                  <a:pt x="299" y="666"/>
                </a:lnTo>
                <a:lnTo>
                  <a:pt x="289" y="666"/>
                </a:lnTo>
                <a:lnTo>
                  <a:pt x="289" y="666"/>
                </a:lnTo>
                <a:lnTo>
                  <a:pt x="289" y="666"/>
                </a:lnTo>
                <a:lnTo>
                  <a:pt x="289" y="666"/>
                </a:lnTo>
                <a:cubicBezTo>
                  <a:pt x="279" y="666"/>
                  <a:pt x="279" y="666"/>
                  <a:pt x="279" y="666"/>
                </a:cubicBezTo>
                <a:lnTo>
                  <a:pt x="279" y="666"/>
                </a:lnTo>
                <a:lnTo>
                  <a:pt x="279" y="666"/>
                </a:lnTo>
                <a:lnTo>
                  <a:pt x="279" y="666"/>
                </a:lnTo>
                <a:lnTo>
                  <a:pt x="279" y="666"/>
                </a:lnTo>
                <a:lnTo>
                  <a:pt x="279" y="666"/>
                </a:lnTo>
                <a:lnTo>
                  <a:pt x="279" y="666"/>
                </a:lnTo>
                <a:lnTo>
                  <a:pt x="279" y="666"/>
                </a:lnTo>
                <a:cubicBezTo>
                  <a:pt x="279" y="666"/>
                  <a:pt x="279" y="666"/>
                  <a:pt x="269" y="666"/>
                </a:cubicBezTo>
                <a:lnTo>
                  <a:pt x="269" y="666"/>
                </a:lnTo>
                <a:lnTo>
                  <a:pt x="269" y="666"/>
                </a:lnTo>
                <a:cubicBezTo>
                  <a:pt x="269" y="666"/>
                  <a:pt x="269" y="666"/>
                  <a:pt x="259" y="666"/>
                </a:cubicBezTo>
                <a:lnTo>
                  <a:pt x="259" y="666"/>
                </a:lnTo>
                <a:lnTo>
                  <a:pt x="259" y="666"/>
                </a:lnTo>
                <a:lnTo>
                  <a:pt x="259" y="666"/>
                </a:lnTo>
                <a:lnTo>
                  <a:pt x="259" y="666"/>
                </a:lnTo>
                <a:cubicBezTo>
                  <a:pt x="259" y="666"/>
                  <a:pt x="259" y="656"/>
                  <a:pt x="249" y="656"/>
                </a:cubicBezTo>
                <a:lnTo>
                  <a:pt x="249" y="656"/>
                </a:lnTo>
                <a:lnTo>
                  <a:pt x="249" y="656"/>
                </a:lnTo>
                <a:cubicBezTo>
                  <a:pt x="20" y="417"/>
                  <a:pt x="20" y="417"/>
                  <a:pt x="20" y="417"/>
                </a:cubicBezTo>
                <a:cubicBezTo>
                  <a:pt x="0" y="407"/>
                  <a:pt x="10" y="388"/>
                  <a:pt x="20" y="368"/>
                </a:cubicBezTo>
                <a:cubicBezTo>
                  <a:pt x="30" y="358"/>
                  <a:pt x="60" y="358"/>
                  <a:pt x="70" y="368"/>
                </a:cubicBezTo>
                <a:cubicBezTo>
                  <a:pt x="269" y="577"/>
                  <a:pt x="269" y="577"/>
                  <a:pt x="269" y="577"/>
                </a:cubicBezTo>
                <a:cubicBezTo>
                  <a:pt x="727" y="20"/>
                  <a:pt x="727" y="20"/>
                  <a:pt x="727" y="20"/>
                </a:cubicBezTo>
                <a:cubicBezTo>
                  <a:pt x="737" y="0"/>
                  <a:pt x="757" y="0"/>
                  <a:pt x="777" y="10"/>
                </a:cubicBezTo>
                <a:cubicBezTo>
                  <a:pt x="787" y="30"/>
                  <a:pt x="797" y="50"/>
                  <a:pt x="777" y="69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6" name="Freeform 367"/>
          <p:cNvSpPr>
            <a:spLocks noChangeArrowheads="1"/>
          </p:cNvSpPr>
          <p:nvPr/>
        </p:nvSpPr>
        <p:spPr bwMode="auto">
          <a:xfrm>
            <a:off x="2335748" y="4418968"/>
            <a:ext cx="475184" cy="475184"/>
          </a:xfrm>
          <a:custGeom>
            <a:avLst/>
            <a:gdLst>
              <a:gd name="T0" fmla="*/ 937 w 978"/>
              <a:gd name="T1" fmla="*/ 448 h 977"/>
              <a:gd name="T2" fmla="*/ 937 w 978"/>
              <a:gd name="T3" fmla="*/ 448 h 977"/>
              <a:gd name="T4" fmla="*/ 897 w 978"/>
              <a:gd name="T5" fmla="*/ 488 h 977"/>
              <a:gd name="T6" fmla="*/ 897 w 978"/>
              <a:gd name="T7" fmla="*/ 887 h 977"/>
              <a:gd name="T8" fmla="*/ 90 w 978"/>
              <a:gd name="T9" fmla="*/ 887 h 977"/>
              <a:gd name="T10" fmla="*/ 90 w 978"/>
              <a:gd name="T11" fmla="*/ 80 h 977"/>
              <a:gd name="T12" fmla="*/ 489 w 978"/>
              <a:gd name="T13" fmla="*/ 80 h 977"/>
              <a:gd name="T14" fmla="*/ 528 w 978"/>
              <a:gd name="T15" fmla="*/ 40 h 977"/>
              <a:gd name="T16" fmla="*/ 489 w 978"/>
              <a:gd name="T17" fmla="*/ 0 h 977"/>
              <a:gd name="T18" fmla="*/ 60 w 978"/>
              <a:gd name="T19" fmla="*/ 0 h 977"/>
              <a:gd name="T20" fmla="*/ 0 w 978"/>
              <a:gd name="T21" fmla="*/ 60 h 977"/>
              <a:gd name="T22" fmla="*/ 0 w 978"/>
              <a:gd name="T23" fmla="*/ 917 h 977"/>
              <a:gd name="T24" fmla="*/ 60 w 978"/>
              <a:gd name="T25" fmla="*/ 976 h 977"/>
              <a:gd name="T26" fmla="*/ 917 w 978"/>
              <a:gd name="T27" fmla="*/ 976 h 977"/>
              <a:gd name="T28" fmla="*/ 977 w 978"/>
              <a:gd name="T29" fmla="*/ 917 h 977"/>
              <a:gd name="T30" fmla="*/ 977 w 978"/>
              <a:gd name="T31" fmla="*/ 488 h 977"/>
              <a:gd name="T32" fmla="*/ 937 w 978"/>
              <a:gd name="T33" fmla="*/ 448 h 9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78" h="977">
                <a:moveTo>
                  <a:pt x="937" y="448"/>
                </a:moveTo>
                <a:lnTo>
                  <a:pt x="937" y="448"/>
                </a:lnTo>
                <a:cubicBezTo>
                  <a:pt x="917" y="448"/>
                  <a:pt x="897" y="468"/>
                  <a:pt x="897" y="488"/>
                </a:cubicBezTo>
                <a:cubicBezTo>
                  <a:pt x="897" y="887"/>
                  <a:pt x="897" y="887"/>
                  <a:pt x="897" y="887"/>
                </a:cubicBezTo>
                <a:cubicBezTo>
                  <a:pt x="90" y="887"/>
                  <a:pt x="90" y="887"/>
                  <a:pt x="90" y="887"/>
                </a:cubicBezTo>
                <a:cubicBezTo>
                  <a:pt x="90" y="80"/>
                  <a:pt x="90" y="80"/>
                  <a:pt x="90" y="80"/>
                </a:cubicBezTo>
                <a:cubicBezTo>
                  <a:pt x="489" y="80"/>
                  <a:pt x="489" y="80"/>
                  <a:pt x="489" y="80"/>
                </a:cubicBezTo>
                <a:cubicBezTo>
                  <a:pt x="509" y="80"/>
                  <a:pt x="528" y="60"/>
                  <a:pt x="528" y="40"/>
                </a:cubicBezTo>
                <a:cubicBezTo>
                  <a:pt x="528" y="20"/>
                  <a:pt x="509" y="0"/>
                  <a:pt x="489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30" y="0"/>
                  <a:pt x="0" y="30"/>
                  <a:pt x="0" y="60"/>
                </a:cubicBezTo>
                <a:cubicBezTo>
                  <a:pt x="0" y="917"/>
                  <a:pt x="0" y="917"/>
                  <a:pt x="0" y="917"/>
                </a:cubicBezTo>
                <a:cubicBezTo>
                  <a:pt x="0" y="946"/>
                  <a:pt x="30" y="976"/>
                  <a:pt x="60" y="976"/>
                </a:cubicBezTo>
                <a:cubicBezTo>
                  <a:pt x="917" y="976"/>
                  <a:pt x="917" y="976"/>
                  <a:pt x="917" y="976"/>
                </a:cubicBezTo>
                <a:cubicBezTo>
                  <a:pt x="947" y="976"/>
                  <a:pt x="977" y="946"/>
                  <a:pt x="977" y="917"/>
                </a:cubicBezTo>
                <a:cubicBezTo>
                  <a:pt x="977" y="488"/>
                  <a:pt x="977" y="488"/>
                  <a:pt x="977" y="488"/>
                </a:cubicBezTo>
                <a:cubicBezTo>
                  <a:pt x="977" y="468"/>
                  <a:pt x="957" y="448"/>
                  <a:pt x="937" y="448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7" name="Freeform 368"/>
          <p:cNvSpPr>
            <a:spLocks noChangeArrowheads="1"/>
          </p:cNvSpPr>
          <p:nvPr/>
        </p:nvSpPr>
        <p:spPr bwMode="auto">
          <a:xfrm>
            <a:off x="2596886" y="4365455"/>
            <a:ext cx="265418" cy="261138"/>
          </a:xfrm>
          <a:custGeom>
            <a:avLst/>
            <a:gdLst>
              <a:gd name="T0" fmla="*/ 539 w 549"/>
              <a:gd name="T1" fmla="*/ 140 h 539"/>
              <a:gd name="T2" fmla="*/ 539 w 549"/>
              <a:gd name="T3" fmla="*/ 140 h 539"/>
              <a:gd name="T4" fmla="*/ 419 w 549"/>
              <a:gd name="T5" fmla="*/ 10 h 539"/>
              <a:gd name="T6" fmla="*/ 389 w 549"/>
              <a:gd name="T7" fmla="*/ 0 h 539"/>
              <a:gd name="T8" fmla="*/ 359 w 549"/>
              <a:gd name="T9" fmla="*/ 10 h 539"/>
              <a:gd name="T10" fmla="*/ 60 w 549"/>
              <a:gd name="T11" fmla="*/ 309 h 539"/>
              <a:gd name="T12" fmla="*/ 50 w 549"/>
              <a:gd name="T13" fmla="*/ 329 h 539"/>
              <a:gd name="T14" fmla="*/ 11 w 549"/>
              <a:gd name="T15" fmla="*/ 488 h 539"/>
              <a:gd name="T16" fmla="*/ 20 w 549"/>
              <a:gd name="T17" fmla="*/ 528 h 539"/>
              <a:gd name="T18" fmla="*/ 50 w 549"/>
              <a:gd name="T19" fmla="*/ 538 h 539"/>
              <a:gd name="T20" fmla="*/ 60 w 549"/>
              <a:gd name="T21" fmla="*/ 538 h 539"/>
              <a:gd name="T22" fmla="*/ 220 w 549"/>
              <a:gd name="T23" fmla="*/ 498 h 539"/>
              <a:gd name="T24" fmla="*/ 240 w 549"/>
              <a:gd name="T25" fmla="*/ 488 h 539"/>
              <a:gd name="T26" fmla="*/ 539 w 549"/>
              <a:gd name="T27" fmla="*/ 190 h 539"/>
              <a:gd name="T28" fmla="*/ 539 w 549"/>
              <a:gd name="T29" fmla="*/ 140 h 539"/>
              <a:gd name="T30" fmla="*/ 190 w 549"/>
              <a:gd name="T31" fmla="*/ 429 h 539"/>
              <a:gd name="T32" fmla="*/ 190 w 549"/>
              <a:gd name="T33" fmla="*/ 429 h 539"/>
              <a:gd name="T34" fmla="*/ 110 w 549"/>
              <a:gd name="T35" fmla="*/ 439 h 539"/>
              <a:gd name="T36" fmla="*/ 130 w 549"/>
              <a:gd name="T37" fmla="*/ 369 h 539"/>
              <a:gd name="T38" fmla="*/ 279 w 549"/>
              <a:gd name="T39" fmla="*/ 209 h 539"/>
              <a:gd name="T40" fmla="*/ 339 w 549"/>
              <a:gd name="T41" fmla="*/ 269 h 539"/>
              <a:gd name="T42" fmla="*/ 190 w 549"/>
              <a:gd name="T43" fmla="*/ 429 h 539"/>
              <a:gd name="T44" fmla="*/ 399 w 549"/>
              <a:gd name="T45" fmla="*/ 209 h 539"/>
              <a:gd name="T46" fmla="*/ 399 w 549"/>
              <a:gd name="T47" fmla="*/ 209 h 539"/>
              <a:gd name="T48" fmla="*/ 339 w 549"/>
              <a:gd name="T49" fmla="*/ 150 h 539"/>
              <a:gd name="T50" fmla="*/ 389 w 549"/>
              <a:gd name="T51" fmla="*/ 100 h 539"/>
              <a:gd name="T52" fmla="*/ 449 w 549"/>
              <a:gd name="T53" fmla="*/ 160 h 539"/>
              <a:gd name="T54" fmla="*/ 399 w 549"/>
              <a:gd name="T55" fmla="*/ 209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49" h="539">
                <a:moveTo>
                  <a:pt x="539" y="140"/>
                </a:moveTo>
                <a:lnTo>
                  <a:pt x="539" y="140"/>
                </a:lnTo>
                <a:cubicBezTo>
                  <a:pt x="419" y="10"/>
                  <a:pt x="419" y="10"/>
                  <a:pt x="419" y="10"/>
                </a:cubicBezTo>
                <a:cubicBezTo>
                  <a:pt x="409" y="10"/>
                  <a:pt x="399" y="0"/>
                  <a:pt x="389" y="0"/>
                </a:cubicBezTo>
                <a:cubicBezTo>
                  <a:pt x="379" y="0"/>
                  <a:pt x="369" y="10"/>
                  <a:pt x="359" y="10"/>
                </a:cubicBezTo>
                <a:cubicBezTo>
                  <a:pt x="60" y="309"/>
                  <a:pt x="60" y="309"/>
                  <a:pt x="60" y="309"/>
                </a:cubicBezTo>
                <a:cubicBezTo>
                  <a:pt x="60" y="319"/>
                  <a:pt x="50" y="329"/>
                  <a:pt x="50" y="329"/>
                </a:cubicBezTo>
                <a:cubicBezTo>
                  <a:pt x="11" y="488"/>
                  <a:pt x="11" y="488"/>
                  <a:pt x="11" y="488"/>
                </a:cubicBezTo>
                <a:cubicBezTo>
                  <a:pt x="0" y="498"/>
                  <a:pt x="11" y="518"/>
                  <a:pt x="20" y="528"/>
                </a:cubicBezTo>
                <a:cubicBezTo>
                  <a:pt x="30" y="538"/>
                  <a:pt x="40" y="538"/>
                  <a:pt x="50" y="538"/>
                </a:cubicBezTo>
                <a:cubicBezTo>
                  <a:pt x="50" y="538"/>
                  <a:pt x="50" y="538"/>
                  <a:pt x="60" y="538"/>
                </a:cubicBezTo>
                <a:cubicBezTo>
                  <a:pt x="220" y="498"/>
                  <a:pt x="220" y="498"/>
                  <a:pt x="220" y="498"/>
                </a:cubicBezTo>
                <a:cubicBezTo>
                  <a:pt x="230" y="498"/>
                  <a:pt x="230" y="498"/>
                  <a:pt x="240" y="488"/>
                </a:cubicBezTo>
                <a:cubicBezTo>
                  <a:pt x="539" y="190"/>
                  <a:pt x="539" y="190"/>
                  <a:pt x="539" y="190"/>
                </a:cubicBezTo>
                <a:cubicBezTo>
                  <a:pt x="548" y="180"/>
                  <a:pt x="548" y="150"/>
                  <a:pt x="539" y="140"/>
                </a:cubicBezTo>
                <a:close/>
                <a:moveTo>
                  <a:pt x="190" y="429"/>
                </a:moveTo>
                <a:lnTo>
                  <a:pt x="190" y="429"/>
                </a:lnTo>
                <a:cubicBezTo>
                  <a:pt x="110" y="439"/>
                  <a:pt x="110" y="439"/>
                  <a:pt x="110" y="439"/>
                </a:cubicBezTo>
                <a:cubicBezTo>
                  <a:pt x="130" y="369"/>
                  <a:pt x="130" y="369"/>
                  <a:pt x="130" y="369"/>
                </a:cubicBezTo>
                <a:cubicBezTo>
                  <a:pt x="279" y="209"/>
                  <a:pt x="279" y="209"/>
                  <a:pt x="279" y="209"/>
                </a:cubicBezTo>
                <a:cubicBezTo>
                  <a:pt x="339" y="269"/>
                  <a:pt x="339" y="269"/>
                  <a:pt x="339" y="269"/>
                </a:cubicBezTo>
                <a:lnTo>
                  <a:pt x="190" y="429"/>
                </a:lnTo>
                <a:close/>
                <a:moveTo>
                  <a:pt x="399" y="209"/>
                </a:moveTo>
                <a:lnTo>
                  <a:pt x="399" y="209"/>
                </a:lnTo>
                <a:cubicBezTo>
                  <a:pt x="339" y="150"/>
                  <a:pt x="339" y="150"/>
                  <a:pt x="339" y="150"/>
                </a:cubicBezTo>
                <a:cubicBezTo>
                  <a:pt x="389" y="100"/>
                  <a:pt x="389" y="100"/>
                  <a:pt x="389" y="100"/>
                </a:cubicBezTo>
                <a:cubicBezTo>
                  <a:pt x="449" y="160"/>
                  <a:pt x="449" y="160"/>
                  <a:pt x="449" y="160"/>
                </a:cubicBezTo>
                <a:lnTo>
                  <a:pt x="399" y="2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8" name="Freeform 369"/>
          <p:cNvSpPr>
            <a:spLocks noChangeArrowheads="1"/>
          </p:cNvSpPr>
          <p:nvPr/>
        </p:nvSpPr>
        <p:spPr bwMode="auto">
          <a:xfrm>
            <a:off x="2359294" y="5510607"/>
            <a:ext cx="479465" cy="584348"/>
          </a:xfrm>
          <a:custGeom>
            <a:avLst/>
            <a:gdLst>
              <a:gd name="T0" fmla="*/ 987 w 988"/>
              <a:gd name="T1" fmla="*/ 339 h 1206"/>
              <a:gd name="T2" fmla="*/ 987 w 988"/>
              <a:gd name="T3" fmla="*/ 339 h 1206"/>
              <a:gd name="T4" fmla="*/ 977 w 988"/>
              <a:gd name="T5" fmla="*/ 309 h 1206"/>
              <a:gd name="T6" fmla="*/ 668 w 988"/>
              <a:gd name="T7" fmla="*/ 9 h 1206"/>
              <a:gd name="T8" fmla="*/ 638 w 988"/>
              <a:gd name="T9" fmla="*/ 0 h 1206"/>
              <a:gd name="T10" fmla="*/ 638 w 988"/>
              <a:gd name="T11" fmla="*/ 0 h 1206"/>
              <a:gd name="T12" fmla="*/ 60 w 988"/>
              <a:gd name="T13" fmla="*/ 0 h 1206"/>
              <a:gd name="T14" fmla="*/ 0 w 988"/>
              <a:gd name="T15" fmla="*/ 69 h 1206"/>
              <a:gd name="T16" fmla="*/ 0 w 988"/>
              <a:gd name="T17" fmla="*/ 1165 h 1206"/>
              <a:gd name="T18" fmla="*/ 40 w 988"/>
              <a:gd name="T19" fmla="*/ 1205 h 1206"/>
              <a:gd name="T20" fmla="*/ 947 w 988"/>
              <a:gd name="T21" fmla="*/ 1205 h 1206"/>
              <a:gd name="T22" fmla="*/ 987 w 988"/>
              <a:gd name="T23" fmla="*/ 1165 h 1206"/>
              <a:gd name="T24" fmla="*/ 987 w 988"/>
              <a:gd name="T25" fmla="*/ 339 h 1206"/>
              <a:gd name="T26" fmla="*/ 678 w 988"/>
              <a:gd name="T27" fmla="*/ 288 h 1206"/>
              <a:gd name="T28" fmla="*/ 678 w 988"/>
              <a:gd name="T29" fmla="*/ 288 h 1206"/>
              <a:gd name="T30" fmla="*/ 678 w 988"/>
              <a:gd name="T31" fmla="*/ 139 h 1206"/>
              <a:gd name="T32" fmla="*/ 837 w 988"/>
              <a:gd name="T33" fmla="*/ 288 h 1206"/>
              <a:gd name="T34" fmla="*/ 678 w 988"/>
              <a:gd name="T35" fmla="*/ 288 h 1206"/>
              <a:gd name="T36" fmla="*/ 80 w 988"/>
              <a:gd name="T37" fmla="*/ 1125 h 1206"/>
              <a:gd name="T38" fmla="*/ 80 w 988"/>
              <a:gd name="T39" fmla="*/ 1125 h 1206"/>
              <a:gd name="T40" fmla="*/ 80 w 988"/>
              <a:gd name="T41" fmla="*/ 79 h 1206"/>
              <a:gd name="T42" fmla="*/ 598 w 988"/>
              <a:gd name="T43" fmla="*/ 79 h 1206"/>
              <a:gd name="T44" fmla="*/ 598 w 988"/>
              <a:gd name="T45" fmla="*/ 328 h 1206"/>
              <a:gd name="T46" fmla="*/ 638 w 988"/>
              <a:gd name="T47" fmla="*/ 368 h 1206"/>
              <a:gd name="T48" fmla="*/ 897 w 988"/>
              <a:gd name="T49" fmla="*/ 368 h 1206"/>
              <a:gd name="T50" fmla="*/ 907 w 988"/>
              <a:gd name="T51" fmla="*/ 368 h 1206"/>
              <a:gd name="T52" fmla="*/ 907 w 988"/>
              <a:gd name="T53" fmla="*/ 1125 h 1206"/>
              <a:gd name="T54" fmla="*/ 80 w 988"/>
              <a:gd name="T55" fmla="*/ 1125 h 1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988" h="1206">
                <a:moveTo>
                  <a:pt x="987" y="339"/>
                </a:moveTo>
                <a:lnTo>
                  <a:pt x="987" y="339"/>
                </a:lnTo>
                <a:cubicBezTo>
                  <a:pt x="987" y="328"/>
                  <a:pt x="987" y="318"/>
                  <a:pt x="977" y="309"/>
                </a:cubicBezTo>
                <a:cubicBezTo>
                  <a:pt x="668" y="9"/>
                  <a:pt x="668" y="9"/>
                  <a:pt x="668" y="9"/>
                </a:cubicBezTo>
                <a:cubicBezTo>
                  <a:pt x="658" y="0"/>
                  <a:pt x="648" y="0"/>
                  <a:pt x="638" y="0"/>
                </a:cubicBezTo>
                <a:lnTo>
                  <a:pt x="638" y="0"/>
                </a:lnTo>
                <a:cubicBezTo>
                  <a:pt x="60" y="0"/>
                  <a:pt x="60" y="0"/>
                  <a:pt x="60" y="0"/>
                </a:cubicBezTo>
                <a:cubicBezTo>
                  <a:pt x="30" y="0"/>
                  <a:pt x="0" y="30"/>
                  <a:pt x="0" y="69"/>
                </a:cubicBezTo>
                <a:cubicBezTo>
                  <a:pt x="0" y="1165"/>
                  <a:pt x="0" y="1165"/>
                  <a:pt x="0" y="1165"/>
                </a:cubicBezTo>
                <a:cubicBezTo>
                  <a:pt x="0" y="1185"/>
                  <a:pt x="20" y="1205"/>
                  <a:pt x="40" y="1205"/>
                </a:cubicBezTo>
                <a:cubicBezTo>
                  <a:pt x="947" y="1205"/>
                  <a:pt x="947" y="1205"/>
                  <a:pt x="947" y="1205"/>
                </a:cubicBezTo>
                <a:cubicBezTo>
                  <a:pt x="967" y="1205"/>
                  <a:pt x="987" y="1185"/>
                  <a:pt x="987" y="1165"/>
                </a:cubicBezTo>
                <a:cubicBezTo>
                  <a:pt x="987" y="339"/>
                  <a:pt x="987" y="339"/>
                  <a:pt x="987" y="339"/>
                </a:cubicBezTo>
                <a:close/>
                <a:moveTo>
                  <a:pt x="678" y="288"/>
                </a:moveTo>
                <a:lnTo>
                  <a:pt x="678" y="288"/>
                </a:lnTo>
                <a:cubicBezTo>
                  <a:pt x="678" y="139"/>
                  <a:pt x="678" y="139"/>
                  <a:pt x="678" y="139"/>
                </a:cubicBezTo>
                <a:cubicBezTo>
                  <a:pt x="837" y="288"/>
                  <a:pt x="837" y="288"/>
                  <a:pt x="837" y="288"/>
                </a:cubicBezTo>
                <a:lnTo>
                  <a:pt x="678" y="288"/>
                </a:lnTo>
                <a:close/>
                <a:moveTo>
                  <a:pt x="80" y="1125"/>
                </a:moveTo>
                <a:lnTo>
                  <a:pt x="80" y="1125"/>
                </a:lnTo>
                <a:cubicBezTo>
                  <a:pt x="80" y="79"/>
                  <a:pt x="80" y="79"/>
                  <a:pt x="80" y="79"/>
                </a:cubicBezTo>
                <a:cubicBezTo>
                  <a:pt x="598" y="79"/>
                  <a:pt x="598" y="79"/>
                  <a:pt x="598" y="79"/>
                </a:cubicBezTo>
                <a:cubicBezTo>
                  <a:pt x="598" y="328"/>
                  <a:pt x="598" y="328"/>
                  <a:pt x="598" y="328"/>
                </a:cubicBezTo>
                <a:cubicBezTo>
                  <a:pt x="598" y="348"/>
                  <a:pt x="618" y="368"/>
                  <a:pt x="638" y="368"/>
                </a:cubicBezTo>
                <a:cubicBezTo>
                  <a:pt x="897" y="368"/>
                  <a:pt x="897" y="368"/>
                  <a:pt x="897" y="368"/>
                </a:cubicBezTo>
                <a:lnTo>
                  <a:pt x="907" y="368"/>
                </a:lnTo>
                <a:cubicBezTo>
                  <a:pt x="907" y="1125"/>
                  <a:pt x="907" y="1125"/>
                  <a:pt x="907" y="1125"/>
                </a:cubicBezTo>
                <a:lnTo>
                  <a:pt x="80" y="11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" name="Freeform 370"/>
          <p:cNvSpPr>
            <a:spLocks noChangeArrowheads="1"/>
          </p:cNvSpPr>
          <p:nvPr/>
        </p:nvSpPr>
        <p:spPr bwMode="auto">
          <a:xfrm>
            <a:off x="2474880" y="5743918"/>
            <a:ext cx="248294" cy="42810"/>
          </a:xfrm>
          <a:custGeom>
            <a:avLst/>
            <a:gdLst>
              <a:gd name="T0" fmla="*/ 469 w 510"/>
              <a:gd name="T1" fmla="*/ 0 h 90"/>
              <a:gd name="T2" fmla="*/ 469 w 510"/>
              <a:gd name="T3" fmla="*/ 0 h 90"/>
              <a:gd name="T4" fmla="*/ 40 w 510"/>
              <a:gd name="T5" fmla="*/ 0 h 90"/>
              <a:gd name="T6" fmla="*/ 0 w 510"/>
              <a:gd name="T7" fmla="*/ 50 h 90"/>
              <a:gd name="T8" fmla="*/ 40 w 510"/>
              <a:gd name="T9" fmla="*/ 89 h 90"/>
              <a:gd name="T10" fmla="*/ 469 w 510"/>
              <a:gd name="T11" fmla="*/ 89 h 90"/>
              <a:gd name="T12" fmla="*/ 509 w 510"/>
              <a:gd name="T13" fmla="*/ 50 h 90"/>
              <a:gd name="T14" fmla="*/ 469 w 510"/>
              <a:gd name="T15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10" h="90">
                <a:moveTo>
                  <a:pt x="469" y="0"/>
                </a:moveTo>
                <a:lnTo>
                  <a:pt x="469" y="0"/>
                </a:lnTo>
                <a:cubicBezTo>
                  <a:pt x="40" y="0"/>
                  <a:pt x="40" y="0"/>
                  <a:pt x="40" y="0"/>
                </a:cubicBezTo>
                <a:cubicBezTo>
                  <a:pt x="20" y="0"/>
                  <a:pt x="0" y="20"/>
                  <a:pt x="0" y="50"/>
                </a:cubicBezTo>
                <a:cubicBezTo>
                  <a:pt x="0" y="70"/>
                  <a:pt x="20" y="89"/>
                  <a:pt x="40" y="89"/>
                </a:cubicBezTo>
                <a:cubicBezTo>
                  <a:pt x="469" y="89"/>
                  <a:pt x="469" y="89"/>
                  <a:pt x="469" y="89"/>
                </a:cubicBezTo>
                <a:cubicBezTo>
                  <a:pt x="489" y="89"/>
                  <a:pt x="509" y="70"/>
                  <a:pt x="509" y="50"/>
                </a:cubicBezTo>
                <a:cubicBezTo>
                  <a:pt x="509" y="20"/>
                  <a:pt x="489" y="0"/>
                  <a:pt x="469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" name="Freeform 371"/>
          <p:cNvSpPr>
            <a:spLocks noChangeArrowheads="1"/>
          </p:cNvSpPr>
          <p:nvPr/>
        </p:nvSpPr>
        <p:spPr bwMode="auto">
          <a:xfrm>
            <a:off x="2474880" y="5848802"/>
            <a:ext cx="248294" cy="38528"/>
          </a:xfrm>
          <a:custGeom>
            <a:avLst/>
            <a:gdLst>
              <a:gd name="T0" fmla="*/ 469 w 510"/>
              <a:gd name="T1" fmla="*/ 0 h 81"/>
              <a:gd name="T2" fmla="*/ 469 w 510"/>
              <a:gd name="T3" fmla="*/ 0 h 81"/>
              <a:gd name="T4" fmla="*/ 40 w 510"/>
              <a:gd name="T5" fmla="*/ 0 h 81"/>
              <a:gd name="T6" fmla="*/ 0 w 510"/>
              <a:gd name="T7" fmla="*/ 40 h 81"/>
              <a:gd name="T8" fmla="*/ 40 w 510"/>
              <a:gd name="T9" fmla="*/ 80 h 81"/>
              <a:gd name="T10" fmla="*/ 469 w 510"/>
              <a:gd name="T11" fmla="*/ 80 h 81"/>
              <a:gd name="T12" fmla="*/ 509 w 510"/>
              <a:gd name="T13" fmla="*/ 40 h 81"/>
              <a:gd name="T14" fmla="*/ 469 w 510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10" h="81">
                <a:moveTo>
                  <a:pt x="469" y="0"/>
                </a:moveTo>
                <a:lnTo>
                  <a:pt x="469" y="0"/>
                </a:lnTo>
                <a:cubicBezTo>
                  <a:pt x="40" y="0"/>
                  <a:pt x="40" y="0"/>
                  <a:pt x="40" y="0"/>
                </a:cubicBezTo>
                <a:cubicBezTo>
                  <a:pt x="20" y="0"/>
                  <a:pt x="0" y="20"/>
                  <a:pt x="0" y="40"/>
                </a:cubicBezTo>
                <a:cubicBezTo>
                  <a:pt x="0" y="60"/>
                  <a:pt x="20" y="80"/>
                  <a:pt x="40" y="80"/>
                </a:cubicBezTo>
                <a:cubicBezTo>
                  <a:pt x="469" y="80"/>
                  <a:pt x="469" y="80"/>
                  <a:pt x="469" y="80"/>
                </a:cubicBezTo>
                <a:cubicBezTo>
                  <a:pt x="489" y="80"/>
                  <a:pt x="509" y="60"/>
                  <a:pt x="509" y="40"/>
                </a:cubicBezTo>
                <a:cubicBezTo>
                  <a:pt x="509" y="20"/>
                  <a:pt x="489" y="0"/>
                  <a:pt x="469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" name="Freeform 372"/>
          <p:cNvSpPr>
            <a:spLocks noChangeArrowheads="1"/>
          </p:cNvSpPr>
          <p:nvPr/>
        </p:nvSpPr>
        <p:spPr bwMode="auto">
          <a:xfrm>
            <a:off x="2474880" y="5951544"/>
            <a:ext cx="248294" cy="38528"/>
          </a:xfrm>
          <a:custGeom>
            <a:avLst/>
            <a:gdLst>
              <a:gd name="T0" fmla="*/ 469 w 510"/>
              <a:gd name="T1" fmla="*/ 0 h 81"/>
              <a:gd name="T2" fmla="*/ 469 w 510"/>
              <a:gd name="T3" fmla="*/ 0 h 81"/>
              <a:gd name="T4" fmla="*/ 40 w 510"/>
              <a:gd name="T5" fmla="*/ 0 h 81"/>
              <a:gd name="T6" fmla="*/ 0 w 510"/>
              <a:gd name="T7" fmla="*/ 40 h 81"/>
              <a:gd name="T8" fmla="*/ 40 w 510"/>
              <a:gd name="T9" fmla="*/ 80 h 81"/>
              <a:gd name="T10" fmla="*/ 469 w 510"/>
              <a:gd name="T11" fmla="*/ 80 h 81"/>
              <a:gd name="T12" fmla="*/ 509 w 510"/>
              <a:gd name="T13" fmla="*/ 40 h 81"/>
              <a:gd name="T14" fmla="*/ 469 w 510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10" h="81">
                <a:moveTo>
                  <a:pt x="469" y="0"/>
                </a:moveTo>
                <a:lnTo>
                  <a:pt x="469" y="0"/>
                </a:lnTo>
                <a:cubicBezTo>
                  <a:pt x="40" y="0"/>
                  <a:pt x="40" y="0"/>
                  <a:pt x="40" y="0"/>
                </a:cubicBezTo>
                <a:cubicBezTo>
                  <a:pt x="20" y="0"/>
                  <a:pt x="0" y="20"/>
                  <a:pt x="0" y="40"/>
                </a:cubicBezTo>
                <a:cubicBezTo>
                  <a:pt x="0" y="70"/>
                  <a:pt x="20" y="80"/>
                  <a:pt x="40" y="80"/>
                </a:cubicBezTo>
                <a:cubicBezTo>
                  <a:pt x="469" y="80"/>
                  <a:pt x="469" y="80"/>
                  <a:pt x="469" y="80"/>
                </a:cubicBezTo>
                <a:cubicBezTo>
                  <a:pt x="489" y="80"/>
                  <a:pt x="509" y="70"/>
                  <a:pt x="509" y="40"/>
                </a:cubicBezTo>
                <a:cubicBezTo>
                  <a:pt x="509" y="20"/>
                  <a:pt x="489" y="0"/>
                  <a:pt x="469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" name="Freeform 373"/>
          <p:cNvSpPr>
            <a:spLocks noChangeArrowheads="1"/>
          </p:cNvSpPr>
          <p:nvPr/>
        </p:nvSpPr>
        <p:spPr bwMode="auto">
          <a:xfrm>
            <a:off x="2292938" y="1865386"/>
            <a:ext cx="618596" cy="507292"/>
          </a:xfrm>
          <a:custGeom>
            <a:avLst/>
            <a:gdLst>
              <a:gd name="T0" fmla="*/ 1156 w 1276"/>
              <a:gd name="T1" fmla="*/ 120 h 1047"/>
              <a:gd name="T2" fmla="*/ 1156 w 1276"/>
              <a:gd name="T3" fmla="*/ 120 h 1047"/>
              <a:gd name="T4" fmla="*/ 857 w 1276"/>
              <a:gd name="T5" fmla="*/ 0 h 1047"/>
              <a:gd name="T6" fmla="*/ 398 w 1276"/>
              <a:gd name="T7" fmla="*/ 0 h 1047"/>
              <a:gd name="T8" fmla="*/ 119 w 1276"/>
              <a:gd name="T9" fmla="*/ 120 h 1047"/>
              <a:gd name="T10" fmla="*/ 0 w 1276"/>
              <a:gd name="T11" fmla="*/ 409 h 1047"/>
              <a:gd name="T12" fmla="*/ 50 w 1276"/>
              <a:gd name="T13" fmla="*/ 608 h 1047"/>
              <a:gd name="T14" fmla="*/ 169 w 1276"/>
              <a:gd name="T15" fmla="*/ 737 h 1047"/>
              <a:gd name="T16" fmla="*/ 129 w 1276"/>
              <a:gd name="T17" fmla="*/ 997 h 1047"/>
              <a:gd name="T18" fmla="*/ 139 w 1276"/>
              <a:gd name="T19" fmla="*/ 1036 h 1047"/>
              <a:gd name="T20" fmla="*/ 169 w 1276"/>
              <a:gd name="T21" fmla="*/ 1046 h 1047"/>
              <a:gd name="T22" fmla="*/ 179 w 1276"/>
              <a:gd name="T23" fmla="*/ 1046 h 1047"/>
              <a:gd name="T24" fmla="*/ 598 w 1276"/>
              <a:gd name="T25" fmla="*/ 877 h 1047"/>
              <a:gd name="T26" fmla="*/ 867 w 1276"/>
              <a:gd name="T27" fmla="*/ 807 h 1047"/>
              <a:gd name="T28" fmla="*/ 1156 w 1276"/>
              <a:gd name="T29" fmla="*/ 688 h 1047"/>
              <a:gd name="T30" fmla="*/ 1275 w 1276"/>
              <a:gd name="T31" fmla="*/ 409 h 1047"/>
              <a:gd name="T32" fmla="*/ 1156 w 1276"/>
              <a:gd name="T33" fmla="*/ 120 h 1047"/>
              <a:gd name="T34" fmla="*/ 1096 w 1276"/>
              <a:gd name="T35" fmla="*/ 638 h 1047"/>
              <a:gd name="T36" fmla="*/ 1096 w 1276"/>
              <a:gd name="T37" fmla="*/ 638 h 1047"/>
              <a:gd name="T38" fmla="*/ 867 w 1276"/>
              <a:gd name="T39" fmla="*/ 728 h 1047"/>
              <a:gd name="T40" fmla="*/ 558 w 1276"/>
              <a:gd name="T41" fmla="*/ 797 h 1047"/>
              <a:gd name="T42" fmla="*/ 219 w 1276"/>
              <a:gd name="T43" fmla="*/ 937 h 1047"/>
              <a:gd name="T44" fmla="*/ 259 w 1276"/>
              <a:gd name="T45" fmla="*/ 728 h 1047"/>
              <a:gd name="T46" fmla="*/ 239 w 1276"/>
              <a:gd name="T47" fmla="*/ 688 h 1047"/>
              <a:gd name="T48" fmla="*/ 239 w 1276"/>
              <a:gd name="T49" fmla="*/ 688 h 1047"/>
              <a:gd name="T50" fmla="*/ 119 w 1276"/>
              <a:gd name="T51" fmla="*/ 568 h 1047"/>
              <a:gd name="T52" fmla="*/ 80 w 1276"/>
              <a:gd name="T53" fmla="*/ 409 h 1047"/>
              <a:gd name="T54" fmla="*/ 169 w 1276"/>
              <a:gd name="T55" fmla="*/ 179 h 1047"/>
              <a:gd name="T56" fmla="*/ 398 w 1276"/>
              <a:gd name="T57" fmla="*/ 80 h 1047"/>
              <a:gd name="T58" fmla="*/ 857 w 1276"/>
              <a:gd name="T59" fmla="*/ 80 h 1047"/>
              <a:gd name="T60" fmla="*/ 1096 w 1276"/>
              <a:gd name="T61" fmla="*/ 179 h 1047"/>
              <a:gd name="T62" fmla="*/ 1185 w 1276"/>
              <a:gd name="T63" fmla="*/ 409 h 1047"/>
              <a:gd name="T64" fmla="*/ 1185 w 1276"/>
              <a:gd name="T65" fmla="*/ 409 h 1047"/>
              <a:gd name="T66" fmla="*/ 1096 w 1276"/>
              <a:gd name="T67" fmla="*/ 638 h 1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76" h="1047">
                <a:moveTo>
                  <a:pt x="1156" y="120"/>
                </a:moveTo>
                <a:lnTo>
                  <a:pt x="1156" y="120"/>
                </a:lnTo>
                <a:cubicBezTo>
                  <a:pt x="1076" y="40"/>
                  <a:pt x="966" y="0"/>
                  <a:pt x="857" y="0"/>
                </a:cubicBezTo>
                <a:cubicBezTo>
                  <a:pt x="398" y="0"/>
                  <a:pt x="398" y="0"/>
                  <a:pt x="398" y="0"/>
                </a:cubicBezTo>
                <a:cubicBezTo>
                  <a:pt x="299" y="0"/>
                  <a:pt x="189" y="40"/>
                  <a:pt x="119" y="120"/>
                </a:cubicBezTo>
                <a:cubicBezTo>
                  <a:pt x="40" y="200"/>
                  <a:pt x="0" y="299"/>
                  <a:pt x="0" y="409"/>
                </a:cubicBezTo>
                <a:cubicBezTo>
                  <a:pt x="0" y="479"/>
                  <a:pt x="10" y="548"/>
                  <a:pt x="50" y="608"/>
                </a:cubicBezTo>
                <a:cubicBezTo>
                  <a:pt x="80" y="658"/>
                  <a:pt x="119" y="707"/>
                  <a:pt x="169" y="737"/>
                </a:cubicBezTo>
                <a:cubicBezTo>
                  <a:pt x="139" y="877"/>
                  <a:pt x="129" y="997"/>
                  <a:pt x="129" y="997"/>
                </a:cubicBezTo>
                <a:cubicBezTo>
                  <a:pt x="119" y="1016"/>
                  <a:pt x="129" y="1026"/>
                  <a:pt x="139" y="1036"/>
                </a:cubicBezTo>
                <a:cubicBezTo>
                  <a:pt x="149" y="1046"/>
                  <a:pt x="159" y="1046"/>
                  <a:pt x="169" y="1046"/>
                </a:cubicBezTo>
                <a:lnTo>
                  <a:pt x="179" y="1046"/>
                </a:lnTo>
                <a:cubicBezTo>
                  <a:pt x="189" y="1036"/>
                  <a:pt x="388" y="967"/>
                  <a:pt x="598" y="877"/>
                </a:cubicBezTo>
                <a:cubicBezTo>
                  <a:pt x="677" y="837"/>
                  <a:pt x="777" y="807"/>
                  <a:pt x="867" y="807"/>
                </a:cubicBezTo>
                <a:cubicBezTo>
                  <a:pt x="976" y="807"/>
                  <a:pt x="1076" y="767"/>
                  <a:pt x="1156" y="688"/>
                </a:cubicBezTo>
                <a:cubicBezTo>
                  <a:pt x="1225" y="618"/>
                  <a:pt x="1275" y="518"/>
                  <a:pt x="1275" y="409"/>
                </a:cubicBezTo>
                <a:cubicBezTo>
                  <a:pt x="1275" y="299"/>
                  <a:pt x="1225" y="200"/>
                  <a:pt x="1156" y="120"/>
                </a:cubicBezTo>
                <a:close/>
                <a:moveTo>
                  <a:pt x="1096" y="638"/>
                </a:moveTo>
                <a:lnTo>
                  <a:pt x="1096" y="638"/>
                </a:lnTo>
                <a:cubicBezTo>
                  <a:pt x="1036" y="698"/>
                  <a:pt x="946" y="728"/>
                  <a:pt x="867" y="728"/>
                </a:cubicBezTo>
                <a:cubicBezTo>
                  <a:pt x="757" y="728"/>
                  <a:pt x="657" y="757"/>
                  <a:pt x="558" y="797"/>
                </a:cubicBezTo>
                <a:cubicBezTo>
                  <a:pt x="428" y="857"/>
                  <a:pt x="299" y="907"/>
                  <a:pt x="219" y="937"/>
                </a:cubicBezTo>
                <a:cubicBezTo>
                  <a:pt x="229" y="887"/>
                  <a:pt x="239" y="817"/>
                  <a:pt x="259" y="728"/>
                </a:cubicBezTo>
                <a:cubicBezTo>
                  <a:pt x="259" y="707"/>
                  <a:pt x="249" y="698"/>
                  <a:pt x="239" y="688"/>
                </a:cubicBezTo>
                <a:lnTo>
                  <a:pt x="239" y="688"/>
                </a:lnTo>
                <a:cubicBezTo>
                  <a:pt x="189" y="658"/>
                  <a:pt x="149" y="618"/>
                  <a:pt x="119" y="568"/>
                </a:cubicBezTo>
                <a:cubicBezTo>
                  <a:pt x="89" y="518"/>
                  <a:pt x="80" y="458"/>
                  <a:pt x="80" y="409"/>
                </a:cubicBezTo>
                <a:cubicBezTo>
                  <a:pt x="80" y="319"/>
                  <a:pt x="109" y="239"/>
                  <a:pt x="169" y="179"/>
                </a:cubicBezTo>
                <a:cubicBezTo>
                  <a:pt x="239" y="120"/>
                  <a:pt x="319" y="80"/>
                  <a:pt x="398" y="80"/>
                </a:cubicBezTo>
                <a:cubicBezTo>
                  <a:pt x="857" y="80"/>
                  <a:pt x="857" y="80"/>
                  <a:pt x="857" y="80"/>
                </a:cubicBezTo>
                <a:cubicBezTo>
                  <a:pt x="946" y="80"/>
                  <a:pt x="1036" y="120"/>
                  <a:pt x="1096" y="179"/>
                </a:cubicBezTo>
                <a:cubicBezTo>
                  <a:pt x="1156" y="239"/>
                  <a:pt x="1185" y="319"/>
                  <a:pt x="1185" y="409"/>
                </a:cubicBezTo>
                <a:lnTo>
                  <a:pt x="1185" y="409"/>
                </a:lnTo>
                <a:cubicBezTo>
                  <a:pt x="1185" y="488"/>
                  <a:pt x="1156" y="568"/>
                  <a:pt x="1096" y="6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" name="Freeform 374"/>
          <p:cNvSpPr>
            <a:spLocks noChangeArrowheads="1"/>
          </p:cNvSpPr>
          <p:nvPr/>
        </p:nvSpPr>
        <p:spPr bwMode="auto">
          <a:xfrm>
            <a:off x="2727454" y="2015220"/>
            <a:ext cx="83478" cy="83479"/>
          </a:xfrm>
          <a:custGeom>
            <a:avLst/>
            <a:gdLst>
              <a:gd name="T0" fmla="*/ 80 w 171"/>
              <a:gd name="T1" fmla="*/ 0 h 171"/>
              <a:gd name="T2" fmla="*/ 80 w 171"/>
              <a:gd name="T3" fmla="*/ 0 h 171"/>
              <a:gd name="T4" fmla="*/ 0 w 171"/>
              <a:gd name="T5" fmla="*/ 80 h 171"/>
              <a:gd name="T6" fmla="*/ 80 w 171"/>
              <a:gd name="T7" fmla="*/ 170 h 171"/>
              <a:gd name="T8" fmla="*/ 170 w 171"/>
              <a:gd name="T9" fmla="*/ 80 h 171"/>
              <a:gd name="T10" fmla="*/ 80 w 171"/>
              <a:gd name="T11" fmla="*/ 0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1" h="171">
                <a:moveTo>
                  <a:pt x="80" y="0"/>
                </a:moveTo>
                <a:lnTo>
                  <a:pt x="80" y="0"/>
                </a:lnTo>
                <a:cubicBezTo>
                  <a:pt x="40" y="0"/>
                  <a:pt x="0" y="40"/>
                  <a:pt x="0" y="80"/>
                </a:cubicBezTo>
                <a:cubicBezTo>
                  <a:pt x="0" y="130"/>
                  <a:pt x="40" y="170"/>
                  <a:pt x="80" y="170"/>
                </a:cubicBezTo>
                <a:cubicBezTo>
                  <a:pt x="130" y="170"/>
                  <a:pt x="170" y="130"/>
                  <a:pt x="170" y="80"/>
                </a:cubicBezTo>
                <a:cubicBezTo>
                  <a:pt x="170" y="40"/>
                  <a:pt x="130" y="0"/>
                  <a:pt x="80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" name="Freeform 375"/>
          <p:cNvSpPr>
            <a:spLocks noChangeArrowheads="1"/>
          </p:cNvSpPr>
          <p:nvPr/>
        </p:nvSpPr>
        <p:spPr bwMode="auto">
          <a:xfrm>
            <a:off x="2562638" y="2015220"/>
            <a:ext cx="83479" cy="83479"/>
          </a:xfrm>
          <a:custGeom>
            <a:avLst/>
            <a:gdLst>
              <a:gd name="T0" fmla="*/ 80 w 170"/>
              <a:gd name="T1" fmla="*/ 0 h 171"/>
              <a:gd name="T2" fmla="*/ 80 w 170"/>
              <a:gd name="T3" fmla="*/ 0 h 171"/>
              <a:gd name="T4" fmla="*/ 0 w 170"/>
              <a:gd name="T5" fmla="*/ 90 h 171"/>
              <a:gd name="T6" fmla="*/ 80 w 170"/>
              <a:gd name="T7" fmla="*/ 170 h 171"/>
              <a:gd name="T8" fmla="*/ 169 w 170"/>
              <a:gd name="T9" fmla="*/ 90 h 171"/>
              <a:gd name="T10" fmla="*/ 80 w 170"/>
              <a:gd name="T11" fmla="*/ 0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" h="171">
                <a:moveTo>
                  <a:pt x="80" y="0"/>
                </a:moveTo>
                <a:lnTo>
                  <a:pt x="80" y="0"/>
                </a:lnTo>
                <a:cubicBezTo>
                  <a:pt x="40" y="0"/>
                  <a:pt x="0" y="40"/>
                  <a:pt x="0" y="90"/>
                </a:cubicBezTo>
                <a:cubicBezTo>
                  <a:pt x="0" y="130"/>
                  <a:pt x="40" y="170"/>
                  <a:pt x="80" y="170"/>
                </a:cubicBezTo>
                <a:cubicBezTo>
                  <a:pt x="129" y="170"/>
                  <a:pt x="169" y="130"/>
                  <a:pt x="169" y="90"/>
                </a:cubicBezTo>
                <a:cubicBezTo>
                  <a:pt x="169" y="40"/>
                  <a:pt x="129" y="0"/>
                  <a:pt x="80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2" name="Freeform 376"/>
          <p:cNvSpPr>
            <a:spLocks noChangeArrowheads="1"/>
          </p:cNvSpPr>
          <p:nvPr/>
        </p:nvSpPr>
        <p:spPr bwMode="auto">
          <a:xfrm>
            <a:off x="2397822" y="2015220"/>
            <a:ext cx="83478" cy="83479"/>
          </a:xfrm>
          <a:custGeom>
            <a:avLst/>
            <a:gdLst>
              <a:gd name="T0" fmla="*/ 80 w 170"/>
              <a:gd name="T1" fmla="*/ 0 h 171"/>
              <a:gd name="T2" fmla="*/ 80 w 170"/>
              <a:gd name="T3" fmla="*/ 0 h 171"/>
              <a:gd name="T4" fmla="*/ 0 w 170"/>
              <a:gd name="T5" fmla="*/ 80 h 171"/>
              <a:gd name="T6" fmla="*/ 80 w 170"/>
              <a:gd name="T7" fmla="*/ 170 h 171"/>
              <a:gd name="T8" fmla="*/ 169 w 170"/>
              <a:gd name="T9" fmla="*/ 80 h 171"/>
              <a:gd name="T10" fmla="*/ 80 w 170"/>
              <a:gd name="T11" fmla="*/ 0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" h="171">
                <a:moveTo>
                  <a:pt x="80" y="0"/>
                </a:moveTo>
                <a:lnTo>
                  <a:pt x="80" y="0"/>
                </a:lnTo>
                <a:cubicBezTo>
                  <a:pt x="40" y="0"/>
                  <a:pt x="0" y="40"/>
                  <a:pt x="0" y="80"/>
                </a:cubicBezTo>
                <a:cubicBezTo>
                  <a:pt x="0" y="130"/>
                  <a:pt x="40" y="170"/>
                  <a:pt x="80" y="170"/>
                </a:cubicBezTo>
                <a:cubicBezTo>
                  <a:pt x="129" y="170"/>
                  <a:pt x="169" y="130"/>
                  <a:pt x="169" y="80"/>
                </a:cubicBezTo>
                <a:cubicBezTo>
                  <a:pt x="169" y="40"/>
                  <a:pt x="129" y="0"/>
                  <a:pt x="80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4" name="Freeform 377"/>
          <p:cNvSpPr>
            <a:spLocks noChangeArrowheads="1"/>
          </p:cNvSpPr>
          <p:nvPr/>
        </p:nvSpPr>
        <p:spPr bwMode="auto">
          <a:xfrm>
            <a:off x="2369996" y="805855"/>
            <a:ext cx="233312" cy="229030"/>
          </a:xfrm>
          <a:custGeom>
            <a:avLst/>
            <a:gdLst>
              <a:gd name="T0" fmla="*/ 239 w 480"/>
              <a:gd name="T1" fmla="*/ 469 h 470"/>
              <a:gd name="T2" fmla="*/ 239 w 480"/>
              <a:gd name="T3" fmla="*/ 469 h 470"/>
              <a:gd name="T4" fmla="*/ 0 w 480"/>
              <a:gd name="T5" fmla="*/ 229 h 470"/>
              <a:gd name="T6" fmla="*/ 239 w 480"/>
              <a:gd name="T7" fmla="*/ 0 h 470"/>
              <a:gd name="T8" fmla="*/ 479 w 480"/>
              <a:gd name="T9" fmla="*/ 229 h 470"/>
              <a:gd name="T10" fmla="*/ 239 w 480"/>
              <a:gd name="T11" fmla="*/ 469 h 470"/>
              <a:gd name="T12" fmla="*/ 239 w 480"/>
              <a:gd name="T13" fmla="*/ 80 h 470"/>
              <a:gd name="T14" fmla="*/ 239 w 480"/>
              <a:gd name="T15" fmla="*/ 80 h 470"/>
              <a:gd name="T16" fmla="*/ 80 w 480"/>
              <a:gd name="T17" fmla="*/ 229 h 470"/>
              <a:gd name="T18" fmla="*/ 239 w 480"/>
              <a:gd name="T19" fmla="*/ 389 h 470"/>
              <a:gd name="T20" fmla="*/ 389 w 480"/>
              <a:gd name="T21" fmla="*/ 229 h 470"/>
              <a:gd name="T22" fmla="*/ 239 w 480"/>
              <a:gd name="T23" fmla="*/ 8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80" h="470">
                <a:moveTo>
                  <a:pt x="239" y="469"/>
                </a:moveTo>
                <a:lnTo>
                  <a:pt x="239" y="469"/>
                </a:lnTo>
                <a:cubicBezTo>
                  <a:pt x="110" y="469"/>
                  <a:pt x="0" y="359"/>
                  <a:pt x="0" y="229"/>
                </a:cubicBezTo>
                <a:cubicBezTo>
                  <a:pt x="0" y="100"/>
                  <a:pt x="110" y="0"/>
                  <a:pt x="239" y="0"/>
                </a:cubicBezTo>
                <a:cubicBezTo>
                  <a:pt x="369" y="0"/>
                  <a:pt x="479" y="100"/>
                  <a:pt x="479" y="229"/>
                </a:cubicBezTo>
                <a:cubicBezTo>
                  <a:pt x="479" y="359"/>
                  <a:pt x="369" y="469"/>
                  <a:pt x="239" y="469"/>
                </a:cubicBezTo>
                <a:close/>
                <a:moveTo>
                  <a:pt x="239" y="80"/>
                </a:moveTo>
                <a:lnTo>
                  <a:pt x="239" y="80"/>
                </a:lnTo>
                <a:cubicBezTo>
                  <a:pt x="150" y="80"/>
                  <a:pt x="80" y="150"/>
                  <a:pt x="80" y="229"/>
                </a:cubicBezTo>
                <a:cubicBezTo>
                  <a:pt x="80" y="319"/>
                  <a:pt x="150" y="389"/>
                  <a:pt x="239" y="389"/>
                </a:cubicBezTo>
                <a:cubicBezTo>
                  <a:pt x="319" y="389"/>
                  <a:pt x="389" y="319"/>
                  <a:pt x="389" y="229"/>
                </a:cubicBezTo>
                <a:cubicBezTo>
                  <a:pt x="389" y="150"/>
                  <a:pt x="319" y="80"/>
                  <a:pt x="239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" name="Freeform 378"/>
          <p:cNvSpPr>
            <a:spLocks noChangeArrowheads="1"/>
          </p:cNvSpPr>
          <p:nvPr/>
        </p:nvSpPr>
        <p:spPr bwMode="auto">
          <a:xfrm>
            <a:off x="2292938" y="1052008"/>
            <a:ext cx="387426" cy="218328"/>
          </a:xfrm>
          <a:custGeom>
            <a:avLst/>
            <a:gdLst>
              <a:gd name="T0" fmla="*/ 757 w 798"/>
              <a:gd name="T1" fmla="*/ 449 h 450"/>
              <a:gd name="T2" fmla="*/ 757 w 798"/>
              <a:gd name="T3" fmla="*/ 449 h 450"/>
              <a:gd name="T4" fmla="*/ 40 w 798"/>
              <a:gd name="T5" fmla="*/ 449 h 450"/>
              <a:gd name="T6" fmla="*/ 0 w 798"/>
              <a:gd name="T7" fmla="*/ 409 h 450"/>
              <a:gd name="T8" fmla="*/ 0 w 798"/>
              <a:gd name="T9" fmla="*/ 249 h 450"/>
              <a:gd name="T10" fmla="*/ 69 w 798"/>
              <a:gd name="T11" fmla="*/ 100 h 450"/>
              <a:gd name="T12" fmla="*/ 398 w 798"/>
              <a:gd name="T13" fmla="*/ 0 h 450"/>
              <a:gd name="T14" fmla="*/ 727 w 798"/>
              <a:gd name="T15" fmla="*/ 100 h 450"/>
              <a:gd name="T16" fmla="*/ 797 w 798"/>
              <a:gd name="T17" fmla="*/ 249 h 450"/>
              <a:gd name="T18" fmla="*/ 797 w 798"/>
              <a:gd name="T19" fmla="*/ 409 h 450"/>
              <a:gd name="T20" fmla="*/ 757 w 798"/>
              <a:gd name="T21" fmla="*/ 449 h 450"/>
              <a:gd name="T22" fmla="*/ 80 w 798"/>
              <a:gd name="T23" fmla="*/ 369 h 450"/>
              <a:gd name="T24" fmla="*/ 80 w 798"/>
              <a:gd name="T25" fmla="*/ 369 h 450"/>
              <a:gd name="T26" fmla="*/ 717 w 798"/>
              <a:gd name="T27" fmla="*/ 369 h 450"/>
              <a:gd name="T28" fmla="*/ 717 w 798"/>
              <a:gd name="T29" fmla="*/ 249 h 450"/>
              <a:gd name="T30" fmla="*/ 677 w 798"/>
              <a:gd name="T31" fmla="*/ 170 h 450"/>
              <a:gd name="T32" fmla="*/ 398 w 798"/>
              <a:gd name="T33" fmla="*/ 90 h 450"/>
              <a:gd name="T34" fmla="*/ 119 w 798"/>
              <a:gd name="T35" fmla="*/ 170 h 450"/>
              <a:gd name="T36" fmla="*/ 80 w 798"/>
              <a:gd name="T37" fmla="*/ 249 h 450"/>
              <a:gd name="T38" fmla="*/ 80 w 798"/>
              <a:gd name="T39" fmla="*/ 369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98" h="450">
                <a:moveTo>
                  <a:pt x="757" y="449"/>
                </a:moveTo>
                <a:lnTo>
                  <a:pt x="757" y="449"/>
                </a:lnTo>
                <a:cubicBezTo>
                  <a:pt x="40" y="449"/>
                  <a:pt x="40" y="449"/>
                  <a:pt x="40" y="449"/>
                </a:cubicBezTo>
                <a:cubicBezTo>
                  <a:pt x="20" y="449"/>
                  <a:pt x="0" y="439"/>
                  <a:pt x="0" y="409"/>
                </a:cubicBezTo>
                <a:cubicBezTo>
                  <a:pt x="0" y="249"/>
                  <a:pt x="0" y="249"/>
                  <a:pt x="0" y="249"/>
                </a:cubicBezTo>
                <a:cubicBezTo>
                  <a:pt x="0" y="189"/>
                  <a:pt x="30" y="140"/>
                  <a:pt x="69" y="100"/>
                </a:cubicBezTo>
                <a:cubicBezTo>
                  <a:pt x="159" y="40"/>
                  <a:pt x="279" y="0"/>
                  <a:pt x="398" y="0"/>
                </a:cubicBezTo>
                <a:cubicBezTo>
                  <a:pt x="518" y="0"/>
                  <a:pt x="627" y="40"/>
                  <a:pt x="727" y="100"/>
                </a:cubicBezTo>
                <a:cubicBezTo>
                  <a:pt x="767" y="140"/>
                  <a:pt x="797" y="189"/>
                  <a:pt x="797" y="249"/>
                </a:cubicBezTo>
                <a:cubicBezTo>
                  <a:pt x="797" y="289"/>
                  <a:pt x="797" y="359"/>
                  <a:pt x="797" y="409"/>
                </a:cubicBezTo>
                <a:cubicBezTo>
                  <a:pt x="797" y="439"/>
                  <a:pt x="777" y="449"/>
                  <a:pt x="757" y="449"/>
                </a:cubicBezTo>
                <a:close/>
                <a:moveTo>
                  <a:pt x="80" y="369"/>
                </a:moveTo>
                <a:lnTo>
                  <a:pt x="80" y="369"/>
                </a:lnTo>
                <a:cubicBezTo>
                  <a:pt x="717" y="369"/>
                  <a:pt x="717" y="369"/>
                  <a:pt x="717" y="369"/>
                </a:cubicBezTo>
                <a:cubicBezTo>
                  <a:pt x="717" y="329"/>
                  <a:pt x="717" y="279"/>
                  <a:pt x="717" y="249"/>
                </a:cubicBezTo>
                <a:cubicBezTo>
                  <a:pt x="717" y="219"/>
                  <a:pt x="697" y="189"/>
                  <a:pt x="677" y="170"/>
                </a:cubicBezTo>
                <a:cubicBezTo>
                  <a:pt x="598" y="120"/>
                  <a:pt x="498" y="90"/>
                  <a:pt x="398" y="90"/>
                </a:cubicBezTo>
                <a:cubicBezTo>
                  <a:pt x="299" y="90"/>
                  <a:pt x="199" y="120"/>
                  <a:pt x="119" y="170"/>
                </a:cubicBezTo>
                <a:cubicBezTo>
                  <a:pt x="99" y="189"/>
                  <a:pt x="80" y="219"/>
                  <a:pt x="80" y="249"/>
                </a:cubicBezTo>
                <a:lnTo>
                  <a:pt x="80" y="3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9" name="Freeform 379"/>
          <p:cNvSpPr>
            <a:spLocks noChangeArrowheads="1"/>
          </p:cNvSpPr>
          <p:nvPr/>
        </p:nvSpPr>
        <p:spPr bwMode="auto">
          <a:xfrm>
            <a:off x="2635414" y="844383"/>
            <a:ext cx="188362" cy="192642"/>
          </a:xfrm>
          <a:custGeom>
            <a:avLst/>
            <a:gdLst>
              <a:gd name="T0" fmla="*/ 199 w 390"/>
              <a:gd name="T1" fmla="*/ 398 h 399"/>
              <a:gd name="T2" fmla="*/ 199 w 390"/>
              <a:gd name="T3" fmla="*/ 398 h 399"/>
              <a:gd name="T4" fmla="*/ 0 w 390"/>
              <a:gd name="T5" fmla="*/ 199 h 399"/>
              <a:gd name="T6" fmla="*/ 199 w 390"/>
              <a:gd name="T7" fmla="*/ 0 h 399"/>
              <a:gd name="T8" fmla="*/ 389 w 390"/>
              <a:gd name="T9" fmla="*/ 199 h 399"/>
              <a:gd name="T10" fmla="*/ 199 w 390"/>
              <a:gd name="T11" fmla="*/ 398 h 399"/>
              <a:gd name="T12" fmla="*/ 199 w 390"/>
              <a:gd name="T13" fmla="*/ 80 h 399"/>
              <a:gd name="T14" fmla="*/ 199 w 390"/>
              <a:gd name="T15" fmla="*/ 80 h 399"/>
              <a:gd name="T16" fmla="*/ 80 w 390"/>
              <a:gd name="T17" fmla="*/ 199 h 399"/>
              <a:gd name="T18" fmla="*/ 199 w 390"/>
              <a:gd name="T19" fmla="*/ 309 h 399"/>
              <a:gd name="T20" fmla="*/ 309 w 390"/>
              <a:gd name="T21" fmla="*/ 199 h 399"/>
              <a:gd name="T22" fmla="*/ 199 w 390"/>
              <a:gd name="T23" fmla="*/ 80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90" h="399">
                <a:moveTo>
                  <a:pt x="199" y="398"/>
                </a:moveTo>
                <a:lnTo>
                  <a:pt x="199" y="398"/>
                </a:lnTo>
                <a:cubicBezTo>
                  <a:pt x="90" y="398"/>
                  <a:pt x="0" y="309"/>
                  <a:pt x="0" y="199"/>
                </a:cubicBezTo>
                <a:cubicBezTo>
                  <a:pt x="0" y="89"/>
                  <a:pt x="90" y="0"/>
                  <a:pt x="199" y="0"/>
                </a:cubicBezTo>
                <a:cubicBezTo>
                  <a:pt x="309" y="0"/>
                  <a:pt x="389" y="89"/>
                  <a:pt x="389" y="199"/>
                </a:cubicBezTo>
                <a:cubicBezTo>
                  <a:pt x="389" y="309"/>
                  <a:pt x="309" y="398"/>
                  <a:pt x="199" y="398"/>
                </a:cubicBezTo>
                <a:close/>
                <a:moveTo>
                  <a:pt x="199" y="80"/>
                </a:moveTo>
                <a:lnTo>
                  <a:pt x="199" y="80"/>
                </a:lnTo>
                <a:cubicBezTo>
                  <a:pt x="130" y="80"/>
                  <a:pt x="80" y="139"/>
                  <a:pt x="80" y="199"/>
                </a:cubicBezTo>
                <a:cubicBezTo>
                  <a:pt x="80" y="259"/>
                  <a:pt x="130" y="309"/>
                  <a:pt x="199" y="309"/>
                </a:cubicBezTo>
                <a:cubicBezTo>
                  <a:pt x="259" y="309"/>
                  <a:pt x="309" y="259"/>
                  <a:pt x="309" y="199"/>
                </a:cubicBezTo>
                <a:cubicBezTo>
                  <a:pt x="309" y="139"/>
                  <a:pt x="259" y="80"/>
                  <a:pt x="199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" name="Freeform 380"/>
          <p:cNvSpPr>
            <a:spLocks noChangeArrowheads="1"/>
          </p:cNvSpPr>
          <p:nvPr/>
        </p:nvSpPr>
        <p:spPr bwMode="auto">
          <a:xfrm>
            <a:off x="2658960" y="1062711"/>
            <a:ext cx="246154" cy="199063"/>
          </a:xfrm>
          <a:custGeom>
            <a:avLst/>
            <a:gdLst>
              <a:gd name="T0" fmla="*/ 468 w 509"/>
              <a:gd name="T1" fmla="*/ 409 h 410"/>
              <a:gd name="T2" fmla="*/ 468 w 509"/>
              <a:gd name="T3" fmla="*/ 409 h 410"/>
              <a:gd name="T4" fmla="*/ 149 w 509"/>
              <a:gd name="T5" fmla="*/ 409 h 410"/>
              <a:gd name="T6" fmla="*/ 110 w 509"/>
              <a:gd name="T7" fmla="*/ 369 h 410"/>
              <a:gd name="T8" fmla="*/ 149 w 509"/>
              <a:gd name="T9" fmla="*/ 329 h 410"/>
              <a:gd name="T10" fmla="*/ 428 w 509"/>
              <a:gd name="T11" fmla="*/ 329 h 410"/>
              <a:gd name="T12" fmla="*/ 428 w 509"/>
              <a:gd name="T13" fmla="*/ 220 h 410"/>
              <a:gd name="T14" fmla="*/ 399 w 509"/>
              <a:gd name="T15" fmla="*/ 160 h 410"/>
              <a:gd name="T16" fmla="*/ 149 w 509"/>
              <a:gd name="T17" fmla="*/ 90 h 410"/>
              <a:gd name="T18" fmla="*/ 60 w 509"/>
              <a:gd name="T19" fmla="*/ 100 h 410"/>
              <a:gd name="T20" fmla="*/ 10 w 509"/>
              <a:gd name="T21" fmla="*/ 70 h 410"/>
              <a:gd name="T22" fmla="*/ 40 w 509"/>
              <a:gd name="T23" fmla="*/ 20 h 410"/>
              <a:gd name="T24" fmla="*/ 149 w 509"/>
              <a:gd name="T25" fmla="*/ 0 h 410"/>
              <a:gd name="T26" fmla="*/ 448 w 509"/>
              <a:gd name="T27" fmla="*/ 90 h 410"/>
              <a:gd name="T28" fmla="*/ 508 w 509"/>
              <a:gd name="T29" fmla="*/ 220 h 410"/>
              <a:gd name="T30" fmla="*/ 508 w 509"/>
              <a:gd name="T31" fmla="*/ 369 h 410"/>
              <a:gd name="T32" fmla="*/ 468 w 509"/>
              <a:gd name="T33" fmla="*/ 409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09" h="410">
                <a:moveTo>
                  <a:pt x="468" y="409"/>
                </a:moveTo>
                <a:lnTo>
                  <a:pt x="468" y="409"/>
                </a:lnTo>
                <a:cubicBezTo>
                  <a:pt x="149" y="409"/>
                  <a:pt x="149" y="409"/>
                  <a:pt x="149" y="409"/>
                </a:cubicBezTo>
                <a:cubicBezTo>
                  <a:pt x="130" y="409"/>
                  <a:pt x="110" y="399"/>
                  <a:pt x="110" y="369"/>
                </a:cubicBezTo>
                <a:cubicBezTo>
                  <a:pt x="110" y="349"/>
                  <a:pt x="130" y="329"/>
                  <a:pt x="149" y="329"/>
                </a:cubicBezTo>
                <a:cubicBezTo>
                  <a:pt x="428" y="329"/>
                  <a:pt x="428" y="329"/>
                  <a:pt x="428" y="329"/>
                </a:cubicBezTo>
                <a:cubicBezTo>
                  <a:pt x="428" y="289"/>
                  <a:pt x="428" y="249"/>
                  <a:pt x="428" y="220"/>
                </a:cubicBezTo>
                <a:cubicBezTo>
                  <a:pt x="428" y="199"/>
                  <a:pt x="418" y="180"/>
                  <a:pt x="399" y="160"/>
                </a:cubicBezTo>
                <a:cubicBezTo>
                  <a:pt x="329" y="110"/>
                  <a:pt x="239" y="90"/>
                  <a:pt x="149" y="90"/>
                </a:cubicBezTo>
                <a:cubicBezTo>
                  <a:pt x="120" y="90"/>
                  <a:pt x="90" y="90"/>
                  <a:pt x="60" y="100"/>
                </a:cubicBezTo>
                <a:cubicBezTo>
                  <a:pt x="30" y="100"/>
                  <a:pt x="10" y="90"/>
                  <a:pt x="10" y="70"/>
                </a:cubicBezTo>
                <a:cubicBezTo>
                  <a:pt x="0" y="40"/>
                  <a:pt x="20" y="20"/>
                  <a:pt x="40" y="20"/>
                </a:cubicBezTo>
                <a:cubicBezTo>
                  <a:pt x="80" y="10"/>
                  <a:pt x="110" y="0"/>
                  <a:pt x="149" y="0"/>
                </a:cubicBezTo>
                <a:cubicBezTo>
                  <a:pt x="259" y="0"/>
                  <a:pt x="359" y="40"/>
                  <a:pt x="448" y="90"/>
                </a:cubicBezTo>
                <a:cubicBezTo>
                  <a:pt x="488" y="120"/>
                  <a:pt x="508" y="169"/>
                  <a:pt x="508" y="220"/>
                </a:cubicBezTo>
                <a:cubicBezTo>
                  <a:pt x="508" y="259"/>
                  <a:pt x="508" y="319"/>
                  <a:pt x="508" y="369"/>
                </a:cubicBezTo>
                <a:cubicBezTo>
                  <a:pt x="508" y="399"/>
                  <a:pt x="498" y="409"/>
                  <a:pt x="468" y="409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1" name="CuadroTexto 440"/>
          <p:cNvSpPr txBox="1"/>
          <p:nvPr/>
        </p:nvSpPr>
        <p:spPr>
          <a:xfrm>
            <a:off x="7495240" y="2117900"/>
            <a:ext cx="2832666" cy="115416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300" b="1" dirty="0">
                <a:solidFill>
                  <a:srgbClr val="FEFFFF"/>
                </a:solidFill>
                <a:latin typeface="Funnel Display" charset="0"/>
                <a:ea typeface="Lato Heavy" charset="0"/>
                <a:cs typeface="Funnel Display" charset="0"/>
              </a:rPr>
              <a:t>Project</a:t>
            </a:r>
          </a:p>
          <a:p>
            <a:r>
              <a:rPr lang="en-US" sz="2300" b="1" dirty="0">
                <a:solidFill>
                  <a:srgbClr val="FEFFFF"/>
                </a:solidFill>
                <a:latin typeface="Funnel Display" charset="0"/>
                <a:ea typeface="Lato Heavy" charset="0"/>
                <a:cs typeface="Funnel Display" charset="0"/>
              </a:rPr>
              <a:t>Management</a:t>
            </a:r>
          </a:p>
        </p:txBody>
      </p:sp>
      <p:sp>
        <p:nvSpPr>
          <p:cNvPr id="442" name="CuadroTexto 441"/>
          <p:cNvSpPr txBox="1"/>
          <p:nvPr/>
        </p:nvSpPr>
        <p:spPr>
          <a:xfrm>
            <a:off x="7476404" y="3308388"/>
            <a:ext cx="2851502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Poppins" charset="0"/>
                <a:ea typeface="Lato Light" charset="0"/>
                <a:cs typeface="Poppins" charset="0"/>
              </a:rPr>
              <a:t>Outline your Pyramid project — phases, milestones, and delivery. Replace this text with your own summary.</a:t>
            </a:r>
          </a:p>
        </p:txBody>
      </p:sp>
      <p:grpSp>
        <p:nvGrpSpPr>
          <p:cNvPr id="443" name="Agrupar 442"/>
          <p:cNvGrpSpPr/>
          <p:nvPr/>
        </p:nvGrpSpPr>
        <p:grpSpPr>
          <a:xfrm>
            <a:off x="3393288" y="626031"/>
            <a:ext cx="1817348" cy="782366"/>
            <a:chOff x="5254042" y="2000426"/>
            <a:chExt cx="1817348" cy="782366"/>
          </a:xfrm>
        </p:grpSpPr>
        <p:sp>
          <p:nvSpPr>
            <p:cNvPr id="444" name="CuadroTexto 443"/>
            <p:cNvSpPr txBox="1"/>
            <p:nvPr/>
          </p:nvSpPr>
          <p:spPr>
            <a:xfrm>
              <a:off x="5264516" y="2000426"/>
              <a:ext cx="1191338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445" name="Rectángulo 444"/>
            <p:cNvSpPr/>
            <p:nvPr/>
          </p:nvSpPr>
          <p:spPr>
            <a:xfrm>
              <a:off x="5254042" y="2305739"/>
              <a:ext cx="1817348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endParaRPr lang="en-US" sz="14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446" name="Agrupar 445"/>
          <p:cNvGrpSpPr/>
          <p:nvPr/>
        </p:nvGrpSpPr>
        <p:grpSpPr>
          <a:xfrm>
            <a:off x="3390955" y="1826834"/>
            <a:ext cx="1817348" cy="782366"/>
            <a:chOff x="5254042" y="2000426"/>
            <a:chExt cx="1817348" cy="782366"/>
          </a:xfrm>
        </p:grpSpPr>
        <p:sp>
          <p:nvSpPr>
            <p:cNvPr id="447" name="CuadroTexto 446"/>
            <p:cNvSpPr txBox="1"/>
            <p:nvPr/>
          </p:nvSpPr>
          <p:spPr>
            <a:xfrm>
              <a:off x="5264516" y="2000426"/>
              <a:ext cx="1191338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448" name="Rectángulo 447"/>
            <p:cNvSpPr/>
            <p:nvPr/>
          </p:nvSpPr>
          <p:spPr>
            <a:xfrm>
              <a:off x="5254042" y="2305739"/>
              <a:ext cx="1817348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endParaRPr lang="en-US" sz="14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449" name="Agrupar 448"/>
          <p:cNvGrpSpPr/>
          <p:nvPr/>
        </p:nvGrpSpPr>
        <p:grpSpPr>
          <a:xfrm>
            <a:off x="3401430" y="3016944"/>
            <a:ext cx="1817348" cy="782366"/>
            <a:chOff x="5254042" y="2000426"/>
            <a:chExt cx="1817348" cy="782366"/>
          </a:xfrm>
        </p:grpSpPr>
        <p:sp>
          <p:nvSpPr>
            <p:cNvPr id="450" name="CuadroTexto 449"/>
            <p:cNvSpPr txBox="1"/>
            <p:nvPr/>
          </p:nvSpPr>
          <p:spPr>
            <a:xfrm>
              <a:off x="5264516" y="2000426"/>
              <a:ext cx="1191338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451" name="Rectángulo 450"/>
            <p:cNvSpPr/>
            <p:nvPr/>
          </p:nvSpPr>
          <p:spPr>
            <a:xfrm>
              <a:off x="5254042" y="2305739"/>
              <a:ext cx="1817348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endParaRPr lang="en-US" sz="14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452" name="Agrupar 451"/>
          <p:cNvGrpSpPr/>
          <p:nvPr/>
        </p:nvGrpSpPr>
        <p:grpSpPr>
          <a:xfrm>
            <a:off x="3411904" y="4230154"/>
            <a:ext cx="1817348" cy="782366"/>
            <a:chOff x="5254042" y="2000426"/>
            <a:chExt cx="1817348" cy="782366"/>
          </a:xfrm>
        </p:grpSpPr>
        <p:sp>
          <p:nvSpPr>
            <p:cNvPr id="470" name="CuadroTexto 469"/>
            <p:cNvSpPr txBox="1"/>
            <p:nvPr/>
          </p:nvSpPr>
          <p:spPr>
            <a:xfrm>
              <a:off x="5264516" y="2000426"/>
              <a:ext cx="1191338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471" name="Rectángulo 470"/>
            <p:cNvSpPr/>
            <p:nvPr/>
          </p:nvSpPr>
          <p:spPr>
            <a:xfrm>
              <a:off x="5254042" y="2305739"/>
              <a:ext cx="1817348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endParaRPr lang="en-US" sz="14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472" name="Agrupar 471"/>
          <p:cNvGrpSpPr/>
          <p:nvPr/>
        </p:nvGrpSpPr>
        <p:grpSpPr>
          <a:xfrm>
            <a:off x="3400772" y="5411598"/>
            <a:ext cx="1817348" cy="782366"/>
            <a:chOff x="5254042" y="2000426"/>
            <a:chExt cx="1817348" cy="782366"/>
          </a:xfrm>
        </p:grpSpPr>
        <p:sp>
          <p:nvSpPr>
            <p:cNvPr id="473" name="CuadroTexto 472"/>
            <p:cNvSpPr txBox="1"/>
            <p:nvPr/>
          </p:nvSpPr>
          <p:spPr>
            <a:xfrm>
              <a:off x="5264516" y="2000426"/>
              <a:ext cx="1191338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474" name="Rectángulo 473"/>
            <p:cNvSpPr/>
            <p:nvPr/>
          </p:nvSpPr>
          <p:spPr>
            <a:xfrm>
              <a:off x="5254042" y="2305739"/>
              <a:ext cx="1817348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endParaRPr lang="en-US" sz="14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1"/>
          <p:cNvSpPr>
            <a:spLocks noChangeArrowheads="1"/>
          </p:cNvSpPr>
          <p:nvPr/>
        </p:nvSpPr>
        <p:spPr bwMode="auto">
          <a:xfrm>
            <a:off x="573522" y="3906546"/>
            <a:ext cx="1540051" cy="2145718"/>
          </a:xfrm>
          <a:custGeom>
            <a:avLst/>
            <a:gdLst>
              <a:gd name="T0" fmla="*/ 2268 w 2625"/>
              <a:gd name="T1" fmla="*/ 3656 h 3657"/>
              <a:gd name="T2" fmla="*/ 2268 w 2625"/>
              <a:gd name="T3" fmla="*/ 3656 h 3657"/>
              <a:gd name="T4" fmla="*/ 348 w 2625"/>
              <a:gd name="T5" fmla="*/ 3656 h 3657"/>
              <a:gd name="T6" fmla="*/ 0 w 2625"/>
              <a:gd name="T7" fmla="*/ 3301 h 3657"/>
              <a:gd name="T8" fmla="*/ 0 w 2625"/>
              <a:gd name="T9" fmla="*/ 355 h 3657"/>
              <a:gd name="T10" fmla="*/ 348 w 2625"/>
              <a:gd name="T11" fmla="*/ 0 h 3657"/>
              <a:gd name="T12" fmla="*/ 2268 w 2625"/>
              <a:gd name="T13" fmla="*/ 0 h 3657"/>
              <a:gd name="T14" fmla="*/ 2624 w 2625"/>
              <a:gd name="T15" fmla="*/ 355 h 3657"/>
              <a:gd name="T16" fmla="*/ 2624 w 2625"/>
              <a:gd name="T17" fmla="*/ 3301 h 3657"/>
              <a:gd name="T18" fmla="*/ 2268 w 2625"/>
              <a:gd name="T19" fmla="*/ 3656 h 3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25" h="3657">
                <a:moveTo>
                  <a:pt x="2268" y="3656"/>
                </a:moveTo>
                <a:lnTo>
                  <a:pt x="2268" y="3656"/>
                </a:lnTo>
                <a:cubicBezTo>
                  <a:pt x="348" y="3656"/>
                  <a:pt x="348" y="3656"/>
                  <a:pt x="348" y="3656"/>
                </a:cubicBezTo>
                <a:cubicBezTo>
                  <a:pt x="154" y="3656"/>
                  <a:pt x="0" y="3495"/>
                  <a:pt x="0" y="3301"/>
                </a:cubicBezTo>
                <a:cubicBezTo>
                  <a:pt x="0" y="355"/>
                  <a:pt x="0" y="355"/>
                  <a:pt x="0" y="355"/>
                </a:cubicBezTo>
                <a:cubicBezTo>
                  <a:pt x="0" y="162"/>
                  <a:pt x="154" y="0"/>
                  <a:pt x="348" y="0"/>
                </a:cubicBezTo>
                <a:cubicBezTo>
                  <a:pt x="2268" y="0"/>
                  <a:pt x="2268" y="0"/>
                  <a:pt x="2268" y="0"/>
                </a:cubicBezTo>
                <a:cubicBezTo>
                  <a:pt x="2462" y="0"/>
                  <a:pt x="2624" y="162"/>
                  <a:pt x="2624" y="355"/>
                </a:cubicBezTo>
                <a:cubicBezTo>
                  <a:pt x="2624" y="3301"/>
                  <a:pt x="2624" y="3301"/>
                  <a:pt x="2624" y="3301"/>
                </a:cubicBezTo>
                <a:cubicBezTo>
                  <a:pt x="2624" y="3495"/>
                  <a:pt x="2462" y="3656"/>
                  <a:pt x="2268" y="3656"/>
                </a:cubicBezTo>
              </a:path>
            </a:pathLst>
          </a:custGeom>
          <a:solidFill>
            <a:srgbClr val="F08A4B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Freeform 2"/>
          <p:cNvSpPr>
            <a:spLocks noChangeArrowheads="1"/>
          </p:cNvSpPr>
          <p:nvPr/>
        </p:nvSpPr>
        <p:spPr bwMode="auto">
          <a:xfrm>
            <a:off x="2947013" y="3906546"/>
            <a:ext cx="1545230" cy="2145718"/>
          </a:xfrm>
          <a:custGeom>
            <a:avLst/>
            <a:gdLst>
              <a:gd name="T0" fmla="*/ 2277 w 2633"/>
              <a:gd name="T1" fmla="*/ 3656 h 3657"/>
              <a:gd name="T2" fmla="*/ 2277 w 2633"/>
              <a:gd name="T3" fmla="*/ 3656 h 3657"/>
              <a:gd name="T4" fmla="*/ 355 w 2633"/>
              <a:gd name="T5" fmla="*/ 3656 h 3657"/>
              <a:gd name="T6" fmla="*/ 0 w 2633"/>
              <a:gd name="T7" fmla="*/ 3301 h 3657"/>
              <a:gd name="T8" fmla="*/ 0 w 2633"/>
              <a:gd name="T9" fmla="*/ 355 h 3657"/>
              <a:gd name="T10" fmla="*/ 355 w 2633"/>
              <a:gd name="T11" fmla="*/ 0 h 3657"/>
              <a:gd name="T12" fmla="*/ 2277 w 2633"/>
              <a:gd name="T13" fmla="*/ 0 h 3657"/>
              <a:gd name="T14" fmla="*/ 2632 w 2633"/>
              <a:gd name="T15" fmla="*/ 355 h 3657"/>
              <a:gd name="T16" fmla="*/ 2632 w 2633"/>
              <a:gd name="T17" fmla="*/ 3301 h 3657"/>
              <a:gd name="T18" fmla="*/ 2277 w 2633"/>
              <a:gd name="T19" fmla="*/ 3656 h 3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33" h="3657">
                <a:moveTo>
                  <a:pt x="2277" y="3656"/>
                </a:moveTo>
                <a:lnTo>
                  <a:pt x="2277" y="3656"/>
                </a:lnTo>
                <a:cubicBezTo>
                  <a:pt x="355" y="3656"/>
                  <a:pt x="355" y="3656"/>
                  <a:pt x="355" y="3656"/>
                </a:cubicBezTo>
                <a:cubicBezTo>
                  <a:pt x="162" y="3656"/>
                  <a:pt x="0" y="3495"/>
                  <a:pt x="0" y="3301"/>
                </a:cubicBezTo>
                <a:cubicBezTo>
                  <a:pt x="0" y="355"/>
                  <a:pt x="0" y="355"/>
                  <a:pt x="0" y="355"/>
                </a:cubicBezTo>
                <a:cubicBezTo>
                  <a:pt x="0" y="162"/>
                  <a:pt x="162" y="0"/>
                  <a:pt x="355" y="0"/>
                </a:cubicBezTo>
                <a:cubicBezTo>
                  <a:pt x="2277" y="0"/>
                  <a:pt x="2277" y="0"/>
                  <a:pt x="2277" y="0"/>
                </a:cubicBezTo>
                <a:cubicBezTo>
                  <a:pt x="2470" y="0"/>
                  <a:pt x="2632" y="162"/>
                  <a:pt x="2632" y="355"/>
                </a:cubicBezTo>
                <a:cubicBezTo>
                  <a:pt x="2632" y="3301"/>
                  <a:pt x="2632" y="3301"/>
                  <a:pt x="2632" y="3301"/>
                </a:cubicBezTo>
                <a:cubicBezTo>
                  <a:pt x="2632" y="3495"/>
                  <a:pt x="2470" y="3656"/>
                  <a:pt x="2277" y="3656"/>
                </a:cubicBezTo>
              </a:path>
            </a:pathLst>
          </a:custGeom>
          <a:solidFill>
            <a:srgbClr val="3898EC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Freeform 3"/>
          <p:cNvSpPr>
            <a:spLocks noChangeArrowheads="1"/>
          </p:cNvSpPr>
          <p:nvPr/>
        </p:nvSpPr>
        <p:spPr bwMode="auto">
          <a:xfrm>
            <a:off x="5325682" y="3906546"/>
            <a:ext cx="1540051" cy="2145718"/>
          </a:xfrm>
          <a:custGeom>
            <a:avLst/>
            <a:gdLst>
              <a:gd name="T0" fmla="*/ 2267 w 2623"/>
              <a:gd name="T1" fmla="*/ 3656 h 3657"/>
              <a:gd name="T2" fmla="*/ 2267 w 2623"/>
              <a:gd name="T3" fmla="*/ 3656 h 3657"/>
              <a:gd name="T4" fmla="*/ 347 w 2623"/>
              <a:gd name="T5" fmla="*/ 3656 h 3657"/>
              <a:gd name="T6" fmla="*/ 0 w 2623"/>
              <a:gd name="T7" fmla="*/ 3301 h 3657"/>
              <a:gd name="T8" fmla="*/ 0 w 2623"/>
              <a:gd name="T9" fmla="*/ 355 h 3657"/>
              <a:gd name="T10" fmla="*/ 347 w 2623"/>
              <a:gd name="T11" fmla="*/ 0 h 3657"/>
              <a:gd name="T12" fmla="*/ 2267 w 2623"/>
              <a:gd name="T13" fmla="*/ 0 h 3657"/>
              <a:gd name="T14" fmla="*/ 2622 w 2623"/>
              <a:gd name="T15" fmla="*/ 355 h 3657"/>
              <a:gd name="T16" fmla="*/ 2622 w 2623"/>
              <a:gd name="T17" fmla="*/ 3301 h 3657"/>
              <a:gd name="T18" fmla="*/ 2267 w 2623"/>
              <a:gd name="T19" fmla="*/ 3656 h 3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23" h="3657">
                <a:moveTo>
                  <a:pt x="2267" y="3656"/>
                </a:moveTo>
                <a:lnTo>
                  <a:pt x="2267" y="3656"/>
                </a:lnTo>
                <a:cubicBezTo>
                  <a:pt x="347" y="3656"/>
                  <a:pt x="347" y="3656"/>
                  <a:pt x="347" y="3656"/>
                </a:cubicBezTo>
                <a:cubicBezTo>
                  <a:pt x="154" y="3656"/>
                  <a:pt x="0" y="3495"/>
                  <a:pt x="0" y="3301"/>
                </a:cubicBezTo>
                <a:cubicBezTo>
                  <a:pt x="0" y="355"/>
                  <a:pt x="0" y="355"/>
                  <a:pt x="0" y="355"/>
                </a:cubicBezTo>
                <a:cubicBezTo>
                  <a:pt x="0" y="162"/>
                  <a:pt x="154" y="0"/>
                  <a:pt x="347" y="0"/>
                </a:cubicBezTo>
                <a:cubicBezTo>
                  <a:pt x="2267" y="0"/>
                  <a:pt x="2267" y="0"/>
                  <a:pt x="2267" y="0"/>
                </a:cubicBezTo>
                <a:cubicBezTo>
                  <a:pt x="2461" y="0"/>
                  <a:pt x="2622" y="162"/>
                  <a:pt x="2622" y="355"/>
                </a:cubicBezTo>
                <a:cubicBezTo>
                  <a:pt x="2622" y="3301"/>
                  <a:pt x="2622" y="3301"/>
                  <a:pt x="2622" y="3301"/>
                </a:cubicBezTo>
                <a:cubicBezTo>
                  <a:pt x="2622" y="3495"/>
                  <a:pt x="2461" y="3656"/>
                  <a:pt x="2267" y="3656"/>
                </a:cubicBezTo>
              </a:path>
            </a:pathLst>
          </a:custGeom>
          <a:solidFill>
            <a:srgbClr val="747980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Freeform 4"/>
          <p:cNvSpPr>
            <a:spLocks noChangeArrowheads="1"/>
          </p:cNvSpPr>
          <p:nvPr/>
        </p:nvSpPr>
        <p:spPr bwMode="auto">
          <a:xfrm>
            <a:off x="7699172" y="3906546"/>
            <a:ext cx="1545230" cy="2145718"/>
          </a:xfrm>
          <a:custGeom>
            <a:avLst/>
            <a:gdLst>
              <a:gd name="T0" fmla="*/ 2276 w 2633"/>
              <a:gd name="T1" fmla="*/ 3656 h 3657"/>
              <a:gd name="T2" fmla="*/ 2276 w 2633"/>
              <a:gd name="T3" fmla="*/ 3656 h 3657"/>
              <a:gd name="T4" fmla="*/ 355 w 2633"/>
              <a:gd name="T5" fmla="*/ 3656 h 3657"/>
              <a:gd name="T6" fmla="*/ 0 w 2633"/>
              <a:gd name="T7" fmla="*/ 3301 h 3657"/>
              <a:gd name="T8" fmla="*/ 0 w 2633"/>
              <a:gd name="T9" fmla="*/ 355 h 3657"/>
              <a:gd name="T10" fmla="*/ 355 w 2633"/>
              <a:gd name="T11" fmla="*/ 0 h 3657"/>
              <a:gd name="T12" fmla="*/ 2276 w 2633"/>
              <a:gd name="T13" fmla="*/ 0 h 3657"/>
              <a:gd name="T14" fmla="*/ 2632 w 2633"/>
              <a:gd name="T15" fmla="*/ 355 h 3657"/>
              <a:gd name="T16" fmla="*/ 2632 w 2633"/>
              <a:gd name="T17" fmla="*/ 3301 h 3657"/>
              <a:gd name="T18" fmla="*/ 2276 w 2633"/>
              <a:gd name="T19" fmla="*/ 3656 h 3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33" h="3657">
                <a:moveTo>
                  <a:pt x="2276" y="3656"/>
                </a:moveTo>
                <a:lnTo>
                  <a:pt x="2276" y="3656"/>
                </a:lnTo>
                <a:cubicBezTo>
                  <a:pt x="355" y="3656"/>
                  <a:pt x="355" y="3656"/>
                  <a:pt x="355" y="3656"/>
                </a:cubicBezTo>
                <a:cubicBezTo>
                  <a:pt x="161" y="3656"/>
                  <a:pt x="0" y="3495"/>
                  <a:pt x="0" y="3301"/>
                </a:cubicBezTo>
                <a:cubicBezTo>
                  <a:pt x="0" y="355"/>
                  <a:pt x="0" y="355"/>
                  <a:pt x="0" y="355"/>
                </a:cubicBezTo>
                <a:cubicBezTo>
                  <a:pt x="0" y="162"/>
                  <a:pt x="161" y="0"/>
                  <a:pt x="355" y="0"/>
                </a:cubicBezTo>
                <a:cubicBezTo>
                  <a:pt x="2276" y="0"/>
                  <a:pt x="2276" y="0"/>
                  <a:pt x="2276" y="0"/>
                </a:cubicBezTo>
                <a:cubicBezTo>
                  <a:pt x="2470" y="0"/>
                  <a:pt x="2632" y="162"/>
                  <a:pt x="2632" y="355"/>
                </a:cubicBezTo>
                <a:cubicBezTo>
                  <a:pt x="2632" y="3301"/>
                  <a:pt x="2632" y="3301"/>
                  <a:pt x="2632" y="3301"/>
                </a:cubicBezTo>
                <a:cubicBezTo>
                  <a:pt x="2632" y="3495"/>
                  <a:pt x="2470" y="3656"/>
                  <a:pt x="2276" y="3656"/>
                </a:cubicBezTo>
              </a:path>
            </a:pathLst>
          </a:custGeom>
          <a:solidFill>
            <a:srgbClr val="3898EC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0" name="Freeform 326"/>
          <p:cNvSpPr>
            <a:spLocks noChangeArrowheads="1"/>
          </p:cNvSpPr>
          <p:nvPr/>
        </p:nvSpPr>
        <p:spPr bwMode="auto">
          <a:xfrm>
            <a:off x="640818" y="2563206"/>
            <a:ext cx="1408048" cy="1410636"/>
          </a:xfrm>
          <a:custGeom>
            <a:avLst/>
            <a:gdLst>
              <a:gd name="T0" fmla="*/ 2397 w 2398"/>
              <a:gd name="T1" fmla="*/ 1203 h 2405"/>
              <a:gd name="T2" fmla="*/ 2397 w 2398"/>
              <a:gd name="T3" fmla="*/ 1203 h 2405"/>
              <a:gd name="T4" fmla="*/ 1194 w 2398"/>
              <a:gd name="T5" fmla="*/ 2404 h 2405"/>
              <a:gd name="T6" fmla="*/ 0 w 2398"/>
              <a:gd name="T7" fmla="*/ 1203 h 2405"/>
              <a:gd name="T8" fmla="*/ 1194 w 2398"/>
              <a:gd name="T9" fmla="*/ 0 h 2405"/>
              <a:gd name="T10" fmla="*/ 2397 w 2398"/>
              <a:gd name="T11" fmla="*/ 1203 h 2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98" h="2405">
                <a:moveTo>
                  <a:pt x="2397" y="1203"/>
                </a:moveTo>
                <a:lnTo>
                  <a:pt x="2397" y="1203"/>
                </a:lnTo>
                <a:cubicBezTo>
                  <a:pt x="2397" y="1864"/>
                  <a:pt x="1856" y="2404"/>
                  <a:pt x="1194" y="2404"/>
                </a:cubicBezTo>
                <a:cubicBezTo>
                  <a:pt x="532" y="2404"/>
                  <a:pt x="0" y="1864"/>
                  <a:pt x="0" y="1203"/>
                </a:cubicBezTo>
                <a:cubicBezTo>
                  <a:pt x="0" y="541"/>
                  <a:pt x="532" y="0"/>
                  <a:pt x="1194" y="0"/>
                </a:cubicBezTo>
                <a:cubicBezTo>
                  <a:pt x="1856" y="0"/>
                  <a:pt x="2397" y="541"/>
                  <a:pt x="2397" y="1203"/>
                </a:cubicBezTo>
              </a:path>
            </a:pathLst>
          </a:custGeom>
          <a:solidFill>
            <a:srgbClr val="F08A4B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1" name="Freeform 327"/>
          <p:cNvSpPr>
            <a:spLocks noChangeArrowheads="1"/>
          </p:cNvSpPr>
          <p:nvPr/>
        </p:nvSpPr>
        <p:spPr bwMode="auto">
          <a:xfrm>
            <a:off x="379397" y="3267230"/>
            <a:ext cx="1928301" cy="1283808"/>
          </a:xfrm>
          <a:custGeom>
            <a:avLst/>
            <a:gdLst>
              <a:gd name="T0" fmla="*/ 1638 w 3285"/>
              <a:gd name="T1" fmla="*/ 2186 h 2187"/>
              <a:gd name="T2" fmla="*/ 1638 w 3285"/>
              <a:gd name="T3" fmla="*/ 2186 h 2187"/>
              <a:gd name="T4" fmla="*/ 1638 w 3285"/>
              <a:gd name="T5" fmla="*/ 2186 h 2187"/>
              <a:gd name="T6" fmla="*/ 0 w 3285"/>
              <a:gd name="T7" fmla="*/ 539 h 2187"/>
              <a:gd name="T8" fmla="*/ 0 w 3285"/>
              <a:gd name="T9" fmla="*/ 354 h 2187"/>
              <a:gd name="T10" fmla="*/ 355 w 3285"/>
              <a:gd name="T11" fmla="*/ 0 h 2187"/>
              <a:gd name="T12" fmla="*/ 2930 w 3285"/>
              <a:gd name="T13" fmla="*/ 0 h 2187"/>
              <a:gd name="T14" fmla="*/ 3284 w 3285"/>
              <a:gd name="T15" fmla="*/ 354 h 2187"/>
              <a:gd name="T16" fmla="*/ 3284 w 3285"/>
              <a:gd name="T17" fmla="*/ 539 h 2187"/>
              <a:gd name="T18" fmla="*/ 1638 w 3285"/>
              <a:gd name="T19" fmla="*/ 2186 h 2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5" h="2187">
                <a:moveTo>
                  <a:pt x="1638" y="2186"/>
                </a:moveTo>
                <a:lnTo>
                  <a:pt x="1638" y="2186"/>
                </a:lnTo>
                <a:lnTo>
                  <a:pt x="1638" y="2186"/>
                </a:lnTo>
                <a:cubicBezTo>
                  <a:pt x="734" y="2186"/>
                  <a:pt x="0" y="1443"/>
                  <a:pt x="0" y="539"/>
                </a:cubicBezTo>
                <a:cubicBezTo>
                  <a:pt x="0" y="354"/>
                  <a:pt x="0" y="354"/>
                  <a:pt x="0" y="354"/>
                </a:cubicBezTo>
                <a:cubicBezTo>
                  <a:pt x="0" y="161"/>
                  <a:pt x="153" y="0"/>
                  <a:pt x="355" y="0"/>
                </a:cubicBezTo>
                <a:cubicBezTo>
                  <a:pt x="2930" y="0"/>
                  <a:pt x="2930" y="0"/>
                  <a:pt x="2930" y="0"/>
                </a:cubicBezTo>
                <a:cubicBezTo>
                  <a:pt x="3123" y="0"/>
                  <a:pt x="3284" y="161"/>
                  <a:pt x="3284" y="354"/>
                </a:cubicBezTo>
                <a:cubicBezTo>
                  <a:pt x="3284" y="539"/>
                  <a:pt x="3284" y="539"/>
                  <a:pt x="3284" y="539"/>
                </a:cubicBezTo>
                <a:cubicBezTo>
                  <a:pt x="3284" y="1443"/>
                  <a:pt x="2550" y="2186"/>
                  <a:pt x="1638" y="2186"/>
                </a:cubicBezTo>
              </a:path>
            </a:pathLst>
          </a:custGeom>
          <a:solidFill>
            <a:srgbClr val="F08A4B"/>
          </a:solidFill>
          <a:ln w="4762" cap="flat">
            <a:solidFill>
              <a:srgbClr val="373737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2" name="Freeform 328"/>
          <p:cNvSpPr>
            <a:spLocks noChangeArrowheads="1"/>
          </p:cNvSpPr>
          <p:nvPr/>
        </p:nvSpPr>
        <p:spPr bwMode="auto">
          <a:xfrm>
            <a:off x="3014309" y="2563206"/>
            <a:ext cx="1408048" cy="1410636"/>
          </a:xfrm>
          <a:custGeom>
            <a:avLst/>
            <a:gdLst>
              <a:gd name="T0" fmla="*/ 2398 w 2399"/>
              <a:gd name="T1" fmla="*/ 1203 h 2405"/>
              <a:gd name="T2" fmla="*/ 2398 w 2399"/>
              <a:gd name="T3" fmla="*/ 1203 h 2405"/>
              <a:gd name="T4" fmla="*/ 1203 w 2399"/>
              <a:gd name="T5" fmla="*/ 2404 h 2405"/>
              <a:gd name="T6" fmla="*/ 0 w 2399"/>
              <a:gd name="T7" fmla="*/ 1203 h 2405"/>
              <a:gd name="T8" fmla="*/ 1203 w 2399"/>
              <a:gd name="T9" fmla="*/ 0 h 2405"/>
              <a:gd name="T10" fmla="*/ 2398 w 2399"/>
              <a:gd name="T11" fmla="*/ 1203 h 2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99" h="2405">
                <a:moveTo>
                  <a:pt x="2398" y="1203"/>
                </a:moveTo>
                <a:lnTo>
                  <a:pt x="2398" y="1203"/>
                </a:lnTo>
                <a:cubicBezTo>
                  <a:pt x="2398" y="1864"/>
                  <a:pt x="1865" y="2404"/>
                  <a:pt x="1203" y="2404"/>
                </a:cubicBezTo>
                <a:cubicBezTo>
                  <a:pt x="541" y="2404"/>
                  <a:pt x="0" y="1864"/>
                  <a:pt x="0" y="1203"/>
                </a:cubicBezTo>
                <a:cubicBezTo>
                  <a:pt x="0" y="541"/>
                  <a:pt x="541" y="0"/>
                  <a:pt x="1203" y="0"/>
                </a:cubicBezTo>
                <a:cubicBezTo>
                  <a:pt x="1865" y="0"/>
                  <a:pt x="2398" y="541"/>
                  <a:pt x="2398" y="1203"/>
                </a:cubicBezTo>
              </a:path>
            </a:pathLst>
          </a:custGeom>
          <a:solidFill>
            <a:srgbClr val="3898EC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3" name="Freeform 329"/>
          <p:cNvSpPr>
            <a:spLocks noChangeArrowheads="1"/>
          </p:cNvSpPr>
          <p:nvPr/>
        </p:nvSpPr>
        <p:spPr bwMode="auto">
          <a:xfrm>
            <a:off x="5390389" y="2563206"/>
            <a:ext cx="1408048" cy="1410636"/>
          </a:xfrm>
          <a:custGeom>
            <a:avLst/>
            <a:gdLst>
              <a:gd name="T0" fmla="*/ 2397 w 2398"/>
              <a:gd name="T1" fmla="*/ 1203 h 2405"/>
              <a:gd name="T2" fmla="*/ 2397 w 2398"/>
              <a:gd name="T3" fmla="*/ 1203 h 2405"/>
              <a:gd name="T4" fmla="*/ 1195 w 2398"/>
              <a:gd name="T5" fmla="*/ 2404 h 2405"/>
              <a:gd name="T6" fmla="*/ 0 w 2398"/>
              <a:gd name="T7" fmla="*/ 1203 h 2405"/>
              <a:gd name="T8" fmla="*/ 1195 w 2398"/>
              <a:gd name="T9" fmla="*/ 0 h 2405"/>
              <a:gd name="T10" fmla="*/ 2397 w 2398"/>
              <a:gd name="T11" fmla="*/ 1203 h 2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98" h="2405">
                <a:moveTo>
                  <a:pt x="2397" y="1203"/>
                </a:moveTo>
                <a:lnTo>
                  <a:pt x="2397" y="1203"/>
                </a:lnTo>
                <a:cubicBezTo>
                  <a:pt x="2397" y="1864"/>
                  <a:pt x="1856" y="2404"/>
                  <a:pt x="1195" y="2404"/>
                </a:cubicBezTo>
                <a:cubicBezTo>
                  <a:pt x="533" y="2404"/>
                  <a:pt x="0" y="1864"/>
                  <a:pt x="0" y="1203"/>
                </a:cubicBezTo>
                <a:cubicBezTo>
                  <a:pt x="0" y="541"/>
                  <a:pt x="533" y="0"/>
                  <a:pt x="1195" y="0"/>
                </a:cubicBezTo>
                <a:cubicBezTo>
                  <a:pt x="1856" y="0"/>
                  <a:pt x="2397" y="541"/>
                  <a:pt x="2397" y="1203"/>
                </a:cubicBezTo>
              </a:path>
            </a:pathLst>
          </a:custGeom>
          <a:solidFill>
            <a:srgbClr val="747980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4" name="Freeform 330"/>
          <p:cNvSpPr>
            <a:spLocks noChangeArrowheads="1"/>
          </p:cNvSpPr>
          <p:nvPr/>
        </p:nvSpPr>
        <p:spPr bwMode="auto">
          <a:xfrm>
            <a:off x="7763882" y="2563206"/>
            <a:ext cx="1413224" cy="1410636"/>
          </a:xfrm>
          <a:custGeom>
            <a:avLst/>
            <a:gdLst>
              <a:gd name="T0" fmla="*/ 2405 w 2406"/>
              <a:gd name="T1" fmla="*/ 1203 h 2405"/>
              <a:gd name="T2" fmla="*/ 2405 w 2406"/>
              <a:gd name="T3" fmla="*/ 1203 h 2405"/>
              <a:gd name="T4" fmla="*/ 1203 w 2406"/>
              <a:gd name="T5" fmla="*/ 2404 h 2405"/>
              <a:gd name="T6" fmla="*/ 0 w 2406"/>
              <a:gd name="T7" fmla="*/ 1203 h 2405"/>
              <a:gd name="T8" fmla="*/ 1203 w 2406"/>
              <a:gd name="T9" fmla="*/ 0 h 2405"/>
              <a:gd name="T10" fmla="*/ 2405 w 2406"/>
              <a:gd name="T11" fmla="*/ 1203 h 2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06" h="2405">
                <a:moveTo>
                  <a:pt x="2405" y="1203"/>
                </a:moveTo>
                <a:lnTo>
                  <a:pt x="2405" y="1203"/>
                </a:lnTo>
                <a:cubicBezTo>
                  <a:pt x="2405" y="1864"/>
                  <a:pt x="1865" y="2404"/>
                  <a:pt x="1203" y="2404"/>
                </a:cubicBezTo>
                <a:cubicBezTo>
                  <a:pt x="541" y="2404"/>
                  <a:pt x="0" y="1864"/>
                  <a:pt x="0" y="1203"/>
                </a:cubicBezTo>
                <a:cubicBezTo>
                  <a:pt x="0" y="541"/>
                  <a:pt x="541" y="0"/>
                  <a:pt x="1203" y="0"/>
                </a:cubicBezTo>
                <a:cubicBezTo>
                  <a:pt x="1865" y="0"/>
                  <a:pt x="2405" y="541"/>
                  <a:pt x="2405" y="1203"/>
                </a:cubicBezTo>
              </a:path>
            </a:pathLst>
          </a:custGeom>
          <a:solidFill>
            <a:srgbClr val="3898EC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5" name="Freeform 331"/>
          <p:cNvSpPr>
            <a:spLocks noChangeArrowheads="1"/>
          </p:cNvSpPr>
          <p:nvPr/>
        </p:nvSpPr>
        <p:spPr bwMode="auto">
          <a:xfrm>
            <a:off x="2752890" y="3267230"/>
            <a:ext cx="1928300" cy="1283808"/>
          </a:xfrm>
          <a:custGeom>
            <a:avLst/>
            <a:gdLst>
              <a:gd name="T0" fmla="*/ 1647 w 3287"/>
              <a:gd name="T1" fmla="*/ 2186 h 2187"/>
              <a:gd name="T2" fmla="*/ 1647 w 3287"/>
              <a:gd name="T3" fmla="*/ 2186 h 2187"/>
              <a:gd name="T4" fmla="*/ 1647 w 3287"/>
              <a:gd name="T5" fmla="*/ 2186 h 2187"/>
              <a:gd name="T6" fmla="*/ 0 w 3287"/>
              <a:gd name="T7" fmla="*/ 539 h 2187"/>
              <a:gd name="T8" fmla="*/ 0 w 3287"/>
              <a:gd name="T9" fmla="*/ 354 h 2187"/>
              <a:gd name="T10" fmla="*/ 356 w 3287"/>
              <a:gd name="T11" fmla="*/ 0 h 2187"/>
              <a:gd name="T12" fmla="*/ 2930 w 3287"/>
              <a:gd name="T13" fmla="*/ 0 h 2187"/>
              <a:gd name="T14" fmla="*/ 3286 w 3287"/>
              <a:gd name="T15" fmla="*/ 354 h 2187"/>
              <a:gd name="T16" fmla="*/ 3286 w 3287"/>
              <a:gd name="T17" fmla="*/ 539 h 2187"/>
              <a:gd name="T18" fmla="*/ 1647 w 3287"/>
              <a:gd name="T19" fmla="*/ 2186 h 2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7" h="2187">
                <a:moveTo>
                  <a:pt x="1647" y="2186"/>
                </a:moveTo>
                <a:lnTo>
                  <a:pt x="1647" y="2186"/>
                </a:lnTo>
                <a:lnTo>
                  <a:pt x="1647" y="2186"/>
                </a:lnTo>
                <a:cubicBezTo>
                  <a:pt x="735" y="2186"/>
                  <a:pt x="0" y="1443"/>
                  <a:pt x="0" y="539"/>
                </a:cubicBezTo>
                <a:cubicBezTo>
                  <a:pt x="0" y="354"/>
                  <a:pt x="0" y="354"/>
                  <a:pt x="0" y="354"/>
                </a:cubicBezTo>
                <a:cubicBezTo>
                  <a:pt x="0" y="161"/>
                  <a:pt x="162" y="0"/>
                  <a:pt x="356" y="0"/>
                </a:cubicBezTo>
                <a:cubicBezTo>
                  <a:pt x="2930" y="0"/>
                  <a:pt x="2930" y="0"/>
                  <a:pt x="2930" y="0"/>
                </a:cubicBezTo>
                <a:cubicBezTo>
                  <a:pt x="3132" y="0"/>
                  <a:pt x="3286" y="161"/>
                  <a:pt x="3286" y="354"/>
                </a:cubicBezTo>
                <a:cubicBezTo>
                  <a:pt x="3286" y="539"/>
                  <a:pt x="3286" y="539"/>
                  <a:pt x="3286" y="539"/>
                </a:cubicBezTo>
                <a:cubicBezTo>
                  <a:pt x="3286" y="1443"/>
                  <a:pt x="2551" y="2186"/>
                  <a:pt x="1647" y="2186"/>
                </a:cubicBezTo>
              </a:path>
            </a:pathLst>
          </a:custGeom>
          <a:solidFill>
            <a:srgbClr val="3898EC"/>
          </a:solidFill>
          <a:ln w="4762" cap="flat">
            <a:solidFill>
              <a:srgbClr val="373737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6" name="Freeform 332"/>
          <p:cNvSpPr>
            <a:spLocks noChangeArrowheads="1"/>
          </p:cNvSpPr>
          <p:nvPr/>
        </p:nvSpPr>
        <p:spPr bwMode="auto">
          <a:xfrm>
            <a:off x="5131557" y="3267230"/>
            <a:ext cx="1928301" cy="1283808"/>
          </a:xfrm>
          <a:custGeom>
            <a:avLst/>
            <a:gdLst>
              <a:gd name="T0" fmla="*/ 1639 w 3285"/>
              <a:gd name="T1" fmla="*/ 2186 h 2187"/>
              <a:gd name="T2" fmla="*/ 1639 w 3285"/>
              <a:gd name="T3" fmla="*/ 2186 h 2187"/>
              <a:gd name="T4" fmla="*/ 1639 w 3285"/>
              <a:gd name="T5" fmla="*/ 2186 h 2187"/>
              <a:gd name="T6" fmla="*/ 0 w 3285"/>
              <a:gd name="T7" fmla="*/ 539 h 2187"/>
              <a:gd name="T8" fmla="*/ 0 w 3285"/>
              <a:gd name="T9" fmla="*/ 354 h 2187"/>
              <a:gd name="T10" fmla="*/ 356 w 3285"/>
              <a:gd name="T11" fmla="*/ 0 h 2187"/>
              <a:gd name="T12" fmla="*/ 2929 w 3285"/>
              <a:gd name="T13" fmla="*/ 0 h 2187"/>
              <a:gd name="T14" fmla="*/ 3284 w 3285"/>
              <a:gd name="T15" fmla="*/ 354 h 2187"/>
              <a:gd name="T16" fmla="*/ 3284 w 3285"/>
              <a:gd name="T17" fmla="*/ 539 h 2187"/>
              <a:gd name="T18" fmla="*/ 1639 w 3285"/>
              <a:gd name="T19" fmla="*/ 2186 h 2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5" h="2187">
                <a:moveTo>
                  <a:pt x="1639" y="2186"/>
                </a:moveTo>
                <a:lnTo>
                  <a:pt x="1639" y="2186"/>
                </a:lnTo>
                <a:lnTo>
                  <a:pt x="1639" y="2186"/>
                </a:lnTo>
                <a:cubicBezTo>
                  <a:pt x="735" y="2186"/>
                  <a:pt x="0" y="1443"/>
                  <a:pt x="0" y="539"/>
                </a:cubicBezTo>
                <a:cubicBezTo>
                  <a:pt x="0" y="354"/>
                  <a:pt x="0" y="354"/>
                  <a:pt x="0" y="354"/>
                </a:cubicBezTo>
                <a:cubicBezTo>
                  <a:pt x="0" y="161"/>
                  <a:pt x="162" y="0"/>
                  <a:pt x="356" y="0"/>
                </a:cubicBezTo>
                <a:cubicBezTo>
                  <a:pt x="2929" y="0"/>
                  <a:pt x="2929" y="0"/>
                  <a:pt x="2929" y="0"/>
                </a:cubicBezTo>
                <a:cubicBezTo>
                  <a:pt x="3123" y="0"/>
                  <a:pt x="3284" y="161"/>
                  <a:pt x="3284" y="354"/>
                </a:cubicBezTo>
                <a:cubicBezTo>
                  <a:pt x="3284" y="539"/>
                  <a:pt x="3284" y="539"/>
                  <a:pt x="3284" y="539"/>
                </a:cubicBezTo>
                <a:cubicBezTo>
                  <a:pt x="3284" y="1443"/>
                  <a:pt x="2550" y="2186"/>
                  <a:pt x="1639" y="2186"/>
                </a:cubicBezTo>
              </a:path>
            </a:pathLst>
          </a:custGeom>
          <a:solidFill>
            <a:srgbClr val="747980"/>
          </a:solidFill>
          <a:ln w="4762" cap="flat">
            <a:solidFill>
              <a:srgbClr val="373737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7" name="Freeform 333"/>
          <p:cNvSpPr>
            <a:spLocks noChangeArrowheads="1"/>
          </p:cNvSpPr>
          <p:nvPr/>
        </p:nvSpPr>
        <p:spPr bwMode="auto">
          <a:xfrm>
            <a:off x="7505049" y="3267230"/>
            <a:ext cx="1928300" cy="1283808"/>
          </a:xfrm>
          <a:custGeom>
            <a:avLst/>
            <a:gdLst>
              <a:gd name="T0" fmla="*/ 1647 w 3286"/>
              <a:gd name="T1" fmla="*/ 2186 h 2187"/>
              <a:gd name="T2" fmla="*/ 1647 w 3286"/>
              <a:gd name="T3" fmla="*/ 2186 h 2187"/>
              <a:gd name="T4" fmla="*/ 1647 w 3286"/>
              <a:gd name="T5" fmla="*/ 2186 h 2187"/>
              <a:gd name="T6" fmla="*/ 0 w 3286"/>
              <a:gd name="T7" fmla="*/ 539 h 2187"/>
              <a:gd name="T8" fmla="*/ 0 w 3286"/>
              <a:gd name="T9" fmla="*/ 354 h 2187"/>
              <a:gd name="T10" fmla="*/ 355 w 3286"/>
              <a:gd name="T11" fmla="*/ 0 h 2187"/>
              <a:gd name="T12" fmla="*/ 2930 w 3286"/>
              <a:gd name="T13" fmla="*/ 0 h 2187"/>
              <a:gd name="T14" fmla="*/ 3285 w 3286"/>
              <a:gd name="T15" fmla="*/ 354 h 2187"/>
              <a:gd name="T16" fmla="*/ 3285 w 3286"/>
              <a:gd name="T17" fmla="*/ 539 h 2187"/>
              <a:gd name="T18" fmla="*/ 1647 w 3286"/>
              <a:gd name="T19" fmla="*/ 2186 h 2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6" h="2187">
                <a:moveTo>
                  <a:pt x="1647" y="2186"/>
                </a:moveTo>
                <a:lnTo>
                  <a:pt x="1647" y="2186"/>
                </a:lnTo>
                <a:lnTo>
                  <a:pt x="1647" y="2186"/>
                </a:lnTo>
                <a:cubicBezTo>
                  <a:pt x="743" y="2186"/>
                  <a:pt x="0" y="1443"/>
                  <a:pt x="0" y="539"/>
                </a:cubicBezTo>
                <a:cubicBezTo>
                  <a:pt x="0" y="354"/>
                  <a:pt x="0" y="354"/>
                  <a:pt x="0" y="354"/>
                </a:cubicBezTo>
                <a:cubicBezTo>
                  <a:pt x="0" y="161"/>
                  <a:pt x="162" y="0"/>
                  <a:pt x="355" y="0"/>
                </a:cubicBezTo>
                <a:cubicBezTo>
                  <a:pt x="2930" y="0"/>
                  <a:pt x="2930" y="0"/>
                  <a:pt x="2930" y="0"/>
                </a:cubicBezTo>
                <a:cubicBezTo>
                  <a:pt x="3132" y="0"/>
                  <a:pt x="3285" y="161"/>
                  <a:pt x="3285" y="354"/>
                </a:cubicBezTo>
                <a:cubicBezTo>
                  <a:pt x="3285" y="539"/>
                  <a:pt x="3285" y="539"/>
                  <a:pt x="3285" y="539"/>
                </a:cubicBezTo>
                <a:cubicBezTo>
                  <a:pt x="3285" y="1443"/>
                  <a:pt x="2551" y="2186"/>
                  <a:pt x="1647" y="2186"/>
                </a:cubicBezTo>
              </a:path>
            </a:pathLst>
          </a:custGeom>
          <a:solidFill>
            <a:srgbClr val="3898EC"/>
          </a:solidFill>
          <a:ln w="4762" cap="flat">
            <a:solidFill>
              <a:srgbClr val="373737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" name="Freeform 334"/>
          <p:cNvSpPr>
            <a:spLocks noChangeArrowheads="1"/>
          </p:cNvSpPr>
          <p:nvPr/>
        </p:nvSpPr>
        <p:spPr bwMode="auto">
          <a:xfrm>
            <a:off x="10077842" y="3906546"/>
            <a:ext cx="1540051" cy="2145718"/>
          </a:xfrm>
          <a:custGeom>
            <a:avLst/>
            <a:gdLst>
              <a:gd name="T0" fmla="*/ 2268 w 2624"/>
              <a:gd name="T1" fmla="*/ 3656 h 3657"/>
              <a:gd name="T2" fmla="*/ 2268 w 2624"/>
              <a:gd name="T3" fmla="*/ 3656 h 3657"/>
              <a:gd name="T4" fmla="*/ 355 w 2624"/>
              <a:gd name="T5" fmla="*/ 3656 h 3657"/>
              <a:gd name="T6" fmla="*/ 0 w 2624"/>
              <a:gd name="T7" fmla="*/ 3301 h 3657"/>
              <a:gd name="T8" fmla="*/ 0 w 2624"/>
              <a:gd name="T9" fmla="*/ 355 h 3657"/>
              <a:gd name="T10" fmla="*/ 355 w 2624"/>
              <a:gd name="T11" fmla="*/ 0 h 3657"/>
              <a:gd name="T12" fmla="*/ 2268 w 2624"/>
              <a:gd name="T13" fmla="*/ 0 h 3657"/>
              <a:gd name="T14" fmla="*/ 2623 w 2624"/>
              <a:gd name="T15" fmla="*/ 355 h 3657"/>
              <a:gd name="T16" fmla="*/ 2623 w 2624"/>
              <a:gd name="T17" fmla="*/ 3301 h 3657"/>
              <a:gd name="T18" fmla="*/ 2268 w 2624"/>
              <a:gd name="T19" fmla="*/ 3656 h 3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24" h="3657">
                <a:moveTo>
                  <a:pt x="2268" y="3656"/>
                </a:moveTo>
                <a:lnTo>
                  <a:pt x="2268" y="3656"/>
                </a:lnTo>
                <a:cubicBezTo>
                  <a:pt x="355" y="3656"/>
                  <a:pt x="355" y="3656"/>
                  <a:pt x="355" y="3656"/>
                </a:cubicBezTo>
                <a:cubicBezTo>
                  <a:pt x="153" y="3656"/>
                  <a:pt x="0" y="3495"/>
                  <a:pt x="0" y="3301"/>
                </a:cubicBezTo>
                <a:cubicBezTo>
                  <a:pt x="0" y="355"/>
                  <a:pt x="0" y="355"/>
                  <a:pt x="0" y="355"/>
                </a:cubicBezTo>
                <a:cubicBezTo>
                  <a:pt x="0" y="162"/>
                  <a:pt x="153" y="0"/>
                  <a:pt x="355" y="0"/>
                </a:cubicBezTo>
                <a:cubicBezTo>
                  <a:pt x="2268" y="0"/>
                  <a:pt x="2268" y="0"/>
                  <a:pt x="2268" y="0"/>
                </a:cubicBezTo>
                <a:cubicBezTo>
                  <a:pt x="2470" y="0"/>
                  <a:pt x="2623" y="162"/>
                  <a:pt x="2623" y="355"/>
                </a:cubicBezTo>
                <a:cubicBezTo>
                  <a:pt x="2623" y="3301"/>
                  <a:pt x="2623" y="3301"/>
                  <a:pt x="2623" y="3301"/>
                </a:cubicBezTo>
                <a:cubicBezTo>
                  <a:pt x="2623" y="3495"/>
                  <a:pt x="2470" y="3656"/>
                  <a:pt x="2268" y="3656"/>
                </a:cubicBezTo>
              </a:path>
            </a:pathLst>
          </a:custGeom>
          <a:solidFill>
            <a:srgbClr val="E86222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" name="Freeform 335"/>
          <p:cNvSpPr>
            <a:spLocks noChangeArrowheads="1"/>
          </p:cNvSpPr>
          <p:nvPr/>
        </p:nvSpPr>
        <p:spPr bwMode="auto">
          <a:xfrm>
            <a:off x="10142549" y="2563206"/>
            <a:ext cx="1408048" cy="1410636"/>
          </a:xfrm>
          <a:custGeom>
            <a:avLst/>
            <a:gdLst>
              <a:gd name="T0" fmla="*/ 2397 w 2398"/>
              <a:gd name="T1" fmla="*/ 1203 h 2405"/>
              <a:gd name="T2" fmla="*/ 2397 w 2398"/>
              <a:gd name="T3" fmla="*/ 1203 h 2405"/>
              <a:gd name="T4" fmla="*/ 1195 w 2398"/>
              <a:gd name="T5" fmla="*/ 2404 h 2405"/>
              <a:gd name="T6" fmla="*/ 0 w 2398"/>
              <a:gd name="T7" fmla="*/ 1203 h 2405"/>
              <a:gd name="T8" fmla="*/ 1195 w 2398"/>
              <a:gd name="T9" fmla="*/ 0 h 2405"/>
              <a:gd name="T10" fmla="*/ 2397 w 2398"/>
              <a:gd name="T11" fmla="*/ 1203 h 2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98" h="2405">
                <a:moveTo>
                  <a:pt x="2397" y="1203"/>
                </a:moveTo>
                <a:lnTo>
                  <a:pt x="2397" y="1203"/>
                </a:lnTo>
                <a:cubicBezTo>
                  <a:pt x="2397" y="1864"/>
                  <a:pt x="1865" y="2404"/>
                  <a:pt x="1195" y="2404"/>
                </a:cubicBezTo>
                <a:cubicBezTo>
                  <a:pt x="533" y="2404"/>
                  <a:pt x="0" y="1864"/>
                  <a:pt x="0" y="1203"/>
                </a:cubicBezTo>
                <a:cubicBezTo>
                  <a:pt x="0" y="541"/>
                  <a:pt x="533" y="0"/>
                  <a:pt x="1195" y="0"/>
                </a:cubicBezTo>
                <a:cubicBezTo>
                  <a:pt x="1865" y="0"/>
                  <a:pt x="2397" y="541"/>
                  <a:pt x="2397" y="1203"/>
                </a:cubicBezTo>
              </a:path>
            </a:pathLst>
          </a:custGeom>
          <a:solidFill>
            <a:srgbClr val="E86222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0" name="Freeform 336"/>
          <p:cNvSpPr>
            <a:spLocks noChangeArrowheads="1"/>
          </p:cNvSpPr>
          <p:nvPr/>
        </p:nvSpPr>
        <p:spPr bwMode="auto">
          <a:xfrm>
            <a:off x="9881129" y="3267230"/>
            <a:ext cx="1928300" cy="1283808"/>
          </a:xfrm>
          <a:custGeom>
            <a:avLst/>
            <a:gdLst>
              <a:gd name="T0" fmla="*/ 1639 w 3286"/>
              <a:gd name="T1" fmla="*/ 2186 h 2187"/>
              <a:gd name="T2" fmla="*/ 1639 w 3286"/>
              <a:gd name="T3" fmla="*/ 2186 h 2187"/>
              <a:gd name="T4" fmla="*/ 1639 w 3286"/>
              <a:gd name="T5" fmla="*/ 2186 h 2187"/>
              <a:gd name="T6" fmla="*/ 0 w 3286"/>
              <a:gd name="T7" fmla="*/ 539 h 2187"/>
              <a:gd name="T8" fmla="*/ 0 w 3286"/>
              <a:gd name="T9" fmla="*/ 354 h 2187"/>
              <a:gd name="T10" fmla="*/ 355 w 3286"/>
              <a:gd name="T11" fmla="*/ 0 h 2187"/>
              <a:gd name="T12" fmla="*/ 2930 w 3286"/>
              <a:gd name="T13" fmla="*/ 0 h 2187"/>
              <a:gd name="T14" fmla="*/ 3285 w 3286"/>
              <a:gd name="T15" fmla="*/ 354 h 2187"/>
              <a:gd name="T16" fmla="*/ 3285 w 3286"/>
              <a:gd name="T17" fmla="*/ 539 h 2187"/>
              <a:gd name="T18" fmla="*/ 1639 w 3286"/>
              <a:gd name="T19" fmla="*/ 2186 h 2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6" h="2187">
                <a:moveTo>
                  <a:pt x="1639" y="2186"/>
                </a:moveTo>
                <a:lnTo>
                  <a:pt x="1639" y="2186"/>
                </a:lnTo>
                <a:lnTo>
                  <a:pt x="1639" y="2186"/>
                </a:lnTo>
                <a:cubicBezTo>
                  <a:pt x="735" y="2186"/>
                  <a:pt x="0" y="1443"/>
                  <a:pt x="0" y="539"/>
                </a:cubicBezTo>
                <a:cubicBezTo>
                  <a:pt x="0" y="354"/>
                  <a:pt x="0" y="354"/>
                  <a:pt x="0" y="354"/>
                </a:cubicBezTo>
                <a:cubicBezTo>
                  <a:pt x="0" y="161"/>
                  <a:pt x="161" y="0"/>
                  <a:pt x="355" y="0"/>
                </a:cubicBezTo>
                <a:cubicBezTo>
                  <a:pt x="2930" y="0"/>
                  <a:pt x="2930" y="0"/>
                  <a:pt x="2930" y="0"/>
                </a:cubicBezTo>
                <a:cubicBezTo>
                  <a:pt x="3124" y="0"/>
                  <a:pt x="3285" y="161"/>
                  <a:pt x="3285" y="354"/>
                </a:cubicBezTo>
                <a:cubicBezTo>
                  <a:pt x="3285" y="539"/>
                  <a:pt x="3285" y="539"/>
                  <a:pt x="3285" y="539"/>
                </a:cubicBezTo>
                <a:cubicBezTo>
                  <a:pt x="3285" y="1443"/>
                  <a:pt x="2551" y="2186"/>
                  <a:pt x="1639" y="2186"/>
                </a:cubicBezTo>
              </a:path>
            </a:pathLst>
          </a:custGeom>
          <a:solidFill>
            <a:srgbClr val="E86222"/>
          </a:solidFill>
          <a:ln w="4762" cap="flat">
            <a:solidFill>
              <a:srgbClr val="373737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1" name="Freeform 337"/>
          <p:cNvSpPr>
            <a:spLocks noChangeArrowheads="1"/>
          </p:cNvSpPr>
          <p:nvPr/>
        </p:nvSpPr>
        <p:spPr bwMode="auto">
          <a:xfrm>
            <a:off x="5788990" y="3541592"/>
            <a:ext cx="605668" cy="605668"/>
          </a:xfrm>
          <a:custGeom>
            <a:avLst/>
            <a:gdLst>
              <a:gd name="T0" fmla="*/ 517 w 1033"/>
              <a:gd name="T1" fmla="*/ 1033 h 1034"/>
              <a:gd name="T2" fmla="*/ 517 w 1033"/>
              <a:gd name="T3" fmla="*/ 1033 h 1034"/>
              <a:gd name="T4" fmla="*/ 154 w 1033"/>
              <a:gd name="T5" fmla="*/ 879 h 1034"/>
              <a:gd name="T6" fmla="*/ 0 w 1033"/>
              <a:gd name="T7" fmla="*/ 516 h 1034"/>
              <a:gd name="T8" fmla="*/ 154 w 1033"/>
              <a:gd name="T9" fmla="*/ 153 h 1034"/>
              <a:gd name="T10" fmla="*/ 517 w 1033"/>
              <a:gd name="T11" fmla="*/ 0 h 1034"/>
              <a:gd name="T12" fmla="*/ 887 w 1033"/>
              <a:gd name="T13" fmla="*/ 153 h 1034"/>
              <a:gd name="T14" fmla="*/ 1032 w 1033"/>
              <a:gd name="T15" fmla="*/ 516 h 1034"/>
              <a:gd name="T16" fmla="*/ 887 w 1033"/>
              <a:gd name="T17" fmla="*/ 879 h 1034"/>
              <a:gd name="T18" fmla="*/ 517 w 1033"/>
              <a:gd name="T19" fmla="*/ 1033 h 1034"/>
              <a:gd name="T20" fmla="*/ 517 w 1033"/>
              <a:gd name="T21" fmla="*/ 64 h 1034"/>
              <a:gd name="T22" fmla="*/ 517 w 1033"/>
              <a:gd name="T23" fmla="*/ 64 h 1034"/>
              <a:gd name="T24" fmla="*/ 202 w 1033"/>
              <a:gd name="T25" fmla="*/ 202 h 1034"/>
              <a:gd name="T26" fmla="*/ 73 w 1033"/>
              <a:gd name="T27" fmla="*/ 516 h 1034"/>
              <a:gd name="T28" fmla="*/ 202 w 1033"/>
              <a:gd name="T29" fmla="*/ 831 h 1034"/>
              <a:gd name="T30" fmla="*/ 517 w 1033"/>
              <a:gd name="T31" fmla="*/ 968 h 1034"/>
              <a:gd name="T32" fmla="*/ 839 w 1033"/>
              <a:gd name="T33" fmla="*/ 831 h 1034"/>
              <a:gd name="T34" fmla="*/ 968 w 1033"/>
              <a:gd name="T35" fmla="*/ 516 h 1034"/>
              <a:gd name="T36" fmla="*/ 839 w 1033"/>
              <a:gd name="T37" fmla="*/ 202 h 1034"/>
              <a:gd name="T38" fmla="*/ 517 w 1033"/>
              <a:gd name="T39" fmla="*/ 64 h 1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33" h="1034">
                <a:moveTo>
                  <a:pt x="517" y="1033"/>
                </a:moveTo>
                <a:lnTo>
                  <a:pt x="517" y="1033"/>
                </a:lnTo>
                <a:cubicBezTo>
                  <a:pt x="380" y="1033"/>
                  <a:pt x="250" y="976"/>
                  <a:pt x="154" y="879"/>
                </a:cubicBezTo>
                <a:cubicBezTo>
                  <a:pt x="57" y="783"/>
                  <a:pt x="0" y="654"/>
                  <a:pt x="0" y="516"/>
                </a:cubicBezTo>
                <a:cubicBezTo>
                  <a:pt x="0" y="379"/>
                  <a:pt x="57" y="250"/>
                  <a:pt x="154" y="153"/>
                </a:cubicBezTo>
                <a:cubicBezTo>
                  <a:pt x="250" y="56"/>
                  <a:pt x="380" y="0"/>
                  <a:pt x="517" y="0"/>
                </a:cubicBezTo>
                <a:cubicBezTo>
                  <a:pt x="653" y="0"/>
                  <a:pt x="782" y="56"/>
                  <a:pt x="887" y="153"/>
                </a:cubicBezTo>
                <a:cubicBezTo>
                  <a:pt x="984" y="250"/>
                  <a:pt x="1032" y="379"/>
                  <a:pt x="1032" y="516"/>
                </a:cubicBezTo>
                <a:cubicBezTo>
                  <a:pt x="1032" y="654"/>
                  <a:pt x="984" y="783"/>
                  <a:pt x="887" y="879"/>
                </a:cubicBezTo>
                <a:cubicBezTo>
                  <a:pt x="782" y="976"/>
                  <a:pt x="653" y="1033"/>
                  <a:pt x="517" y="1033"/>
                </a:cubicBezTo>
                <a:close/>
                <a:moveTo>
                  <a:pt x="517" y="64"/>
                </a:moveTo>
                <a:lnTo>
                  <a:pt x="517" y="64"/>
                </a:lnTo>
                <a:cubicBezTo>
                  <a:pt x="404" y="64"/>
                  <a:pt x="291" y="113"/>
                  <a:pt x="202" y="202"/>
                </a:cubicBezTo>
                <a:cubicBezTo>
                  <a:pt x="121" y="282"/>
                  <a:pt x="73" y="395"/>
                  <a:pt x="73" y="516"/>
                </a:cubicBezTo>
                <a:cubicBezTo>
                  <a:pt x="73" y="637"/>
                  <a:pt x="121" y="750"/>
                  <a:pt x="202" y="831"/>
                </a:cubicBezTo>
                <a:cubicBezTo>
                  <a:pt x="291" y="920"/>
                  <a:pt x="404" y="968"/>
                  <a:pt x="517" y="968"/>
                </a:cubicBezTo>
                <a:cubicBezTo>
                  <a:pt x="637" y="968"/>
                  <a:pt x="750" y="920"/>
                  <a:pt x="839" y="831"/>
                </a:cubicBezTo>
                <a:cubicBezTo>
                  <a:pt x="919" y="750"/>
                  <a:pt x="968" y="637"/>
                  <a:pt x="968" y="516"/>
                </a:cubicBezTo>
                <a:cubicBezTo>
                  <a:pt x="968" y="395"/>
                  <a:pt x="919" y="282"/>
                  <a:pt x="839" y="202"/>
                </a:cubicBezTo>
                <a:cubicBezTo>
                  <a:pt x="750" y="113"/>
                  <a:pt x="637" y="64"/>
                  <a:pt x="517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2" name="Freeform 338"/>
          <p:cNvSpPr>
            <a:spLocks noChangeArrowheads="1"/>
          </p:cNvSpPr>
          <p:nvPr/>
        </p:nvSpPr>
        <p:spPr bwMode="auto">
          <a:xfrm>
            <a:off x="5902877" y="3655478"/>
            <a:ext cx="375308" cy="318364"/>
          </a:xfrm>
          <a:custGeom>
            <a:avLst/>
            <a:gdLst>
              <a:gd name="T0" fmla="*/ 629 w 638"/>
              <a:gd name="T1" fmla="*/ 56 h 541"/>
              <a:gd name="T2" fmla="*/ 629 w 638"/>
              <a:gd name="T3" fmla="*/ 56 h 541"/>
              <a:gd name="T4" fmla="*/ 242 w 638"/>
              <a:gd name="T5" fmla="*/ 532 h 541"/>
              <a:gd name="T6" fmla="*/ 242 w 638"/>
              <a:gd name="T7" fmla="*/ 532 h 541"/>
              <a:gd name="T8" fmla="*/ 242 w 638"/>
              <a:gd name="T9" fmla="*/ 532 h 541"/>
              <a:gd name="T10" fmla="*/ 242 w 638"/>
              <a:gd name="T11" fmla="*/ 532 h 541"/>
              <a:gd name="T12" fmla="*/ 242 w 638"/>
              <a:gd name="T13" fmla="*/ 532 h 541"/>
              <a:gd name="T14" fmla="*/ 234 w 638"/>
              <a:gd name="T15" fmla="*/ 540 h 541"/>
              <a:gd name="T16" fmla="*/ 234 w 638"/>
              <a:gd name="T17" fmla="*/ 540 h 541"/>
              <a:gd name="T18" fmla="*/ 234 w 638"/>
              <a:gd name="T19" fmla="*/ 540 h 541"/>
              <a:gd name="T20" fmla="*/ 226 w 638"/>
              <a:gd name="T21" fmla="*/ 540 h 541"/>
              <a:gd name="T22" fmla="*/ 226 w 638"/>
              <a:gd name="T23" fmla="*/ 540 h 541"/>
              <a:gd name="T24" fmla="*/ 226 w 638"/>
              <a:gd name="T25" fmla="*/ 540 h 541"/>
              <a:gd name="T26" fmla="*/ 226 w 638"/>
              <a:gd name="T27" fmla="*/ 540 h 541"/>
              <a:gd name="T28" fmla="*/ 226 w 638"/>
              <a:gd name="T29" fmla="*/ 540 h 541"/>
              <a:gd name="T30" fmla="*/ 226 w 638"/>
              <a:gd name="T31" fmla="*/ 540 h 541"/>
              <a:gd name="T32" fmla="*/ 226 w 638"/>
              <a:gd name="T33" fmla="*/ 540 h 541"/>
              <a:gd name="T34" fmla="*/ 226 w 638"/>
              <a:gd name="T35" fmla="*/ 540 h 541"/>
              <a:gd name="T36" fmla="*/ 226 w 638"/>
              <a:gd name="T37" fmla="*/ 540 h 541"/>
              <a:gd name="T38" fmla="*/ 218 w 638"/>
              <a:gd name="T39" fmla="*/ 540 h 541"/>
              <a:gd name="T40" fmla="*/ 218 w 638"/>
              <a:gd name="T41" fmla="*/ 540 h 541"/>
              <a:gd name="T42" fmla="*/ 218 w 638"/>
              <a:gd name="T43" fmla="*/ 540 h 541"/>
              <a:gd name="T44" fmla="*/ 218 w 638"/>
              <a:gd name="T45" fmla="*/ 540 h 541"/>
              <a:gd name="T46" fmla="*/ 210 w 638"/>
              <a:gd name="T47" fmla="*/ 540 h 541"/>
              <a:gd name="T48" fmla="*/ 210 w 638"/>
              <a:gd name="T49" fmla="*/ 540 h 541"/>
              <a:gd name="T50" fmla="*/ 210 w 638"/>
              <a:gd name="T51" fmla="*/ 540 h 541"/>
              <a:gd name="T52" fmla="*/ 210 w 638"/>
              <a:gd name="T53" fmla="*/ 540 h 541"/>
              <a:gd name="T54" fmla="*/ 210 w 638"/>
              <a:gd name="T55" fmla="*/ 540 h 541"/>
              <a:gd name="T56" fmla="*/ 202 w 638"/>
              <a:gd name="T57" fmla="*/ 532 h 541"/>
              <a:gd name="T58" fmla="*/ 202 w 638"/>
              <a:gd name="T59" fmla="*/ 532 h 541"/>
              <a:gd name="T60" fmla="*/ 202 w 638"/>
              <a:gd name="T61" fmla="*/ 532 h 541"/>
              <a:gd name="T62" fmla="*/ 16 w 638"/>
              <a:gd name="T63" fmla="*/ 338 h 541"/>
              <a:gd name="T64" fmla="*/ 16 w 638"/>
              <a:gd name="T65" fmla="*/ 298 h 541"/>
              <a:gd name="T66" fmla="*/ 56 w 638"/>
              <a:gd name="T67" fmla="*/ 298 h 541"/>
              <a:gd name="T68" fmla="*/ 218 w 638"/>
              <a:gd name="T69" fmla="*/ 468 h 541"/>
              <a:gd name="T70" fmla="*/ 580 w 638"/>
              <a:gd name="T71" fmla="*/ 16 h 541"/>
              <a:gd name="T72" fmla="*/ 629 w 638"/>
              <a:gd name="T73" fmla="*/ 8 h 541"/>
              <a:gd name="T74" fmla="*/ 629 w 638"/>
              <a:gd name="T75" fmla="*/ 56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38" h="541">
                <a:moveTo>
                  <a:pt x="629" y="56"/>
                </a:moveTo>
                <a:lnTo>
                  <a:pt x="629" y="56"/>
                </a:lnTo>
                <a:cubicBezTo>
                  <a:pt x="242" y="532"/>
                  <a:pt x="242" y="532"/>
                  <a:pt x="242" y="532"/>
                </a:cubicBezTo>
                <a:lnTo>
                  <a:pt x="242" y="532"/>
                </a:lnTo>
                <a:lnTo>
                  <a:pt x="242" y="532"/>
                </a:lnTo>
                <a:lnTo>
                  <a:pt x="242" y="532"/>
                </a:lnTo>
                <a:lnTo>
                  <a:pt x="242" y="532"/>
                </a:lnTo>
                <a:cubicBezTo>
                  <a:pt x="242" y="540"/>
                  <a:pt x="234" y="540"/>
                  <a:pt x="234" y="540"/>
                </a:cubicBezTo>
                <a:lnTo>
                  <a:pt x="234" y="540"/>
                </a:lnTo>
                <a:lnTo>
                  <a:pt x="234" y="540"/>
                </a:lnTo>
                <a:cubicBezTo>
                  <a:pt x="234" y="540"/>
                  <a:pt x="234" y="540"/>
                  <a:pt x="226" y="540"/>
                </a:cubicBezTo>
                <a:lnTo>
                  <a:pt x="226" y="540"/>
                </a:lnTo>
                <a:lnTo>
                  <a:pt x="226" y="540"/>
                </a:lnTo>
                <a:lnTo>
                  <a:pt x="226" y="540"/>
                </a:lnTo>
                <a:lnTo>
                  <a:pt x="226" y="540"/>
                </a:lnTo>
                <a:lnTo>
                  <a:pt x="226" y="540"/>
                </a:lnTo>
                <a:lnTo>
                  <a:pt x="226" y="540"/>
                </a:lnTo>
                <a:lnTo>
                  <a:pt x="226" y="540"/>
                </a:lnTo>
                <a:lnTo>
                  <a:pt x="226" y="540"/>
                </a:lnTo>
                <a:cubicBezTo>
                  <a:pt x="218" y="540"/>
                  <a:pt x="218" y="540"/>
                  <a:pt x="218" y="540"/>
                </a:cubicBezTo>
                <a:lnTo>
                  <a:pt x="218" y="540"/>
                </a:lnTo>
                <a:lnTo>
                  <a:pt x="218" y="540"/>
                </a:lnTo>
                <a:lnTo>
                  <a:pt x="218" y="540"/>
                </a:lnTo>
                <a:lnTo>
                  <a:pt x="210" y="540"/>
                </a:lnTo>
                <a:lnTo>
                  <a:pt x="210" y="540"/>
                </a:lnTo>
                <a:lnTo>
                  <a:pt x="210" y="540"/>
                </a:lnTo>
                <a:lnTo>
                  <a:pt x="210" y="540"/>
                </a:lnTo>
                <a:lnTo>
                  <a:pt x="210" y="540"/>
                </a:lnTo>
                <a:lnTo>
                  <a:pt x="202" y="532"/>
                </a:lnTo>
                <a:lnTo>
                  <a:pt x="202" y="532"/>
                </a:lnTo>
                <a:lnTo>
                  <a:pt x="202" y="532"/>
                </a:lnTo>
                <a:cubicBezTo>
                  <a:pt x="16" y="338"/>
                  <a:pt x="16" y="338"/>
                  <a:pt x="16" y="338"/>
                </a:cubicBezTo>
                <a:cubicBezTo>
                  <a:pt x="0" y="330"/>
                  <a:pt x="0" y="314"/>
                  <a:pt x="16" y="298"/>
                </a:cubicBezTo>
                <a:cubicBezTo>
                  <a:pt x="24" y="290"/>
                  <a:pt x="40" y="290"/>
                  <a:pt x="56" y="298"/>
                </a:cubicBezTo>
                <a:cubicBezTo>
                  <a:pt x="218" y="468"/>
                  <a:pt x="218" y="468"/>
                  <a:pt x="218" y="468"/>
                </a:cubicBezTo>
                <a:cubicBezTo>
                  <a:pt x="580" y="16"/>
                  <a:pt x="580" y="16"/>
                  <a:pt x="580" y="16"/>
                </a:cubicBezTo>
                <a:cubicBezTo>
                  <a:pt x="596" y="0"/>
                  <a:pt x="612" y="0"/>
                  <a:pt x="629" y="8"/>
                </a:cubicBezTo>
                <a:cubicBezTo>
                  <a:pt x="637" y="24"/>
                  <a:pt x="637" y="40"/>
                  <a:pt x="629" y="56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3" name="Freeform 339"/>
          <p:cNvSpPr>
            <a:spLocks noChangeArrowheads="1"/>
          </p:cNvSpPr>
          <p:nvPr/>
        </p:nvSpPr>
        <p:spPr bwMode="auto">
          <a:xfrm>
            <a:off x="8214250" y="3642537"/>
            <a:ext cx="460722" cy="460722"/>
          </a:xfrm>
          <a:custGeom>
            <a:avLst/>
            <a:gdLst>
              <a:gd name="T0" fmla="*/ 750 w 784"/>
              <a:gd name="T1" fmla="*/ 355 h 784"/>
              <a:gd name="T2" fmla="*/ 750 w 784"/>
              <a:gd name="T3" fmla="*/ 355 h 784"/>
              <a:gd name="T4" fmla="*/ 718 w 784"/>
              <a:gd name="T5" fmla="*/ 388 h 784"/>
              <a:gd name="T6" fmla="*/ 718 w 784"/>
              <a:gd name="T7" fmla="*/ 718 h 784"/>
              <a:gd name="T8" fmla="*/ 64 w 784"/>
              <a:gd name="T9" fmla="*/ 718 h 784"/>
              <a:gd name="T10" fmla="*/ 64 w 784"/>
              <a:gd name="T11" fmla="*/ 65 h 784"/>
              <a:gd name="T12" fmla="*/ 395 w 784"/>
              <a:gd name="T13" fmla="*/ 65 h 784"/>
              <a:gd name="T14" fmla="*/ 428 w 784"/>
              <a:gd name="T15" fmla="*/ 33 h 784"/>
              <a:gd name="T16" fmla="*/ 395 w 784"/>
              <a:gd name="T17" fmla="*/ 0 h 784"/>
              <a:gd name="T18" fmla="*/ 40 w 784"/>
              <a:gd name="T19" fmla="*/ 0 h 784"/>
              <a:gd name="T20" fmla="*/ 0 w 784"/>
              <a:gd name="T21" fmla="*/ 41 h 784"/>
              <a:gd name="T22" fmla="*/ 0 w 784"/>
              <a:gd name="T23" fmla="*/ 743 h 784"/>
              <a:gd name="T24" fmla="*/ 40 w 784"/>
              <a:gd name="T25" fmla="*/ 783 h 784"/>
              <a:gd name="T26" fmla="*/ 742 w 784"/>
              <a:gd name="T27" fmla="*/ 783 h 784"/>
              <a:gd name="T28" fmla="*/ 783 w 784"/>
              <a:gd name="T29" fmla="*/ 743 h 784"/>
              <a:gd name="T30" fmla="*/ 783 w 784"/>
              <a:gd name="T31" fmla="*/ 388 h 784"/>
              <a:gd name="T32" fmla="*/ 750 w 784"/>
              <a:gd name="T33" fmla="*/ 355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84" h="784">
                <a:moveTo>
                  <a:pt x="750" y="355"/>
                </a:moveTo>
                <a:lnTo>
                  <a:pt x="750" y="355"/>
                </a:lnTo>
                <a:cubicBezTo>
                  <a:pt x="734" y="355"/>
                  <a:pt x="718" y="371"/>
                  <a:pt x="718" y="388"/>
                </a:cubicBezTo>
                <a:cubicBezTo>
                  <a:pt x="718" y="718"/>
                  <a:pt x="718" y="718"/>
                  <a:pt x="718" y="718"/>
                </a:cubicBezTo>
                <a:cubicBezTo>
                  <a:pt x="64" y="718"/>
                  <a:pt x="64" y="718"/>
                  <a:pt x="64" y="718"/>
                </a:cubicBezTo>
                <a:cubicBezTo>
                  <a:pt x="64" y="65"/>
                  <a:pt x="64" y="65"/>
                  <a:pt x="64" y="65"/>
                </a:cubicBezTo>
                <a:cubicBezTo>
                  <a:pt x="395" y="65"/>
                  <a:pt x="395" y="65"/>
                  <a:pt x="395" y="65"/>
                </a:cubicBezTo>
                <a:cubicBezTo>
                  <a:pt x="412" y="65"/>
                  <a:pt x="428" y="49"/>
                  <a:pt x="428" y="33"/>
                </a:cubicBezTo>
                <a:cubicBezTo>
                  <a:pt x="428" y="8"/>
                  <a:pt x="412" y="0"/>
                  <a:pt x="395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16" y="0"/>
                  <a:pt x="0" y="16"/>
                  <a:pt x="0" y="41"/>
                </a:cubicBezTo>
                <a:cubicBezTo>
                  <a:pt x="0" y="743"/>
                  <a:pt x="0" y="743"/>
                  <a:pt x="0" y="743"/>
                </a:cubicBezTo>
                <a:cubicBezTo>
                  <a:pt x="0" y="767"/>
                  <a:pt x="16" y="783"/>
                  <a:pt x="40" y="783"/>
                </a:cubicBezTo>
                <a:cubicBezTo>
                  <a:pt x="742" y="783"/>
                  <a:pt x="742" y="783"/>
                  <a:pt x="742" y="783"/>
                </a:cubicBezTo>
                <a:cubicBezTo>
                  <a:pt x="767" y="783"/>
                  <a:pt x="783" y="767"/>
                  <a:pt x="783" y="743"/>
                </a:cubicBezTo>
                <a:cubicBezTo>
                  <a:pt x="783" y="388"/>
                  <a:pt x="783" y="388"/>
                  <a:pt x="783" y="388"/>
                </a:cubicBezTo>
                <a:cubicBezTo>
                  <a:pt x="783" y="371"/>
                  <a:pt x="767" y="355"/>
                  <a:pt x="750" y="355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4" name="Freeform 340"/>
          <p:cNvSpPr>
            <a:spLocks noChangeArrowheads="1"/>
          </p:cNvSpPr>
          <p:nvPr/>
        </p:nvSpPr>
        <p:spPr bwMode="auto">
          <a:xfrm>
            <a:off x="8470492" y="3590771"/>
            <a:ext cx="261422" cy="256243"/>
          </a:xfrm>
          <a:custGeom>
            <a:avLst/>
            <a:gdLst>
              <a:gd name="T0" fmla="*/ 428 w 445"/>
              <a:gd name="T1" fmla="*/ 105 h 437"/>
              <a:gd name="T2" fmla="*/ 428 w 445"/>
              <a:gd name="T3" fmla="*/ 105 h 437"/>
              <a:gd name="T4" fmla="*/ 339 w 445"/>
              <a:gd name="T5" fmla="*/ 8 h 437"/>
              <a:gd name="T6" fmla="*/ 314 w 445"/>
              <a:gd name="T7" fmla="*/ 0 h 437"/>
              <a:gd name="T8" fmla="*/ 290 w 445"/>
              <a:gd name="T9" fmla="*/ 8 h 437"/>
              <a:gd name="T10" fmla="*/ 40 w 445"/>
              <a:gd name="T11" fmla="*/ 251 h 437"/>
              <a:gd name="T12" fmla="*/ 32 w 445"/>
              <a:gd name="T13" fmla="*/ 267 h 437"/>
              <a:gd name="T14" fmla="*/ 0 w 445"/>
              <a:gd name="T15" fmla="*/ 388 h 437"/>
              <a:gd name="T16" fmla="*/ 8 w 445"/>
              <a:gd name="T17" fmla="*/ 420 h 437"/>
              <a:gd name="T18" fmla="*/ 32 w 445"/>
              <a:gd name="T19" fmla="*/ 436 h 437"/>
              <a:gd name="T20" fmla="*/ 40 w 445"/>
              <a:gd name="T21" fmla="*/ 428 h 437"/>
              <a:gd name="T22" fmla="*/ 169 w 445"/>
              <a:gd name="T23" fmla="*/ 404 h 437"/>
              <a:gd name="T24" fmla="*/ 186 w 445"/>
              <a:gd name="T25" fmla="*/ 396 h 437"/>
              <a:gd name="T26" fmla="*/ 428 w 445"/>
              <a:gd name="T27" fmla="*/ 154 h 437"/>
              <a:gd name="T28" fmla="*/ 428 w 445"/>
              <a:gd name="T29" fmla="*/ 105 h 437"/>
              <a:gd name="T30" fmla="*/ 145 w 445"/>
              <a:gd name="T31" fmla="*/ 340 h 437"/>
              <a:gd name="T32" fmla="*/ 145 w 445"/>
              <a:gd name="T33" fmla="*/ 340 h 437"/>
              <a:gd name="T34" fmla="*/ 80 w 445"/>
              <a:gd name="T35" fmla="*/ 356 h 437"/>
              <a:gd name="T36" fmla="*/ 97 w 445"/>
              <a:gd name="T37" fmla="*/ 291 h 437"/>
              <a:gd name="T38" fmla="*/ 218 w 445"/>
              <a:gd name="T39" fmla="*/ 170 h 437"/>
              <a:gd name="T40" fmla="*/ 266 w 445"/>
              <a:gd name="T41" fmla="*/ 218 h 437"/>
              <a:gd name="T42" fmla="*/ 145 w 445"/>
              <a:gd name="T43" fmla="*/ 340 h 437"/>
              <a:gd name="T44" fmla="*/ 314 w 445"/>
              <a:gd name="T45" fmla="*/ 170 h 437"/>
              <a:gd name="T46" fmla="*/ 314 w 445"/>
              <a:gd name="T47" fmla="*/ 170 h 437"/>
              <a:gd name="T48" fmla="*/ 266 w 445"/>
              <a:gd name="T49" fmla="*/ 122 h 437"/>
              <a:gd name="T50" fmla="*/ 306 w 445"/>
              <a:gd name="T51" fmla="*/ 81 h 437"/>
              <a:gd name="T52" fmla="*/ 355 w 445"/>
              <a:gd name="T53" fmla="*/ 130 h 437"/>
              <a:gd name="T54" fmla="*/ 314 w 445"/>
              <a:gd name="T55" fmla="*/ 170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45" h="437">
                <a:moveTo>
                  <a:pt x="428" y="105"/>
                </a:moveTo>
                <a:lnTo>
                  <a:pt x="428" y="105"/>
                </a:lnTo>
                <a:cubicBezTo>
                  <a:pt x="339" y="8"/>
                  <a:pt x="339" y="8"/>
                  <a:pt x="339" y="8"/>
                </a:cubicBezTo>
                <a:cubicBezTo>
                  <a:pt x="331" y="0"/>
                  <a:pt x="323" y="0"/>
                  <a:pt x="314" y="0"/>
                </a:cubicBezTo>
                <a:cubicBezTo>
                  <a:pt x="298" y="0"/>
                  <a:pt x="290" y="0"/>
                  <a:pt x="290" y="8"/>
                </a:cubicBezTo>
                <a:cubicBezTo>
                  <a:pt x="40" y="251"/>
                  <a:pt x="40" y="251"/>
                  <a:pt x="40" y="251"/>
                </a:cubicBezTo>
                <a:cubicBezTo>
                  <a:pt x="40" y="259"/>
                  <a:pt x="40" y="259"/>
                  <a:pt x="32" y="267"/>
                </a:cubicBezTo>
                <a:cubicBezTo>
                  <a:pt x="0" y="388"/>
                  <a:pt x="0" y="388"/>
                  <a:pt x="0" y="388"/>
                </a:cubicBezTo>
                <a:cubicBezTo>
                  <a:pt x="0" y="404"/>
                  <a:pt x="0" y="412"/>
                  <a:pt x="8" y="420"/>
                </a:cubicBezTo>
                <a:cubicBezTo>
                  <a:pt x="16" y="428"/>
                  <a:pt x="24" y="436"/>
                  <a:pt x="32" y="436"/>
                </a:cubicBezTo>
                <a:cubicBezTo>
                  <a:pt x="32" y="436"/>
                  <a:pt x="40" y="436"/>
                  <a:pt x="40" y="428"/>
                </a:cubicBezTo>
                <a:cubicBezTo>
                  <a:pt x="169" y="404"/>
                  <a:pt x="169" y="404"/>
                  <a:pt x="169" y="404"/>
                </a:cubicBezTo>
                <a:cubicBezTo>
                  <a:pt x="177" y="404"/>
                  <a:pt x="186" y="396"/>
                  <a:pt x="186" y="396"/>
                </a:cubicBezTo>
                <a:cubicBezTo>
                  <a:pt x="428" y="154"/>
                  <a:pt x="428" y="154"/>
                  <a:pt x="428" y="154"/>
                </a:cubicBezTo>
                <a:cubicBezTo>
                  <a:pt x="444" y="138"/>
                  <a:pt x="444" y="122"/>
                  <a:pt x="428" y="105"/>
                </a:cubicBezTo>
                <a:close/>
                <a:moveTo>
                  <a:pt x="145" y="340"/>
                </a:moveTo>
                <a:lnTo>
                  <a:pt x="145" y="340"/>
                </a:lnTo>
                <a:cubicBezTo>
                  <a:pt x="80" y="356"/>
                  <a:pt x="80" y="356"/>
                  <a:pt x="80" y="356"/>
                </a:cubicBezTo>
                <a:cubicBezTo>
                  <a:pt x="97" y="291"/>
                  <a:pt x="97" y="291"/>
                  <a:pt x="97" y="291"/>
                </a:cubicBezTo>
                <a:cubicBezTo>
                  <a:pt x="218" y="170"/>
                  <a:pt x="218" y="170"/>
                  <a:pt x="218" y="170"/>
                </a:cubicBezTo>
                <a:cubicBezTo>
                  <a:pt x="266" y="218"/>
                  <a:pt x="266" y="218"/>
                  <a:pt x="266" y="218"/>
                </a:cubicBezTo>
                <a:lnTo>
                  <a:pt x="145" y="340"/>
                </a:lnTo>
                <a:close/>
                <a:moveTo>
                  <a:pt x="314" y="170"/>
                </a:moveTo>
                <a:lnTo>
                  <a:pt x="314" y="170"/>
                </a:lnTo>
                <a:cubicBezTo>
                  <a:pt x="266" y="122"/>
                  <a:pt x="266" y="122"/>
                  <a:pt x="266" y="122"/>
                </a:cubicBezTo>
                <a:cubicBezTo>
                  <a:pt x="306" y="81"/>
                  <a:pt x="306" y="81"/>
                  <a:pt x="306" y="81"/>
                </a:cubicBezTo>
                <a:cubicBezTo>
                  <a:pt x="355" y="130"/>
                  <a:pt x="355" y="130"/>
                  <a:pt x="355" y="130"/>
                </a:cubicBezTo>
                <a:lnTo>
                  <a:pt x="314" y="1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" name="Freeform 341"/>
          <p:cNvSpPr>
            <a:spLocks noChangeArrowheads="1"/>
          </p:cNvSpPr>
          <p:nvPr/>
        </p:nvSpPr>
        <p:spPr bwMode="auto">
          <a:xfrm>
            <a:off x="10611036" y="3557122"/>
            <a:ext cx="468486" cy="579784"/>
          </a:xfrm>
          <a:custGeom>
            <a:avLst/>
            <a:gdLst>
              <a:gd name="T0" fmla="*/ 799 w 800"/>
              <a:gd name="T1" fmla="*/ 274 h 986"/>
              <a:gd name="T2" fmla="*/ 799 w 800"/>
              <a:gd name="T3" fmla="*/ 274 h 986"/>
              <a:gd name="T4" fmla="*/ 791 w 800"/>
              <a:gd name="T5" fmla="*/ 250 h 986"/>
              <a:gd name="T6" fmla="*/ 541 w 800"/>
              <a:gd name="T7" fmla="*/ 16 h 986"/>
              <a:gd name="T8" fmla="*/ 517 w 800"/>
              <a:gd name="T9" fmla="*/ 0 h 986"/>
              <a:gd name="T10" fmla="*/ 517 w 800"/>
              <a:gd name="T11" fmla="*/ 0 h 986"/>
              <a:gd name="T12" fmla="*/ 48 w 800"/>
              <a:gd name="T13" fmla="*/ 0 h 986"/>
              <a:gd name="T14" fmla="*/ 0 w 800"/>
              <a:gd name="T15" fmla="*/ 64 h 986"/>
              <a:gd name="T16" fmla="*/ 0 w 800"/>
              <a:gd name="T17" fmla="*/ 952 h 986"/>
              <a:gd name="T18" fmla="*/ 32 w 800"/>
              <a:gd name="T19" fmla="*/ 985 h 986"/>
              <a:gd name="T20" fmla="*/ 767 w 800"/>
              <a:gd name="T21" fmla="*/ 985 h 986"/>
              <a:gd name="T22" fmla="*/ 799 w 800"/>
              <a:gd name="T23" fmla="*/ 952 h 986"/>
              <a:gd name="T24" fmla="*/ 799 w 800"/>
              <a:gd name="T25" fmla="*/ 282 h 986"/>
              <a:gd name="T26" fmla="*/ 799 w 800"/>
              <a:gd name="T27" fmla="*/ 274 h 986"/>
              <a:gd name="T28" fmla="*/ 549 w 800"/>
              <a:gd name="T29" fmla="*/ 234 h 986"/>
              <a:gd name="T30" fmla="*/ 549 w 800"/>
              <a:gd name="T31" fmla="*/ 234 h 986"/>
              <a:gd name="T32" fmla="*/ 549 w 800"/>
              <a:gd name="T33" fmla="*/ 113 h 986"/>
              <a:gd name="T34" fmla="*/ 678 w 800"/>
              <a:gd name="T35" fmla="*/ 234 h 986"/>
              <a:gd name="T36" fmla="*/ 549 w 800"/>
              <a:gd name="T37" fmla="*/ 234 h 986"/>
              <a:gd name="T38" fmla="*/ 65 w 800"/>
              <a:gd name="T39" fmla="*/ 912 h 986"/>
              <a:gd name="T40" fmla="*/ 65 w 800"/>
              <a:gd name="T41" fmla="*/ 912 h 986"/>
              <a:gd name="T42" fmla="*/ 65 w 800"/>
              <a:gd name="T43" fmla="*/ 73 h 986"/>
              <a:gd name="T44" fmla="*/ 484 w 800"/>
              <a:gd name="T45" fmla="*/ 73 h 986"/>
              <a:gd name="T46" fmla="*/ 484 w 800"/>
              <a:gd name="T47" fmla="*/ 266 h 986"/>
              <a:gd name="T48" fmla="*/ 517 w 800"/>
              <a:gd name="T49" fmla="*/ 307 h 986"/>
              <a:gd name="T50" fmla="*/ 726 w 800"/>
              <a:gd name="T51" fmla="*/ 307 h 986"/>
              <a:gd name="T52" fmla="*/ 735 w 800"/>
              <a:gd name="T53" fmla="*/ 307 h 986"/>
              <a:gd name="T54" fmla="*/ 735 w 800"/>
              <a:gd name="T55" fmla="*/ 912 h 986"/>
              <a:gd name="T56" fmla="*/ 65 w 800"/>
              <a:gd name="T57" fmla="*/ 912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00" h="986">
                <a:moveTo>
                  <a:pt x="799" y="274"/>
                </a:moveTo>
                <a:lnTo>
                  <a:pt x="799" y="274"/>
                </a:lnTo>
                <a:cubicBezTo>
                  <a:pt x="799" y="266"/>
                  <a:pt x="799" y="258"/>
                  <a:pt x="791" y="250"/>
                </a:cubicBezTo>
                <a:cubicBezTo>
                  <a:pt x="541" y="16"/>
                  <a:pt x="541" y="16"/>
                  <a:pt x="541" y="16"/>
                </a:cubicBezTo>
                <a:cubicBezTo>
                  <a:pt x="533" y="8"/>
                  <a:pt x="525" y="0"/>
                  <a:pt x="517" y="0"/>
                </a:cubicBezTo>
                <a:lnTo>
                  <a:pt x="517" y="0"/>
                </a:lnTo>
                <a:cubicBezTo>
                  <a:pt x="48" y="0"/>
                  <a:pt x="48" y="0"/>
                  <a:pt x="48" y="0"/>
                </a:cubicBezTo>
                <a:cubicBezTo>
                  <a:pt x="16" y="0"/>
                  <a:pt x="0" y="32"/>
                  <a:pt x="0" y="64"/>
                </a:cubicBezTo>
                <a:cubicBezTo>
                  <a:pt x="0" y="952"/>
                  <a:pt x="0" y="952"/>
                  <a:pt x="0" y="952"/>
                </a:cubicBezTo>
                <a:cubicBezTo>
                  <a:pt x="0" y="968"/>
                  <a:pt x="16" y="985"/>
                  <a:pt x="32" y="985"/>
                </a:cubicBezTo>
                <a:cubicBezTo>
                  <a:pt x="767" y="985"/>
                  <a:pt x="767" y="985"/>
                  <a:pt x="767" y="985"/>
                </a:cubicBezTo>
                <a:cubicBezTo>
                  <a:pt x="783" y="985"/>
                  <a:pt x="799" y="968"/>
                  <a:pt x="799" y="952"/>
                </a:cubicBezTo>
                <a:cubicBezTo>
                  <a:pt x="799" y="282"/>
                  <a:pt x="799" y="282"/>
                  <a:pt x="799" y="282"/>
                </a:cubicBezTo>
                <a:cubicBezTo>
                  <a:pt x="799" y="282"/>
                  <a:pt x="799" y="282"/>
                  <a:pt x="799" y="274"/>
                </a:cubicBezTo>
                <a:close/>
                <a:moveTo>
                  <a:pt x="549" y="234"/>
                </a:moveTo>
                <a:lnTo>
                  <a:pt x="549" y="234"/>
                </a:lnTo>
                <a:cubicBezTo>
                  <a:pt x="549" y="113"/>
                  <a:pt x="549" y="113"/>
                  <a:pt x="549" y="113"/>
                </a:cubicBezTo>
                <a:cubicBezTo>
                  <a:pt x="678" y="234"/>
                  <a:pt x="678" y="234"/>
                  <a:pt x="678" y="234"/>
                </a:cubicBezTo>
                <a:lnTo>
                  <a:pt x="549" y="234"/>
                </a:lnTo>
                <a:close/>
                <a:moveTo>
                  <a:pt x="65" y="912"/>
                </a:moveTo>
                <a:lnTo>
                  <a:pt x="65" y="912"/>
                </a:lnTo>
                <a:cubicBezTo>
                  <a:pt x="65" y="73"/>
                  <a:pt x="65" y="73"/>
                  <a:pt x="65" y="73"/>
                </a:cubicBezTo>
                <a:cubicBezTo>
                  <a:pt x="484" y="73"/>
                  <a:pt x="484" y="73"/>
                  <a:pt x="484" y="73"/>
                </a:cubicBezTo>
                <a:cubicBezTo>
                  <a:pt x="484" y="266"/>
                  <a:pt x="484" y="266"/>
                  <a:pt x="484" y="266"/>
                </a:cubicBezTo>
                <a:cubicBezTo>
                  <a:pt x="484" y="290"/>
                  <a:pt x="500" y="307"/>
                  <a:pt x="517" y="307"/>
                </a:cubicBezTo>
                <a:cubicBezTo>
                  <a:pt x="726" y="307"/>
                  <a:pt x="726" y="307"/>
                  <a:pt x="726" y="307"/>
                </a:cubicBezTo>
                <a:cubicBezTo>
                  <a:pt x="726" y="307"/>
                  <a:pt x="726" y="307"/>
                  <a:pt x="735" y="307"/>
                </a:cubicBezTo>
                <a:cubicBezTo>
                  <a:pt x="735" y="912"/>
                  <a:pt x="735" y="912"/>
                  <a:pt x="735" y="912"/>
                </a:cubicBezTo>
                <a:lnTo>
                  <a:pt x="65" y="9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" name="Freeform 342"/>
          <p:cNvSpPr>
            <a:spLocks noChangeArrowheads="1"/>
          </p:cNvSpPr>
          <p:nvPr/>
        </p:nvSpPr>
        <p:spPr bwMode="auto">
          <a:xfrm>
            <a:off x="10724922" y="3790071"/>
            <a:ext cx="243302" cy="38826"/>
          </a:xfrm>
          <a:custGeom>
            <a:avLst/>
            <a:gdLst>
              <a:gd name="T0" fmla="*/ 379 w 413"/>
              <a:gd name="T1" fmla="*/ 0 h 65"/>
              <a:gd name="T2" fmla="*/ 379 w 413"/>
              <a:gd name="T3" fmla="*/ 0 h 65"/>
              <a:gd name="T4" fmla="*/ 32 w 413"/>
              <a:gd name="T5" fmla="*/ 0 h 65"/>
              <a:gd name="T6" fmla="*/ 0 w 413"/>
              <a:gd name="T7" fmla="*/ 32 h 65"/>
              <a:gd name="T8" fmla="*/ 32 w 413"/>
              <a:gd name="T9" fmla="*/ 64 h 65"/>
              <a:gd name="T10" fmla="*/ 379 w 413"/>
              <a:gd name="T11" fmla="*/ 64 h 65"/>
              <a:gd name="T12" fmla="*/ 412 w 413"/>
              <a:gd name="T13" fmla="*/ 32 h 65"/>
              <a:gd name="T14" fmla="*/ 379 w 413"/>
              <a:gd name="T15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3" h="65">
                <a:moveTo>
                  <a:pt x="379" y="0"/>
                </a:moveTo>
                <a:lnTo>
                  <a:pt x="379" y="0"/>
                </a:lnTo>
                <a:cubicBezTo>
                  <a:pt x="32" y="0"/>
                  <a:pt x="32" y="0"/>
                  <a:pt x="32" y="0"/>
                </a:cubicBezTo>
                <a:cubicBezTo>
                  <a:pt x="16" y="0"/>
                  <a:pt x="0" y="16"/>
                  <a:pt x="0" y="32"/>
                </a:cubicBezTo>
                <a:cubicBezTo>
                  <a:pt x="0" y="48"/>
                  <a:pt x="16" y="64"/>
                  <a:pt x="32" y="64"/>
                </a:cubicBezTo>
                <a:cubicBezTo>
                  <a:pt x="379" y="64"/>
                  <a:pt x="379" y="64"/>
                  <a:pt x="379" y="64"/>
                </a:cubicBezTo>
                <a:cubicBezTo>
                  <a:pt x="395" y="64"/>
                  <a:pt x="412" y="48"/>
                  <a:pt x="412" y="32"/>
                </a:cubicBezTo>
                <a:cubicBezTo>
                  <a:pt x="412" y="16"/>
                  <a:pt x="395" y="0"/>
                  <a:pt x="379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7" name="Freeform 343"/>
          <p:cNvSpPr>
            <a:spLocks noChangeArrowheads="1"/>
          </p:cNvSpPr>
          <p:nvPr/>
        </p:nvSpPr>
        <p:spPr bwMode="auto">
          <a:xfrm>
            <a:off x="10724922" y="3888427"/>
            <a:ext cx="243302" cy="44002"/>
          </a:xfrm>
          <a:custGeom>
            <a:avLst/>
            <a:gdLst>
              <a:gd name="T0" fmla="*/ 379 w 413"/>
              <a:gd name="T1" fmla="*/ 0 h 74"/>
              <a:gd name="T2" fmla="*/ 379 w 413"/>
              <a:gd name="T3" fmla="*/ 0 h 74"/>
              <a:gd name="T4" fmla="*/ 32 w 413"/>
              <a:gd name="T5" fmla="*/ 0 h 74"/>
              <a:gd name="T6" fmla="*/ 0 w 413"/>
              <a:gd name="T7" fmla="*/ 40 h 74"/>
              <a:gd name="T8" fmla="*/ 32 w 413"/>
              <a:gd name="T9" fmla="*/ 73 h 74"/>
              <a:gd name="T10" fmla="*/ 379 w 413"/>
              <a:gd name="T11" fmla="*/ 73 h 74"/>
              <a:gd name="T12" fmla="*/ 412 w 413"/>
              <a:gd name="T13" fmla="*/ 40 h 74"/>
              <a:gd name="T14" fmla="*/ 379 w 413"/>
              <a:gd name="T15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3" h="74">
                <a:moveTo>
                  <a:pt x="379" y="0"/>
                </a:moveTo>
                <a:lnTo>
                  <a:pt x="379" y="0"/>
                </a:lnTo>
                <a:cubicBezTo>
                  <a:pt x="32" y="0"/>
                  <a:pt x="32" y="0"/>
                  <a:pt x="32" y="0"/>
                </a:cubicBezTo>
                <a:cubicBezTo>
                  <a:pt x="16" y="0"/>
                  <a:pt x="0" y="16"/>
                  <a:pt x="0" y="40"/>
                </a:cubicBezTo>
                <a:cubicBezTo>
                  <a:pt x="0" y="57"/>
                  <a:pt x="16" y="73"/>
                  <a:pt x="32" y="73"/>
                </a:cubicBezTo>
                <a:cubicBezTo>
                  <a:pt x="379" y="73"/>
                  <a:pt x="379" y="73"/>
                  <a:pt x="379" y="73"/>
                </a:cubicBezTo>
                <a:cubicBezTo>
                  <a:pt x="395" y="73"/>
                  <a:pt x="412" y="57"/>
                  <a:pt x="412" y="40"/>
                </a:cubicBezTo>
                <a:cubicBezTo>
                  <a:pt x="412" y="16"/>
                  <a:pt x="395" y="0"/>
                  <a:pt x="379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" name="Freeform 344"/>
          <p:cNvSpPr>
            <a:spLocks noChangeArrowheads="1"/>
          </p:cNvSpPr>
          <p:nvPr/>
        </p:nvSpPr>
        <p:spPr bwMode="auto">
          <a:xfrm>
            <a:off x="10724922" y="3991960"/>
            <a:ext cx="243302" cy="38826"/>
          </a:xfrm>
          <a:custGeom>
            <a:avLst/>
            <a:gdLst>
              <a:gd name="T0" fmla="*/ 379 w 413"/>
              <a:gd name="T1" fmla="*/ 0 h 66"/>
              <a:gd name="T2" fmla="*/ 379 w 413"/>
              <a:gd name="T3" fmla="*/ 0 h 66"/>
              <a:gd name="T4" fmla="*/ 32 w 413"/>
              <a:gd name="T5" fmla="*/ 0 h 66"/>
              <a:gd name="T6" fmla="*/ 0 w 413"/>
              <a:gd name="T7" fmla="*/ 33 h 66"/>
              <a:gd name="T8" fmla="*/ 32 w 413"/>
              <a:gd name="T9" fmla="*/ 65 h 66"/>
              <a:gd name="T10" fmla="*/ 379 w 413"/>
              <a:gd name="T11" fmla="*/ 65 h 66"/>
              <a:gd name="T12" fmla="*/ 412 w 413"/>
              <a:gd name="T13" fmla="*/ 33 h 66"/>
              <a:gd name="T14" fmla="*/ 379 w 413"/>
              <a:gd name="T15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3" h="66">
                <a:moveTo>
                  <a:pt x="379" y="0"/>
                </a:moveTo>
                <a:lnTo>
                  <a:pt x="379" y="0"/>
                </a:lnTo>
                <a:cubicBezTo>
                  <a:pt x="32" y="0"/>
                  <a:pt x="32" y="0"/>
                  <a:pt x="32" y="0"/>
                </a:cubicBezTo>
                <a:cubicBezTo>
                  <a:pt x="16" y="0"/>
                  <a:pt x="0" y="17"/>
                  <a:pt x="0" y="33"/>
                </a:cubicBezTo>
                <a:cubicBezTo>
                  <a:pt x="0" y="49"/>
                  <a:pt x="16" y="65"/>
                  <a:pt x="32" y="65"/>
                </a:cubicBezTo>
                <a:cubicBezTo>
                  <a:pt x="379" y="65"/>
                  <a:pt x="379" y="65"/>
                  <a:pt x="379" y="65"/>
                </a:cubicBezTo>
                <a:cubicBezTo>
                  <a:pt x="395" y="65"/>
                  <a:pt x="412" y="49"/>
                  <a:pt x="412" y="33"/>
                </a:cubicBezTo>
                <a:cubicBezTo>
                  <a:pt x="412" y="17"/>
                  <a:pt x="395" y="0"/>
                  <a:pt x="379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" name="Freeform 345"/>
          <p:cNvSpPr>
            <a:spLocks noChangeArrowheads="1"/>
          </p:cNvSpPr>
          <p:nvPr/>
        </p:nvSpPr>
        <p:spPr bwMode="auto">
          <a:xfrm>
            <a:off x="3415500" y="3593358"/>
            <a:ext cx="608255" cy="502134"/>
          </a:xfrm>
          <a:custGeom>
            <a:avLst/>
            <a:gdLst>
              <a:gd name="T0" fmla="*/ 937 w 1035"/>
              <a:gd name="T1" fmla="*/ 106 h 857"/>
              <a:gd name="T2" fmla="*/ 937 w 1035"/>
              <a:gd name="T3" fmla="*/ 106 h 857"/>
              <a:gd name="T4" fmla="*/ 703 w 1035"/>
              <a:gd name="T5" fmla="*/ 0 h 857"/>
              <a:gd name="T6" fmla="*/ 331 w 1035"/>
              <a:gd name="T7" fmla="*/ 0 h 857"/>
              <a:gd name="T8" fmla="*/ 97 w 1035"/>
              <a:gd name="T9" fmla="*/ 97 h 857"/>
              <a:gd name="T10" fmla="*/ 0 w 1035"/>
              <a:gd name="T11" fmla="*/ 332 h 857"/>
              <a:gd name="T12" fmla="*/ 41 w 1035"/>
              <a:gd name="T13" fmla="*/ 501 h 857"/>
              <a:gd name="T14" fmla="*/ 138 w 1035"/>
              <a:gd name="T15" fmla="*/ 606 h 857"/>
              <a:gd name="T16" fmla="*/ 105 w 1035"/>
              <a:gd name="T17" fmla="*/ 816 h 857"/>
              <a:gd name="T18" fmla="*/ 114 w 1035"/>
              <a:gd name="T19" fmla="*/ 848 h 857"/>
              <a:gd name="T20" fmla="*/ 138 w 1035"/>
              <a:gd name="T21" fmla="*/ 856 h 857"/>
              <a:gd name="T22" fmla="*/ 146 w 1035"/>
              <a:gd name="T23" fmla="*/ 848 h 857"/>
              <a:gd name="T24" fmla="*/ 485 w 1035"/>
              <a:gd name="T25" fmla="*/ 711 h 857"/>
              <a:gd name="T26" fmla="*/ 703 w 1035"/>
              <a:gd name="T27" fmla="*/ 662 h 857"/>
              <a:gd name="T28" fmla="*/ 937 w 1035"/>
              <a:gd name="T29" fmla="*/ 566 h 857"/>
              <a:gd name="T30" fmla="*/ 1034 w 1035"/>
              <a:gd name="T31" fmla="*/ 332 h 857"/>
              <a:gd name="T32" fmla="*/ 937 w 1035"/>
              <a:gd name="T33" fmla="*/ 106 h 857"/>
              <a:gd name="T34" fmla="*/ 888 w 1035"/>
              <a:gd name="T35" fmla="*/ 517 h 857"/>
              <a:gd name="T36" fmla="*/ 888 w 1035"/>
              <a:gd name="T37" fmla="*/ 517 h 857"/>
              <a:gd name="T38" fmla="*/ 703 w 1035"/>
              <a:gd name="T39" fmla="*/ 598 h 857"/>
              <a:gd name="T40" fmla="*/ 452 w 1035"/>
              <a:gd name="T41" fmla="*/ 654 h 857"/>
              <a:gd name="T42" fmla="*/ 178 w 1035"/>
              <a:gd name="T43" fmla="*/ 767 h 857"/>
              <a:gd name="T44" fmla="*/ 210 w 1035"/>
              <a:gd name="T45" fmla="*/ 598 h 857"/>
              <a:gd name="T46" fmla="*/ 194 w 1035"/>
              <a:gd name="T47" fmla="*/ 558 h 857"/>
              <a:gd name="T48" fmla="*/ 194 w 1035"/>
              <a:gd name="T49" fmla="*/ 558 h 857"/>
              <a:gd name="T50" fmla="*/ 97 w 1035"/>
              <a:gd name="T51" fmla="*/ 469 h 857"/>
              <a:gd name="T52" fmla="*/ 65 w 1035"/>
              <a:gd name="T53" fmla="*/ 332 h 857"/>
              <a:gd name="T54" fmla="*/ 146 w 1035"/>
              <a:gd name="T55" fmla="*/ 146 h 857"/>
              <a:gd name="T56" fmla="*/ 331 w 1035"/>
              <a:gd name="T57" fmla="*/ 73 h 857"/>
              <a:gd name="T58" fmla="*/ 703 w 1035"/>
              <a:gd name="T59" fmla="*/ 73 h 857"/>
              <a:gd name="T60" fmla="*/ 888 w 1035"/>
              <a:gd name="T61" fmla="*/ 154 h 857"/>
              <a:gd name="T62" fmla="*/ 969 w 1035"/>
              <a:gd name="T63" fmla="*/ 332 h 857"/>
              <a:gd name="T64" fmla="*/ 969 w 1035"/>
              <a:gd name="T65" fmla="*/ 332 h 857"/>
              <a:gd name="T66" fmla="*/ 888 w 1035"/>
              <a:gd name="T67" fmla="*/ 517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35" h="857">
                <a:moveTo>
                  <a:pt x="937" y="106"/>
                </a:moveTo>
                <a:lnTo>
                  <a:pt x="937" y="106"/>
                </a:lnTo>
                <a:cubicBezTo>
                  <a:pt x="872" y="41"/>
                  <a:pt x="792" y="0"/>
                  <a:pt x="703" y="0"/>
                </a:cubicBezTo>
                <a:cubicBezTo>
                  <a:pt x="331" y="0"/>
                  <a:pt x="331" y="0"/>
                  <a:pt x="331" y="0"/>
                </a:cubicBezTo>
                <a:cubicBezTo>
                  <a:pt x="243" y="0"/>
                  <a:pt x="162" y="41"/>
                  <a:pt x="97" y="97"/>
                </a:cubicBezTo>
                <a:cubicBezTo>
                  <a:pt x="33" y="162"/>
                  <a:pt x="0" y="243"/>
                  <a:pt x="0" y="332"/>
                </a:cubicBezTo>
                <a:cubicBezTo>
                  <a:pt x="0" y="396"/>
                  <a:pt x="17" y="452"/>
                  <a:pt x="41" y="501"/>
                </a:cubicBezTo>
                <a:cubicBezTo>
                  <a:pt x="65" y="541"/>
                  <a:pt x="97" y="574"/>
                  <a:pt x="138" y="606"/>
                </a:cubicBezTo>
                <a:cubicBezTo>
                  <a:pt x="114" y="719"/>
                  <a:pt x="105" y="808"/>
                  <a:pt x="105" y="816"/>
                </a:cubicBezTo>
                <a:cubicBezTo>
                  <a:pt x="105" y="824"/>
                  <a:pt x="105" y="840"/>
                  <a:pt x="114" y="848"/>
                </a:cubicBezTo>
                <a:cubicBezTo>
                  <a:pt x="122" y="848"/>
                  <a:pt x="130" y="856"/>
                  <a:pt x="138" y="856"/>
                </a:cubicBezTo>
                <a:lnTo>
                  <a:pt x="146" y="848"/>
                </a:lnTo>
                <a:cubicBezTo>
                  <a:pt x="154" y="848"/>
                  <a:pt x="323" y="791"/>
                  <a:pt x="485" y="711"/>
                </a:cubicBezTo>
                <a:cubicBezTo>
                  <a:pt x="549" y="678"/>
                  <a:pt x="630" y="662"/>
                  <a:pt x="703" y="662"/>
                </a:cubicBezTo>
                <a:cubicBezTo>
                  <a:pt x="792" y="662"/>
                  <a:pt x="872" y="630"/>
                  <a:pt x="937" y="566"/>
                </a:cubicBezTo>
                <a:cubicBezTo>
                  <a:pt x="1001" y="501"/>
                  <a:pt x="1034" y="420"/>
                  <a:pt x="1034" y="332"/>
                </a:cubicBezTo>
                <a:cubicBezTo>
                  <a:pt x="1034" y="251"/>
                  <a:pt x="1001" y="162"/>
                  <a:pt x="937" y="106"/>
                </a:cubicBezTo>
                <a:close/>
                <a:moveTo>
                  <a:pt x="888" y="517"/>
                </a:moveTo>
                <a:lnTo>
                  <a:pt x="888" y="517"/>
                </a:lnTo>
                <a:cubicBezTo>
                  <a:pt x="840" y="566"/>
                  <a:pt x="775" y="598"/>
                  <a:pt x="703" y="598"/>
                </a:cubicBezTo>
                <a:cubicBezTo>
                  <a:pt x="622" y="598"/>
                  <a:pt x="533" y="614"/>
                  <a:pt x="452" y="654"/>
                </a:cubicBezTo>
                <a:cubicBezTo>
                  <a:pt x="348" y="703"/>
                  <a:pt x="243" y="743"/>
                  <a:pt x="178" y="767"/>
                </a:cubicBezTo>
                <a:cubicBezTo>
                  <a:pt x="186" y="727"/>
                  <a:pt x="194" y="662"/>
                  <a:pt x="210" y="598"/>
                </a:cubicBezTo>
                <a:cubicBezTo>
                  <a:pt x="210" y="582"/>
                  <a:pt x="210" y="566"/>
                  <a:pt x="194" y="558"/>
                </a:cubicBezTo>
                <a:lnTo>
                  <a:pt x="194" y="558"/>
                </a:lnTo>
                <a:cubicBezTo>
                  <a:pt x="154" y="533"/>
                  <a:pt x="122" y="501"/>
                  <a:pt x="97" y="469"/>
                </a:cubicBezTo>
                <a:cubicBezTo>
                  <a:pt x="81" y="428"/>
                  <a:pt x="65" y="380"/>
                  <a:pt x="65" y="332"/>
                </a:cubicBezTo>
                <a:cubicBezTo>
                  <a:pt x="65" y="267"/>
                  <a:pt x="89" y="202"/>
                  <a:pt x="146" y="146"/>
                </a:cubicBezTo>
                <a:cubicBezTo>
                  <a:pt x="194" y="97"/>
                  <a:pt x="259" y="73"/>
                  <a:pt x="331" y="73"/>
                </a:cubicBezTo>
                <a:cubicBezTo>
                  <a:pt x="703" y="73"/>
                  <a:pt x="703" y="73"/>
                  <a:pt x="703" y="73"/>
                </a:cubicBezTo>
                <a:cubicBezTo>
                  <a:pt x="767" y="73"/>
                  <a:pt x="840" y="97"/>
                  <a:pt x="888" y="154"/>
                </a:cubicBezTo>
                <a:cubicBezTo>
                  <a:pt x="937" y="202"/>
                  <a:pt x="969" y="267"/>
                  <a:pt x="969" y="332"/>
                </a:cubicBezTo>
                <a:lnTo>
                  <a:pt x="969" y="332"/>
                </a:lnTo>
                <a:cubicBezTo>
                  <a:pt x="969" y="404"/>
                  <a:pt x="937" y="469"/>
                  <a:pt x="888" y="5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" name="Freeform 346"/>
          <p:cNvSpPr>
            <a:spLocks noChangeArrowheads="1"/>
          </p:cNvSpPr>
          <p:nvPr/>
        </p:nvSpPr>
        <p:spPr bwMode="auto">
          <a:xfrm>
            <a:off x="3842572" y="3746070"/>
            <a:ext cx="80239" cy="80237"/>
          </a:xfrm>
          <a:custGeom>
            <a:avLst/>
            <a:gdLst>
              <a:gd name="T0" fmla="*/ 73 w 138"/>
              <a:gd name="T1" fmla="*/ 0 h 138"/>
              <a:gd name="T2" fmla="*/ 73 w 138"/>
              <a:gd name="T3" fmla="*/ 0 h 138"/>
              <a:gd name="T4" fmla="*/ 0 w 138"/>
              <a:gd name="T5" fmla="*/ 64 h 138"/>
              <a:gd name="T6" fmla="*/ 73 w 138"/>
              <a:gd name="T7" fmla="*/ 137 h 138"/>
              <a:gd name="T8" fmla="*/ 137 w 138"/>
              <a:gd name="T9" fmla="*/ 64 h 138"/>
              <a:gd name="T10" fmla="*/ 73 w 138"/>
              <a:gd name="T11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8" h="138">
                <a:moveTo>
                  <a:pt x="73" y="0"/>
                </a:moveTo>
                <a:lnTo>
                  <a:pt x="73" y="0"/>
                </a:lnTo>
                <a:cubicBezTo>
                  <a:pt x="32" y="0"/>
                  <a:pt x="0" y="24"/>
                  <a:pt x="0" y="64"/>
                </a:cubicBezTo>
                <a:cubicBezTo>
                  <a:pt x="0" y="105"/>
                  <a:pt x="32" y="137"/>
                  <a:pt x="73" y="137"/>
                </a:cubicBezTo>
                <a:cubicBezTo>
                  <a:pt x="105" y="137"/>
                  <a:pt x="137" y="105"/>
                  <a:pt x="137" y="64"/>
                </a:cubicBezTo>
                <a:cubicBezTo>
                  <a:pt x="137" y="24"/>
                  <a:pt x="105" y="0"/>
                  <a:pt x="73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" name="Freeform 347"/>
          <p:cNvSpPr>
            <a:spLocks noChangeArrowheads="1"/>
          </p:cNvSpPr>
          <p:nvPr/>
        </p:nvSpPr>
        <p:spPr bwMode="auto">
          <a:xfrm>
            <a:off x="3682096" y="3746070"/>
            <a:ext cx="82826" cy="80237"/>
          </a:xfrm>
          <a:custGeom>
            <a:avLst/>
            <a:gdLst>
              <a:gd name="T0" fmla="*/ 73 w 139"/>
              <a:gd name="T1" fmla="*/ 0 h 138"/>
              <a:gd name="T2" fmla="*/ 73 w 139"/>
              <a:gd name="T3" fmla="*/ 0 h 138"/>
              <a:gd name="T4" fmla="*/ 0 w 139"/>
              <a:gd name="T5" fmla="*/ 64 h 138"/>
              <a:gd name="T6" fmla="*/ 73 w 139"/>
              <a:gd name="T7" fmla="*/ 137 h 138"/>
              <a:gd name="T8" fmla="*/ 138 w 139"/>
              <a:gd name="T9" fmla="*/ 64 h 138"/>
              <a:gd name="T10" fmla="*/ 73 w 139"/>
              <a:gd name="T11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9" h="138">
                <a:moveTo>
                  <a:pt x="73" y="0"/>
                </a:moveTo>
                <a:lnTo>
                  <a:pt x="73" y="0"/>
                </a:lnTo>
                <a:cubicBezTo>
                  <a:pt x="33" y="0"/>
                  <a:pt x="0" y="32"/>
                  <a:pt x="0" y="64"/>
                </a:cubicBezTo>
                <a:cubicBezTo>
                  <a:pt x="0" y="105"/>
                  <a:pt x="33" y="137"/>
                  <a:pt x="73" y="137"/>
                </a:cubicBezTo>
                <a:cubicBezTo>
                  <a:pt x="105" y="137"/>
                  <a:pt x="138" y="105"/>
                  <a:pt x="138" y="64"/>
                </a:cubicBezTo>
                <a:cubicBezTo>
                  <a:pt x="138" y="32"/>
                  <a:pt x="105" y="0"/>
                  <a:pt x="73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2" name="Freeform 348"/>
          <p:cNvSpPr>
            <a:spLocks noChangeArrowheads="1"/>
          </p:cNvSpPr>
          <p:nvPr/>
        </p:nvSpPr>
        <p:spPr bwMode="auto">
          <a:xfrm>
            <a:off x="3519033" y="3746070"/>
            <a:ext cx="80237" cy="80237"/>
          </a:xfrm>
          <a:custGeom>
            <a:avLst/>
            <a:gdLst>
              <a:gd name="T0" fmla="*/ 73 w 138"/>
              <a:gd name="T1" fmla="*/ 0 h 138"/>
              <a:gd name="T2" fmla="*/ 73 w 138"/>
              <a:gd name="T3" fmla="*/ 0 h 138"/>
              <a:gd name="T4" fmla="*/ 0 w 138"/>
              <a:gd name="T5" fmla="*/ 64 h 138"/>
              <a:gd name="T6" fmla="*/ 73 w 138"/>
              <a:gd name="T7" fmla="*/ 137 h 138"/>
              <a:gd name="T8" fmla="*/ 137 w 138"/>
              <a:gd name="T9" fmla="*/ 64 h 138"/>
              <a:gd name="T10" fmla="*/ 73 w 138"/>
              <a:gd name="T11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8" h="138">
                <a:moveTo>
                  <a:pt x="73" y="0"/>
                </a:moveTo>
                <a:lnTo>
                  <a:pt x="73" y="0"/>
                </a:lnTo>
                <a:cubicBezTo>
                  <a:pt x="32" y="0"/>
                  <a:pt x="0" y="24"/>
                  <a:pt x="0" y="64"/>
                </a:cubicBezTo>
                <a:cubicBezTo>
                  <a:pt x="0" y="105"/>
                  <a:pt x="32" y="137"/>
                  <a:pt x="73" y="137"/>
                </a:cubicBezTo>
                <a:cubicBezTo>
                  <a:pt x="105" y="137"/>
                  <a:pt x="137" y="105"/>
                  <a:pt x="137" y="64"/>
                </a:cubicBezTo>
                <a:cubicBezTo>
                  <a:pt x="137" y="24"/>
                  <a:pt x="105" y="0"/>
                  <a:pt x="73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3" name="Freeform 349"/>
          <p:cNvSpPr>
            <a:spLocks noChangeArrowheads="1"/>
          </p:cNvSpPr>
          <p:nvPr/>
        </p:nvSpPr>
        <p:spPr bwMode="auto">
          <a:xfrm>
            <a:off x="1119657" y="3619242"/>
            <a:ext cx="222596" cy="222596"/>
          </a:xfrm>
          <a:custGeom>
            <a:avLst/>
            <a:gdLst>
              <a:gd name="T0" fmla="*/ 193 w 380"/>
              <a:gd name="T1" fmla="*/ 379 h 380"/>
              <a:gd name="T2" fmla="*/ 193 w 380"/>
              <a:gd name="T3" fmla="*/ 379 h 380"/>
              <a:gd name="T4" fmla="*/ 0 w 380"/>
              <a:gd name="T5" fmla="*/ 185 h 380"/>
              <a:gd name="T6" fmla="*/ 193 w 380"/>
              <a:gd name="T7" fmla="*/ 0 h 380"/>
              <a:gd name="T8" fmla="*/ 379 w 380"/>
              <a:gd name="T9" fmla="*/ 185 h 380"/>
              <a:gd name="T10" fmla="*/ 193 w 380"/>
              <a:gd name="T11" fmla="*/ 379 h 380"/>
              <a:gd name="T12" fmla="*/ 193 w 380"/>
              <a:gd name="T13" fmla="*/ 65 h 380"/>
              <a:gd name="T14" fmla="*/ 193 w 380"/>
              <a:gd name="T15" fmla="*/ 65 h 380"/>
              <a:gd name="T16" fmla="*/ 64 w 380"/>
              <a:gd name="T17" fmla="*/ 185 h 380"/>
              <a:gd name="T18" fmla="*/ 193 w 380"/>
              <a:gd name="T19" fmla="*/ 315 h 380"/>
              <a:gd name="T20" fmla="*/ 315 w 380"/>
              <a:gd name="T21" fmla="*/ 185 h 380"/>
              <a:gd name="T22" fmla="*/ 193 w 380"/>
              <a:gd name="T23" fmla="*/ 65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80" h="380">
                <a:moveTo>
                  <a:pt x="193" y="379"/>
                </a:moveTo>
                <a:lnTo>
                  <a:pt x="193" y="379"/>
                </a:lnTo>
                <a:cubicBezTo>
                  <a:pt x="80" y="379"/>
                  <a:pt x="0" y="291"/>
                  <a:pt x="0" y="185"/>
                </a:cubicBezTo>
                <a:cubicBezTo>
                  <a:pt x="0" y="81"/>
                  <a:pt x="80" y="0"/>
                  <a:pt x="193" y="0"/>
                </a:cubicBezTo>
                <a:cubicBezTo>
                  <a:pt x="298" y="0"/>
                  <a:pt x="379" y="81"/>
                  <a:pt x="379" y="185"/>
                </a:cubicBezTo>
                <a:cubicBezTo>
                  <a:pt x="379" y="291"/>
                  <a:pt x="298" y="379"/>
                  <a:pt x="193" y="379"/>
                </a:cubicBezTo>
                <a:close/>
                <a:moveTo>
                  <a:pt x="193" y="65"/>
                </a:moveTo>
                <a:lnTo>
                  <a:pt x="193" y="65"/>
                </a:lnTo>
                <a:cubicBezTo>
                  <a:pt x="121" y="65"/>
                  <a:pt x="64" y="121"/>
                  <a:pt x="64" y="185"/>
                </a:cubicBezTo>
                <a:cubicBezTo>
                  <a:pt x="64" y="258"/>
                  <a:pt x="121" y="315"/>
                  <a:pt x="193" y="315"/>
                </a:cubicBezTo>
                <a:cubicBezTo>
                  <a:pt x="258" y="315"/>
                  <a:pt x="315" y="258"/>
                  <a:pt x="315" y="185"/>
                </a:cubicBezTo>
                <a:cubicBezTo>
                  <a:pt x="315" y="121"/>
                  <a:pt x="258" y="65"/>
                  <a:pt x="193" y="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" name="Freeform 350"/>
          <p:cNvSpPr>
            <a:spLocks noChangeArrowheads="1"/>
          </p:cNvSpPr>
          <p:nvPr/>
        </p:nvSpPr>
        <p:spPr bwMode="auto">
          <a:xfrm>
            <a:off x="1036831" y="3859956"/>
            <a:ext cx="383072" cy="214830"/>
          </a:xfrm>
          <a:custGeom>
            <a:avLst/>
            <a:gdLst>
              <a:gd name="T0" fmla="*/ 621 w 654"/>
              <a:gd name="T1" fmla="*/ 364 h 365"/>
              <a:gd name="T2" fmla="*/ 621 w 654"/>
              <a:gd name="T3" fmla="*/ 364 h 365"/>
              <a:gd name="T4" fmla="*/ 40 w 654"/>
              <a:gd name="T5" fmla="*/ 364 h 365"/>
              <a:gd name="T6" fmla="*/ 0 w 654"/>
              <a:gd name="T7" fmla="*/ 331 h 365"/>
              <a:gd name="T8" fmla="*/ 0 w 654"/>
              <a:gd name="T9" fmla="*/ 202 h 365"/>
              <a:gd name="T10" fmla="*/ 64 w 654"/>
              <a:gd name="T11" fmla="*/ 81 h 365"/>
              <a:gd name="T12" fmla="*/ 330 w 654"/>
              <a:gd name="T13" fmla="*/ 0 h 365"/>
              <a:gd name="T14" fmla="*/ 589 w 654"/>
              <a:gd name="T15" fmla="*/ 81 h 365"/>
              <a:gd name="T16" fmla="*/ 653 w 654"/>
              <a:gd name="T17" fmla="*/ 202 h 365"/>
              <a:gd name="T18" fmla="*/ 653 w 654"/>
              <a:gd name="T19" fmla="*/ 331 h 365"/>
              <a:gd name="T20" fmla="*/ 621 w 654"/>
              <a:gd name="T21" fmla="*/ 364 h 365"/>
              <a:gd name="T22" fmla="*/ 72 w 654"/>
              <a:gd name="T23" fmla="*/ 299 h 365"/>
              <a:gd name="T24" fmla="*/ 72 w 654"/>
              <a:gd name="T25" fmla="*/ 299 h 365"/>
              <a:gd name="T26" fmla="*/ 581 w 654"/>
              <a:gd name="T27" fmla="*/ 299 h 365"/>
              <a:gd name="T28" fmla="*/ 581 w 654"/>
              <a:gd name="T29" fmla="*/ 202 h 365"/>
              <a:gd name="T30" fmla="*/ 556 w 654"/>
              <a:gd name="T31" fmla="*/ 138 h 365"/>
              <a:gd name="T32" fmla="*/ 330 w 654"/>
              <a:gd name="T33" fmla="*/ 73 h 365"/>
              <a:gd name="T34" fmla="*/ 104 w 654"/>
              <a:gd name="T35" fmla="*/ 138 h 365"/>
              <a:gd name="T36" fmla="*/ 72 w 654"/>
              <a:gd name="T37" fmla="*/ 202 h 365"/>
              <a:gd name="T38" fmla="*/ 72 w 654"/>
              <a:gd name="T39" fmla="*/ 299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54" h="365">
                <a:moveTo>
                  <a:pt x="621" y="364"/>
                </a:moveTo>
                <a:lnTo>
                  <a:pt x="621" y="364"/>
                </a:lnTo>
                <a:cubicBezTo>
                  <a:pt x="40" y="364"/>
                  <a:pt x="40" y="364"/>
                  <a:pt x="40" y="364"/>
                </a:cubicBezTo>
                <a:cubicBezTo>
                  <a:pt x="16" y="364"/>
                  <a:pt x="0" y="356"/>
                  <a:pt x="0" y="331"/>
                </a:cubicBezTo>
                <a:cubicBezTo>
                  <a:pt x="0" y="202"/>
                  <a:pt x="0" y="202"/>
                  <a:pt x="0" y="202"/>
                </a:cubicBezTo>
                <a:cubicBezTo>
                  <a:pt x="0" y="154"/>
                  <a:pt x="24" y="114"/>
                  <a:pt x="64" y="81"/>
                </a:cubicBezTo>
                <a:cubicBezTo>
                  <a:pt x="137" y="33"/>
                  <a:pt x="234" y="0"/>
                  <a:pt x="330" y="0"/>
                </a:cubicBezTo>
                <a:cubicBezTo>
                  <a:pt x="419" y="0"/>
                  <a:pt x="516" y="33"/>
                  <a:pt x="589" y="81"/>
                </a:cubicBezTo>
                <a:cubicBezTo>
                  <a:pt x="629" y="114"/>
                  <a:pt x="653" y="154"/>
                  <a:pt x="653" y="202"/>
                </a:cubicBezTo>
                <a:cubicBezTo>
                  <a:pt x="653" y="235"/>
                  <a:pt x="653" y="291"/>
                  <a:pt x="653" y="331"/>
                </a:cubicBezTo>
                <a:cubicBezTo>
                  <a:pt x="653" y="356"/>
                  <a:pt x="637" y="364"/>
                  <a:pt x="621" y="364"/>
                </a:cubicBezTo>
                <a:close/>
                <a:moveTo>
                  <a:pt x="72" y="299"/>
                </a:moveTo>
                <a:lnTo>
                  <a:pt x="72" y="299"/>
                </a:lnTo>
                <a:cubicBezTo>
                  <a:pt x="581" y="299"/>
                  <a:pt x="581" y="299"/>
                  <a:pt x="581" y="299"/>
                </a:cubicBezTo>
                <a:cubicBezTo>
                  <a:pt x="581" y="267"/>
                  <a:pt x="581" y="226"/>
                  <a:pt x="581" y="202"/>
                </a:cubicBezTo>
                <a:cubicBezTo>
                  <a:pt x="581" y="178"/>
                  <a:pt x="572" y="154"/>
                  <a:pt x="556" y="138"/>
                </a:cubicBezTo>
                <a:cubicBezTo>
                  <a:pt x="492" y="97"/>
                  <a:pt x="411" y="73"/>
                  <a:pt x="330" y="73"/>
                </a:cubicBezTo>
                <a:cubicBezTo>
                  <a:pt x="242" y="73"/>
                  <a:pt x="161" y="97"/>
                  <a:pt x="104" y="138"/>
                </a:cubicBezTo>
                <a:cubicBezTo>
                  <a:pt x="80" y="154"/>
                  <a:pt x="72" y="178"/>
                  <a:pt x="72" y="202"/>
                </a:cubicBezTo>
                <a:lnTo>
                  <a:pt x="72" y="2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5" name="Freeform 351"/>
          <p:cNvSpPr>
            <a:spLocks noChangeArrowheads="1"/>
          </p:cNvSpPr>
          <p:nvPr/>
        </p:nvSpPr>
        <p:spPr bwMode="auto">
          <a:xfrm>
            <a:off x="1373313" y="3655478"/>
            <a:ext cx="188948" cy="188948"/>
          </a:xfrm>
          <a:custGeom>
            <a:avLst/>
            <a:gdLst>
              <a:gd name="T0" fmla="*/ 162 w 324"/>
              <a:gd name="T1" fmla="*/ 322 h 323"/>
              <a:gd name="T2" fmla="*/ 162 w 324"/>
              <a:gd name="T3" fmla="*/ 322 h 323"/>
              <a:gd name="T4" fmla="*/ 0 w 324"/>
              <a:gd name="T5" fmla="*/ 161 h 323"/>
              <a:gd name="T6" fmla="*/ 162 w 324"/>
              <a:gd name="T7" fmla="*/ 0 h 323"/>
              <a:gd name="T8" fmla="*/ 323 w 324"/>
              <a:gd name="T9" fmla="*/ 161 h 323"/>
              <a:gd name="T10" fmla="*/ 162 w 324"/>
              <a:gd name="T11" fmla="*/ 322 h 323"/>
              <a:gd name="T12" fmla="*/ 162 w 324"/>
              <a:gd name="T13" fmla="*/ 64 h 323"/>
              <a:gd name="T14" fmla="*/ 162 w 324"/>
              <a:gd name="T15" fmla="*/ 64 h 323"/>
              <a:gd name="T16" fmla="*/ 73 w 324"/>
              <a:gd name="T17" fmla="*/ 161 h 323"/>
              <a:gd name="T18" fmla="*/ 162 w 324"/>
              <a:gd name="T19" fmla="*/ 250 h 323"/>
              <a:gd name="T20" fmla="*/ 259 w 324"/>
              <a:gd name="T21" fmla="*/ 161 h 323"/>
              <a:gd name="T22" fmla="*/ 162 w 324"/>
              <a:gd name="T23" fmla="*/ 64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4" h="323">
                <a:moveTo>
                  <a:pt x="162" y="322"/>
                </a:moveTo>
                <a:lnTo>
                  <a:pt x="162" y="322"/>
                </a:lnTo>
                <a:cubicBezTo>
                  <a:pt x="73" y="322"/>
                  <a:pt x="0" y="250"/>
                  <a:pt x="0" y="161"/>
                </a:cubicBezTo>
                <a:cubicBezTo>
                  <a:pt x="0" y="72"/>
                  <a:pt x="73" y="0"/>
                  <a:pt x="162" y="0"/>
                </a:cubicBezTo>
                <a:cubicBezTo>
                  <a:pt x="251" y="0"/>
                  <a:pt x="323" y="72"/>
                  <a:pt x="323" y="161"/>
                </a:cubicBezTo>
                <a:cubicBezTo>
                  <a:pt x="323" y="250"/>
                  <a:pt x="251" y="322"/>
                  <a:pt x="162" y="322"/>
                </a:cubicBezTo>
                <a:close/>
                <a:moveTo>
                  <a:pt x="162" y="64"/>
                </a:moveTo>
                <a:lnTo>
                  <a:pt x="162" y="64"/>
                </a:lnTo>
                <a:cubicBezTo>
                  <a:pt x="114" y="64"/>
                  <a:pt x="73" y="112"/>
                  <a:pt x="73" y="161"/>
                </a:cubicBezTo>
                <a:cubicBezTo>
                  <a:pt x="73" y="209"/>
                  <a:pt x="114" y="250"/>
                  <a:pt x="162" y="250"/>
                </a:cubicBezTo>
                <a:cubicBezTo>
                  <a:pt x="218" y="250"/>
                  <a:pt x="259" y="209"/>
                  <a:pt x="259" y="161"/>
                </a:cubicBezTo>
                <a:cubicBezTo>
                  <a:pt x="259" y="112"/>
                  <a:pt x="218" y="64"/>
                  <a:pt x="162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6" name="Freeform 352"/>
          <p:cNvSpPr>
            <a:spLocks noChangeArrowheads="1"/>
          </p:cNvSpPr>
          <p:nvPr/>
        </p:nvSpPr>
        <p:spPr bwMode="auto">
          <a:xfrm>
            <a:off x="1401785" y="3870310"/>
            <a:ext cx="243302" cy="194124"/>
          </a:xfrm>
          <a:custGeom>
            <a:avLst/>
            <a:gdLst>
              <a:gd name="T0" fmla="*/ 379 w 413"/>
              <a:gd name="T1" fmla="*/ 330 h 331"/>
              <a:gd name="T2" fmla="*/ 379 w 413"/>
              <a:gd name="T3" fmla="*/ 330 h 331"/>
              <a:gd name="T4" fmla="*/ 121 w 413"/>
              <a:gd name="T5" fmla="*/ 330 h 331"/>
              <a:gd name="T6" fmla="*/ 89 w 413"/>
              <a:gd name="T7" fmla="*/ 298 h 331"/>
              <a:gd name="T8" fmla="*/ 121 w 413"/>
              <a:gd name="T9" fmla="*/ 266 h 331"/>
              <a:gd name="T10" fmla="*/ 347 w 413"/>
              <a:gd name="T11" fmla="*/ 266 h 331"/>
              <a:gd name="T12" fmla="*/ 347 w 413"/>
              <a:gd name="T13" fmla="*/ 177 h 331"/>
              <a:gd name="T14" fmla="*/ 323 w 413"/>
              <a:gd name="T15" fmla="*/ 129 h 331"/>
              <a:gd name="T16" fmla="*/ 121 w 413"/>
              <a:gd name="T17" fmla="*/ 72 h 331"/>
              <a:gd name="T18" fmla="*/ 40 w 413"/>
              <a:gd name="T19" fmla="*/ 80 h 331"/>
              <a:gd name="T20" fmla="*/ 0 w 413"/>
              <a:gd name="T21" fmla="*/ 48 h 331"/>
              <a:gd name="T22" fmla="*/ 32 w 413"/>
              <a:gd name="T23" fmla="*/ 16 h 331"/>
              <a:gd name="T24" fmla="*/ 121 w 413"/>
              <a:gd name="T25" fmla="*/ 0 h 331"/>
              <a:gd name="T26" fmla="*/ 355 w 413"/>
              <a:gd name="T27" fmla="*/ 72 h 331"/>
              <a:gd name="T28" fmla="*/ 412 w 413"/>
              <a:gd name="T29" fmla="*/ 177 h 331"/>
              <a:gd name="T30" fmla="*/ 412 w 413"/>
              <a:gd name="T31" fmla="*/ 298 h 331"/>
              <a:gd name="T32" fmla="*/ 379 w 413"/>
              <a:gd name="T33" fmla="*/ 330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3" h="331">
                <a:moveTo>
                  <a:pt x="379" y="330"/>
                </a:moveTo>
                <a:lnTo>
                  <a:pt x="379" y="330"/>
                </a:lnTo>
                <a:cubicBezTo>
                  <a:pt x="121" y="330"/>
                  <a:pt x="121" y="330"/>
                  <a:pt x="121" y="330"/>
                </a:cubicBezTo>
                <a:cubicBezTo>
                  <a:pt x="105" y="330"/>
                  <a:pt x="89" y="314"/>
                  <a:pt x="89" y="298"/>
                </a:cubicBezTo>
                <a:cubicBezTo>
                  <a:pt x="89" y="282"/>
                  <a:pt x="105" y="266"/>
                  <a:pt x="121" y="266"/>
                </a:cubicBezTo>
                <a:cubicBezTo>
                  <a:pt x="347" y="266"/>
                  <a:pt x="347" y="266"/>
                  <a:pt x="347" y="266"/>
                </a:cubicBezTo>
                <a:cubicBezTo>
                  <a:pt x="347" y="234"/>
                  <a:pt x="347" y="201"/>
                  <a:pt x="347" y="177"/>
                </a:cubicBezTo>
                <a:cubicBezTo>
                  <a:pt x="347" y="161"/>
                  <a:pt x="331" y="145"/>
                  <a:pt x="323" y="129"/>
                </a:cubicBezTo>
                <a:cubicBezTo>
                  <a:pt x="266" y="89"/>
                  <a:pt x="194" y="72"/>
                  <a:pt x="121" y="72"/>
                </a:cubicBezTo>
                <a:cubicBezTo>
                  <a:pt x="97" y="72"/>
                  <a:pt x="65" y="72"/>
                  <a:pt x="40" y="80"/>
                </a:cubicBezTo>
                <a:cubicBezTo>
                  <a:pt x="24" y="80"/>
                  <a:pt x="8" y="72"/>
                  <a:pt x="0" y="48"/>
                </a:cubicBezTo>
                <a:cubicBezTo>
                  <a:pt x="0" y="32"/>
                  <a:pt x="8" y="16"/>
                  <a:pt x="32" y="16"/>
                </a:cubicBezTo>
                <a:cubicBezTo>
                  <a:pt x="57" y="8"/>
                  <a:pt x="89" y="0"/>
                  <a:pt x="121" y="0"/>
                </a:cubicBezTo>
                <a:cubicBezTo>
                  <a:pt x="210" y="0"/>
                  <a:pt x="291" y="32"/>
                  <a:pt x="355" y="72"/>
                </a:cubicBezTo>
                <a:cubicBezTo>
                  <a:pt x="387" y="97"/>
                  <a:pt x="412" y="137"/>
                  <a:pt x="412" y="177"/>
                </a:cubicBezTo>
                <a:cubicBezTo>
                  <a:pt x="412" y="209"/>
                  <a:pt x="412" y="258"/>
                  <a:pt x="412" y="298"/>
                </a:cubicBezTo>
                <a:cubicBezTo>
                  <a:pt x="412" y="314"/>
                  <a:pt x="395" y="330"/>
                  <a:pt x="379" y="33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8" name="CuadroTexto 467"/>
          <p:cNvSpPr txBox="1"/>
          <p:nvPr/>
        </p:nvSpPr>
        <p:spPr>
          <a:xfrm>
            <a:off x="3634125" y="611229"/>
            <a:ext cx="4920578" cy="6617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3200" b="1" dirty="0">
                <a:solidFill>
                  <a:srgbClr val="FEFFFF"/>
                </a:solidFill>
                <a:latin typeface="Funnel Display" charset="0"/>
                <a:ea typeface="Lato Heavy" charset="0"/>
                <a:cs typeface="Funnel Display" charset="0"/>
              </a:rPr>
              <a:t>Project Management</a:t>
            </a:r>
          </a:p>
        </p:txBody>
      </p:sp>
      <p:sp>
        <p:nvSpPr>
          <p:cNvPr id="469" name="CuadroTexto 468"/>
          <p:cNvSpPr txBox="1"/>
          <p:nvPr/>
        </p:nvSpPr>
        <p:spPr>
          <a:xfrm>
            <a:off x="1225699" y="1368942"/>
            <a:ext cx="97374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Poppins" charset="0"/>
                <a:ea typeface="Lato Light" charset="0"/>
                <a:cs typeface="Poppins" charset="0"/>
              </a:rPr>
              <a:t>Outline your Pyramid project — phases, milestones, and delivery. Replace this text with your own summary.</a:t>
            </a:r>
          </a:p>
        </p:txBody>
      </p:sp>
      <p:sp>
        <p:nvSpPr>
          <p:cNvPr id="475" name="CuadroTexto 474"/>
          <p:cNvSpPr txBox="1"/>
          <p:nvPr/>
        </p:nvSpPr>
        <p:spPr>
          <a:xfrm>
            <a:off x="1167654" y="2634042"/>
            <a:ext cx="36003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Poppins" charset="0"/>
                <a:ea typeface="Lato Heavy" charset="0"/>
                <a:cs typeface="Poppins" charset="0"/>
              </a:rPr>
              <a:t>1</a:t>
            </a:r>
          </a:p>
        </p:txBody>
      </p:sp>
      <p:sp>
        <p:nvSpPr>
          <p:cNvPr id="476" name="CuadroTexto 475"/>
          <p:cNvSpPr txBox="1"/>
          <p:nvPr/>
        </p:nvSpPr>
        <p:spPr>
          <a:xfrm>
            <a:off x="3570385" y="2626946"/>
            <a:ext cx="36003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Poppins" charset="0"/>
                <a:ea typeface="Lato Heavy" charset="0"/>
                <a:cs typeface="Poppins" charset="0"/>
              </a:rPr>
              <a:t>2</a:t>
            </a:r>
          </a:p>
        </p:txBody>
      </p:sp>
      <p:sp>
        <p:nvSpPr>
          <p:cNvPr id="477" name="CuadroTexto 476"/>
          <p:cNvSpPr txBox="1"/>
          <p:nvPr/>
        </p:nvSpPr>
        <p:spPr>
          <a:xfrm>
            <a:off x="5925596" y="2634042"/>
            <a:ext cx="36003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Poppins" charset="0"/>
                <a:ea typeface="Lato Heavy" charset="0"/>
                <a:cs typeface="Poppins" charset="0"/>
              </a:rPr>
              <a:t>3</a:t>
            </a:r>
          </a:p>
        </p:txBody>
      </p:sp>
      <p:sp>
        <p:nvSpPr>
          <p:cNvPr id="478" name="CuadroTexto 477"/>
          <p:cNvSpPr txBox="1"/>
          <p:nvPr/>
        </p:nvSpPr>
        <p:spPr>
          <a:xfrm>
            <a:off x="8286954" y="2631962"/>
            <a:ext cx="36003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Poppins" charset="0"/>
                <a:ea typeface="Lato Heavy" charset="0"/>
                <a:cs typeface="Poppins" charset="0"/>
              </a:rPr>
              <a:t>4</a:t>
            </a:r>
          </a:p>
        </p:txBody>
      </p:sp>
      <p:sp>
        <p:nvSpPr>
          <p:cNvPr id="479" name="CuadroTexto 478"/>
          <p:cNvSpPr txBox="1"/>
          <p:nvPr/>
        </p:nvSpPr>
        <p:spPr>
          <a:xfrm>
            <a:off x="10683478" y="2626946"/>
            <a:ext cx="36003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Poppins" charset="0"/>
                <a:ea typeface="Lato Heavy" charset="0"/>
                <a:cs typeface="Poppins" charset="0"/>
              </a:rPr>
              <a:t>5</a:t>
            </a:r>
          </a:p>
        </p:txBody>
      </p:sp>
      <p:grpSp>
        <p:nvGrpSpPr>
          <p:cNvPr id="480" name="Agrupar 479"/>
          <p:cNvGrpSpPr/>
          <p:nvPr/>
        </p:nvGrpSpPr>
        <p:grpSpPr>
          <a:xfrm>
            <a:off x="766302" y="4869174"/>
            <a:ext cx="1188140" cy="528633"/>
            <a:chOff x="5230292" y="2100272"/>
            <a:chExt cx="1188140" cy="528633"/>
          </a:xfrm>
        </p:grpSpPr>
        <p:sp>
          <p:nvSpPr>
            <p:cNvPr id="481" name="CuadroTexto 480"/>
            <p:cNvSpPr txBox="1"/>
            <p:nvPr/>
          </p:nvSpPr>
          <p:spPr>
            <a:xfrm>
              <a:off x="5436704" y="2100272"/>
              <a:ext cx="7753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482" name="Rectángulo 481"/>
            <p:cNvSpPr/>
            <p:nvPr/>
          </p:nvSpPr>
          <p:spPr>
            <a:xfrm>
              <a:off x="5230292" y="2305739"/>
              <a:ext cx="1188140" cy="323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pPr algn="ctr"/>
              <a:endParaRPr lang="en-US" sz="9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483" name="Agrupar 482"/>
          <p:cNvGrpSpPr/>
          <p:nvPr/>
        </p:nvGrpSpPr>
        <p:grpSpPr>
          <a:xfrm>
            <a:off x="3151195" y="4869174"/>
            <a:ext cx="1188140" cy="528633"/>
            <a:chOff x="5230292" y="2100272"/>
            <a:chExt cx="1188140" cy="528633"/>
          </a:xfrm>
        </p:grpSpPr>
        <p:sp>
          <p:nvSpPr>
            <p:cNvPr id="484" name="CuadroTexto 483"/>
            <p:cNvSpPr txBox="1"/>
            <p:nvPr/>
          </p:nvSpPr>
          <p:spPr>
            <a:xfrm>
              <a:off x="5436704" y="2100272"/>
              <a:ext cx="7753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485" name="Rectángulo 484"/>
            <p:cNvSpPr/>
            <p:nvPr/>
          </p:nvSpPr>
          <p:spPr>
            <a:xfrm>
              <a:off x="5230292" y="2305739"/>
              <a:ext cx="1188140" cy="323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pPr algn="ctr"/>
              <a:endParaRPr lang="en-US" sz="9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486" name="Agrupar 485"/>
          <p:cNvGrpSpPr/>
          <p:nvPr/>
        </p:nvGrpSpPr>
        <p:grpSpPr>
          <a:xfrm>
            <a:off x="5511543" y="4869174"/>
            <a:ext cx="1188140" cy="528633"/>
            <a:chOff x="5230292" y="2100272"/>
            <a:chExt cx="1188140" cy="528633"/>
          </a:xfrm>
        </p:grpSpPr>
        <p:sp>
          <p:nvSpPr>
            <p:cNvPr id="487" name="CuadroTexto 486"/>
            <p:cNvSpPr txBox="1"/>
            <p:nvPr/>
          </p:nvSpPr>
          <p:spPr>
            <a:xfrm>
              <a:off x="5436704" y="2100272"/>
              <a:ext cx="7753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488" name="Rectángulo 487"/>
            <p:cNvSpPr/>
            <p:nvPr/>
          </p:nvSpPr>
          <p:spPr>
            <a:xfrm>
              <a:off x="5230292" y="2305739"/>
              <a:ext cx="1188140" cy="323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pPr algn="ctr"/>
              <a:endParaRPr lang="en-US" sz="9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489" name="Agrupar 488"/>
          <p:cNvGrpSpPr/>
          <p:nvPr/>
        </p:nvGrpSpPr>
        <p:grpSpPr>
          <a:xfrm>
            <a:off x="7878912" y="4863245"/>
            <a:ext cx="1188140" cy="528633"/>
            <a:chOff x="5230292" y="2100272"/>
            <a:chExt cx="1188140" cy="528633"/>
          </a:xfrm>
        </p:grpSpPr>
        <p:sp>
          <p:nvSpPr>
            <p:cNvPr id="490" name="CuadroTexto 489"/>
            <p:cNvSpPr txBox="1"/>
            <p:nvPr/>
          </p:nvSpPr>
          <p:spPr>
            <a:xfrm>
              <a:off x="5436704" y="2100272"/>
              <a:ext cx="7753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491" name="Rectángulo 490"/>
            <p:cNvSpPr/>
            <p:nvPr/>
          </p:nvSpPr>
          <p:spPr>
            <a:xfrm>
              <a:off x="5230292" y="2305739"/>
              <a:ext cx="1188140" cy="323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pPr algn="ctr"/>
              <a:endParaRPr lang="en-US" sz="9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492" name="Agrupar 491"/>
          <p:cNvGrpSpPr/>
          <p:nvPr/>
        </p:nvGrpSpPr>
        <p:grpSpPr>
          <a:xfrm>
            <a:off x="10269424" y="4869174"/>
            <a:ext cx="1188140" cy="528633"/>
            <a:chOff x="5230292" y="2100272"/>
            <a:chExt cx="1188140" cy="528633"/>
          </a:xfrm>
        </p:grpSpPr>
        <p:sp>
          <p:nvSpPr>
            <p:cNvPr id="493" name="CuadroTexto 492"/>
            <p:cNvSpPr txBox="1"/>
            <p:nvPr/>
          </p:nvSpPr>
          <p:spPr>
            <a:xfrm>
              <a:off x="5436704" y="2100272"/>
              <a:ext cx="7753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494" name="Rectángulo 493"/>
            <p:cNvSpPr/>
            <p:nvPr/>
          </p:nvSpPr>
          <p:spPr>
            <a:xfrm>
              <a:off x="5230292" y="2305739"/>
              <a:ext cx="1188140" cy="323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pPr algn="ctr"/>
              <a:endParaRPr lang="en-US" sz="9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Line 1"/>
          <p:cNvSpPr>
            <a:spLocks noChangeShapeType="1"/>
          </p:cNvSpPr>
          <p:nvPr/>
        </p:nvSpPr>
        <p:spPr bwMode="auto">
          <a:xfrm>
            <a:off x="1773426" y="2994616"/>
            <a:ext cx="2408" cy="33692"/>
          </a:xfrm>
          <a:prstGeom prst="line">
            <a:avLst/>
          </a:prstGeom>
          <a:noFill/>
          <a:ln w="990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2"/>
          <p:cNvSpPr>
            <a:spLocks noChangeShapeType="1"/>
          </p:cNvSpPr>
          <p:nvPr/>
        </p:nvSpPr>
        <p:spPr bwMode="auto">
          <a:xfrm>
            <a:off x="1773426" y="3093284"/>
            <a:ext cx="2408" cy="69791"/>
          </a:xfrm>
          <a:prstGeom prst="line">
            <a:avLst/>
          </a:prstGeom>
          <a:noFill/>
          <a:ln w="990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3"/>
          <p:cNvSpPr>
            <a:spLocks noChangeShapeType="1"/>
          </p:cNvSpPr>
          <p:nvPr/>
        </p:nvSpPr>
        <p:spPr bwMode="auto">
          <a:xfrm>
            <a:off x="1773426" y="3230459"/>
            <a:ext cx="2408" cy="69790"/>
          </a:xfrm>
          <a:prstGeom prst="line">
            <a:avLst/>
          </a:prstGeom>
          <a:noFill/>
          <a:ln w="9900" cap="flat">
            <a:solidFill>
              <a:srgbClr val="F08A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4"/>
          <p:cNvSpPr>
            <a:spLocks noChangeShapeType="1"/>
          </p:cNvSpPr>
          <p:nvPr/>
        </p:nvSpPr>
        <p:spPr bwMode="auto">
          <a:xfrm>
            <a:off x="1773426" y="3367632"/>
            <a:ext cx="2408" cy="67384"/>
          </a:xfrm>
          <a:prstGeom prst="line">
            <a:avLst/>
          </a:prstGeom>
          <a:noFill/>
          <a:ln w="9900" cap="flat">
            <a:solidFill>
              <a:srgbClr val="F08A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1773426" y="3504807"/>
            <a:ext cx="2408" cy="69790"/>
          </a:xfrm>
          <a:prstGeom prst="line">
            <a:avLst/>
          </a:prstGeom>
          <a:noFill/>
          <a:ln w="9900" cap="flat">
            <a:solidFill>
              <a:srgbClr val="F08A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1773426" y="3641980"/>
            <a:ext cx="2408" cy="69791"/>
          </a:xfrm>
          <a:prstGeom prst="line">
            <a:avLst/>
          </a:prstGeom>
          <a:noFill/>
          <a:ln w="9900" cap="flat">
            <a:solidFill>
              <a:srgbClr val="F08A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7"/>
          <p:cNvSpPr>
            <a:spLocks noChangeShapeType="1"/>
          </p:cNvSpPr>
          <p:nvPr/>
        </p:nvSpPr>
        <p:spPr bwMode="auto">
          <a:xfrm>
            <a:off x="1773426" y="3781561"/>
            <a:ext cx="2408" cy="69791"/>
          </a:xfrm>
          <a:prstGeom prst="line">
            <a:avLst/>
          </a:prstGeom>
          <a:noFill/>
          <a:ln w="9900" cap="flat">
            <a:solidFill>
              <a:srgbClr val="F08A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12"/>
          <p:cNvSpPr>
            <a:spLocks noChangeShapeType="1"/>
          </p:cNvSpPr>
          <p:nvPr/>
        </p:nvSpPr>
        <p:spPr bwMode="auto">
          <a:xfrm>
            <a:off x="3934521" y="2994616"/>
            <a:ext cx="2408" cy="33692"/>
          </a:xfrm>
          <a:prstGeom prst="line">
            <a:avLst/>
          </a:prstGeom>
          <a:noFill/>
          <a:ln w="9900" cap="flat">
            <a:solidFill>
              <a:srgbClr val="F6B98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13"/>
          <p:cNvSpPr>
            <a:spLocks noChangeShapeType="1"/>
          </p:cNvSpPr>
          <p:nvPr/>
        </p:nvSpPr>
        <p:spPr bwMode="auto">
          <a:xfrm>
            <a:off x="3934521" y="3093284"/>
            <a:ext cx="2408" cy="69791"/>
          </a:xfrm>
          <a:prstGeom prst="line">
            <a:avLst/>
          </a:prstGeom>
          <a:noFill/>
          <a:ln w="9900" cap="flat">
            <a:solidFill>
              <a:srgbClr val="F6B98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>
            <a:off x="3934521" y="3230459"/>
            <a:ext cx="2408" cy="69790"/>
          </a:xfrm>
          <a:prstGeom prst="line">
            <a:avLst/>
          </a:prstGeom>
          <a:noFill/>
          <a:ln w="9900" cap="flat">
            <a:solidFill>
              <a:srgbClr val="F6B98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Line 15"/>
          <p:cNvSpPr>
            <a:spLocks noChangeShapeType="1"/>
          </p:cNvSpPr>
          <p:nvPr/>
        </p:nvSpPr>
        <p:spPr bwMode="auto">
          <a:xfrm>
            <a:off x="3934521" y="3367632"/>
            <a:ext cx="2408" cy="67384"/>
          </a:xfrm>
          <a:prstGeom prst="line">
            <a:avLst/>
          </a:prstGeom>
          <a:noFill/>
          <a:ln w="990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Line 16"/>
          <p:cNvSpPr>
            <a:spLocks noChangeShapeType="1"/>
          </p:cNvSpPr>
          <p:nvPr/>
        </p:nvSpPr>
        <p:spPr bwMode="auto">
          <a:xfrm>
            <a:off x="3934521" y="3504807"/>
            <a:ext cx="2408" cy="69790"/>
          </a:xfrm>
          <a:prstGeom prst="line">
            <a:avLst/>
          </a:prstGeom>
          <a:noFill/>
          <a:ln w="990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17"/>
          <p:cNvSpPr>
            <a:spLocks noChangeShapeType="1"/>
          </p:cNvSpPr>
          <p:nvPr/>
        </p:nvSpPr>
        <p:spPr bwMode="auto">
          <a:xfrm>
            <a:off x="3934521" y="3641980"/>
            <a:ext cx="2408" cy="69791"/>
          </a:xfrm>
          <a:prstGeom prst="line">
            <a:avLst/>
          </a:prstGeom>
          <a:noFill/>
          <a:ln w="990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18"/>
          <p:cNvSpPr>
            <a:spLocks noChangeShapeType="1"/>
          </p:cNvSpPr>
          <p:nvPr/>
        </p:nvSpPr>
        <p:spPr bwMode="auto">
          <a:xfrm>
            <a:off x="3934521" y="3781561"/>
            <a:ext cx="2408" cy="69791"/>
          </a:xfrm>
          <a:prstGeom prst="line">
            <a:avLst/>
          </a:prstGeom>
          <a:noFill/>
          <a:ln w="990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Line 23"/>
          <p:cNvSpPr>
            <a:spLocks noChangeShapeType="1"/>
          </p:cNvSpPr>
          <p:nvPr/>
        </p:nvSpPr>
        <p:spPr bwMode="auto">
          <a:xfrm>
            <a:off x="6095616" y="2994616"/>
            <a:ext cx="2408" cy="33692"/>
          </a:xfrm>
          <a:prstGeom prst="line">
            <a:avLst/>
          </a:prstGeom>
          <a:noFill/>
          <a:ln w="990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Line 24"/>
          <p:cNvSpPr>
            <a:spLocks noChangeShapeType="1"/>
          </p:cNvSpPr>
          <p:nvPr/>
        </p:nvSpPr>
        <p:spPr bwMode="auto">
          <a:xfrm>
            <a:off x="6095616" y="3093284"/>
            <a:ext cx="2408" cy="69791"/>
          </a:xfrm>
          <a:prstGeom prst="line">
            <a:avLst/>
          </a:prstGeom>
          <a:noFill/>
          <a:ln w="990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Line 25"/>
          <p:cNvSpPr>
            <a:spLocks noChangeShapeType="1"/>
          </p:cNvSpPr>
          <p:nvPr/>
        </p:nvSpPr>
        <p:spPr bwMode="auto">
          <a:xfrm>
            <a:off x="6095616" y="3230459"/>
            <a:ext cx="2408" cy="69790"/>
          </a:xfrm>
          <a:prstGeom prst="line">
            <a:avLst/>
          </a:prstGeom>
          <a:noFill/>
          <a:ln w="990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Line 26"/>
          <p:cNvSpPr>
            <a:spLocks noChangeShapeType="1"/>
          </p:cNvSpPr>
          <p:nvPr/>
        </p:nvSpPr>
        <p:spPr bwMode="auto">
          <a:xfrm>
            <a:off x="6095616" y="3367632"/>
            <a:ext cx="2408" cy="67384"/>
          </a:xfrm>
          <a:prstGeom prst="line">
            <a:avLst/>
          </a:prstGeom>
          <a:noFill/>
          <a:ln w="990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Line 27"/>
          <p:cNvSpPr>
            <a:spLocks noChangeShapeType="1"/>
          </p:cNvSpPr>
          <p:nvPr/>
        </p:nvSpPr>
        <p:spPr bwMode="auto">
          <a:xfrm>
            <a:off x="6095616" y="3504807"/>
            <a:ext cx="2408" cy="69790"/>
          </a:xfrm>
          <a:prstGeom prst="line">
            <a:avLst/>
          </a:prstGeom>
          <a:noFill/>
          <a:ln w="990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Line 28"/>
          <p:cNvSpPr>
            <a:spLocks noChangeShapeType="1"/>
          </p:cNvSpPr>
          <p:nvPr/>
        </p:nvSpPr>
        <p:spPr bwMode="auto">
          <a:xfrm>
            <a:off x="6095616" y="3641980"/>
            <a:ext cx="2408" cy="69791"/>
          </a:xfrm>
          <a:prstGeom prst="line">
            <a:avLst/>
          </a:prstGeom>
          <a:noFill/>
          <a:ln w="990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Line 29"/>
          <p:cNvSpPr>
            <a:spLocks noChangeShapeType="1"/>
          </p:cNvSpPr>
          <p:nvPr/>
        </p:nvSpPr>
        <p:spPr bwMode="auto">
          <a:xfrm>
            <a:off x="6095616" y="3781561"/>
            <a:ext cx="2408" cy="69791"/>
          </a:xfrm>
          <a:prstGeom prst="line">
            <a:avLst/>
          </a:prstGeom>
          <a:noFill/>
          <a:ln w="990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Line 34"/>
          <p:cNvSpPr>
            <a:spLocks noChangeShapeType="1"/>
          </p:cNvSpPr>
          <p:nvPr/>
        </p:nvSpPr>
        <p:spPr bwMode="auto">
          <a:xfrm>
            <a:off x="8254304" y="2994616"/>
            <a:ext cx="2406" cy="33692"/>
          </a:xfrm>
          <a:prstGeom prst="line">
            <a:avLst/>
          </a:prstGeom>
          <a:noFill/>
          <a:ln w="990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Line 35"/>
          <p:cNvSpPr>
            <a:spLocks noChangeShapeType="1"/>
          </p:cNvSpPr>
          <p:nvPr/>
        </p:nvSpPr>
        <p:spPr bwMode="auto">
          <a:xfrm>
            <a:off x="8254304" y="3093284"/>
            <a:ext cx="2406" cy="69791"/>
          </a:xfrm>
          <a:prstGeom prst="line">
            <a:avLst/>
          </a:prstGeom>
          <a:noFill/>
          <a:ln w="990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Line 36"/>
          <p:cNvSpPr>
            <a:spLocks noChangeShapeType="1"/>
          </p:cNvSpPr>
          <p:nvPr/>
        </p:nvSpPr>
        <p:spPr bwMode="auto">
          <a:xfrm>
            <a:off x="8254304" y="3230459"/>
            <a:ext cx="2406" cy="69790"/>
          </a:xfrm>
          <a:prstGeom prst="line">
            <a:avLst/>
          </a:prstGeom>
          <a:noFill/>
          <a:ln w="990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Line 37"/>
          <p:cNvSpPr>
            <a:spLocks noChangeShapeType="1"/>
          </p:cNvSpPr>
          <p:nvPr/>
        </p:nvSpPr>
        <p:spPr bwMode="auto">
          <a:xfrm>
            <a:off x="8254304" y="3367632"/>
            <a:ext cx="2406" cy="67384"/>
          </a:xfrm>
          <a:prstGeom prst="line">
            <a:avLst/>
          </a:prstGeom>
          <a:noFill/>
          <a:ln w="990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38"/>
          <p:cNvSpPr>
            <a:spLocks noChangeShapeType="1"/>
          </p:cNvSpPr>
          <p:nvPr/>
        </p:nvSpPr>
        <p:spPr bwMode="auto">
          <a:xfrm>
            <a:off x="8254304" y="3504807"/>
            <a:ext cx="2406" cy="69790"/>
          </a:xfrm>
          <a:prstGeom prst="line">
            <a:avLst/>
          </a:prstGeom>
          <a:noFill/>
          <a:ln w="990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39"/>
          <p:cNvSpPr>
            <a:spLocks noChangeShapeType="1"/>
          </p:cNvSpPr>
          <p:nvPr/>
        </p:nvSpPr>
        <p:spPr bwMode="auto">
          <a:xfrm>
            <a:off x="8254304" y="3641980"/>
            <a:ext cx="2406" cy="69791"/>
          </a:xfrm>
          <a:prstGeom prst="line">
            <a:avLst/>
          </a:prstGeom>
          <a:noFill/>
          <a:ln w="990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Line 40"/>
          <p:cNvSpPr>
            <a:spLocks noChangeShapeType="1"/>
          </p:cNvSpPr>
          <p:nvPr/>
        </p:nvSpPr>
        <p:spPr bwMode="auto">
          <a:xfrm>
            <a:off x="8254304" y="3781561"/>
            <a:ext cx="2406" cy="69791"/>
          </a:xfrm>
          <a:prstGeom prst="line">
            <a:avLst/>
          </a:prstGeom>
          <a:noFill/>
          <a:ln w="990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Line 45"/>
          <p:cNvSpPr>
            <a:spLocks noChangeShapeType="1"/>
          </p:cNvSpPr>
          <p:nvPr/>
        </p:nvSpPr>
        <p:spPr bwMode="auto">
          <a:xfrm>
            <a:off x="10415398" y="2994616"/>
            <a:ext cx="2406" cy="33692"/>
          </a:xfrm>
          <a:prstGeom prst="line">
            <a:avLst/>
          </a:prstGeom>
          <a:noFill/>
          <a:ln w="9900" cap="flat">
            <a:solidFill>
              <a:srgbClr val="D4571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Line 46"/>
          <p:cNvSpPr>
            <a:spLocks noChangeShapeType="1"/>
          </p:cNvSpPr>
          <p:nvPr/>
        </p:nvSpPr>
        <p:spPr bwMode="auto">
          <a:xfrm>
            <a:off x="10415398" y="3093284"/>
            <a:ext cx="2406" cy="69791"/>
          </a:xfrm>
          <a:prstGeom prst="line">
            <a:avLst/>
          </a:prstGeom>
          <a:noFill/>
          <a:ln w="9900" cap="flat">
            <a:solidFill>
              <a:srgbClr val="D4571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Line 47"/>
          <p:cNvSpPr>
            <a:spLocks noChangeShapeType="1"/>
          </p:cNvSpPr>
          <p:nvPr/>
        </p:nvSpPr>
        <p:spPr bwMode="auto">
          <a:xfrm>
            <a:off x="10415398" y="3230459"/>
            <a:ext cx="2406" cy="69790"/>
          </a:xfrm>
          <a:prstGeom prst="line">
            <a:avLst/>
          </a:prstGeom>
          <a:noFill/>
          <a:ln w="9900" cap="flat">
            <a:solidFill>
              <a:srgbClr val="D4571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Line 48"/>
          <p:cNvSpPr>
            <a:spLocks noChangeShapeType="1"/>
          </p:cNvSpPr>
          <p:nvPr/>
        </p:nvSpPr>
        <p:spPr bwMode="auto">
          <a:xfrm>
            <a:off x="10415398" y="3367632"/>
            <a:ext cx="2406" cy="67384"/>
          </a:xfrm>
          <a:prstGeom prst="line">
            <a:avLst/>
          </a:prstGeom>
          <a:noFill/>
          <a:ln w="990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Line 49"/>
          <p:cNvSpPr>
            <a:spLocks noChangeShapeType="1"/>
          </p:cNvSpPr>
          <p:nvPr/>
        </p:nvSpPr>
        <p:spPr bwMode="auto">
          <a:xfrm>
            <a:off x="10415398" y="3504807"/>
            <a:ext cx="2406" cy="69790"/>
          </a:xfrm>
          <a:prstGeom prst="line">
            <a:avLst/>
          </a:prstGeom>
          <a:noFill/>
          <a:ln w="990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Line 50"/>
          <p:cNvSpPr>
            <a:spLocks noChangeShapeType="1"/>
          </p:cNvSpPr>
          <p:nvPr/>
        </p:nvSpPr>
        <p:spPr bwMode="auto">
          <a:xfrm>
            <a:off x="10415398" y="3641980"/>
            <a:ext cx="2406" cy="69791"/>
          </a:xfrm>
          <a:prstGeom prst="line">
            <a:avLst/>
          </a:prstGeom>
          <a:noFill/>
          <a:ln w="990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Line 51"/>
          <p:cNvSpPr>
            <a:spLocks noChangeShapeType="1"/>
          </p:cNvSpPr>
          <p:nvPr/>
        </p:nvSpPr>
        <p:spPr bwMode="auto">
          <a:xfrm>
            <a:off x="10415398" y="3781561"/>
            <a:ext cx="2406" cy="69791"/>
          </a:xfrm>
          <a:prstGeom prst="line">
            <a:avLst/>
          </a:prstGeom>
          <a:noFill/>
          <a:ln w="990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" name="Line 57"/>
          <p:cNvSpPr>
            <a:spLocks noChangeShapeType="1"/>
          </p:cNvSpPr>
          <p:nvPr/>
        </p:nvSpPr>
        <p:spPr bwMode="auto">
          <a:xfrm>
            <a:off x="1773426" y="4469838"/>
            <a:ext cx="2408" cy="69791"/>
          </a:xfrm>
          <a:prstGeom prst="line">
            <a:avLst/>
          </a:prstGeom>
          <a:noFill/>
          <a:ln w="9900" cap="flat">
            <a:solidFill>
              <a:srgbClr val="F08A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Line 58"/>
          <p:cNvSpPr>
            <a:spLocks noChangeShapeType="1"/>
          </p:cNvSpPr>
          <p:nvPr/>
        </p:nvSpPr>
        <p:spPr bwMode="auto">
          <a:xfrm>
            <a:off x="1773426" y="4607014"/>
            <a:ext cx="2408" cy="69790"/>
          </a:xfrm>
          <a:prstGeom prst="line">
            <a:avLst/>
          </a:prstGeom>
          <a:noFill/>
          <a:ln w="9900" cap="flat">
            <a:solidFill>
              <a:srgbClr val="F08A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Line 59"/>
          <p:cNvSpPr>
            <a:spLocks noChangeShapeType="1"/>
          </p:cNvSpPr>
          <p:nvPr/>
        </p:nvSpPr>
        <p:spPr bwMode="auto">
          <a:xfrm>
            <a:off x="1773426" y="4744186"/>
            <a:ext cx="2408" cy="69791"/>
          </a:xfrm>
          <a:prstGeom prst="line">
            <a:avLst/>
          </a:prstGeom>
          <a:noFill/>
          <a:ln w="9900" cap="flat">
            <a:solidFill>
              <a:srgbClr val="F08A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Line 60"/>
          <p:cNvSpPr>
            <a:spLocks noChangeShapeType="1"/>
          </p:cNvSpPr>
          <p:nvPr/>
        </p:nvSpPr>
        <p:spPr bwMode="auto">
          <a:xfrm>
            <a:off x="1773426" y="4881362"/>
            <a:ext cx="2408" cy="69790"/>
          </a:xfrm>
          <a:prstGeom prst="line">
            <a:avLst/>
          </a:prstGeom>
          <a:noFill/>
          <a:ln w="9900" cap="flat">
            <a:solidFill>
              <a:srgbClr val="F08A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Line 61"/>
          <p:cNvSpPr>
            <a:spLocks noChangeShapeType="1"/>
          </p:cNvSpPr>
          <p:nvPr/>
        </p:nvSpPr>
        <p:spPr bwMode="auto">
          <a:xfrm>
            <a:off x="1773426" y="5020942"/>
            <a:ext cx="2408" cy="69790"/>
          </a:xfrm>
          <a:prstGeom prst="line">
            <a:avLst/>
          </a:prstGeom>
          <a:noFill/>
          <a:ln w="9900" cap="flat">
            <a:solidFill>
              <a:srgbClr val="F08A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Line 62"/>
          <p:cNvSpPr>
            <a:spLocks noChangeShapeType="1"/>
          </p:cNvSpPr>
          <p:nvPr/>
        </p:nvSpPr>
        <p:spPr bwMode="auto">
          <a:xfrm>
            <a:off x="1773426" y="5158116"/>
            <a:ext cx="2408" cy="69791"/>
          </a:xfrm>
          <a:prstGeom prst="line">
            <a:avLst/>
          </a:prstGeom>
          <a:noFill/>
          <a:ln w="9900" cap="flat">
            <a:solidFill>
              <a:srgbClr val="F08A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Line 63"/>
          <p:cNvSpPr>
            <a:spLocks noChangeShapeType="1"/>
          </p:cNvSpPr>
          <p:nvPr/>
        </p:nvSpPr>
        <p:spPr bwMode="auto">
          <a:xfrm>
            <a:off x="1773426" y="5295290"/>
            <a:ext cx="2408" cy="69790"/>
          </a:xfrm>
          <a:prstGeom prst="line">
            <a:avLst/>
          </a:prstGeom>
          <a:noFill/>
          <a:ln w="9900" cap="flat">
            <a:solidFill>
              <a:srgbClr val="F08A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Line 64"/>
          <p:cNvSpPr>
            <a:spLocks noChangeShapeType="1"/>
          </p:cNvSpPr>
          <p:nvPr/>
        </p:nvSpPr>
        <p:spPr bwMode="auto">
          <a:xfrm>
            <a:off x="1773426" y="5432464"/>
            <a:ext cx="2408" cy="9626"/>
          </a:xfrm>
          <a:prstGeom prst="line">
            <a:avLst/>
          </a:prstGeom>
          <a:noFill/>
          <a:ln w="9900" cap="flat">
            <a:solidFill>
              <a:srgbClr val="F08A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Line 66"/>
          <p:cNvSpPr>
            <a:spLocks noChangeShapeType="1"/>
          </p:cNvSpPr>
          <p:nvPr/>
        </p:nvSpPr>
        <p:spPr bwMode="auto">
          <a:xfrm>
            <a:off x="3934521" y="4436146"/>
            <a:ext cx="2408" cy="69791"/>
          </a:xfrm>
          <a:prstGeom prst="line">
            <a:avLst/>
          </a:prstGeom>
          <a:noFill/>
          <a:ln w="990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Line 67"/>
          <p:cNvSpPr>
            <a:spLocks noChangeShapeType="1"/>
          </p:cNvSpPr>
          <p:nvPr/>
        </p:nvSpPr>
        <p:spPr bwMode="auto">
          <a:xfrm>
            <a:off x="3934521" y="4573322"/>
            <a:ext cx="2408" cy="69790"/>
          </a:xfrm>
          <a:prstGeom prst="line">
            <a:avLst/>
          </a:prstGeom>
          <a:noFill/>
          <a:ln w="990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Line 68"/>
          <p:cNvSpPr>
            <a:spLocks noChangeShapeType="1"/>
          </p:cNvSpPr>
          <p:nvPr/>
        </p:nvSpPr>
        <p:spPr bwMode="auto">
          <a:xfrm>
            <a:off x="3934521" y="4710495"/>
            <a:ext cx="2408" cy="69791"/>
          </a:xfrm>
          <a:prstGeom prst="line">
            <a:avLst/>
          </a:prstGeom>
          <a:noFill/>
          <a:ln w="990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Line 69"/>
          <p:cNvSpPr>
            <a:spLocks noChangeShapeType="1"/>
          </p:cNvSpPr>
          <p:nvPr/>
        </p:nvSpPr>
        <p:spPr bwMode="auto">
          <a:xfrm>
            <a:off x="3934521" y="4847670"/>
            <a:ext cx="2408" cy="69790"/>
          </a:xfrm>
          <a:prstGeom prst="line">
            <a:avLst/>
          </a:prstGeom>
          <a:noFill/>
          <a:ln w="990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Line 70"/>
          <p:cNvSpPr>
            <a:spLocks noChangeShapeType="1"/>
          </p:cNvSpPr>
          <p:nvPr/>
        </p:nvSpPr>
        <p:spPr bwMode="auto">
          <a:xfrm>
            <a:off x="3934521" y="4984843"/>
            <a:ext cx="2408" cy="69791"/>
          </a:xfrm>
          <a:prstGeom prst="line">
            <a:avLst/>
          </a:prstGeom>
          <a:noFill/>
          <a:ln w="990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Line 71"/>
          <p:cNvSpPr>
            <a:spLocks noChangeShapeType="1"/>
          </p:cNvSpPr>
          <p:nvPr/>
        </p:nvSpPr>
        <p:spPr bwMode="auto">
          <a:xfrm>
            <a:off x="3934521" y="5122018"/>
            <a:ext cx="2408" cy="69790"/>
          </a:xfrm>
          <a:prstGeom prst="line">
            <a:avLst/>
          </a:prstGeom>
          <a:noFill/>
          <a:ln w="990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" name="Line 72"/>
          <p:cNvSpPr>
            <a:spLocks noChangeShapeType="1"/>
          </p:cNvSpPr>
          <p:nvPr/>
        </p:nvSpPr>
        <p:spPr bwMode="auto">
          <a:xfrm>
            <a:off x="3934521" y="5261598"/>
            <a:ext cx="2408" cy="69790"/>
          </a:xfrm>
          <a:prstGeom prst="line">
            <a:avLst/>
          </a:prstGeom>
          <a:noFill/>
          <a:ln w="990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" name="Line 73"/>
          <p:cNvSpPr>
            <a:spLocks noChangeShapeType="1"/>
          </p:cNvSpPr>
          <p:nvPr/>
        </p:nvSpPr>
        <p:spPr bwMode="auto">
          <a:xfrm>
            <a:off x="3934521" y="5408398"/>
            <a:ext cx="2408" cy="33692"/>
          </a:xfrm>
          <a:prstGeom prst="line">
            <a:avLst/>
          </a:prstGeom>
          <a:noFill/>
          <a:ln w="990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" name="Line 75"/>
          <p:cNvSpPr>
            <a:spLocks noChangeShapeType="1"/>
          </p:cNvSpPr>
          <p:nvPr/>
        </p:nvSpPr>
        <p:spPr bwMode="auto">
          <a:xfrm>
            <a:off x="6095616" y="4436146"/>
            <a:ext cx="2408" cy="69791"/>
          </a:xfrm>
          <a:prstGeom prst="line">
            <a:avLst/>
          </a:prstGeom>
          <a:noFill/>
          <a:ln w="990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" name="Line 76"/>
          <p:cNvSpPr>
            <a:spLocks noChangeShapeType="1"/>
          </p:cNvSpPr>
          <p:nvPr/>
        </p:nvSpPr>
        <p:spPr bwMode="auto">
          <a:xfrm>
            <a:off x="6095616" y="4573322"/>
            <a:ext cx="2408" cy="69790"/>
          </a:xfrm>
          <a:prstGeom prst="line">
            <a:avLst/>
          </a:prstGeom>
          <a:noFill/>
          <a:ln w="990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" name="Line 77"/>
          <p:cNvSpPr>
            <a:spLocks noChangeShapeType="1"/>
          </p:cNvSpPr>
          <p:nvPr/>
        </p:nvSpPr>
        <p:spPr bwMode="auto">
          <a:xfrm>
            <a:off x="6095616" y="4710495"/>
            <a:ext cx="2408" cy="69791"/>
          </a:xfrm>
          <a:prstGeom prst="line">
            <a:avLst/>
          </a:prstGeom>
          <a:noFill/>
          <a:ln w="990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Line 78"/>
          <p:cNvSpPr>
            <a:spLocks noChangeShapeType="1"/>
          </p:cNvSpPr>
          <p:nvPr/>
        </p:nvSpPr>
        <p:spPr bwMode="auto">
          <a:xfrm>
            <a:off x="6095616" y="4847670"/>
            <a:ext cx="2408" cy="69790"/>
          </a:xfrm>
          <a:prstGeom prst="line">
            <a:avLst/>
          </a:prstGeom>
          <a:noFill/>
          <a:ln w="990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" name="Line 79"/>
          <p:cNvSpPr>
            <a:spLocks noChangeShapeType="1"/>
          </p:cNvSpPr>
          <p:nvPr/>
        </p:nvSpPr>
        <p:spPr bwMode="auto">
          <a:xfrm>
            <a:off x="6095616" y="4984843"/>
            <a:ext cx="2408" cy="69791"/>
          </a:xfrm>
          <a:prstGeom prst="line">
            <a:avLst/>
          </a:prstGeom>
          <a:noFill/>
          <a:ln w="990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" name="Line 80"/>
          <p:cNvSpPr>
            <a:spLocks noChangeShapeType="1"/>
          </p:cNvSpPr>
          <p:nvPr/>
        </p:nvSpPr>
        <p:spPr bwMode="auto">
          <a:xfrm>
            <a:off x="6095616" y="5122018"/>
            <a:ext cx="2408" cy="69790"/>
          </a:xfrm>
          <a:prstGeom prst="line">
            <a:avLst/>
          </a:prstGeom>
          <a:noFill/>
          <a:ln w="990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Line 81"/>
          <p:cNvSpPr>
            <a:spLocks noChangeShapeType="1"/>
          </p:cNvSpPr>
          <p:nvPr/>
        </p:nvSpPr>
        <p:spPr bwMode="auto">
          <a:xfrm>
            <a:off x="6095616" y="5261598"/>
            <a:ext cx="2408" cy="69790"/>
          </a:xfrm>
          <a:prstGeom prst="line">
            <a:avLst/>
          </a:prstGeom>
          <a:noFill/>
          <a:ln w="990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" name="Line 82"/>
          <p:cNvSpPr>
            <a:spLocks noChangeShapeType="1"/>
          </p:cNvSpPr>
          <p:nvPr/>
        </p:nvSpPr>
        <p:spPr bwMode="auto">
          <a:xfrm>
            <a:off x="6095616" y="5408398"/>
            <a:ext cx="2408" cy="33692"/>
          </a:xfrm>
          <a:prstGeom prst="line">
            <a:avLst/>
          </a:prstGeom>
          <a:noFill/>
          <a:ln w="990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" name="Line 84"/>
          <p:cNvSpPr>
            <a:spLocks noChangeShapeType="1"/>
          </p:cNvSpPr>
          <p:nvPr/>
        </p:nvSpPr>
        <p:spPr bwMode="auto">
          <a:xfrm>
            <a:off x="8254304" y="4436146"/>
            <a:ext cx="2406" cy="69791"/>
          </a:xfrm>
          <a:prstGeom prst="line">
            <a:avLst/>
          </a:prstGeom>
          <a:noFill/>
          <a:ln w="990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" name="Line 85"/>
          <p:cNvSpPr>
            <a:spLocks noChangeShapeType="1"/>
          </p:cNvSpPr>
          <p:nvPr/>
        </p:nvSpPr>
        <p:spPr bwMode="auto">
          <a:xfrm>
            <a:off x="8254304" y="4573322"/>
            <a:ext cx="2406" cy="69790"/>
          </a:xfrm>
          <a:prstGeom prst="line">
            <a:avLst/>
          </a:prstGeom>
          <a:noFill/>
          <a:ln w="990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" name="Line 86"/>
          <p:cNvSpPr>
            <a:spLocks noChangeShapeType="1"/>
          </p:cNvSpPr>
          <p:nvPr/>
        </p:nvSpPr>
        <p:spPr bwMode="auto">
          <a:xfrm>
            <a:off x="8254304" y="4710495"/>
            <a:ext cx="2406" cy="69791"/>
          </a:xfrm>
          <a:prstGeom prst="line">
            <a:avLst/>
          </a:prstGeom>
          <a:noFill/>
          <a:ln w="990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" name="Line 87"/>
          <p:cNvSpPr>
            <a:spLocks noChangeShapeType="1"/>
          </p:cNvSpPr>
          <p:nvPr/>
        </p:nvSpPr>
        <p:spPr bwMode="auto">
          <a:xfrm>
            <a:off x="8254304" y="4847670"/>
            <a:ext cx="2406" cy="69790"/>
          </a:xfrm>
          <a:prstGeom prst="line">
            <a:avLst/>
          </a:prstGeom>
          <a:noFill/>
          <a:ln w="990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" name="Line 88"/>
          <p:cNvSpPr>
            <a:spLocks noChangeShapeType="1"/>
          </p:cNvSpPr>
          <p:nvPr/>
        </p:nvSpPr>
        <p:spPr bwMode="auto">
          <a:xfrm>
            <a:off x="8254304" y="4984843"/>
            <a:ext cx="2406" cy="69791"/>
          </a:xfrm>
          <a:prstGeom prst="line">
            <a:avLst/>
          </a:prstGeom>
          <a:noFill/>
          <a:ln w="990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" name="Line 89"/>
          <p:cNvSpPr>
            <a:spLocks noChangeShapeType="1"/>
          </p:cNvSpPr>
          <p:nvPr/>
        </p:nvSpPr>
        <p:spPr bwMode="auto">
          <a:xfrm>
            <a:off x="8254304" y="5122018"/>
            <a:ext cx="2406" cy="69790"/>
          </a:xfrm>
          <a:prstGeom prst="line">
            <a:avLst/>
          </a:prstGeom>
          <a:noFill/>
          <a:ln w="990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" name="Line 90"/>
          <p:cNvSpPr>
            <a:spLocks noChangeShapeType="1"/>
          </p:cNvSpPr>
          <p:nvPr/>
        </p:nvSpPr>
        <p:spPr bwMode="auto">
          <a:xfrm>
            <a:off x="8254304" y="5261598"/>
            <a:ext cx="2406" cy="69790"/>
          </a:xfrm>
          <a:prstGeom prst="line">
            <a:avLst/>
          </a:prstGeom>
          <a:noFill/>
          <a:ln w="990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" name="Line 91"/>
          <p:cNvSpPr>
            <a:spLocks noChangeShapeType="1"/>
          </p:cNvSpPr>
          <p:nvPr/>
        </p:nvSpPr>
        <p:spPr bwMode="auto">
          <a:xfrm>
            <a:off x="8254304" y="5408398"/>
            <a:ext cx="2406" cy="33692"/>
          </a:xfrm>
          <a:prstGeom prst="line">
            <a:avLst/>
          </a:prstGeom>
          <a:noFill/>
          <a:ln w="990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" name="Line 93"/>
          <p:cNvSpPr>
            <a:spLocks noChangeShapeType="1"/>
          </p:cNvSpPr>
          <p:nvPr/>
        </p:nvSpPr>
        <p:spPr bwMode="auto">
          <a:xfrm>
            <a:off x="10415398" y="4436146"/>
            <a:ext cx="2406" cy="69791"/>
          </a:xfrm>
          <a:prstGeom prst="line">
            <a:avLst/>
          </a:prstGeom>
          <a:noFill/>
          <a:ln w="990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" name="Line 94"/>
          <p:cNvSpPr>
            <a:spLocks noChangeShapeType="1"/>
          </p:cNvSpPr>
          <p:nvPr/>
        </p:nvSpPr>
        <p:spPr bwMode="auto">
          <a:xfrm>
            <a:off x="10415398" y="4573322"/>
            <a:ext cx="2406" cy="69790"/>
          </a:xfrm>
          <a:prstGeom prst="line">
            <a:avLst/>
          </a:prstGeom>
          <a:noFill/>
          <a:ln w="990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" name="Line 95"/>
          <p:cNvSpPr>
            <a:spLocks noChangeShapeType="1"/>
          </p:cNvSpPr>
          <p:nvPr/>
        </p:nvSpPr>
        <p:spPr bwMode="auto">
          <a:xfrm>
            <a:off x="10415398" y="4710495"/>
            <a:ext cx="2406" cy="69791"/>
          </a:xfrm>
          <a:prstGeom prst="line">
            <a:avLst/>
          </a:prstGeom>
          <a:noFill/>
          <a:ln w="990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" name="Line 96"/>
          <p:cNvSpPr>
            <a:spLocks noChangeShapeType="1"/>
          </p:cNvSpPr>
          <p:nvPr/>
        </p:nvSpPr>
        <p:spPr bwMode="auto">
          <a:xfrm>
            <a:off x="10415398" y="4847670"/>
            <a:ext cx="2406" cy="69790"/>
          </a:xfrm>
          <a:prstGeom prst="line">
            <a:avLst/>
          </a:prstGeom>
          <a:noFill/>
          <a:ln w="990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" name="Line 97"/>
          <p:cNvSpPr>
            <a:spLocks noChangeShapeType="1"/>
          </p:cNvSpPr>
          <p:nvPr/>
        </p:nvSpPr>
        <p:spPr bwMode="auto">
          <a:xfrm>
            <a:off x="10415398" y="4984843"/>
            <a:ext cx="2406" cy="69791"/>
          </a:xfrm>
          <a:prstGeom prst="line">
            <a:avLst/>
          </a:prstGeom>
          <a:noFill/>
          <a:ln w="990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" name="Line 98"/>
          <p:cNvSpPr>
            <a:spLocks noChangeShapeType="1"/>
          </p:cNvSpPr>
          <p:nvPr/>
        </p:nvSpPr>
        <p:spPr bwMode="auto">
          <a:xfrm>
            <a:off x="10415398" y="5122018"/>
            <a:ext cx="2406" cy="69790"/>
          </a:xfrm>
          <a:prstGeom prst="line">
            <a:avLst/>
          </a:prstGeom>
          <a:noFill/>
          <a:ln w="990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" name="Line 99"/>
          <p:cNvSpPr>
            <a:spLocks noChangeShapeType="1"/>
          </p:cNvSpPr>
          <p:nvPr/>
        </p:nvSpPr>
        <p:spPr bwMode="auto">
          <a:xfrm>
            <a:off x="10415398" y="5261598"/>
            <a:ext cx="2406" cy="69790"/>
          </a:xfrm>
          <a:prstGeom prst="line">
            <a:avLst/>
          </a:prstGeom>
          <a:noFill/>
          <a:ln w="990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" name="Line 100"/>
          <p:cNvSpPr>
            <a:spLocks noChangeShapeType="1"/>
          </p:cNvSpPr>
          <p:nvPr/>
        </p:nvSpPr>
        <p:spPr bwMode="auto">
          <a:xfrm>
            <a:off x="10415398" y="5408398"/>
            <a:ext cx="2406" cy="33692"/>
          </a:xfrm>
          <a:prstGeom prst="line">
            <a:avLst/>
          </a:prstGeom>
          <a:noFill/>
          <a:ln w="990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" name="Freeform 269"/>
          <p:cNvSpPr>
            <a:spLocks noChangeArrowheads="1"/>
          </p:cNvSpPr>
          <p:nvPr/>
        </p:nvSpPr>
        <p:spPr bwMode="auto">
          <a:xfrm>
            <a:off x="748230" y="3848945"/>
            <a:ext cx="2052800" cy="1058888"/>
          </a:xfrm>
          <a:custGeom>
            <a:avLst/>
            <a:gdLst>
              <a:gd name="T0" fmla="*/ 0 w 3763"/>
              <a:gd name="T1" fmla="*/ 0 h 1941"/>
              <a:gd name="T2" fmla="*/ 0 w 3763"/>
              <a:gd name="T3" fmla="*/ 1530 h 1941"/>
              <a:gd name="T4" fmla="*/ 3281 w 3763"/>
              <a:gd name="T5" fmla="*/ 1530 h 1941"/>
              <a:gd name="T6" fmla="*/ 3517 w 3763"/>
              <a:gd name="T7" fmla="*/ 1940 h 1941"/>
              <a:gd name="T8" fmla="*/ 3762 w 3763"/>
              <a:gd name="T9" fmla="*/ 1530 h 1941"/>
              <a:gd name="T10" fmla="*/ 3762 w 3763"/>
              <a:gd name="T11" fmla="*/ 0 h 1941"/>
              <a:gd name="T12" fmla="*/ 0 w 3763"/>
              <a:gd name="T13" fmla="*/ 0 h 1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63" h="1941">
                <a:moveTo>
                  <a:pt x="0" y="0"/>
                </a:moveTo>
                <a:lnTo>
                  <a:pt x="0" y="1530"/>
                </a:lnTo>
                <a:lnTo>
                  <a:pt x="3281" y="1530"/>
                </a:lnTo>
                <a:lnTo>
                  <a:pt x="3517" y="1940"/>
                </a:lnTo>
                <a:lnTo>
                  <a:pt x="3762" y="1530"/>
                </a:lnTo>
                <a:lnTo>
                  <a:pt x="3762" y="0"/>
                </a:lnTo>
                <a:lnTo>
                  <a:pt x="0" y="0"/>
                </a:lnTo>
              </a:path>
            </a:pathLst>
          </a:custGeom>
          <a:solidFill>
            <a:srgbClr val="F08A4B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4" name="Freeform 270"/>
          <p:cNvSpPr>
            <a:spLocks noChangeArrowheads="1"/>
          </p:cNvSpPr>
          <p:nvPr/>
        </p:nvSpPr>
        <p:spPr bwMode="auto">
          <a:xfrm>
            <a:off x="2909325" y="3848945"/>
            <a:ext cx="2050392" cy="1058888"/>
          </a:xfrm>
          <a:custGeom>
            <a:avLst/>
            <a:gdLst>
              <a:gd name="T0" fmla="*/ 0 w 3755"/>
              <a:gd name="T1" fmla="*/ 0 h 1941"/>
              <a:gd name="T2" fmla="*/ 0 w 3755"/>
              <a:gd name="T3" fmla="*/ 1530 h 1941"/>
              <a:gd name="T4" fmla="*/ 3281 w 3755"/>
              <a:gd name="T5" fmla="*/ 1530 h 1941"/>
              <a:gd name="T6" fmla="*/ 3517 w 3755"/>
              <a:gd name="T7" fmla="*/ 1940 h 1941"/>
              <a:gd name="T8" fmla="*/ 3754 w 3755"/>
              <a:gd name="T9" fmla="*/ 1530 h 1941"/>
              <a:gd name="T10" fmla="*/ 3754 w 3755"/>
              <a:gd name="T11" fmla="*/ 0 h 1941"/>
              <a:gd name="T12" fmla="*/ 0 w 3755"/>
              <a:gd name="T13" fmla="*/ 0 h 1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55" h="1941">
                <a:moveTo>
                  <a:pt x="0" y="0"/>
                </a:moveTo>
                <a:lnTo>
                  <a:pt x="0" y="1530"/>
                </a:lnTo>
                <a:lnTo>
                  <a:pt x="3281" y="1530"/>
                </a:lnTo>
                <a:lnTo>
                  <a:pt x="3517" y="1940"/>
                </a:lnTo>
                <a:lnTo>
                  <a:pt x="3754" y="1530"/>
                </a:lnTo>
                <a:lnTo>
                  <a:pt x="3754" y="0"/>
                </a:lnTo>
                <a:lnTo>
                  <a:pt x="0" y="0"/>
                </a:lnTo>
              </a:path>
            </a:pathLst>
          </a:custGeom>
          <a:solidFill>
            <a:srgbClr val="3898EC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" name="Freeform 271"/>
          <p:cNvSpPr>
            <a:spLocks noChangeArrowheads="1"/>
          </p:cNvSpPr>
          <p:nvPr/>
        </p:nvSpPr>
        <p:spPr bwMode="auto">
          <a:xfrm>
            <a:off x="5070419" y="3848945"/>
            <a:ext cx="2047986" cy="1058888"/>
          </a:xfrm>
          <a:custGeom>
            <a:avLst/>
            <a:gdLst>
              <a:gd name="T0" fmla="*/ 0 w 3754"/>
              <a:gd name="T1" fmla="*/ 0 h 1941"/>
              <a:gd name="T2" fmla="*/ 0 w 3754"/>
              <a:gd name="T3" fmla="*/ 1530 h 1941"/>
              <a:gd name="T4" fmla="*/ 3280 w 3754"/>
              <a:gd name="T5" fmla="*/ 1530 h 1941"/>
              <a:gd name="T6" fmla="*/ 3516 w 3754"/>
              <a:gd name="T7" fmla="*/ 1940 h 1941"/>
              <a:gd name="T8" fmla="*/ 3753 w 3754"/>
              <a:gd name="T9" fmla="*/ 1530 h 1941"/>
              <a:gd name="T10" fmla="*/ 3753 w 3754"/>
              <a:gd name="T11" fmla="*/ 0 h 1941"/>
              <a:gd name="T12" fmla="*/ 0 w 3754"/>
              <a:gd name="T13" fmla="*/ 0 h 1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54" h="1941">
                <a:moveTo>
                  <a:pt x="0" y="0"/>
                </a:moveTo>
                <a:lnTo>
                  <a:pt x="0" y="1530"/>
                </a:lnTo>
                <a:lnTo>
                  <a:pt x="3280" y="1530"/>
                </a:lnTo>
                <a:lnTo>
                  <a:pt x="3516" y="1940"/>
                </a:lnTo>
                <a:lnTo>
                  <a:pt x="3753" y="1530"/>
                </a:lnTo>
                <a:lnTo>
                  <a:pt x="3753" y="0"/>
                </a:lnTo>
                <a:lnTo>
                  <a:pt x="0" y="0"/>
                </a:lnTo>
              </a:path>
            </a:pathLst>
          </a:custGeom>
          <a:solidFill>
            <a:srgbClr val="74798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6" name="Freeform 272"/>
          <p:cNvSpPr>
            <a:spLocks noChangeArrowheads="1"/>
          </p:cNvSpPr>
          <p:nvPr/>
        </p:nvSpPr>
        <p:spPr bwMode="auto">
          <a:xfrm>
            <a:off x="7231514" y="3848945"/>
            <a:ext cx="2050392" cy="1058888"/>
          </a:xfrm>
          <a:custGeom>
            <a:avLst/>
            <a:gdLst>
              <a:gd name="T0" fmla="*/ 0 w 3755"/>
              <a:gd name="T1" fmla="*/ 0 h 1941"/>
              <a:gd name="T2" fmla="*/ 0 w 3755"/>
              <a:gd name="T3" fmla="*/ 1530 h 1941"/>
              <a:gd name="T4" fmla="*/ 3280 w 3755"/>
              <a:gd name="T5" fmla="*/ 1530 h 1941"/>
              <a:gd name="T6" fmla="*/ 3517 w 3755"/>
              <a:gd name="T7" fmla="*/ 1940 h 1941"/>
              <a:gd name="T8" fmla="*/ 3754 w 3755"/>
              <a:gd name="T9" fmla="*/ 1530 h 1941"/>
              <a:gd name="T10" fmla="*/ 3754 w 3755"/>
              <a:gd name="T11" fmla="*/ 0 h 1941"/>
              <a:gd name="T12" fmla="*/ 0 w 3755"/>
              <a:gd name="T13" fmla="*/ 0 h 1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55" h="1941">
                <a:moveTo>
                  <a:pt x="0" y="0"/>
                </a:moveTo>
                <a:lnTo>
                  <a:pt x="0" y="1530"/>
                </a:lnTo>
                <a:lnTo>
                  <a:pt x="3280" y="1530"/>
                </a:lnTo>
                <a:lnTo>
                  <a:pt x="3517" y="1940"/>
                </a:lnTo>
                <a:lnTo>
                  <a:pt x="3754" y="1530"/>
                </a:lnTo>
                <a:lnTo>
                  <a:pt x="3754" y="0"/>
                </a:lnTo>
                <a:lnTo>
                  <a:pt x="0" y="0"/>
                </a:lnTo>
              </a:path>
            </a:pathLst>
          </a:custGeom>
          <a:solidFill>
            <a:srgbClr val="3898EC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" name="Freeform 273"/>
          <p:cNvSpPr>
            <a:spLocks noChangeArrowheads="1"/>
          </p:cNvSpPr>
          <p:nvPr/>
        </p:nvSpPr>
        <p:spPr bwMode="auto">
          <a:xfrm>
            <a:off x="9387795" y="3848945"/>
            <a:ext cx="2052800" cy="1058888"/>
          </a:xfrm>
          <a:custGeom>
            <a:avLst/>
            <a:gdLst>
              <a:gd name="T0" fmla="*/ 0 w 3763"/>
              <a:gd name="T1" fmla="*/ 0 h 1941"/>
              <a:gd name="T2" fmla="*/ 0 w 3763"/>
              <a:gd name="T3" fmla="*/ 1530 h 1941"/>
              <a:gd name="T4" fmla="*/ 3289 w 3763"/>
              <a:gd name="T5" fmla="*/ 1530 h 1941"/>
              <a:gd name="T6" fmla="*/ 3525 w 3763"/>
              <a:gd name="T7" fmla="*/ 1940 h 1941"/>
              <a:gd name="T8" fmla="*/ 3762 w 3763"/>
              <a:gd name="T9" fmla="*/ 1530 h 1941"/>
              <a:gd name="T10" fmla="*/ 3762 w 3763"/>
              <a:gd name="T11" fmla="*/ 0 h 1941"/>
              <a:gd name="T12" fmla="*/ 0 w 3763"/>
              <a:gd name="T13" fmla="*/ 0 h 1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63" h="1941">
                <a:moveTo>
                  <a:pt x="0" y="0"/>
                </a:moveTo>
                <a:lnTo>
                  <a:pt x="0" y="1530"/>
                </a:lnTo>
                <a:lnTo>
                  <a:pt x="3289" y="1530"/>
                </a:lnTo>
                <a:lnTo>
                  <a:pt x="3525" y="1940"/>
                </a:lnTo>
                <a:lnTo>
                  <a:pt x="3762" y="1530"/>
                </a:lnTo>
                <a:lnTo>
                  <a:pt x="3762" y="0"/>
                </a:lnTo>
                <a:lnTo>
                  <a:pt x="0" y="0"/>
                </a:lnTo>
              </a:path>
            </a:pathLst>
          </a:custGeom>
          <a:solidFill>
            <a:srgbClr val="E8622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" name="Freeform 274"/>
          <p:cNvSpPr>
            <a:spLocks noChangeArrowheads="1"/>
          </p:cNvSpPr>
          <p:nvPr/>
        </p:nvSpPr>
        <p:spPr bwMode="auto">
          <a:xfrm>
            <a:off x="1335432" y="2554214"/>
            <a:ext cx="878396" cy="878396"/>
          </a:xfrm>
          <a:custGeom>
            <a:avLst/>
            <a:gdLst>
              <a:gd name="T0" fmla="*/ 1608 w 1609"/>
              <a:gd name="T1" fmla="*/ 804 h 1609"/>
              <a:gd name="T2" fmla="*/ 1608 w 1609"/>
              <a:gd name="T3" fmla="*/ 804 h 1609"/>
              <a:gd name="T4" fmla="*/ 804 w 1609"/>
              <a:gd name="T5" fmla="*/ 1608 h 1609"/>
              <a:gd name="T6" fmla="*/ 0 w 1609"/>
              <a:gd name="T7" fmla="*/ 804 h 1609"/>
              <a:gd name="T8" fmla="*/ 804 w 1609"/>
              <a:gd name="T9" fmla="*/ 0 h 1609"/>
              <a:gd name="T10" fmla="*/ 1608 w 1609"/>
              <a:gd name="T11" fmla="*/ 804 h 1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09" h="1609">
                <a:moveTo>
                  <a:pt x="1608" y="804"/>
                </a:moveTo>
                <a:lnTo>
                  <a:pt x="1608" y="804"/>
                </a:lnTo>
                <a:cubicBezTo>
                  <a:pt x="1608" y="1246"/>
                  <a:pt x="1245" y="1608"/>
                  <a:pt x="804" y="1608"/>
                </a:cubicBezTo>
                <a:cubicBezTo>
                  <a:pt x="362" y="1608"/>
                  <a:pt x="0" y="1246"/>
                  <a:pt x="0" y="804"/>
                </a:cubicBezTo>
                <a:cubicBezTo>
                  <a:pt x="0" y="362"/>
                  <a:pt x="362" y="0"/>
                  <a:pt x="804" y="0"/>
                </a:cubicBezTo>
                <a:cubicBezTo>
                  <a:pt x="1245" y="0"/>
                  <a:pt x="1608" y="362"/>
                  <a:pt x="1608" y="804"/>
                </a:cubicBezTo>
              </a:path>
            </a:pathLst>
          </a:custGeom>
          <a:solidFill>
            <a:srgbClr val="F08A4B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" name="Freeform 275"/>
          <p:cNvSpPr>
            <a:spLocks noChangeArrowheads="1"/>
          </p:cNvSpPr>
          <p:nvPr/>
        </p:nvSpPr>
        <p:spPr bwMode="auto">
          <a:xfrm>
            <a:off x="3494120" y="2554214"/>
            <a:ext cx="878395" cy="878396"/>
          </a:xfrm>
          <a:custGeom>
            <a:avLst/>
            <a:gdLst>
              <a:gd name="T0" fmla="*/ 1609 w 1610"/>
              <a:gd name="T1" fmla="*/ 804 h 1609"/>
              <a:gd name="T2" fmla="*/ 1609 w 1610"/>
              <a:gd name="T3" fmla="*/ 804 h 1609"/>
              <a:gd name="T4" fmla="*/ 805 w 1610"/>
              <a:gd name="T5" fmla="*/ 1608 h 1609"/>
              <a:gd name="T6" fmla="*/ 0 w 1610"/>
              <a:gd name="T7" fmla="*/ 804 h 1609"/>
              <a:gd name="T8" fmla="*/ 805 w 1610"/>
              <a:gd name="T9" fmla="*/ 0 h 1609"/>
              <a:gd name="T10" fmla="*/ 1609 w 1610"/>
              <a:gd name="T11" fmla="*/ 804 h 1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10" h="1609">
                <a:moveTo>
                  <a:pt x="1609" y="804"/>
                </a:moveTo>
                <a:lnTo>
                  <a:pt x="1609" y="804"/>
                </a:lnTo>
                <a:cubicBezTo>
                  <a:pt x="1609" y="1246"/>
                  <a:pt x="1247" y="1608"/>
                  <a:pt x="805" y="1608"/>
                </a:cubicBezTo>
                <a:cubicBezTo>
                  <a:pt x="363" y="1608"/>
                  <a:pt x="0" y="1246"/>
                  <a:pt x="0" y="804"/>
                </a:cubicBezTo>
                <a:cubicBezTo>
                  <a:pt x="0" y="362"/>
                  <a:pt x="363" y="0"/>
                  <a:pt x="805" y="0"/>
                </a:cubicBezTo>
                <a:cubicBezTo>
                  <a:pt x="1247" y="0"/>
                  <a:pt x="1609" y="362"/>
                  <a:pt x="1609" y="804"/>
                </a:cubicBezTo>
              </a:path>
            </a:pathLst>
          </a:custGeom>
          <a:solidFill>
            <a:srgbClr val="3898EC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" name="Freeform 276"/>
          <p:cNvSpPr>
            <a:spLocks noChangeArrowheads="1"/>
          </p:cNvSpPr>
          <p:nvPr/>
        </p:nvSpPr>
        <p:spPr bwMode="auto">
          <a:xfrm>
            <a:off x="5655215" y="2554214"/>
            <a:ext cx="878395" cy="878396"/>
          </a:xfrm>
          <a:custGeom>
            <a:avLst/>
            <a:gdLst>
              <a:gd name="T0" fmla="*/ 1608 w 1609"/>
              <a:gd name="T1" fmla="*/ 804 h 1609"/>
              <a:gd name="T2" fmla="*/ 1608 w 1609"/>
              <a:gd name="T3" fmla="*/ 804 h 1609"/>
              <a:gd name="T4" fmla="*/ 805 w 1609"/>
              <a:gd name="T5" fmla="*/ 1608 h 1609"/>
              <a:gd name="T6" fmla="*/ 0 w 1609"/>
              <a:gd name="T7" fmla="*/ 804 h 1609"/>
              <a:gd name="T8" fmla="*/ 805 w 1609"/>
              <a:gd name="T9" fmla="*/ 0 h 1609"/>
              <a:gd name="T10" fmla="*/ 1608 w 1609"/>
              <a:gd name="T11" fmla="*/ 804 h 1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09" h="1609">
                <a:moveTo>
                  <a:pt x="1608" y="804"/>
                </a:moveTo>
                <a:lnTo>
                  <a:pt x="1608" y="804"/>
                </a:lnTo>
                <a:cubicBezTo>
                  <a:pt x="1608" y="1246"/>
                  <a:pt x="1245" y="1608"/>
                  <a:pt x="805" y="1608"/>
                </a:cubicBezTo>
                <a:cubicBezTo>
                  <a:pt x="363" y="1608"/>
                  <a:pt x="0" y="1246"/>
                  <a:pt x="0" y="804"/>
                </a:cubicBezTo>
                <a:cubicBezTo>
                  <a:pt x="0" y="362"/>
                  <a:pt x="363" y="0"/>
                  <a:pt x="805" y="0"/>
                </a:cubicBezTo>
                <a:cubicBezTo>
                  <a:pt x="1245" y="0"/>
                  <a:pt x="1608" y="362"/>
                  <a:pt x="1608" y="804"/>
                </a:cubicBezTo>
              </a:path>
            </a:pathLst>
          </a:custGeom>
          <a:solidFill>
            <a:srgbClr val="74798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1" name="Freeform 277"/>
          <p:cNvSpPr>
            <a:spLocks noChangeArrowheads="1"/>
          </p:cNvSpPr>
          <p:nvPr/>
        </p:nvSpPr>
        <p:spPr bwMode="auto">
          <a:xfrm>
            <a:off x="7816310" y="2554214"/>
            <a:ext cx="878395" cy="878396"/>
          </a:xfrm>
          <a:custGeom>
            <a:avLst/>
            <a:gdLst>
              <a:gd name="T0" fmla="*/ 1609 w 1610"/>
              <a:gd name="T1" fmla="*/ 804 h 1609"/>
              <a:gd name="T2" fmla="*/ 1609 w 1610"/>
              <a:gd name="T3" fmla="*/ 804 h 1609"/>
              <a:gd name="T4" fmla="*/ 805 w 1610"/>
              <a:gd name="T5" fmla="*/ 1608 h 1609"/>
              <a:gd name="T6" fmla="*/ 0 w 1610"/>
              <a:gd name="T7" fmla="*/ 804 h 1609"/>
              <a:gd name="T8" fmla="*/ 805 w 1610"/>
              <a:gd name="T9" fmla="*/ 0 h 1609"/>
              <a:gd name="T10" fmla="*/ 1609 w 1610"/>
              <a:gd name="T11" fmla="*/ 804 h 1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10" h="1609">
                <a:moveTo>
                  <a:pt x="1609" y="804"/>
                </a:moveTo>
                <a:lnTo>
                  <a:pt x="1609" y="804"/>
                </a:lnTo>
                <a:cubicBezTo>
                  <a:pt x="1609" y="1246"/>
                  <a:pt x="1246" y="1608"/>
                  <a:pt x="805" y="1608"/>
                </a:cubicBezTo>
                <a:cubicBezTo>
                  <a:pt x="363" y="1608"/>
                  <a:pt x="0" y="1246"/>
                  <a:pt x="0" y="804"/>
                </a:cubicBezTo>
                <a:cubicBezTo>
                  <a:pt x="0" y="362"/>
                  <a:pt x="363" y="0"/>
                  <a:pt x="805" y="0"/>
                </a:cubicBezTo>
                <a:cubicBezTo>
                  <a:pt x="1246" y="0"/>
                  <a:pt x="1609" y="362"/>
                  <a:pt x="1609" y="804"/>
                </a:cubicBezTo>
              </a:path>
            </a:pathLst>
          </a:custGeom>
          <a:solidFill>
            <a:srgbClr val="3898EC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2" name="Freeform 278"/>
          <p:cNvSpPr>
            <a:spLocks noChangeArrowheads="1"/>
          </p:cNvSpPr>
          <p:nvPr/>
        </p:nvSpPr>
        <p:spPr bwMode="auto">
          <a:xfrm>
            <a:off x="9974996" y="2554214"/>
            <a:ext cx="878396" cy="878396"/>
          </a:xfrm>
          <a:custGeom>
            <a:avLst/>
            <a:gdLst>
              <a:gd name="T0" fmla="*/ 1609 w 1610"/>
              <a:gd name="T1" fmla="*/ 804 h 1609"/>
              <a:gd name="T2" fmla="*/ 1609 w 1610"/>
              <a:gd name="T3" fmla="*/ 804 h 1609"/>
              <a:gd name="T4" fmla="*/ 805 w 1610"/>
              <a:gd name="T5" fmla="*/ 1608 h 1609"/>
              <a:gd name="T6" fmla="*/ 0 w 1610"/>
              <a:gd name="T7" fmla="*/ 804 h 1609"/>
              <a:gd name="T8" fmla="*/ 805 w 1610"/>
              <a:gd name="T9" fmla="*/ 0 h 1609"/>
              <a:gd name="T10" fmla="*/ 1609 w 1610"/>
              <a:gd name="T11" fmla="*/ 804 h 1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10" h="1609">
                <a:moveTo>
                  <a:pt x="1609" y="804"/>
                </a:moveTo>
                <a:lnTo>
                  <a:pt x="1609" y="804"/>
                </a:lnTo>
                <a:cubicBezTo>
                  <a:pt x="1609" y="1246"/>
                  <a:pt x="1246" y="1608"/>
                  <a:pt x="805" y="1608"/>
                </a:cubicBezTo>
                <a:cubicBezTo>
                  <a:pt x="363" y="1608"/>
                  <a:pt x="0" y="1246"/>
                  <a:pt x="0" y="804"/>
                </a:cubicBezTo>
                <a:cubicBezTo>
                  <a:pt x="0" y="362"/>
                  <a:pt x="363" y="0"/>
                  <a:pt x="805" y="0"/>
                </a:cubicBezTo>
                <a:cubicBezTo>
                  <a:pt x="1246" y="0"/>
                  <a:pt x="1609" y="362"/>
                  <a:pt x="1609" y="804"/>
                </a:cubicBezTo>
              </a:path>
            </a:pathLst>
          </a:custGeom>
          <a:solidFill>
            <a:srgbClr val="E8622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" name="Freeform 470"/>
          <p:cNvSpPr>
            <a:spLocks noChangeArrowheads="1"/>
          </p:cNvSpPr>
          <p:nvPr/>
        </p:nvSpPr>
        <p:spPr bwMode="auto">
          <a:xfrm>
            <a:off x="5866992" y="2761178"/>
            <a:ext cx="457247" cy="462060"/>
          </a:xfrm>
          <a:custGeom>
            <a:avLst/>
            <a:gdLst>
              <a:gd name="T0" fmla="*/ 418 w 836"/>
              <a:gd name="T1" fmla="*/ 844 h 845"/>
              <a:gd name="T2" fmla="*/ 418 w 836"/>
              <a:gd name="T3" fmla="*/ 844 h 845"/>
              <a:gd name="T4" fmla="*/ 118 w 836"/>
              <a:gd name="T5" fmla="*/ 718 h 845"/>
              <a:gd name="T6" fmla="*/ 0 w 836"/>
              <a:gd name="T7" fmla="*/ 426 h 845"/>
              <a:gd name="T8" fmla="*/ 118 w 836"/>
              <a:gd name="T9" fmla="*/ 127 h 845"/>
              <a:gd name="T10" fmla="*/ 418 w 836"/>
              <a:gd name="T11" fmla="*/ 0 h 845"/>
              <a:gd name="T12" fmla="*/ 717 w 836"/>
              <a:gd name="T13" fmla="*/ 127 h 845"/>
              <a:gd name="T14" fmla="*/ 835 w 836"/>
              <a:gd name="T15" fmla="*/ 426 h 845"/>
              <a:gd name="T16" fmla="*/ 717 w 836"/>
              <a:gd name="T17" fmla="*/ 718 h 845"/>
              <a:gd name="T18" fmla="*/ 418 w 836"/>
              <a:gd name="T19" fmla="*/ 844 h 845"/>
              <a:gd name="T20" fmla="*/ 418 w 836"/>
              <a:gd name="T21" fmla="*/ 56 h 845"/>
              <a:gd name="T22" fmla="*/ 418 w 836"/>
              <a:gd name="T23" fmla="*/ 56 h 845"/>
              <a:gd name="T24" fmla="*/ 158 w 836"/>
              <a:gd name="T25" fmla="*/ 166 h 845"/>
              <a:gd name="T26" fmla="*/ 55 w 836"/>
              <a:gd name="T27" fmla="*/ 426 h 845"/>
              <a:gd name="T28" fmla="*/ 158 w 836"/>
              <a:gd name="T29" fmla="*/ 686 h 845"/>
              <a:gd name="T30" fmla="*/ 418 w 836"/>
              <a:gd name="T31" fmla="*/ 789 h 845"/>
              <a:gd name="T32" fmla="*/ 677 w 836"/>
              <a:gd name="T33" fmla="*/ 686 h 845"/>
              <a:gd name="T34" fmla="*/ 780 w 836"/>
              <a:gd name="T35" fmla="*/ 426 h 845"/>
              <a:gd name="T36" fmla="*/ 677 w 836"/>
              <a:gd name="T37" fmla="*/ 166 h 845"/>
              <a:gd name="T38" fmla="*/ 418 w 836"/>
              <a:gd name="T39" fmla="*/ 56 h 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36" h="845">
                <a:moveTo>
                  <a:pt x="418" y="844"/>
                </a:moveTo>
                <a:lnTo>
                  <a:pt x="418" y="844"/>
                </a:lnTo>
                <a:cubicBezTo>
                  <a:pt x="307" y="844"/>
                  <a:pt x="197" y="805"/>
                  <a:pt x="118" y="718"/>
                </a:cubicBezTo>
                <a:cubicBezTo>
                  <a:pt x="39" y="639"/>
                  <a:pt x="0" y="537"/>
                  <a:pt x="0" y="426"/>
                </a:cubicBezTo>
                <a:cubicBezTo>
                  <a:pt x="0" y="316"/>
                  <a:pt x="39" y="205"/>
                  <a:pt x="118" y="127"/>
                </a:cubicBezTo>
                <a:cubicBezTo>
                  <a:pt x="197" y="48"/>
                  <a:pt x="307" y="0"/>
                  <a:pt x="418" y="0"/>
                </a:cubicBezTo>
                <a:cubicBezTo>
                  <a:pt x="527" y="0"/>
                  <a:pt x="638" y="48"/>
                  <a:pt x="717" y="127"/>
                </a:cubicBezTo>
                <a:cubicBezTo>
                  <a:pt x="795" y="205"/>
                  <a:pt x="835" y="316"/>
                  <a:pt x="835" y="426"/>
                </a:cubicBezTo>
                <a:cubicBezTo>
                  <a:pt x="835" y="537"/>
                  <a:pt x="795" y="639"/>
                  <a:pt x="717" y="718"/>
                </a:cubicBezTo>
                <a:cubicBezTo>
                  <a:pt x="638" y="805"/>
                  <a:pt x="527" y="844"/>
                  <a:pt x="418" y="844"/>
                </a:cubicBezTo>
                <a:close/>
                <a:moveTo>
                  <a:pt x="418" y="56"/>
                </a:moveTo>
                <a:lnTo>
                  <a:pt x="418" y="56"/>
                </a:lnTo>
                <a:cubicBezTo>
                  <a:pt x="323" y="56"/>
                  <a:pt x="228" y="95"/>
                  <a:pt x="158" y="166"/>
                </a:cubicBezTo>
                <a:cubicBezTo>
                  <a:pt x="87" y="237"/>
                  <a:pt x="55" y="324"/>
                  <a:pt x="55" y="426"/>
                </a:cubicBezTo>
                <a:cubicBezTo>
                  <a:pt x="55" y="521"/>
                  <a:pt x="87" y="615"/>
                  <a:pt x="158" y="686"/>
                </a:cubicBezTo>
                <a:cubicBezTo>
                  <a:pt x="228" y="750"/>
                  <a:pt x="323" y="789"/>
                  <a:pt x="418" y="789"/>
                </a:cubicBezTo>
                <a:cubicBezTo>
                  <a:pt x="511" y="789"/>
                  <a:pt x="606" y="750"/>
                  <a:pt x="677" y="686"/>
                </a:cubicBezTo>
                <a:cubicBezTo>
                  <a:pt x="748" y="615"/>
                  <a:pt x="780" y="521"/>
                  <a:pt x="780" y="426"/>
                </a:cubicBezTo>
                <a:cubicBezTo>
                  <a:pt x="780" y="324"/>
                  <a:pt x="748" y="237"/>
                  <a:pt x="677" y="166"/>
                </a:cubicBezTo>
                <a:cubicBezTo>
                  <a:pt x="606" y="95"/>
                  <a:pt x="511" y="56"/>
                  <a:pt x="418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" name="Freeform 471"/>
          <p:cNvSpPr>
            <a:spLocks noChangeArrowheads="1"/>
          </p:cNvSpPr>
          <p:nvPr/>
        </p:nvSpPr>
        <p:spPr bwMode="auto">
          <a:xfrm>
            <a:off x="5953629" y="2852628"/>
            <a:ext cx="283974" cy="238250"/>
          </a:xfrm>
          <a:custGeom>
            <a:avLst/>
            <a:gdLst>
              <a:gd name="T0" fmla="*/ 503 w 520"/>
              <a:gd name="T1" fmla="*/ 39 h 435"/>
              <a:gd name="T2" fmla="*/ 503 w 520"/>
              <a:gd name="T3" fmla="*/ 39 h 435"/>
              <a:gd name="T4" fmla="*/ 197 w 520"/>
              <a:gd name="T5" fmla="*/ 426 h 435"/>
              <a:gd name="T6" fmla="*/ 189 w 520"/>
              <a:gd name="T7" fmla="*/ 434 h 435"/>
              <a:gd name="T8" fmla="*/ 189 w 520"/>
              <a:gd name="T9" fmla="*/ 434 h 435"/>
              <a:gd name="T10" fmla="*/ 189 w 520"/>
              <a:gd name="T11" fmla="*/ 434 h 435"/>
              <a:gd name="T12" fmla="*/ 189 w 520"/>
              <a:gd name="T13" fmla="*/ 434 h 435"/>
              <a:gd name="T14" fmla="*/ 189 w 520"/>
              <a:gd name="T15" fmla="*/ 434 h 435"/>
              <a:gd name="T16" fmla="*/ 189 w 520"/>
              <a:gd name="T17" fmla="*/ 434 h 435"/>
              <a:gd name="T18" fmla="*/ 181 w 520"/>
              <a:gd name="T19" fmla="*/ 434 h 435"/>
              <a:gd name="T20" fmla="*/ 181 w 520"/>
              <a:gd name="T21" fmla="*/ 434 h 435"/>
              <a:gd name="T22" fmla="*/ 181 w 520"/>
              <a:gd name="T23" fmla="*/ 434 h 435"/>
              <a:gd name="T24" fmla="*/ 181 w 520"/>
              <a:gd name="T25" fmla="*/ 434 h 435"/>
              <a:gd name="T26" fmla="*/ 181 w 520"/>
              <a:gd name="T27" fmla="*/ 434 h 435"/>
              <a:gd name="T28" fmla="*/ 181 w 520"/>
              <a:gd name="T29" fmla="*/ 434 h 435"/>
              <a:gd name="T30" fmla="*/ 181 w 520"/>
              <a:gd name="T31" fmla="*/ 434 h 435"/>
              <a:gd name="T32" fmla="*/ 173 w 520"/>
              <a:gd name="T33" fmla="*/ 434 h 435"/>
              <a:gd name="T34" fmla="*/ 173 w 520"/>
              <a:gd name="T35" fmla="*/ 434 h 435"/>
              <a:gd name="T36" fmla="*/ 173 w 520"/>
              <a:gd name="T37" fmla="*/ 434 h 435"/>
              <a:gd name="T38" fmla="*/ 173 w 520"/>
              <a:gd name="T39" fmla="*/ 434 h 435"/>
              <a:gd name="T40" fmla="*/ 173 w 520"/>
              <a:gd name="T41" fmla="*/ 434 h 435"/>
              <a:gd name="T42" fmla="*/ 173 w 520"/>
              <a:gd name="T43" fmla="*/ 434 h 435"/>
              <a:gd name="T44" fmla="*/ 173 w 520"/>
              <a:gd name="T45" fmla="*/ 434 h 435"/>
              <a:gd name="T46" fmla="*/ 165 w 520"/>
              <a:gd name="T47" fmla="*/ 434 h 435"/>
              <a:gd name="T48" fmla="*/ 165 w 520"/>
              <a:gd name="T49" fmla="*/ 434 h 435"/>
              <a:gd name="T50" fmla="*/ 165 w 520"/>
              <a:gd name="T51" fmla="*/ 434 h 435"/>
              <a:gd name="T52" fmla="*/ 165 w 520"/>
              <a:gd name="T53" fmla="*/ 434 h 435"/>
              <a:gd name="T54" fmla="*/ 165 w 520"/>
              <a:gd name="T55" fmla="*/ 434 h 435"/>
              <a:gd name="T56" fmla="*/ 157 w 520"/>
              <a:gd name="T57" fmla="*/ 434 h 435"/>
              <a:gd name="T58" fmla="*/ 157 w 520"/>
              <a:gd name="T59" fmla="*/ 434 h 435"/>
              <a:gd name="T60" fmla="*/ 157 w 520"/>
              <a:gd name="T61" fmla="*/ 426 h 435"/>
              <a:gd name="T62" fmla="*/ 7 w 520"/>
              <a:gd name="T63" fmla="*/ 276 h 435"/>
              <a:gd name="T64" fmla="*/ 7 w 520"/>
              <a:gd name="T65" fmla="*/ 237 h 435"/>
              <a:gd name="T66" fmla="*/ 39 w 520"/>
              <a:gd name="T67" fmla="*/ 237 h 435"/>
              <a:gd name="T68" fmla="*/ 173 w 520"/>
              <a:gd name="T69" fmla="*/ 378 h 435"/>
              <a:gd name="T70" fmla="*/ 472 w 520"/>
              <a:gd name="T71" fmla="*/ 8 h 435"/>
              <a:gd name="T72" fmla="*/ 503 w 520"/>
              <a:gd name="T73" fmla="*/ 8 h 435"/>
              <a:gd name="T74" fmla="*/ 503 w 520"/>
              <a:gd name="T75" fmla="*/ 3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20" h="435">
                <a:moveTo>
                  <a:pt x="503" y="39"/>
                </a:moveTo>
                <a:lnTo>
                  <a:pt x="503" y="39"/>
                </a:lnTo>
                <a:cubicBezTo>
                  <a:pt x="197" y="426"/>
                  <a:pt x="197" y="426"/>
                  <a:pt x="197" y="426"/>
                </a:cubicBezTo>
                <a:lnTo>
                  <a:pt x="189" y="434"/>
                </a:lnTo>
                <a:lnTo>
                  <a:pt x="189" y="434"/>
                </a:lnTo>
                <a:lnTo>
                  <a:pt x="189" y="434"/>
                </a:lnTo>
                <a:lnTo>
                  <a:pt x="189" y="434"/>
                </a:lnTo>
                <a:lnTo>
                  <a:pt x="189" y="434"/>
                </a:lnTo>
                <a:lnTo>
                  <a:pt x="189" y="434"/>
                </a:lnTo>
                <a:cubicBezTo>
                  <a:pt x="181" y="434"/>
                  <a:pt x="181" y="434"/>
                  <a:pt x="181" y="434"/>
                </a:cubicBezTo>
                <a:lnTo>
                  <a:pt x="181" y="434"/>
                </a:lnTo>
                <a:lnTo>
                  <a:pt x="181" y="434"/>
                </a:lnTo>
                <a:lnTo>
                  <a:pt x="181" y="434"/>
                </a:lnTo>
                <a:lnTo>
                  <a:pt x="181" y="434"/>
                </a:lnTo>
                <a:lnTo>
                  <a:pt x="181" y="434"/>
                </a:lnTo>
                <a:lnTo>
                  <a:pt x="181" y="434"/>
                </a:lnTo>
                <a:lnTo>
                  <a:pt x="173" y="434"/>
                </a:lnTo>
                <a:lnTo>
                  <a:pt x="173" y="434"/>
                </a:lnTo>
                <a:lnTo>
                  <a:pt x="173" y="434"/>
                </a:lnTo>
                <a:lnTo>
                  <a:pt x="173" y="434"/>
                </a:lnTo>
                <a:lnTo>
                  <a:pt x="173" y="434"/>
                </a:lnTo>
                <a:lnTo>
                  <a:pt x="173" y="434"/>
                </a:lnTo>
                <a:lnTo>
                  <a:pt x="173" y="434"/>
                </a:lnTo>
                <a:lnTo>
                  <a:pt x="165" y="434"/>
                </a:lnTo>
                <a:lnTo>
                  <a:pt x="165" y="434"/>
                </a:lnTo>
                <a:lnTo>
                  <a:pt x="165" y="434"/>
                </a:lnTo>
                <a:lnTo>
                  <a:pt x="165" y="434"/>
                </a:lnTo>
                <a:lnTo>
                  <a:pt x="165" y="434"/>
                </a:lnTo>
                <a:lnTo>
                  <a:pt x="157" y="434"/>
                </a:lnTo>
                <a:lnTo>
                  <a:pt x="157" y="434"/>
                </a:lnTo>
                <a:cubicBezTo>
                  <a:pt x="157" y="434"/>
                  <a:pt x="157" y="434"/>
                  <a:pt x="157" y="426"/>
                </a:cubicBezTo>
                <a:cubicBezTo>
                  <a:pt x="7" y="276"/>
                  <a:pt x="7" y="276"/>
                  <a:pt x="7" y="276"/>
                </a:cubicBezTo>
                <a:cubicBezTo>
                  <a:pt x="0" y="268"/>
                  <a:pt x="0" y="252"/>
                  <a:pt x="7" y="237"/>
                </a:cubicBezTo>
                <a:cubicBezTo>
                  <a:pt x="15" y="229"/>
                  <a:pt x="31" y="229"/>
                  <a:pt x="39" y="237"/>
                </a:cubicBezTo>
                <a:cubicBezTo>
                  <a:pt x="173" y="378"/>
                  <a:pt x="173" y="378"/>
                  <a:pt x="173" y="378"/>
                </a:cubicBezTo>
                <a:cubicBezTo>
                  <a:pt x="472" y="8"/>
                  <a:pt x="472" y="8"/>
                  <a:pt x="472" y="8"/>
                </a:cubicBezTo>
                <a:cubicBezTo>
                  <a:pt x="480" y="0"/>
                  <a:pt x="495" y="0"/>
                  <a:pt x="503" y="8"/>
                </a:cubicBezTo>
                <a:cubicBezTo>
                  <a:pt x="511" y="16"/>
                  <a:pt x="519" y="31"/>
                  <a:pt x="503" y="39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5" name="Freeform 472"/>
          <p:cNvSpPr>
            <a:spLocks noChangeArrowheads="1"/>
          </p:cNvSpPr>
          <p:nvPr/>
        </p:nvSpPr>
        <p:spPr bwMode="auto">
          <a:xfrm>
            <a:off x="8061779" y="2838188"/>
            <a:ext cx="348951" cy="348952"/>
          </a:xfrm>
          <a:custGeom>
            <a:avLst/>
            <a:gdLst>
              <a:gd name="T0" fmla="*/ 615 w 640"/>
              <a:gd name="T1" fmla="*/ 292 h 640"/>
              <a:gd name="T2" fmla="*/ 615 w 640"/>
              <a:gd name="T3" fmla="*/ 292 h 640"/>
              <a:gd name="T4" fmla="*/ 583 w 640"/>
              <a:gd name="T5" fmla="*/ 316 h 640"/>
              <a:gd name="T6" fmla="*/ 583 w 640"/>
              <a:gd name="T7" fmla="*/ 584 h 640"/>
              <a:gd name="T8" fmla="*/ 55 w 640"/>
              <a:gd name="T9" fmla="*/ 584 h 640"/>
              <a:gd name="T10" fmla="*/ 55 w 640"/>
              <a:gd name="T11" fmla="*/ 48 h 640"/>
              <a:gd name="T12" fmla="*/ 315 w 640"/>
              <a:gd name="T13" fmla="*/ 48 h 640"/>
              <a:gd name="T14" fmla="*/ 347 w 640"/>
              <a:gd name="T15" fmla="*/ 24 h 640"/>
              <a:gd name="T16" fmla="*/ 315 w 640"/>
              <a:gd name="T17" fmla="*/ 0 h 640"/>
              <a:gd name="T18" fmla="*/ 31 w 640"/>
              <a:gd name="T19" fmla="*/ 0 h 640"/>
              <a:gd name="T20" fmla="*/ 0 w 640"/>
              <a:gd name="T21" fmla="*/ 32 h 640"/>
              <a:gd name="T22" fmla="*/ 0 w 640"/>
              <a:gd name="T23" fmla="*/ 599 h 640"/>
              <a:gd name="T24" fmla="*/ 31 w 640"/>
              <a:gd name="T25" fmla="*/ 639 h 640"/>
              <a:gd name="T26" fmla="*/ 599 w 640"/>
              <a:gd name="T27" fmla="*/ 639 h 640"/>
              <a:gd name="T28" fmla="*/ 639 w 640"/>
              <a:gd name="T29" fmla="*/ 599 h 640"/>
              <a:gd name="T30" fmla="*/ 639 w 640"/>
              <a:gd name="T31" fmla="*/ 316 h 640"/>
              <a:gd name="T32" fmla="*/ 615 w 640"/>
              <a:gd name="T33" fmla="*/ 292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40" h="640">
                <a:moveTo>
                  <a:pt x="615" y="292"/>
                </a:moveTo>
                <a:lnTo>
                  <a:pt x="615" y="292"/>
                </a:lnTo>
                <a:cubicBezTo>
                  <a:pt x="599" y="292"/>
                  <a:pt x="583" y="300"/>
                  <a:pt x="583" y="316"/>
                </a:cubicBezTo>
                <a:cubicBezTo>
                  <a:pt x="583" y="584"/>
                  <a:pt x="583" y="584"/>
                  <a:pt x="583" y="584"/>
                </a:cubicBezTo>
                <a:cubicBezTo>
                  <a:pt x="55" y="584"/>
                  <a:pt x="55" y="584"/>
                  <a:pt x="55" y="584"/>
                </a:cubicBezTo>
                <a:cubicBezTo>
                  <a:pt x="55" y="48"/>
                  <a:pt x="55" y="48"/>
                  <a:pt x="55" y="48"/>
                </a:cubicBezTo>
                <a:cubicBezTo>
                  <a:pt x="315" y="48"/>
                  <a:pt x="315" y="48"/>
                  <a:pt x="315" y="48"/>
                </a:cubicBezTo>
                <a:cubicBezTo>
                  <a:pt x="331" y="48"/>
                  <a:pt x="347" y="40"/>
                  <a:pt x="347" y="24"/>
                </a:cubicBezTo>
                <a:cubicBezTo>
                  <a:pt x="347" y="8"/>
                  <a:pt x="331" y="0"/>
                  <a:pt x="315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16" y="0"/>
                  <a:pt x="0" y="16"/>
                  <a:pt x="0" y="32"/>
                </a:cubicBezTo>
                <a:cubicBezTo>
                  <a:pt x="0" y="599"/>
                  <a:pt x="0" y="599"/>
                  <a:pt x="0" y="599"/>
                </a:cubicBezTo>
                <a:cubicBezTo>
                  <a:pt x="0" y="623"/>
                  <a:pt x="16" y="639"/>
                  <a:pt x="31" y="639"/>
                </a:cubicBezTo>
                <a:cubicBezTo>
                  <a:pt x="599" y="639"/>
                  <a:pt x="599" y="639"/>
                  <a:pt x="599" y="639"/>
                </a:cubicBezTo>
                <a:cubicBezTo>
                  <a:pt x="623" y="639"/>
                  <a:pt x="639" y="623"/>
                  <a:pt x="639" y="599"/>
                </a:cubicBezTo>
                <a:cubicBezTo>
                  <a:pt x="639" y="316"/>
                  <a:pt x="639" y="316"/>
                  <a:pt x="639" y="316"/>
                </a:cubicBezTo>
                <a:cubicBezTo>
                  <a:pt x="639" y="300"/>
                  <a:pt x="631" y="292"/>
                  <a:pt x="615" y="292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6" name="Freeform 473"/>
          <p:cNvSpPr>
            <a:spLocks noChangeArrowheads="1"/>
          </p:cNvSpPr>
          <p:nvPr/>
        </p:nvSpPr>
        <p:spPr bwMode="auto">
          <a:xfrm>
            <a:off x="8254304" y="2794870"/>
            <a:ext cx="197338" cy="194932"/>
          </a:xfrm>
          <a:custGeom>
            <a:avLst/>
            <a:gdLst>
              <a:gd name="T0" fmla="*/ 347 w 363"/>
              <a:gd name="T1" fmla="*/ 95 h 356"/>
              <a:gd name="T2" fmla="*/ 347 w 363"/>
              <a:gd name="T3" fmla="*/ 95 h 356"/>
              <a:gd name="T4" fmla="*/ 276 w 363"/>
              <a:gd name="T5" fmla="*/ 16 h 356"/>
              <a:gd name="T6" fmla="*/ 252 w 363"/>
              <a:gd name="T7" fmla="*/ 0 h 356"/>
              <a:gd name="T8" fmla="*/ 236 w 363"/>
              <a:gd name="T9" fmla="*/ 8 h 356"/>
              <a:gd name="T10" fmla="*/ 39 w 363"/>
              <a:gd name="T11" fmla="*/ 213 h 356"/>
              <a:gd name="T12" fmla="*/ 31 w 363"/>
              <a:gd name="T13" fmla="*/ 221 h 356"/>
              <a:gd name="T14" fmla="*/ 0 w 363"/>
              <a:gd name="T15" fmla="*/ 324 h 356"/>
              <a:gd name="T16" fmla="*/ 8 w 363"/>
              <a:gd name="T17" fmla="*/ 347 h 356"/>
              <a:gd name="T18" fmla="*/ 23 w 363"/>
              <a:gd name="T19" fmla="*/ 355 h 356"/>
              <a:gd name="T20" fmla="*/ 31 w 363"/>
              <a:gd name="T21" fmla="*/ 355 h 356"/>
              <a:gd name="T22" fmla="*/ 142 w 363"/>
              <a:gd name="T23" fmla="*/ 332 h 356"/>
              <a:gd name="T24" fmla="*/ 158 w 363"/>
              <a:gd name="T25" fmla="*/ 332 h 356"/>
              <a:gd name="T26" fmla="*/ 347 w 363"/>
              <a:gd name="T27" fmla="*/ 127 h 356"/>
              <a:gd name="T28" fmla="*/ 347 w 363"/>
              <a:gd name="T29" fmla="*/ 95 h 356"/>
              <a:gd name="T30" fmla="*/ 118 w 363"/>
              <a:gd name="T31" fmla="*/ 284 h 356"/>
              <a:gd name="T32" fmla="*/ 118 w 363"/>
              <a:gd name="T33" fmla="*/ 284 h 356"/>
              <a:gd name="T34" fmla="*/ 63 w 363"/>
              <a:gd name="T35" fmla="*/ 292 h 356"/>
              <a:gd name="T36" fmla="*/ 79 w 363"/>
              <a:gd name="T37" fmla="*/ 245 h 356"/>
              <a:gd name="T38" fmla="*/ 181 w 363"/>
              <a:gd name="T39" fmla="*/ 142 h 356"/>
              <a:gd name="T40" fmla="*/ 221 w 363"/>
              <a:gd name="T41" fmla="*/ 182 h 356"/>
              <a:gd name="T42" fmla="*/ 118 w 363"/>
              <a:gd name="T43" fmla="*/ 284 h 356"/>
              <a:gd name="T44" fmla="*/ 260 w 363"/>
              <a:gd name="T45" fmla="*/ 142 h 356"/>
              <a:gd name="T46" fmla="*/ 260 w 363"/>
              <a:gd name="T47" fmla="*/ 142 h 356"/>
              <a:gd name="T48" fmla="*/ 221 w 363"/>
              <a:gd name="T49" fmla="*/ 103 h 356"/>
              <a:gd name="T50" fmla="*/ 252 w 363"/>
              <a:gd name="T51" fmla="*/ 71 h 356"/>
              <a:gd name="T52" fmla="*/ 292 w 363"/>
              <a:gd name="T53" fmla="*/ 111 h 356"/>
              <a:gd name="T54" fmla="*/ 260 w 363"/>
              <a:gd name="T55" fmla="*/ 142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63" h="356">
                <a:moveTo>
                  <a:pt x="347" y="95"/>
                </a:moveTo>
                <a:lnTo>
                  <a:pt x="347" y="95"/>
                </a:lnTo>
                <a:cubicBezTo>
                  <a:pt x="276" y="16"/>
                  <a:pt x="276" y="16"/>
                  <a:pt x="276" y="16"/>
                </a:cubicBezTo>
                <a:cubicBezTo>
                  <a:pt x="268" y="8"/>
                  <a:pt x="260" y="8"/>
                  <a:pt x="252" y="0"/>
                </a:cubicBezTo>
                <a:cubicBezTo>
                  <a:pt x="244" y="0"/>
                  <a:pt x="236" y="8"/>
                  <a:pt x="236" y="8"/>
                </a:cubicBezTo>
                <a:cubicBezTo>
                  <a:pt x="39" y="213"/>
                  <a:pt x="39" y="213"/>
                  <a:pt x="39" y="213"/>
                </a:cubicBezTo>
                <a:cubicBezTo>
                  <a:pt x="31" y="213"/>
                  <a:pt x="31" y="221"/>
                  <a:pt x="31" y="221"/>
                </a:cubicBezTo>
                <a:cubicBezTo>
                  <a:pt x="0" y="324"/>
                  <a:pt x="0" y="324"/>
                  <a:pt x="0" y="324"/>
                </a:cubicBezTo>
                <a:cubicBezTo>
                  <a:pt x="0" y="332"/>
                  <a:pt x="0" y="340"/>
                  <a:pt x="8" y="347"/>
                </a:cubicBezTo>
                <a:cubicBezTo>
                  <a:pt x="15" y="355"/>
                  <a:pt x="23" y="355"/>
                  <a:pt x="23" y="355"/>
                </a:cubicBezTo>
                <a:cubicBezTo>
                  <a:pt x="31" y="355"/>
                  <a:pt x="31" y="355"/>
                  <a:pt x="31" y="355"/>
                </a:cubicBezTo>
                <a:cubicBezTo>
                  <a:pt x="142" y="332"/>
                  <a:pt x="142" y="332"/>
                  <a:pt x="142" y="332"/>
                </a:cubicBezTo>
                <a:cubicBezTo>
                  <a:pt x="142" y="332"/>
                  <a:pt x="149" y="332"/>
                  <a:pt x="158" y="332"/>
                </a:cubicBezTo>
                <a:cubicBezTo>
                  <a:pt x="347" y="127"/>
                  <a:pt x="347" y="127"/>
                  <a:pt x="347" y="127"/>
                </a:cubicBezTo>
                <a:cubicBezTo>
                  <a:pt x="362" y="119"/>
                  <a:pt x="362" y="103"/>
                  <a:pt x="347" y="95"/>
                </a:cubicBezTo>
                <a:close/>
                <a:moveTo>
                  <a:pt x="118" y="284"/>
                </a:moveTo>
                <a:lnTo>
                  <a:pt x="118" y="284"/>
                </a:lnTo>
                <a:cubicBezTo>
                  <a:pt x="63" y="292"/>
                  <a:pt x="63" y="292"/>
                  <a:pt x="63" y="292"/>
                </a:cubicBezTo>
                <a:cubicBezTo>
                  <a:pt x="79" y="245"/>
                  <a:pt x="79" y="245"/>
                  <a:pt x="79" y="245"/>
                </a:cubicBezTo>
                <a:cubicBezTo>
                  <a:pt x="181" y="142"/>
                  <a:pt x="181" y="142"/>
                  <a:pt x="181" y="142"/>
                </a:cubicBezTo>
                <a:cubicBezTo>
                  <a:pt x="221" y="182"/>
                  <a:pt x="221" y="182"/>
                  <a:pt x="221" y="182"/>
                </a:cubicBezTo>
                <a:lnTo>
                  <a:pt x="118" y="284"/>
                </a:lnTo>
                <a:close/>
                <a:moveTo>
                  <a:pt x="260" y="142"/>
                </a:moveTo>
                <a:lnTo>
                  <a:pt x="260" y="142"/>
                </a:lnTo>
                <a:cubicBezTo>
                  <a:pt x="221" y="103"/>
                  <a:pt x="221" y="103"/>
                  <a:pt x="221" y="103"/>
                </a:cubicBezTo>
                <a:cubicBezTo>
                  <a:pt x="252" y="71"/>
                  <a:pt x="252" y="71"/>
                  <a:pt x="252" y="71"/>
                </a:cubicBezTo>
                <a:cubicBezTo>
                  <a:pt x="292" y="111"/>
                  <a:pt x="292" y="111"/>
                  <a:pt x="292" y="111"/>
                </a:cubicBezTo>
                <a:lnTo>
                  <a:pt x="260" y="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7" name="Freeform 474"/>
          <p:cNvSpPr>
            <a:spLocks noChangeArrowheads="1"/>
          </p:cNvSpPr>
          <p:nvPr/>
        </p:nvSpPr>
        <p:spPr bwMode="auto">
          <a:xfrm>
            <a:off x="10239718" y="2773212"/>
            <a:ext cx="353766" cy="435588"/>
          </a:xfrm>
          <a:custGeom>
            <a:avLst/>
            <a:gdLst>
              <a:gd name="T0" fmla="*/ 647 w 648"/>
              <a:gd name="T1" fmla="*/ 229 h 797"/>
              <a:gd name="T2" fmla="*/ 647 w 648"/>
              <a:gd name="T3" fmla="*/ 229 h 797"/>
              <a:gd name="T4" fmla="*/ 639 w 648"/>
              <a:gd name="T5" fmla="*/ 205 h 797"/>
              <a:gd name="T6" fmla="*/ 434 w 648"/>
              <a:gd name="T7" fmla="*/ 8 h 797"/>
              <a:gd name="T8" fmla="*/ 418 w 648"/>
              <a:gd name="T9" fmla="*/ 0 h 797"/>
              <a:gd name="T10" fmla="*/ 418 w 648"/>
              <a:gd name="T11" fmla="*/ 0 h 797"/>
              <a:gd name="T12" fmla="*/ 32 w 648"/>
              <a:gd name="T13" fmla="*/ 0 h 797"/>
              <a:gd name="T14" fmla="*/ 0 w 648"/>
              <a:gd name="T15" fmla="*/ 55 h 797"/>
              <a:gd name="T16" fmla="*/ 0 w 648"/>
              <a:gd name="T17" fmla="*/ 773 h 797"/>
              <a:gd name="T18" fmla="*/ 24 w 648"/>
              <a:gd name="T19" fmla="*/ 796 h 797"/>
              <a:gd name="T20" fmla="*/ 623 w 648"/>
              <a:gd name="T21" fmla="*/ 796 h 797"/>
              <a:gd name="T22" fmla="*/ 647 w 648"/>
              <a:gd name="T23" fmla="*/ 773 h 797"/>
              <a:gd name="T24" fmla="*/ 647 w 648"/>
              <a:gd name="T25" fmla="*/ 229 h 797"/>
              <a:gd name="T26" fmla="*/ 442 w 648"/>
              <a:gd name="T27" fmla="*/ 189 h 797"/>
              <a:gd name="T28" fmla="*/ 442 w 648"/>
              <a:gd name="T29" fmla="*/ 189 h 797"/>
              <a:gd name="T30" fmla="*/ 442 w 648"/>
              <a:gd name="T31" fmla="*/ 95 h 797"/>
              <a:gd name="T32" fmla="*/ 544 w 648"/>
              <a:gd name="T33" fmla="*/ 189 h 797"/>
              <a:gd name="T34" fmla="*/ 442 w 648"/>
              <a:gd name="T35" fmla="*/ 189 h 797"/>
              <a:gd name="T36" fmla="*/ 56 w 648"/>
              <a:gd name="T37" fmla="*/ 741 h 797"/>
              <a:gd name="T38" fmla="*/ 56 w 648"/>
              <a:gd name="T39" fmla="*/ 741 h 797"/>
              <a:gd name="T40" fmla="*/ 56 w 648"/>
              <a:gd name="T41" fmla="*/ 55 h 797"/>
              <a:gd name="T42" fmla="*/ 387 w 648"/>
              <a:gd name="T43" fmla="*/ 55 h 797"/>
              <a:gd name="T44" fmla="*/ 387 w 648"/>
              <a:gd name="T45" fmla="*/ 221 h 797"/>
              <a:gd name="T46" fmla="*/ 418 w 648"/>
              <a:gd name="T47" fmla="*/ 244 h 797"/>
              <a:gd name="T48" fmla="*/ 592 w 648"/>
              <a:gd name="T49" fmla="*/ 244 h 797"/>
              <a:gd name="T50" fmla="*/ 592 w 648"/>
              <a:gd name="T51" fmla="*/ 244 h 797"/>
              <a:gd name="T52" fmla="*/ 592 w 648"/>
              <a:gd name="T53" fmla="*/ 741 h 797"/>
              <a:gd name="T54" fmla="*/ 56 w 648"/>
              <a:gd name="T55" fmla="*/ 741 h 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48" h="797">
                <a:moveTo>
                  <a:pt x="647" y="229"/>
                </a:moveTo>
                <a:lnTo>
                  <a:pt x="647" y="229"/>
                </a:lnTo>
                <a:cubicBezTo>
                  <a:pt x="647" y="221"/>
                  <a:pt x="647" y="213"/>
                  <a:pt x="639" y="205"/>
                </a:cubicBezTo>
                <a:cubicBezTo>
                  <a:pt x="434" y="8"/>
                  <a:pt x="434" y="8"/>
                  <a:pt x="434" y="8"/>
                </a:cubicBezTo>
                <a:cubicBezTo>
                  <a:pt x="434" y="0"/>
                  <a:pt x="426" y="0"/>
                  <a:pt x="418" y="0"/>
                </a:cubicBezTo>
                <a:lnTo>
                  <a:pt x="418" y="0"/>
                </a:lnTo>
                <a:cubicBezTo>
                  <a:pt x="32" y="0"/>
                  <a:pt x="32" y="0"/>
                  <a:pt x="32" y="0"/>
                </a:cubicBezTo>
                <a:cubicBezTo>
                  <a:pt x="16" y="0"/>
                  <a:pt x="0" y="24"/>
                  <a:pt x="0" y="55"/>
                </a:cubicBezTo>
                <a:cubicBezTo>
                  <a:pt x="0" y="773"/>
                  <a:pt x="0" y="773"/>
                  <a:pt x="0" y="773"/>
                </a:cubicBezTo>
                <a:cubicBezTo>
                  <a:pt x="0" y="789"/>
                  <a:pt x="8" y="796"/>
                  <a:pt x="24" y="796"/>
                </a:cubicBezTo>
                <a:cubicBezTo>
                  <a:pt x="623" y="796"/>
                  <a:pt x="623" y="796"/>
                  <a:pt x="623" y="796"/>
                </a:cubicBezTo>
                <a:cubicBezTo>
                  <a:pt x="639" y="796"/>
                  <a:pt x="647" y="789"/>
                  <a:pt x="647" y="773"/>
                </a:cubicBezTo>
                <a:cubicBezTo>
                  <a:pt x="647" y="229"/>
                  <a:pt x="647" y="229"/>
                  <a:pt x="647" y="229"/>
                </a:cubicBezTo>
                <a:close/>
                <a:moveTo>
                  <a:pt x="442" y="189"/>
                </a:moveTo>
                <a:lnTo>
                  <a:pt x="442" y="189"/>
                </a:lnTo>
                <a:cubicBezTo>
                  <a:pt x="442" y="95"/>
                  <a:pt x="442" y="95"/>
                  <a:pt x="442" y="95"/>
                </a:cubicBezTo>
                <a:cubicBezTo>
                  <a:pt x="544" y="189"/>
                  <a:pt x="544" y="189"/>
                  <a:pt x="544" y="189"/>
                </a:cubicBezTo>
                <a:lnTo>
                  <a:pt x="442" y="189"/>
                </a:lnTo>
                <a:close/>
                <a:moveTo>
                  <a:pt x="56" y="741"/>
                </a:moveTo>
                <a:lnTo>
                  <a:pt x="56" y="741"/>
                </a:lnTo>
                <a:cubicBezTo>
                  <a:pt x="56" y="55"/>
                  <a:pt x="56" y="55"/>
                  <a:pt x="56" y="55"/>
                </a:cubicBezTo>
                <a:cubicBezTo>
                  <a:pt x="387" y="55"/>
                  <a:pt x="387" y="55"/>
                  <a:pt x="387" y="55"/>
                </a:cubicBezTo>
                <a:cubicBezTo>
                  <a:pt x="387" y="221"/>
                  <a:pt x="387" y="221"/>
                  <a:pt x="387" y="221"/>
                </a:cubicBezTo>
                <a:cubicBezTo>
                  <a:pt x="387" y="237"/>
                  <a:pt x="403" y="244"/>
                  <a:pt x="418" y="244"/>
                </a:cubicBezTo>
                <a:cubicBezTo>
                  <a:pt x="592" y="244"/>
                  <a:pt x="592" y="244"/>
                  <a:pt x="592" y="244"/>
                </a:cubicBezTo>
                <a:lnTo>
                  <a:pt x="592" y="244"/>
                </a:lnTo>
                <a:cubicBezTo>
                  <a:pt x="592" y="741"/>
                  <a:pt x="592" y="741"/>
                  <a:pt x="592" y="741"/>
                </a:cubicBezTo>
                <a:lnTo>
                  <a:pt x="56" y="7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8" name="Freeform 475"/>
          <p:cNvSpPr>
            <a:spLocks noChangeArrowheads="1"/>
          </p:cNvSpPr>
          <p:nvPr/>
        </p:nvSpPr>
        <p:spPr bwMode="auto">
          <a:xfrm>
            <a:off x="10323949" y="2951298"/>
            <a:ext cx="180492" cy="31284"/>
          </a:xfrm>
          <a:custGeom>
            <a:avLst/>
            <a:gdLst>
              <a:gd name="T0" fmla="*/ 308 w 332"/>
              <a:gd name="T1" fmla="*/ 0 h 57"/>
              <a:gd name="T2" fmla="*/ 308 w 332"/>
              <a:gd name="T3" fmla="*/ 0 h 57"/>
              <a:gd name="T4" fmla="*/ 24 w 332"/>
              <a:gd name="T5" fmla="*/ 0 h 57"/>
              <a:gd name="T6" fmla="*/ 0 w 332"/>
              <a:gd name="T7" fmla="*/ 24 h 57"/>
              <a:gd name="T8" fmla="*/ 24 w 332"/>
              <a:gd name="T9" fmla="*/ 56 h 57"/>
              <a:gd name="T10" fmla="*/ 308 w 332"/>
              <a:gd name="T11" fmla="*/ 56 h 57"/>
              <a:gd name="T12" fmla="*/ 331 w 332"/>
              <a:gd name="T13" fmla="*/ 24 h 57"/>
              <a:gd name="T14" fmla="*/ 308 w 332"/>
              <a:gd name="T15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2" h="57">
                <a:moveTo>
                  <a:pt x="308" y="0"/>
                </a:moveTo>
                <a:lnTo>
                  <a:pt x="308" y="0"/>
                </a:lnTo>
                <a:cubicBezTo>
                  <a:pt x="24" y="0"/>
                  <a:pt x="24" y="0"/>
                  <a:pt x="24" y="0"/>
                </a:cubicBezTo>
                <a:cubicBezTo>
                  <a:pt x="8" y="0"/>
                  <a:pt x="0" y="8"/>
                  <a:pt x="0" y="24"/>
                </a:cubicBezTo>
                <a:cubicBezTo>
                  <a:pt x="0" y="40"/>
                  <a:pt x="8" y="56"/>
                  <a:pt x="24" y="56"/>
                </a:cubicBezTo>
                <a:cubicBezTo>
                  <a:pt x="308" y="56"/>
                  <a:pt x="308" y="56"/>
                  <a:pt x="308" y="56"/>
                </a:cubicBezTo>
                <a:cubicBezTo>
                  <a:pt x="323" y="56"/>
                  <a:pt x="331" y="40"/>
                  <a:pt x="331" y="24"/>
                </a:cubicBezTo>
                <a:cubicBezTo>
                  <a:pt x="331" y="8"/>
                  <a:pt x="323" y="0"/>
                  <a:pt x="308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" name="Freeform 476"/>
          <p:cNvSpPr>
            <a:spLocks noChangeArrowheads="1"/>
          </p:cNvSpPr>
          <p:nvPr/>
        </p:nvSpPr>
        <p:spPr bwMode="auto">
          <a:xfrm>
            <a:off x="10323949" y="3028308"/>
            <a:ext cx="180492" cy="31284"/>
          </a:xfrm>
          <a:custGeom>
            <a:avLst/>
            <a:gdLst>
              <a:gd name="T0" fmla="*/ 308 w 332"/>
              <a:gd name="T1" fmla="*/ 0 h 56"/>
              <a:gd name="T2" fmla="*/ 308 w 332"/>
              <a:gd name="T3" fmla="*/ 0 h 56"/>
              <a:gd name="T4" fmla="*/ 24 w 332"/>
              <a:gd name="T5" fmla="*/ 0 h 56"/>
              <a:gd name="T6" fmla="*/ 0 w 332"/>
              <a:gd name="T7" fmla="*/ 24 h 56"/>
              <a:gd name="T8" fmla="*/ 24 w 332"/>
              <a:gd name="T9" fmla="*/ 55 h 56"/>
              <a:gd name="T10" fmla="*/ 308 w 332"/>
              <a:gd name="T11" fmla="*/ 55 h 56"/>
              <a:gd name="T12" fmla="*/ 331 w 332"/>
              <a:gd name="T13" fmla="*/ 24 h 56"/>
              <a:gd name="T14" fmla="*/ 308 w 332"/>
              <a:gd name="T15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2" h="56">
                <a:moveTo>
                  <a:pt x="308" y="0"/>
                </a:moveTo>
                <a:lnTo>
                  <a:pt x="308" y="0"/>
                </a:lnTo>
                <a:cubicBezTo>
                  <a:pt x="24" y="0"/>
                  <a:pt x="24" y="0"/>
                  <a:pt x="24" y="0"/>
                </a:cubicBezTo>
                <a:cubicBezTo>
                  <a:pt x="8" y="0"/>
                  <a:pt x="0" y="8"/>
                  <a:pt x="0" y="24"/>
                </a:cubicBezTo>
                <a:cubicBezTo>
                  <a:pt x="0" y="40"/>
                  <a:pt x="8" y="55"/>
                  <a:pt x="24" y="55"/>
                </a:cubicBezTo>
                <a:cubicBezTo>
                  <a:pt x="308" y="55"/>
                  <a:pt x="308" y="55"/>
                  <a:pt x="308" y="55"/>
                </a:cubicBezTo>
                <a:cubicBezTo>
                  <a:pt x="323" y="55"/>
                  <a:pt x="331" y="40"/>
                  <a:pt x="331" y="24"/>
                </a:cubicBezTo>
                <a:cubicBezTo>
                  <a:pt x="331" y="8"/>
                  <a:pt x="323" y="0"/>
                  <a:pt x="308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0" name="Freeform 477"/>
          <p:cNvSpPr>
            <a:spLocks noChangeArrowheads="1"/>
          </p:cNvSpPr>
          <p:nvPr/>
        </p:nvSpPr>
        <p:spPr bwMode="auto">
          <a:xfrm>
            <a:off x="10323949" y="3100504"/>
            <a:ext cx="180492" cy="31284"/>
          </a:xfrm>
          <a:custGeom>
            <a:avLst/>
            <a:gdLst>
              <a:gd name="T0" fmla="*/ 308 w 332"/>
              <a:gd name="T1" fmla="*/ 0 h 56"/>
              <a:gd name="T2" fmla="*/ 308 w 332"/>
              <a:gd name="T3" fmla="*/ 0 h 56"/>
              <a:gd name="T4" fmla="*/ 24 w 332"/>
              <a:gd name="T5" fmla="*/ 0 h 56"/>
              <a:gd name="T6" fmla="*/ 0 w 332"/>
              <a:gd name="T7" fmla="*/ 32 h 56"/>
              <a:gd name="T8" fmla="*/ 24 w 332"/>
              <a:gd name="T9" fmla="*/ 55 h 56"/>
              <a:gd name="T10" fmla="*/ 308 w 332"/>
              <a:gd name="T11" fmla="*/ 55 h 56"/>
              <a:gd name="T12" fmla="*/ 331 w 332"/>
              <a:gd name="T13" fmla="*/ 32 h 56"/>
              <a:gd name="T14" fmla="*/ 308 w 332"/>
              <a:gd name="T15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2" h="56">
                <a:moveTo>
                  <a:pt x="308" y="0"/>
                </a:moveTo>
                <a:lnTo>
                  <a:pt x="308" y="0"/>
                </a:lnTo>
                <a:cubicBezTo>
                  <a:pt x="24" y="0"/>
                  <a:pt x="24" y="0"/>
                  <a:pt x="24" y="0"/>
                </a:cubicBezTo>
                <a:cubicBezTo>
                  <a:pt x="8" y="0"/>
                  <a:pt x="0" y="16"/>
                  <a:pt x="0" y="32"/>
                </a:cubicBezTo>
                <a:cubicBezTo>
                  <a:pt x="0" y="48"/>
                  <a:pt x="8" y="55"/>
                  <a:pt x="24" y="55"/>
                </a:cubicBezTo>
                <a:cubicBezTo>
                  <a:pt x="308" y="55"/>
                  <a:pt x="308" y="55"/>
                  <a:pt x="308" y="55"/>
                </a:cubicBezTo>
                <a:cubicBezTo>
                  <a:pt x="323" y="55"/>
                  <a:pt x="331" y="48"/>
                  <a:pt x="331" y="32"/>
                </a:cubicBezTo>
                <a:cubicBezTo>
                  <a:pt x="331" y="16"/>
                  <a:pt x="323" y="0"/>
                  <a:pt x="308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1" name="Freeform 478"/>
          <p:cNvSpPr>
            <a:spLocks noChangeArrowheads="1"/>
          </p:cNvSpPr>
          <p:nvPr/>
        </p:nvSpPr>
        <p:spPr bwMode="auto">
          <a:xfrm>
            <a:off x="3705898" y="2804496"/>
            <a:ext cx="462060" cy="380237"/>
          </a:xfrm>
          <a:custGeom>
            <a:avLst/>
            <a:gdLst>
              <a:gd name="T0" fmla="*/ 765 w 845"/>
              <a:gd name="T1" fmla="*/ 79 h 695"/>
              <a:gd name="T2" fmla="*/ 765 w 845"/>
              <a:gd name="T3" fmla="*/ 79 h 695"/>
              <a:gd name="T4" fmla="*/ 568 w 845"/>
              <a:gd name="T5" fmla="*/ 0 h 695"/>
              <a:gd name="T6" fmla="*/ 268 w 845"/>
              <a:gd name="T7" fmla="*/ 0 h 695"/>
              <a:gd name="T8" fmla="*/ 79 w 845"/>
              <a:gd name="T9" fmla="*/ 79 h 695"/>
              <a:gd name="T10" fmla="*/ 0 w 845"/>
              <a:gd name="T11" fmla="*/ 268 h 695"/>
              <a:gd name="T12" fmla="*/ 31 w 845"/>
              <a:gd name="T13" fmla="*/ 402 h 695"/>
              <a:gd name="T14" fmla="*/ 110 w 845"/>
              <a:gd name="T15" fmla="*/ 489 h 695"/>
              <a:gd name="T16" fmla="*/ 79 w 845"/>
              <a:gd name="T17" fmla="*/ 662 h 695"/>
              <a:gd name="T18" fmla="*/ 94 w 845"/>
              <a:gd name="T19" fmla="*/ 686 h 695"/>
              <a:gd name="T20" fmla="*/ 110 w 845"/>
              <a:gd name="T21" fmla="*/ 694 h 695"/>
              <a:gd name="T22" fmla="*/ 118 w 845"/>
              <a:gd name="T23" fmla="*/ 686 h 695"/>
              <a:gd name="T24" fmla="*/ 394 w 845"/>
              <a:gd name="T25" fmla="*/ 576 h 695"/>
              <a:gd name="T26" fmla="*/ 568 w 845"/>
              <a:gd name="T27" fmla="*/ 536 h 695"/>
              <a:gd name="T28" fmla="*/ 757 w 845"/>
              <a:gd name="T29" fmla="*/ 458 h 695"/>
              <a:gd name="T30" fmla="*/ 836 w 845"/>
              <a:gd name="T31" fmla="*/ 268 h 695"/>
              <a:gd name="T32" fmla="*/ 765 w 845"/>
              <a:gd name="T33" fmla="*/ 79 h 695"/>
              <a:gd name="T34" fmla="*/ 725 w 845"/>
              <a:gd name="T35" fmla="*/ 418 h 695"/>
              <a:gd name="T36" fmla="*/ 725 w 845"/>
              <a:gd name="T37" fmla="*/ 418 h 695"/>
              <a:gd name="T38" fmla="*/ 568 w 845"/>
              <a:gd name="T39" fmla="*/ 481 h 695"/>
              <a:gd name="T40" fmla="*/ 370 w 845"/>
              <a:gd name="T41" fmla="*/ 528 h 695"/>
              <a:gd name="T42" fmla="*/ 142 w 845"/>
              <a:gd name="T43" fmla="*/ 623 h 695"/>
              <a:gd name="T44" fmla="*/ 166 w 845"/>
              <a:gd name="T45" fmla="*/ 481 h 695"/>
              <a:gd name="T46" fmla="*/ 157 w 845"/>
              <a:gd name="T47" fmla="*/ 450 h 695"/>
              <a:gd name="T48" fmla="*/ 157 w 845"/>
              <a:gd name="T49" fmla="*/ 450 h 695"/>
              <a:gd name="T50" fmla="*/ 79 w 845"/>
              <a:gd name="T51" fmla="*/ 379 h 695"/>
              <a:gd name="T52" fmla="*/ 55 w 845"/>
              <a:gd name="T53" fmla="*/ 268 h 695"/>
              <a:gd name="T54" fmla="*/ 118 w 845"/>
              <a:gd name="T55" fmla="*/ 118 h 695"/>
              <a:gd name="T56" fmla="*/ 268 w 845"/>
              <a:gd name="T57" fmla="*/ 55 h 695"/>
              <a:gd name="T58" fmla="*/ 568 w 845"/>
              <a:gd name="T59" fmla="*/ 55 h 695"/>
              <a:gd name="T60" fmla="*/ 725 w 845"/>
              <a:gd name="T61" fmla="*/ 118 h 695"/>
              <a:gd name="T62" fmla="*/ 788 w 845"/>
              <a:gd name="T63" fmla="*/ 268 h 695"/>
              <a:gd name="T64" fmla="*/ 788 w 845"/>
              <a:gd name="T65" fmla="*/ 268 h 695"/>
              <a:gd name="T66" fmla="*/ 725 w 845"/>
              <a:gd name="T67" fmla="*/ 418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45" h="695">
                <a:moveTo>
                  <a:pt x="765" y="79"/>
                </a:moveTo>
                <a:lnTo>
                  <a:pt x="765" y="79"/>
                </a:lnTo>
                <a:cubicBezTo>
                  <a:pt x="710" y="32"/>
                  <a:pt x="639" y="0"/>
                  <a:pt x="568" y="0"/>
                </a:cubicBezTo>
                <a:cubicBezTo>
                  <a:pt x="268" y="0"/>
                  <a:pt x="268" y="0"/>
                  <a:pt x="268" y="0"/>
                </a:cubicBezTo>
                <a:cubicBezTo>
                  <a:pt x="197" y="0"/>
                  <a:pt x="126" y="32"/>
                  <a:pt x="79" y="79"/>
                </a:cubicBezTo>
                <a:cubicBezTo>
                  <a:pt x="23" y="126"/>
                  <a:pt x="0" y="197"/>
                  <a:pt x="0" y="268"/>
                </a:cubicBezTo>
                <a:cubicBezTo>
                  <a:pt x="0" y="316"/>
                  <a:pt x="8" y="363"/>
                  <a:pt x="31" y="402"/>
                </a:cubicBezTo>
                <a:cubicBezTo>
                  <a:pt x="55" y="434"/>
                  <a:pt x="79" y="465"/>
                  <a:pt x="110" y="489"/>
                </a:cubicBezTo>
                <a:cubicBezTo>
                  <a:pt x="94" y="584"/>
                  <a:pt x="87" y="655"/>
                  <a:pt x="79" y="662"/>
                </a:cubicBezTo>
                <a:cubicBezTo>
                  <a:pt x="79" y="671"/>
                  <a:pt x="87" y="678"/>
                  <a:pt x="94" y="686"/>
                </a:cubicBezTo>
                <a:cubicBezTo>
                  <a:pt x="94" y="686"/>
                  <a:pt x="102" y="694"/>
                  <a:pt x="110" y="694"/>
                </a:cubicBezTo>
                <a:cubicBezTo>
                  <a:pt x="110" y="694"/>
                  <a:pt x="118" y="694"/>
                  <a:pt x="118" y="686"/>
                </a:cubicBezTo>
                <a:cubicBezTo>
                  <a:pt x="126" y="686"/>
                  <a:pt x="260" y="639"/>
                  <a:pt x="394" y="576"/>
                </a:cubicBezTo>
                <a:cubicBezTo>
                  <a:pt x="449" y="552"/>
                  <a:pt x="513" y="536"/>
                  <a:pt x="568" y="536"/>
                </a:cubicBezTo>
                <a:cubicBezTo>
                  <a:pt x="639" y="536"/>
                  <a:pt x="710" y="513"/>
                  <a:pt x="757" y="458"/>
                </a:cubicBezTo>
                <a:cubicBezTo>
                  <a:pt x="812" y="410"/>
                  <a:pt x="836" y="339"/>
                  <a:pt x="836" y="268"/>
                </a:cubicBezTo>
                <a:cubicBezTo>
                  <a:pt x="844" y="197"/>
                  <a:pt x="812" y="134"/>
                  <a:pt x="765" y="79"/>
                </a:cubicBezTo>
                <a:close/>
                <a:moveTo>
                  <a:pt x="725" y="418"/>
                </a:moveTo>
                <a:lnTo>
                  <a:pt x="725" y="418"/>
                </a:lnTo>
                <a:cubicBezTo>
                  <a:pt x="678" y="458"/>
                  <a:pt x="631" y="481"/>
                  <a:pt x="568" y="481"/>
                </a:cubicBezTo>
                <a:cubicBezTo>
                  <a:pt x="504" y="481"/>
                  <a:pt x="434" y="497"/>
                  <a:pt x="370" y="528"/>
                </a:cubicBezTo>
                <a:cubicBezTo>
                  <a:pt x="284" y="568"/>
                  <a:pt x="197" y="599"/>
                  <a:pt x="142" y="623"/>
                </a:cubicBezTo>
                <a:cubicBezTo>
                  <a:pt x="150" y="592"/>
                  <a:pt x="157" y="536"/>
                  <a:pt x="166" y="481"/>
                </a:cubicBezTo>
                <a:cubicBezTo>
                  <a:pt x="173" y="473"/>
                  <a:pt x="166" y="458"/>
                  <a:pt x="157" y="450"/>
                </a:cubicBezTo>
                <a:lnTo>
                  <a:pt x="157" y="450"/>
                </a:lnTo>
                <a:cubicBezTo>
                  <a:pt x="126" y="434"/>
                  <a:pt x="102" y="410"/>
                  <a:pt x="79" y="379"/>
                </a:cubicBezTo>
                <a:cubicBezTo>
                  <a:pt x="63" y="339"/>
                  <a:pt x="55" y="308"/>
                  <a:pt x="55" y="268"/>
                </a:cubicBezTo>
                <a:cubicBezTo>
                  <a:pt x="55" y="213"/>
                  <a:pt x="71" y="158"/>
                  <a:pt x="118" y="118"/>
                </a:cubicBezTo>
                <a:cubicBezTo>
                  <a:pt x="157" y="79"/>
                  <a:pt x="205" y="55"/>
                  <a:pt x="268" y="55"/>
                </a:cubicBezTo>
                <a:cubicBezTo>
                  <a:pt x="568" y="55"/>
                  <a:pt x="568" y="55"/>
                  <a:pt x="568" y="55"/>
                </a:cubicBezTo>
                <a:cubicBezTo>
                  <a:pt x="623" y="55"/>
                  <a:pt x="678" y="79"/>
                  <a:pt x="725" y="118"/>
                </a:cubicBezTo>
                <a:cubicBezTo>
                  <a:pt x="765" y="158"/>
                  <a:pt x="788" y="213"/>
                  <a:pt x="788" y="268"/>
                </a:cubicBezTo>
                <a:lnTo>
                  <a:pt x="788" y="268"/>
                </a:lnTo>
                <a:cubicBezTo>
                  <a:pt x="788" y="324"/>
                  <a:pt x="765" y="379"/>
                  <a:pt x="725" y="4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2" name="Freeform 479"/>
          <p:cNvSpPr>
            <a:spLocks noChangeArrowheads="1"/>
          </p:cNvSpPr>
          <p:nvPr/>
        </p:nvSpPr>
        <p:spPr bwMode="auto">
          <a:xfrm>
            <a:off x="4028378" y="2915198"/>
            <a:ext cx="60164" cy="60165"/>
          </a:xfrm>
          <a:custGeom>
            <a:avLst/>
            <a:gdLst>
              <a:gd name="T0" fmla="*/ 56 w 112"/>
              <a:gd name="T1" fmla="*/ 0 h 112"/>
              <a:gd name="T2" fmla="*/ 56 w 112"/>
              <a:gd name="T3" fmla="*/ 0 h 112"/>
              <a:gd name="T4" fmla="*/ 0 w 112"/>
              <a:gd name="T5" fmla="*/ 56 h 112"/>
              <a:gd name="T6" fmla="*/ 56 w 112"/>
              <a:gd name="T7" fmla="*/ 111 h 112"/>
              <a:gd name="T8" fmla="*/ 111 w 112"/>
              <a:gd name="T9" fmla="*/ 56 h 112"/>
              <a:gd name="T10" fmla="*/ 56 w 112"/>
              <a:gd name="T11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2" h="112">
                <a:moveTo>
                  <a:pt x="56" y="0"/>
                </a:moveTo>
                <a:lnTo>
                  <a:pt x="56" y="0"/>
                </a:lnTo>
                <a:cubicBezTo>
                  <a:pt x="24" y="0"/>
                  <a:pt x="0" y="24"/>
                  <a:pt x="0" y="56"/>
                </a:cubicBezTo>
                <a:cubicBezTo>
                  <a:pt x="0" y="87"/>
                  <a:pt x="24" y="111"/>
                  <a:pt x="56" y="111"/>
                </a:cubicBezTo>
                <a:cubicBezTo>
                  <a:pt x="87" y="111"/>
                  <a:pt x="111" y="87"/>
                  <a:pt x="111" y="56"/>
                </a:cubicBezTo>
                <a:cubicBezTo>
                  <a:pt x="111" y="24"/>
                  <a:pt x="87" y="0"/>
                  <a:pt x="56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" name="Freeform 480"/>
          <p:cNvSpPr>
            <a:spLocks noChangeArrowheads="1"/>
          </p:cNvSpPr>
          <p:nvPr/>
        </p:nvSpPr>
        <p:spPr bwMode="auto">
          <a:xfrm>
            <a:off x="3908050" y="2915198"/>
            <a:ext cx="60164" cy="60165"/>
          </a:xfrm>
          <a:custGeom>
            <a:avLst/>
            <a:gdLst>
              <a:gd name="T0" fmla="*/ 56 w 112"/>
              <a:gd name="T1" fmla="*/ 0 h 112"/>
              <a:gd name="T2" fmla="*/ 56 w 112"/>
              <a:gd name="T3" fmla="*/ 0 h 112"/>
              <a:gd name="T4" fmla="*/ 0 w 112"/>
              <a:gd name="T5" fmla="*/ 56 h 112"/>
              <a:gd name="T6" fmla="*/ 56 w 112"/>
              <a:gd name="T7" fmla="*/ 111 h 112"/>
              <a:gd name="T8" fmla="*/ 111 w 112"/>
              <a:gd name="T9" fmla="*/ 56 h 112"/>
              <a:gd name="T10" fmla="*/ 56 w 112"/>
              <a:gd name="T11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2" h="112">
                <a:moveTo>
                  <a:pt x="56" y="0"/>
                </a:moveTo>
                <a:lnTo>
                  <a:pt x="56" y="0"/>
                </a:lnTo>
                <a:cubicBezTo>
                  <a:pt x="24" y="0"/>
                  <a:pt x="0" y="24"/>
                  <a:pt x="0" y="56"/>
                </a:cubicBezTo>
                <a:cubicBezTo>
                  <a:pt x="0" y="87"/>
                  <a:pt x="24" y="111"/>
                  <a:pt x="56" y="111"/>
                </a:cubicBezTo>
                <a:cubicBezTo>
                  <a:pt x="87" y="111"/>
                  <a:pt x="111" y="87"/>
                  <a:pt x="111" y="56"/>
                </a:cubicBezTo>
                <a:cubicBezTo>
                  <a:pt x="111" y="24"/>
                  <a:pt x="87" y="0"/>
                  <a:pt x="56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" name="Freeform 481"/>
          <p:cNvSpPr>
            <a:spLocks noChangeArrowheads="1"/>
          </p:cNvSpPr>
          <p:nvPr/>
        </p:nvSpPr>
        <p:spPr bwMode="auto">
          <a:xfrm>
            <a:off x="3782908" y="2915198"/>
            <a:ext cx="60164" cy="60165"/>
          </a:xfrm>
          <a:custGeom>
            <a:avLst/>
            <a:gdLst>
              <a:gd name="T0" fmla="*/ 55 w 111"/>
              <a:gd name="T1" fmla="*/ 0 h 112"/>
              <a:gd name="T2" fmla="*/ 55 w 111"/>
              <a:gd name="T3" fmla="*/ 0 h 112"/>
              <a:gd name="T4" fmla="*/ 0 w 111"/>
              <a:gd name="T5" fmla="*/ 56 h 112"/>
              <a:gd name="T6" fmla="*/ 55 w 111"/>
              <a:gd name="T7" fmla="*/ 111 h 112"/>
              <a:gd name="T8" fmla="*/ 110 w 111"/>
              <a:gd name="T9" fmla="*/ 56 h 112"/>
              <a:gd name="T10" fmla="*/ 55 w 111"/>
              <a:gd name="T11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112">
                <a:moveTo>
                  <a:pt x="55" y="0"/>
                </a:moveTo>
                <a:lnTo>
                  <a:pt x="55" y="0"/>
                </a:lnTo>
                <a:cubicBezTo>
                  <a:pt x="24" y="0"/>
                  <a:pt x="0" y="24"/>
                  <a:pt x="0" y="56"/>
                </a:cubicBezTo>
                <a:cubicBezTo>
                  <a:pt x="0" y="87"/>
                  <a:pt x="24" y="111"/>
                  <a:pt x="55" y="111"/>
                </a:cubicBezTo>
                <a:cubicBezTo>
                  <a:pt x="87" y="111"/>
                  <a:pt x="110" y="87"/>
                  <a:pt x="110" y="56"/>
                </a:cubicBezTo>
                <a:cubicBezTo>
                  <a:pt x="110" y="24"/>
                  <a:pt x="87" y="0"/>
                  <a:pt x="55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" name="Freeform 482"/>
          <p:cNvSpPr>
            <a:spLocks noChangeArrowheads="1"/>
          </p:cNvSpPr>
          <p:nvPr/>
        </p:nvSpPr>
        <p:spPr bwMode="auto">
          <a:xfrm>
            <a:off x="1604967" y="2816530"/>
            <a:ext cx="168460" cy="173272"/>
          </a:xfrm>
          <a:custGeom>
            <a:avLst/>
            <a:gdLst>
              <a:gd name="T0" fmla="*/ 150 w 309"/>
              <a:gd name="T1" fmla="*/ 315 h 316"/>
              <a:gd name="T2" fmla="*/ 150 w 309"/>
              <a:gd name="T3" fmla="*/ 315 h 316"/>
              <a:gd name="T4" fmla="*/ 0 w 309"/>
              <a:gd name="T5" fmla="*/ 158 h 316"/>
              <a:gd name="T6" fmla="*/ 150 w 309"/>
              <a:gd name="T7" fmla="*/ 0 h 316"/>
              <a:gd name="T8" fmla="*/ 308 w 309"/>
              <a:gd name="T9" fmla="*/ 158 h 316"/>
              <a:gd name="T10" fmla="*/ 150 w 309"/>
              <a:gd name="T11" fmla="*/ 315 h 316"/>
              <a:gd name="T12" fmla="*/ 150 w 309"/>
              <a:gd name="T13" fmla="*/ 55 h 316"/>
              <a:gd name="T14" fmla="*/ 150 w 309"/>
              <a:gd name="T15" fmla="*/ 55 h 316"/>
              <a:gd name="T16" fmla="*/ 48 w 309"/>
              <a:gd name="T17" fmla="*/ 158 h 316"/>
              <a:gd name="T18" fmla="*/ 150 w 309"/>
              <a:gd name="T19" fmla="*/ 260 h 316"/>
              <a:gd name="T20" fmla="*/ 253 w 309"/>
              <a:gd name="T21" fmla="*/ 158 h 316"/>
              <a:gd name="T22" fmla="*/ 150 w 309"/>
              <a:gd name="T23" fmla="*/ 55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9" h="316">
                <a:moveTo>
                  <a:pt x="150" y="315"/>
                </a:moveTo>
                <a:lnTo>
                  <a:pt x="150" y="315"/>
                </a:lnTo>
                <a:cubicBezTo>
                  <a:pt x="63" y="315"/>
                  <a:pt x="0" y="244"/>
                  <a:pt x="0" y="158"/>
                </a:cubicBezTo>
                <a:cubicBezTo>
                  <a:pt x="0" y="71"/>
                  <a:pt x="63" y="0"/>
                  <a:pt x="150" y="0"/>
                </a:cubicBezTo>
                <a:cubicBezTo>
                  <a:pt x="237" y="0"/>
                  <a:pt x="308" y="71"/>
                  <a:pt x="308" y="158"/>
                </a:cubicBezTo>
                <a:cubicBezTo>
                  <a:pt x="308" y="244"/>
                  <a:pt x="237" y="315"/>
                  <a:pt x="150" y="315"/>
                </a:cubicBezTo>
                <a:close/>
                <a:moveTo>
                  <a:pt x="150" y="55"/>
                </a:moveTo>
                <a:lnTo>
                  <a:pt x="150" y="55"/>
                </a:lnTo>
                <a:cubicBezTo>
                  <a:pt x="95" y="55"/>
                  <a:pt x="48" y="102"/>
                  <a:pt x="48" y="158"/>
                </a:cubicBezTo>
                <a:cubicBezTo>
                  <a:pt x="48" y="213"/>
                  <a:pt x="95" y="260"/>
                  <a:pt x="150" y="260"/>
                </a:cubicBezTo>
                <a:cubicBezTo>
                  <a:pt x="205" y="260"/>
                  <a:pt x="253" y="213"/>
                  <a:pt x="253" y="158"/>
                </a:cubicBezTo>
                <a:cubicBezTo>
                  <a:pt x="253" y="102"/>
                  <a:pt x="205" y="55"/>
                  <a:pt x="150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" name="Freeform 483"/>
          <p:cNvSpPr>
            <a:spLocks noChangeArrowheads="1"/>
          </p:cNvSpPr>
          <p:nvPr/>
        </p:nvSpPr>
        <p:spPr bwMode="auto">
          <a:xfrm>
            <a:off x="1544804" y="3006648"/>
            <a:ext cx="288788" cy="158833"/>
          </a:xfrm>
          <a:custGeom>
            <a:avLst/>
            <a:gdLst>
              <a:gd name="T0" fmla="*/ 497 w 529"/>
              <a:gd name="T1" fmla="*/ 291 h 292"/>
              <a:gd name="T2" fmla="*/ 497 w 529"/>
              <a:gd name="T3" fmla="*/ 291 h 292"/>
              <a:gd name="T4" fmla="*/ 24 w 529"/>
              <a:gd name="T5" fmla="*/ 291 h 292"/>
              <a:gd name="T6" fmla="*/ 0 w 529"/>
              <a:gd name="T7" fmla="*/ 268 h 292"/>
              <a:gd name="T8" fmla="*/ 0 w 529"/>
              <a:gd name="T9" fmla="*/ 157 h 292"/>
              <a:gd name="T10" fmla="*/ 47 w 529"/>
              <a:gd name="T11" fmla="*/ 63 h 292"/>
              <a:gd name="T12" fmla="*/ 260 w 529"/>
              <a:gd name="T13" fmla="*/ 0 h 292"/>
              <a:gd name="T14" fmla="*/ 481 w 529"/>
              <a:gd name="T15" fmla="*/ 63 h 292"/>
              <a:gd name="T16" fmla="*/ 528 w 529"/>
              <a:gd name="T17" fmla="*/ 157 h 292"/>
              <a:gd name="T18" fmla="*/ 528 w 529"/>
              <a:gd name="T19" fmla="*/ 268 h 292"/>
              <a:gd name="T20" fmla="*/ 497 w 529"/>
              <a:gd name="T21" fmla="*/ 291 h 292"/>
              <a:gd name="T22" fmla="*/ 55 w 529"/>
              <a:gd name="T23" fmla="*/ 236 h 292"/>
              <a:gd name="T24" fmla="*/ 55 w 529"/>
              <a:gd name="T25" fmla="*/ 236 h 292"/>
              <a:gd name="T26" fmla="*/ 473 w 529"/>
              <a:gd name="T27" fmla="*/ 236 h 292"/>
              <a:gd name="T28" fmla="*/ 473 w 529"/>
              <a:gd name="T29" fmla="*/ 157 h 292"/>
              <a:gd name="T30" fmla="*/ 449 w 529"/>
              <a:gd name="T31" fmla="*/ 110 h 292"/>
              <a:gd name="T32" fmla="*/ 260 w 529"/>
              <a:gd name="T33" fmla="*/ 55 h 292"/>
              <a:gd name="T34" fmla="*/ 79 w 529"/>
              <a:gd name="T35" fmla="*/ 110 h 292"/>
              <a:gd name="T36" fmla="*/ 55 w 529"/>
              <a:gd name="T37" fmla="*/ 157 h 292"/>
              <a:gd name="T38" fmla="*/ 55 w 529"/>
              <a:gd name="T39" fmla="*/ 236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29" h="292">
                <a:moveTo>
                  <a:pt x="497" y="291"/>
                </a:moveTo>
                <a:lnTo>
                  <a:pt x="497" y="291"/>
                </a:lnTo>
                <a:cubicBezTo>
                  <a:pt x="24" y="291"/>
                  <a:pt x="24" y="291"/>
                  <a:pt x="24" y="291"/>
                </a:cubicBezTo>
                <a:cubicBezTo>
                  <a:pt x="8" y="291"/>
                  <a:pt x="0" y="284"/>
                  <a:pt x="0" y="268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18"/>
                  <a:pt x="16" y="87"/>
                  <a:pt x="47" y="63"/>
                </a:cubicBezTo>
                <a:cubicBezTo>
                  <a:pt x="110" y="23"/>
                  <a:pt x="181" y="0"/>
                  <a:pt x="260" y="0"/>
                </a:cubicBezTo>
                <a:cubicBezTo>
                  <a:pt x="339" y="0"/>
                  <a:pt x="418" y="23"/>
                  <a:pt x="481" y="63"/>
                </a:cubicBezTo>
                <a:cubicBezTo>
                  <a:pt x="505" y="87"/>
                  <a:pt x="528" y="118"/>
                  <a:pt x="528" y="157"/>
                </a:cubicBezTo>
                <a:cubicBezTo>
                  <a:pt x="528" y="189"/>
                  <a:pt x="528" y="228"/>
                  <a:pt x="528" y="268"/>
                </a:cubicBezTo>
                <a:cubicBezTo>
                  <a:pt x="528" y="284"/>
                  <a:pt x="512" y="291"/>
                  <a:pt x="497" y="291"/>
                </a:cubicBezTo>
                <a:close/>
                <a:moveTo>
                  <a:pt x="55" y="236"/>
                </a:moveTo>
                <a:lnTo>
                  <a:pt x="55" y="236"/>
                </a:lnTo>
                <a:cubicBezTo>
                  <a:pt x="473" y="236"/>
                  <a:pt x="473" y="236"/>
                  <a:pt x="473" y="236"/>
                </a:cubicBezTo>
                <a:cubicBezTo>
                  <a:pt x="473" y="213"/>
                  <a:pt x="473" y="181"/>
                  <a:pt x="473" y="157"/>
                </a:cubicBezTo>
                <a:cubicBezTo>
                  <a:pt x="473" y="134"/>
                  <a:pt x="465" y="118"/>
                  <a:pt x="449" y="110"/>
                </a:cubicBezTo>
                <a:cubicBezTo>
                  <a:pt x="394" y="71"/>
                  <a:pt x="331" y="55"/>
                  <a:pt x="260" y="55"/>
                </a:cubicBezTo>
                <a:cubicBezTo>
                  <a:pt x="197" y="55"/>
                  <a:pt x="134" y="71"/>
                  <a:pt x="79" y="110"/>
                </a:cubicBezTo>
                <a:cubicBezTo>
                  <a:pt x="63" y="118"/>
                  <a:pt x="55" y="134"/>
                  <a:pt x="55" y="157"/>
                </a:cubicBezTo>
                <a:lnTo>
                  <a:pt x="55" y="2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7" name="Freeform 484"/>
          <p:cNvSpPr>
            <a:spLocks noChangeArrowheads="1"/>
          </p:cNvSpPr>
          <p:nvPr/>
        </p:nvSpPr>
        <p:spPr bwMode="auto">
          <a:xfrm>
            <a:off x="1799900" y="2847814"/>
            <a:ext cx="141986" cy="146801"/>
          </a:xfrm>
          <a:custGeom>
            <a:avLst/>
            <a:gdLst>
              <a:gd name="T0" fmla="*/ 134 w 261"/>
              <a:gd name="T1" fmla="*/ 268 h 269"/>
              <a:gd name="T2" fmla="*/ 134 w 261"/>
              <a:gd name="T3" fmla="*/ 268 h 269"/>
              <a:gd name="T4" fmla="*/ 0 w 261"/>
              <a:gd name="T5" fmla="*/ 134 h 269"/>
              <a:gd name="T6" fmla="*/ 134 w 261"/>
              <a:gd name="T7" fmla="*/ 0 h 269"/>
              <a:gd name="T8" fmla="*/ 260 w 261"/>
              <a:gd name="T9" fmla="*/ 134 h 269"/>
              <a:gd name="T10" fmla="*/ 134 w 261"/>
              <a:gd name="T11" fmla="*/ 268 h 269"/>
              <a:gd name="T12" fmla="*/ 134 w 261"/>
              <a:gd name="T13" fmla="*/ 55 h 269"/>
              <a:gd name="T14" fmla="*/ 134 w 261"/>
              <a:gd name="T15" fmla="*/ 55 h 269"/>
              <a:gd name="T16" fmla="*/ 55 w 261"/>
              <a:gd name="T17" fmla="*/ 134 h 269"/>
              <a:gd name="T18" fmla="*/ 134 w 261"/>
              <a:gd name="T19" fmla="*/ 213 h 269"/>
              <a:gd name="T20" fmla="*/ 205 w 261"/>
              <a:gd name="T21" fmla="*/ 134 h 269"/>
              <a:gd name="T22" fmla="*/ 134 w 261"/>
              <a:gd name="T23" fmla="*/ 55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1" h="269">
                <a:moveTo>
                  <a:pt x="134" y="268"/>
                </a:moveTo>
                <a:lnTo>
                  <a:pt x="134" y="268"/>
                </a:lnTo>
                <a:cubicBezTo>
                  <a:pt x="63" y="268"/>
                  <a:pt x="0" y="205"/>
                  <a:pt x="0" y="134"/>
                </a:cubicBezTo>
                <a:cubicBezTo>
                  <a:pt x="0" y="63"/>
                  <a:pt x="63" y="0"/>
                  <a:pt x="134" y="0"/>
                </a:cubicBezTo>
                <a:cubicBezTo>
                  <a:pt x="205" y="0"/>
                  <a:pt x="260" y="63"/>
                  <a:pt x="260" y="134"/>
                </a:cubicBezTo>
                <a:cubicBezTo>
                  <a:pt x="260" y="205"/>
                  <a:pt x="205" y="268"/>
                  <a:pt x="134" y="268"/>
                </a:cubicBezTo>
                <a:close/>
                <a:moveTo>
                  <a:pt x="134" y="55"/>
                </a:moveTo>
                <a:lnTo>
                  <a:pt x="134" y="55"/>
                </a:lnTo>
                <a:cubicBezTo>
                  <a:pt x="87" y="55"/>
                  <a:pt x="55" y="95"/>
                  <a:pt x="55" y="134"/>
                </a:cubicBezTo>
                <a:cubicBezTo>
                  <a:pt x="55" y="173"/>
                  <a:pt x="87" y="213"/>
                  <a:pt x="134" y="213"/>
                </a:cubicBezTo>
                <a:cubicBezTo>
                  <a:pt x="174" y="213"/>
                  <a:pt x="205" y="173"/>
                  <a:pt x="205" y="134"/>
                </a:cubicBezTo>
                <a:cubicBezTo>
                  <a:pt x="205" y="95"/>
                  <a:pt x="174" y="55"/>
                  <a:pt x="134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8" name="Freeform 485"/>
          <p:cNvSpPr>
            <a:spLocks noChangeArrowheads="1"/>
          </p:cNvSpPr>
          <p:nvPr/>
        </p:nvSpPr>
        <p:spPr bwMode="auto">
          <a:xfrm>
            <a:off x="1821558" y="3011461"/>
            <a:ext cx="180493" cy="146801"/>
          </a:xfrm>
          <a:custGeom>
            <a:avLst/>
            <a:gdLst>
              <a:gd name="T0" fmla="*/ 307 w 332"/>
              <a:gd name="T1" fmla="*/ 268 h 269"/>
              <a:gd name="T2" fmla="*/ 307 w 332"/>
              <a:gd name="T3" fmla="*/ 268 h 269"/>
              <a:gd name="T4" fmla="*/ 94 w 332"/>
              <a:gd name="T5" fmla="*/ 268 h 269"/>
              <a:gd name="T6" fmla="*/ 71 w 332"/>
              <a:gd name="T7" fmla="*/ 244 h 269"/>
              <a:gd name="T8" fmla="*/ 94 w 332"/>
              <a:gd name="T9" fmla="*/ 220 h 269"/>
              <a:gd name="T10" fmla="*/ 276 w 332"/>
              <a:gd name="T11" fmla="*/ 220 h 269"/>
              <a:gd name="T12" fmla="*/ 276 w 332"/>
              <a:gd name="T13" fmla="*/ 149 h 269"/>
              <a:gd name="T14" fmla="*/ 260 w 332"/>
              <a:gd name="T15" fmla="*/ 102 h 269"/>
              <a:gd name="T16" fmla="*/ 94 w 332"/>
              <a:gd name="T17" fmla="*/ 55 h 269"/>
              <a:gd name="T18" fmla="*/ 31 w 332"/>
              <a:gd name="T19" fmla="*/ 63 h 269"/>
              <a:gd name="T20" fmla="*/ 0 w 332"/>
              <a:gd name="T21" fmla="*/ 39 h 269"/>
              <a:gd name="T22" fmla="*/ 23 w 332"/>
              <a:gd name="T23" fmla="*/ 8 h 269"/>
              <a:gd name="T24" fmla="*/ 94 w 332"/>
              <a:gd name="T25" fmla="*/ 0 h 269"/>
              <a:gd name="T26" fmla="*/ 291 w 332"/>
              <a:gd name="T27" fmla="*/ 63 h 269"/>
              <a:gd name="T28" fmla="*/ 331 w 332"/>
              <a:gd name="T29" fmla="*/ 149 h 269"/>
              <a:gd name="T30" fmla="*/ 331 w 332"/>
              <a:gd name="T31" fmla="*/ 244 h 269"/>
              <a:gd name="T32" fmla="*/ 307 w 332"/>
              <a:gd name="T33" fmla="*/ 26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32" h="269">
                <a:moveTo>
                  <a:pt x="307" y="268"/>
                </a:moveTo>
                <a:lnTo>
                  <a:pt x="307" y="268"/>
                </a:lnTo>
                <a:cubicBezTo>
                  <a:pt x="94" y="268"/>
                  <a:pt x="94" y="268"/>
                  <a:pt x="94" y="268"/>
                </a:cubicBezTo>
                <a:cubicBezTo>
                  <a:pt x="78" y="268"/>
                  <a:pt x="71" y="260"/>
                  <a:pt x="71" y="244"/>
                </a:cubicBezTo>
                <a:cubicBezTo>
                  <a:pt x="71" y="228"/>
                  <a:pt x="78" y="220"/>
                  <a:pt x="94" y="220"/>
                </a:cubicBezTo>
                <a:cubicBezTo>
                  <a:pt x="276" y="220"/>
                  <a:pt x="276" y="220"/>
                  <a:pt x="276" y="220"/>
                </a:cubicBezTo>
                <a:cubicBezTo>
                  <a:pt x="276" y="189"/>
                  <a:pt x="276" y="165"/>
                  <a:pt x="276" y="149"/>
                </a:cubicBezTo>
                <a:cubicBezTo>
                  <a:pt x="276" y="134"/>
                  <a:pt x="268" y="118"/>
                  <a:pt x="260" y="102"/>
                </a:cubicBezTo>
                <a:cubicBezTo>
                  <a:pt x="213" y="71"/>
                  <a:pt x="157" y="55"/>
                  <a:pt x="94" y="55"/>
                </a:cubicBezTo>
                <a:cubicBezTo>
                  <a:pt x="71" y="55"/>
                  <a:pt x="55" y="55"/>
                  <a:pt x="31" y="63"/>
                </a:cubicBezTo>
                <a:cubicBezTo>
                  <a:pt x="15" y="63"/>
                  <a:pt x="7" y="55"/>
                  <a:pt x="0" y="39"/>
                </a:cubicBezTo>
                <a:cubicBezTo>
                  <a:pt x="0" y="23"/>
                  <a:pt x="7" y="15"/>
                  <a:pt x="23" y="8"/>
                </a:cubicBezTo>
                <a:cubicBezTo>
                  <a:pt x="47" y="8"/>
                  <a:pt x="71" y="0"/>
                  <a:pt x="94" y="0"/>
                </a:cubicBezTo>
                <a:cubicBezTo>
                  <a:pt x="165" y="0"/>
                  <a:pt x="236" y="23"/>
                  <a:pt x="291" y="63"/>
                </a:cubicBezTo>
                <a:cubicBezTo>
                  <a:pt x="315" y="79"/>
                  <a:pt x="331" y="110"/>
                  <a:pt x="331" y="149"/>
                </a:cubicBezTo>
                <a:cubicBezTo>
                  <a:pt x="331" y="173"/>
                  <a:pt x="331" y="213"/>
                  <a:pt x="331" y="244"/>
                </a:cubicBezTo>
                <a:cubicBezTo>
                  <a:pt x="331" y="260"/>
                  <a:pt x="323" y="268"/>
                  <a:pt x="307" y="268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9" name="CuadroTexto 588"/>
          <p:cNvSpPr txBox="1"/>
          <p:nvPr/>
        </p:nvSpPr>
        <p:spPr>
          <a:xfrm>
            <a:off x="3634125" y="656949"/>
            <a:ext cx="4920578" cy="6617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3200" b="1" dirty="0">
                <a:solidFill>
                  <a:srgbClr val="FEFFFF"/>
                </a:solidFill>
                <a:latin typeface="Funnel Display" charset="0"/>
                <a:ea typeface="Lato Heavy" charset="0"/>
                <a:cs typeface="Funnel Display" charset="0"/>
              </a:rPr>
              <a:t>Project Management</a:t>
            </a:r>
          </a:p>
        </p:txBody>
      </p:sp>
      <p:sp>
        <p:nvSpPr>
          <p:cNvPr id="590" name="CuadroTexto 589"/>
          <p:cNvSpPr txBox="1"/>
          <p:nvPr/>
        </p:nvSpPr>
        <p:spPr>
          <a:xfrm>
            <a:off x="1225699" y="1414662"/>
            <a:ext cx="97374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Poppins" charset="0"/>
                <a:ea typeface="Lato Light" charset="0"/>
                <a:cs typeface="Poppins" charset="0"/>
              </a:rPr>
              <a:t>Outline your Pyramid project — phases, milestones, and delivery. Replace this text with your own summary.</a:t>
            </a:r>
          </a:p>
        </p:txBody>
      </p:sp>
      <p:sp>
        <p:nvSpPr>
          <p:cNvPr id="591" name="CuadroTexto 590"/>
          <p:cNvSpPr txBox="1"/>
          <p:nvPr/>
        </p:nvSpPr>
        <p:spPr>
          <a:xfrm>
            <a:off x="1195852" y="4106800"/>
            <a:ext cx="1191338" cy="32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Poppins" charset="0"/>
                <a:ea typeface="Lato" charset="0"/>
                <a:cs typeface="Poppins" charset="0"/>
              </a:rPr>
              <a:t>Phase</a:t>
            </a:r>
          </a:p>
        </p:txBody>
      </p:sp>
      <p:sp>
        <p:nvSpPr>
          <p:cNvPr id="592" name="CuadroTexto 591"/>
          <p:cNvSpPr txBox="1"/>
          <p:nvPr/>
        </p:nvSpPr>
        <p:spPr>
          <a:xfrm>
            <a:off x="3312380" y="4100949"/>
            <a:ext cx="1191338" cy="32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Poppins" charset="0"/>
                <a:ea typeface="Lato" charset="0"/>
                <a:cs typeface="Poppins" charset="0"/>
              </a:rPr>
              <a:t>Phase</a:t>
            </a:r>
          </a:p>
        </p:txBody>
      </p:sp>
      <p:sp>
        <p:nvSpPr>
          <p:cNvPr id="593" name="CuadroTexto 592"/>
          <p:cNvSpPr txBox="1"/>
          <p:nvPr/>
        </p:nvSpPr>
        <p:spPr>
          <a:xfrm>
            <a:off x="5472271" y="4094072"/>
            <a:ext cx="1191338" cy="32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Poppins" charset="0"/>
                <a:ea typeface="Lato" charset="0"/>
                <a:cs typeface="Poppins" charset="0"/>
              </a:rPr>
              <a:t>Phase</a:t>
            </a:r>
          </a:p>
        </p:txBody>
      </p:sp>
      <p:sp>
        <p:nvSpPr>
          <p:cNvPr id="594" name="CuadroTexto 593"/>
          <p:cNvSpPr txBox="1"/>
          <p:nvPr/>
        </p:nvSpPr>
        <p:spPr>
          <a:xfrm>
            <a:off x="7669420" y="4099228"/>
            <a:ext cx="1191338" cy="32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Poppins" charset="0"/>
                <a:ea typeface="Lato" charset="0"/>
                <a:cs typeface="Poppins" charset="0"/>
              </a:rPr>
              <a:t>Phase</a:t>
            </a:r>
          </a:p>
        </p:txBody>
      </p:sp>
      <p:sp>
        <p:nvSpPr>
          <p:cNvPr id="595" name="CuadroTexto 594"/>
          <p:cNvSpPr txBox="1"/>
          <p:nvPr/>
        </p:nvSpPr>
        <p:spPr>
          <a:xfrm>
            <a:off x="9795118" y="4093535"/>
            <a:ext cx="1191338" cy="32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Poppins" charset="0"/>
                <a:ea typeface="Lato" charset="0"/>
                <a:cs typeface="Poppins" charset="0"/>
              </a:rPr>
              <a:t>Phase</a:t>
            </a:r>
          </a:p>
        </p:txBody>
      </p:sp>
      <p:sp>
        <p:nvSpPr>
          <p:cNvPr id="596" name="Rectángulo 595"/>
          <p:cNvSpPr/>
          <p:nvPr/>
        </p:nvSpPr>
        <p:spPr>
          <a:xfrm>
            <a:off x="882846" y="5524663"/>
            <a:ext cx="18173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Poppins" charset="0"/>
                <a:ea typeface="Lato" charset="0"/>
                <a:cs typeface="Poppins" charset="0"/>
              </a:rPr>
              <a:t>Brief description of this phase.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Poppins" charset="0"/>
              <a:ea typeface="Lato" charset="0"/>
              <a:cs typeface="Poppins" charset="0"/>
            </a:endParaRPr>
          </a:p>
        </p:txBody>
      </p:sp>
      <p:sp>
        <p:nvSpPr>
          <p:cNvPr id="597" name="Rectángulo 596"/>
          <p:cNvSpPr/>
          <p:nvPr/>
        </p:nvSpPr>
        <p:spPr>
          <a:xfrm>
            <a:off x="3036367" y="5524675"/>
            <a:ext cx="18173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Poppins" charset="0"/>
                <a:ea typeface="Lato" charset="0"/>
                <a:cs typeface="Poppins" charset="0"/>
              </a:rPr>
              <a:t>Brief description of this phase.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Poppins" charset="0"/>
              <a:ea typeface="Lato" charset="0"/>
              <a:cs typeface="Poppins" charset="0"/>
            </a:endParaRPr>
          </a:p>
        </p:txBody>
      </p:sp>
      <p:sp>
        <p:nvSpPr>
          <p:cNvPr id="598" name="Rectángulo 597"/>
          <p:cNvSpPr/>
          <p:nvPr/>
        </p:nvSpPr>
        <p:spPr>
          <a:xfrm>
            <a:off x="5185738" y="5519101"/>
            <a:ext cx="18173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Poppins" charset="0"/>
                <a:ea typeface="Lato" charset="0"/>
                <a:cs typeface="Poppins" charset="0"/>
              </a:rPr>
              <a:t>Brief description of this phase.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Poppins" charset="0"/>
              <a:ea typeface="Lato" charset="0"/>
              <a:cs typeface="Poppins" charset="0"/>
            </a:endParaRPr>
          </a:p>
        </p:txBody>
      </p:sp>
      <p:sp>
        <p:nvSpPr>
          <p:cNvPr id="599" name="Rectángulo 598"/>
          <p:cNvSpPr/>
          <p:nvPr/>
        </p:nvSpPr>
        <p:spPr>
          <a:xfrm>
            <a:off x="7356415" y="5524663"/>
            <a:ext cx="18173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Poppins" charset="0"/>
                <a:ea typeface="Lato" charset="0"/>
                <a:cs typeface="Poppins" charset="0"/>
              </a:rPr>
              <a:t>Brief description of this phase.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Poppins" charset="0"/>
              <a:ea typeface="Lato" charset="0"/>
              <a:cs typeface="Poppins" charset="0"/>
            </a:endParaRPr>
          </a:p>
        </p:txBody>
      </p:sp>
      <p:sp>
        <p:nvSpPr>
          <p:cNvPr id="600" name="Rectángulo 599"/>
          <p:cNvSpPr/>
          <p:nvPr/>
        </p:nvSpPr>
        <p:spPr>
          <a:xfrm>
            <a:off x="9531704" y="5517190"/>
            <a:ext cx="18173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Poppins" charset="0"/>
                <a:ea typeface="Lato" charset="0"/>
                <a:cs typeface="Poppins" charset="0"/>
              </a:rPr>
              <a:t>Brief description of this phase.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Poppins" charset="0"/>
              <a:ea typeface="Lato" charset="0"/>
              <a:cs typeface="Poppins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Line 1"/>
          <p:cNvSpPr>
            <a:spLocks noChangeShapeType="1"/>
          </p:cNvSpPr>
          <p:nvPr/>
        </p:nvSpPr>
        <p:spPr bwMode="auto">
          <a:xfrm>
            <a:off x="5983990" y="4453546"/>
            <a:ext cx="2278" cy="75132"/>
          </a:xfrm>
          <a:prstGeom prst="line">
            <a:avLst/>
          </a:prstGeom>
          <a:noFill/>
          <a:ln w="486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8" name="Line 2"/>
          <p:cNvSpPr>
            <a:spLocks noChangeShapeType="1"/>
          </p:cNvSpPr>
          <p:nvPr/>
        </p:nvSpPr>
        <p:spPr bwMode="auto">
          <a:xfrm>
            <a:off x="5983990" y="4603812"/>
            <a:ext cx="2278" cy="75132"/>
          </a:xfrm>
          <a:prstGeom prst="line">
            <a:avLst/>
          </a:prstGeom>
          <a:noFill/>
          <a:ln w="486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7" name="Line 3"/>
          <p:cNvSpPr>
            <a:spLocks noChangeShapeType="1"/>
          </p:cNvSpPr>
          <p:nvPr/>
        </p:nvSpPr>
        <p:spPr bwMode="auto">
          <a:xfrm>
            <a:off x="5983990" y="4751801"/>
            <a:ext cx="2278" cy="75134"/>
          </a:xfrm>
          <a:prstGeom prst="line">
            <a:avLst/>
          </a:prstGeom>
          <a:noFill/>
          <a:ln w="486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6" name="Line 4"/>
          <p:cNvSpPr>
            <a:spLocks noChangeShapeType="1"/>
          </p:cNvSpPr>
          <p:nvPr/>
        </p:nvSpPr>
        <p:spPr bwMode="auto">
          <a:xfrm>
            <a:off x="5983990" y="4902068"/>
            <a:ext cx="2278" cy="75134"/>
          </a:xfrm>
          <a:prstGeom prst="line">
            <a:avLst/>
          </a:prstGeom>
          <a:noFill/>
          <a:ln w="486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5" name="Line 5"/>
          <p:cNvSpPr>
            <a:spLocks noChangeShapeType="1"/>
          </p:cNvSpPr>
          <p:nvPr/>
        </p:nvSpPr>
        <p:spPr bwMode="auto">
          <a:xfrm>
            <a:off x="5983990" y="5052334"/>
            <a:ext cx="2278" cy="75134"/>
          </a:xfrm>
          <a:prstGeom prst="line">
            <a:avLst/>
          </a:prstGeom>
          <a:noFill/>
          <a:ln w="486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6" name="Line 6"/>
          <p:cNvSpPr>
            <a:spLocks noChangeShapeType="1"/>
          </p:cNvSpPr>
          <p:nvPr/>
        </p:nvSpPr>
        <p:spPr bwMode="auto">
          <a:xfrm>
            <a:off x="5983990" y="5200324"/>
            <a:ext cx="2278" cy="75132"/>
          </a:xfrm>
          <a:prstGeom prst="line">
            <a:avLst/>
          </a:prstGeom>
          <a:noFill/>
          <a:ln w="486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7" name="Line 7"/>
          <p:cNvSpPr>
            <a:spLocks noChangeShapeType="1"/>
          </p:cNvSpPr>
          <p:nvPr/>
        </p:nvSpPr>
        <p:spPr bwMode="auto">
          <a:xfrm>
            <a:off x="5983990" y="5350592"/>
            <a:ext cx="2278" cy="75132"/>
          </a:xfrm>
          <a:prstGeom prst="line">
            <a:avLst/>
          </a:prstGeom>
          <a:noFill/>
          <a:ln w="486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8" name="Line 8"/>
          <p:cNvSpPr>
            <a:spLocks noChangeShapeType="1"/>
          </p:cNvSpPr>
          <p:nvPr/>
        </p:nvSpPr>
        <p:spPr bwMode="auto">
          <a:xfrm>
            <a:off x="5983990" y="5498580"/>
            <a:ext cx="2278" cy="75134"/>
          </a:xfrm>
          <a:prstGeom prst="line">
            <a:avLst/>
          </a:prstGeom>
          <a:noFill/>
          <a:ln w="486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9" name="Line 9"/>
          <p:cNvSpPr>
            <a:spLocks noChangeShapeType="1"/>
          </p:cNvSpPr>
          <p:nvPr/>
        </p:nvSpPr>
        <p:spPr bwMode="auto">
          <a:xfrm>
            <a:off x="5983990" y="5648847"/>
            <a:ext cx="2278" cy="4554"/>
          </a:xfrm>
          <a:prstGeom prst="line">
            <a:avLst/>
          </a:prstGeom>
          <a:noFill/>
          <a:ln w="486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0" name="Line 10"/>
          <p:cNvSpPr>
            <a:spLocks noChangeShapeType="1"/>
          </p:cNvSpPr>
          <p:nvPr/>
        </p:nvSpPr>
        <p:spPr bwMode="auto">
          <a:xfrm>
            <a:off x="6696618" y="2620748"/>
            <a:ext cx="75132" cy="2278"/>
          </a:xfrm>
          <a:prstGeom prst="line">
            <a:avLst/>
          </a:prstGeom>
          <a:noFill/>
          <a:ln w="4860" cap="flat">
            <a:solidFill>
              <a:srgbClr val="F08A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1" name="Line 11"/>
          <p:cNvSpPr>
            <a:spLocks noChangeShapeType="1"/>
          </p:cNvSpPr>
          <p:nvPr/>
        </p:nvSpPr>
        <p:spPr bwMode="auto">
          <a:xfrm>
            <a:off x="6846884" y="2620748"/>
            <a:ext cx="75132" cy="2278"/>
          </a:xfrm>
          <a:prstGeom prst="line">
            <a:avLst/>
          </a:prstGeom>
          <a:noFill/>
          <a:ln w="4860" cap="flat">
            <a:solidFill>
              <a:srgbClr val="F08A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2" name="Line 12"/>
          <p:cNvSpPr>
            <a:spLocks noChangeShapeType="1"/>
          </p:cNvSpPr>
          <p:nvPr/>
        </p:nvSpPr>
        <p:spPr bwMode="auto">
          <a:xfrm>
            <a:off x="6994873" y="2620748"/>
            <a:ext cx="75134" cy="2278"/>
          </a:xfrm>
          <a:prstGeom prst="line">
            <a:avLst/>
          </a:prstGeom>
          <a:noFill/>
          <a:ln w="4860" cap="flat">
            <a:solidFill>
              <a:srgbClr val="F08A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3" name="Line 13"/>
          <p:cNvSpPr>
            <a:spLocks noChangeShapeType="1"/>
          </p:cNvSpPr>
          <p:nvPr/>
        </p:nvSpPr>
        <p:spPr bwMode="auto">
          <a:xfrm>
            <a:off x="7145140" y="2620748"/>
            <a:ext cx="75134" cy="2278"/>
          </a:xfrm>
          <a:prstGeom prst="line">
            <a:avLst/>
          </a:prstGeom>
          <a:noFill/>
          <a:ln w="4860" cap="flat">
            <a:solidFill>
              <a:srgbClr val="F08A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4" name="Line 14"/>
          <p:cNvSpPr>
            <a:spLocks noChangeShapeType="1"/>
          </p:cNvSpPr>
          <p:nvPr/>
        </p:nvSpPr>
        <p:spPr bwMode="auto">
          <a:xfrm>
            <a:off x="7293130" y="2620748"/>
            <a:ext cx="75132" cy="2278"/>
          </a:xfrm>
          <a:prstGeom prst="line">
            <a:avLst/>
          </a:prstGeom>
          <a:noFill/>
          <a:ln w="4860" cap="flat">
            <a:solidFill>
              <a:srgbClr val="F08A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5" name="Line 15"/>
          <p:cNvSpPr>
            <a:spLocks noChangeShapeType="1"/>
          </p:cNvSpPr>
          <p:nvPr/>
        </p:nvSpPr>
        <p:spPr bwMode="auto">
          <a:xfrm>
            <a:off x="7443397" y="2620748"/>
            <a:ext cx="75132" cy="2278"/>
          </a:xfrm>
          <a:prstGeom prst="line">
            <a:avLst/>
          </a:prstGeom>
          <a:noFill/>
          <a:ln w="4860" cap="flat">
            <a:solidFill>
              <a:srgbClr val="F08A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6" name="Line 16"/>
          <p:cNvSpPr>
            <a:spLocks noChangeShapeType="1"/>
          </p:cNvSpPr>
          <p:nvPr/>
        </p:nvSpPr>
        <p:spPr bwMode="auto">
          <a:xfrm>
            <a:off x="7593664" y="2620748"/>
            <a:ext cx="75132" cy="2278"/>
          </a:xfrm>
          <a:prstGeom prst="line">
            <a:avLst/>
          </a:prstGeom>
          <a:noFill/>
          <a:ln w="4860" cap="flat">
            <a:solidFill>
              <a:srgbClr val="F08A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7" name="Line 17"/>
          <p:cNvSpPr>
            <a:spLocks noChangeShapeType="1"/>
          </p:cNvSpPr>
          <p:nvPr/>
        </p:nvSpPr>
        <p:spPr bwMode="auto">
          <a:xfrm>
            <a:off x="7741652" y="2620748"/>
            <a:ext cx="75134" cy="2278"/>
          </a:xfrm>
          <a:prstGeom prst="line">
            <a:avLst/>
          </a:prstGeom>
          <a:noFill/>
          <a:ln w="4860" cap="flat">
            <a:solidFill>
              <a:srgbClr val="F08A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8" name="Line 18"/>
          <p:cNvSpPr>
            <a:spLocks noChangeShapeType="1"/>
          </p:cNvSpPr>
          <p:nvPr/>
        </p:nvSpPr>
        <p:spPr bwMode="auto">
          <a:xfrm>
            <a:off x="7891919" y="2620748"/>
            <a:ext cx="75134" cy="2278"/>
          </a:xfrm>
          <a:prstGeom prst="line">
            <a:avLst/>
          </a:prstGeom>
          <a:noFill/>
          <a:ln w="4860" cap="flat">
            <a:solidFill>
              <a:srgbClr val="F08A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9" name="Line 19"/>
          <p:cNvSpPr>
            <a:spLocks noChangeShapeType="1"/>
          </p:cNvSpPr>
          <p:nvPr/>
        </p:nvSpPr>
        <p:spPr bwMode="auto">
          <a:xfrm>
            <a:off x="8039910" y="2620748"/>
            <a:ext cx="75132" cy="2278"/>
          </a:xfrm>
          <a:prstGeom prst="line">
            <a:avLst/>
          </a:prstGeom>
          <a:noFill/>
          <a:ln w="4860" cap="flat">
            <a:solidFill>
              <a:srgbClr val="F08A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0" name="Line 20"/>
          <p:cNvSpPr>
            <a:spLocks noChangeShapeType="1"/>
          </p:cNvSpPr>
          <p:nvPr/>
        </p:nvSpPr>
        <p:spPr bwMode="auto">
          <a:xfrm>
            <a:off x="6696618" y="4080156"/>
            <a:ext cx="75132" cy="2276"/>
          </a:xfrm>
          <a:prstGeom prst="line">
            <a:avLst/>
          </a:prstGeom>
          <a:noFill/>
          <a:ln w="4860" cap="flat">
            <a:solidFill>
              <a:srgbClr val="F6B98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1" name="Line 21"/>
          <p:cNvSpPr>
            <a:spLocks noChangeShapeType="1"/>
          </p:cNvSpPr>
          <p:nvPr/>
        </p:nvSpPr>
        <p:spPr bwMode="auto">
          <a:xfrm>
            <a:off x="6846884" y="4080156"/>
            <a:ext cx="75132" cy="2276"/>
          </a:xfrm>
          <a:prstGeom prst="line">
            <a:avLst/>
          </a:prstGeom>
          <a:noFill/>
          <a:ln w="4860" cap="flat">
            <a:solidFill>
              <a:srgbClr val="F6B98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2" name="Line 22"/>
          <p:cNvSpPr>
            <a:spLocks noChangeShapeType="1"/>
          </p:cNvSpPr>
          <p:nvPr/>
        </p:nvSpPr>
        <p:spPr bwMode="auto">
          <a:xfrm>
            <a:off x="6994873" y="4080156"/>
            <a:ext cx="75134" cy="2276"/>
          </a:xfrm>
          <a:prstGeom prst="line">
            <a:avLst/>
          </a:prstGeom>
          <a:noFill/>
          <a:ln w="4860" cap="flat">
            <a:solidFill>
              <a:srgbClr val="F6B98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3" name="Line 23"/>
          <p:cNvSpPr>
            <a:spLocks noChangeShapeType="1"/>
          </p:cNvSpPr>
          <p:nvPr/>
        </p:nvSpPr>
        <p:spPr bwMode="auto">
          <a:xfrm>
            <a:off x="7145140" y="4080156"/>
            <a:ext cx="75134" cy="2276"/>
          </a:xfrm>
          <a:prstGeom prst="line">
            <a:avLst/>
          </a:prstGeom>
          <a:noFill/>
          <a:ln w="4860" cap="flat">
            <a:solidFill>
              <a:srgbClr val="F6B98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4" name="Line 24"/>
          <p:cNvSpPr>
            <a:spLocks noChangeShapeType="1"/>
          </p:cNvSpPr>
          <p:nvPr/>
        </p:nvSpPr>
        <p:spPr bwMode="auto">
          <a:xfrm>
            <a:off x="7293130" y="4080156"/>
            <a:ext cx="75132" cy="2276"/>
          </a:xfrm>
          <a:prstGeom prst="line">
            <a:avLst/>
          </a:prstGeom>
          <a:noFill/>
          <a:ln w="486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5" name="Line 25"/>
          <p:cNvSpPr>
            <a:spLocks noChangeShapeType="1"/>
          </p:cNvSpPr>
          <p:nvPr/>
        </p:nvSpPr>
        <p:spPr bwMode="auto">
          <a:xfrm>
            <a:off x="7443397" y="4080156"/>
            <a:ext cx="75132" cy="2276"/>
          </a:xfrm>
          <a:prstGeom prst="line">
            <a:avLst/>
          </a:prstGeom>
          <a:noFill/>
          <a:ln w="486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6" name="Line 26"/>
          <p:cNvSpPr>
            <a:spLocks noChangeShapeType="1"/>
          </p:cNvSpPr>
          <p:nvPr/>
        </p:nvSpPr>
        <p:spPr bwMode="auto">
          <a:xfrm>
            <a:off x="7593664" y="4080156"/>
            <a:ext cx="75132" cy="2276"/>
          </a:xfrm>
          <a:prstGeom prst="line">
            <a:avLst/>
          </a:prstGeom>
          <a:noFill/>
          <a:ln w="486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7" name="Line 27"/>
          <p:cNvSpPr>
            <a:spLocks noChangeShapeType="1"/>
          </p:cNvSpPr>
          <p:nvPr/>
        </p:nvSpPr>
        <p:spPr bwMode="auto">
          <a:xfrm>
            <a:off x="7741652" y="4080156"/>
            <a:ext cx="75134" cy="2276"/>
          </a:xfrm>
          <a:prstGeom prst="line">
            <a:avLst/>
          </a:prstGeom>
          <a:noFill/>
          <a:ln w="486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8" name="Line 28"/>
          <p:cNvSpPr>
            <a:spLocks noChangeShapeType="1"/>
          </p:cNvSpPr>
          <p:nvPr/>
        </p:nvSpPr>
        <p:spPr bwMode="auto">
          <a:xfrm>
            <a:off x="7891919" y="4080156"/>
            <a:ext cx="75134" cy="2276"/>
          </a:xfrm>
          <a:prstGeom prst="line">
            <a:avLst/>
          </a:prstGeom>
          <a:noFill/>
          <a:ln w="486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9" name="Line 29"/>
          <p:cNvSpPr>
            <a:spLocks noChangeShapeType="1"/>
          </p:cNvSpPr>
          <p:nvPr/>
        </p:nvSpPr>
        <p:spPr bwMode="auto">
          <a:xfrm>
            <a:off x="8039910" y="4080156"/>
            <a:ext cx="75132" cy="2276"/>
          </a:xfrm>
          <a:prstGeom prst="line">
            <a:avLst/>
          </a:prstGeom>
          <a:noFill/>
          <a:ln w="486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0" name="Line 30"/>
          <p:cNvSpPr>
            <a:spLocks noChangeShapeType="1"/>
          </p:cNvSpPr>
          <p:nvPr/>
        </p:nvSpPr>
        <p:spPr bwMode="auto">
          <a:xfrm>
            <a:off x="3768697" y="2620748"/>
            <a:ext cx="75132" cy="2278"/>
          </a:xfrm>
          <a:prstGeom prst="line">
            <a:avLst/>
          </a:prstGeom>
          <a:noFill/>
          <a:ln w="486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1" name="Line 31"/>
          <p:cNvSpPr>
            <a:spLocks noChangeShapeType="1"/>
          </p:cNvSpPr>
          <p:nvPr/>
        </p:nvSpPr>
        <p:spPr bwMode="auto">
          <a:xfrm>
            <a:off x="3916686" y="2620748"/>
            <a:ext cx="75134" cy="2278"/>
          </a:xfrm>
          <a:prstGeom prst="line">
            <a:avLst/>
          </a:prstGeom>
          <a:noFill/>
          <a:ln w="486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2" name="Line 32"/>
          <p:cNvSpPr>
            <a:spLocks noChangeShapeType="1"/>
          </p:cNvSpPr>
          <p:nvPr/>
        </p:nvSpPr>
        <p:spPr bwMode="auto">
          <a:xfrm>
            <a:off x="4066952" y="2620748"/>
            <a:ext cx="75134" cy="2278"/>
          </a:xfrm>
          <a:prstGeom prst="line">
            <a:avLst/>
          </a:prstGeom>
          <a:noFill/>
          <a:ln w="486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3" name="Line 33"/>
          <p:cNvSpPr>
            <a:spLocks noChangeShapeType="1"/>
          </p:cNvSpPr>
          <p:nvPr/>
        </p:nvSpPr>
        <p:spPr bwMode="auto">
          <a:xfrm>
            <a:off x="4214943" y="2620748"/>
            <a:ext cx="75132" cy="2278"/>
          </a:xfrm>
          <a:prstGeom prst="line">
            <a:avLst/>
          </a:prstGeom>
          <a:noFill/>
          <a:ln w="486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" name="Line 34"/>
          <p:cNvSpPr>
            <a:spLocks noChangeShapeType="1"/>
          </p:cNvSpPr>
          <p:nvPr/>
        </p:nvSpPr>
        <p:spPr bwMode="auto">
          <a:xfrm>
            <a:off x="4365210" y="2620748"/>
            <a:ext cx="75132" cy="2278"/>
          </a:xfrm>
          <a:prstGeom prst="line">
            <a:avLst/>
          </a:prstGeom>
          <a:noFill/>
          <a:ln w="486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5" name="Line 35"/>
          <p:cNvSpPr>
            <a:spLocks noChangeShapeType="1"/>
          </p:cNvSpPr>
          <p:nvPr/>
        </p:nvSpPr>
        <p:spPr bwMode="auto">
          <a:xfrm>
            <a:off x="4513198" y="2620748"/>
            <a:ext cx="75134" cy="2278"/>
          </a:xfrm>
          <a:prstGeom prst="line">
            <a:avLst/>
          </a:prstGeom>
          <a:noFill/>
          <a:ln w="486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6" name="Line 36"/>
          <p:cNvSpPr>
            <a:spLocks noChangeShapeType="1"/>
          </p:cNvSpPr>
          <p:nvPr/>
        </p:nvSpPr>
        <p:spPr bwMode="auto">
          <a:xfrm>
            <a:off x="4663465" y="2620748"/>
            <a:ext cx="75134" cy="2278"/>
          </a:xfrm>
          <a:prstGeom prst="line">
            <a:avLst/>
          </a:prstGeom>
          <a:noFill/>
          <a:ln w="486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7" name="Line 37"/>
          <p:cNvSpPr>
            <a:spLocks noChangeShapeType="1"/>
          </p:cNvSpPr>
          <p:nvPr/>
        </p:nvSpPr>
        <p:spPr bwMode="auto">
          <a:xfrm>
            <a:off x="4813732" y="2620748"/>
            <a:ext cx="75134" cy="2278"/>
          </a:xfrm>
          <a:prstGeom prst="line">
            <a:avLst/>
          </a:prstGeom>
          <a:noFill/>
          <a:ln w="486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8" name="Line 38"/>
          <p:cNvSpPr>
            <a:spLocks noChangeShapeType="1"/>
          </p:cNvSpPr>
          <p:nvPr/>
        </p:nvSpPr>
        <p:spPr bwMode="auto">
          <a:xfrm>
            <a:off x="4961722" y="2620748"/>
            <a:ext cx="75132" cy="2278"/>
          </a:xfrm>
          <a:prstGeom prst="line">
            <a:avLst/>
          </a:prstGeom>
          <a:noFill/>
          <a:ln w="486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9" name="Line 39"/>
          <p:cNvSpPr>
            <a:spLocks noChangeShapeType="1"/>
          </p:cNvSpPr>
          <p:nvPr/>
        </p:nvSpPr>
        <p:spPr bwMode="auto">
          <a:xfrm>
            <a:off x="5111988" y="2620748"/>
            <a:ext cx="75132" cy="2278"/>
          </a:xfrm>
          <a:prstGeom prst="line">
            <a:avLst/>
          </a:prstGeom>
          <a:noFill/>
          <a:ln w="486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0" name="Line 40"/>
          <p:cNvSpPr>
            <a:spLocks noChangeShapeType="1"/>
          </p:cNvSpPr>
          <p:nvPr/>
        </p:nvSpPr>
        <p:spPr bwMode="auto">
          <a:xfrm>
            <a:off x="3768697" y="4080156"/>
            <a:ext cx="75132" cy="2276"/>
          </a:xfrm>
          <a:prstGeom prst="line">
            <a:avLst/>
          </a:prstGeom>
          <a:noFill/>
          <a:ln w="486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1" name="Line 41"/>
          <p:cNvSpPr>
            <a:spLocks noChangeShapeType="1"/>
          </p:cNvSpPr>
          <p:nvPr/>
        </p:nvSpPr>
        <p:spPr bwMode="auto">
          <a:xfrm>
            <a:off x="3916686" y="4080156"/>
            <a:ext cx="75134" cy="2276"/>
          </a:xfrm>
          <a:prstGeom prst="line">
            <a:avLst/>
          </a:prstGeom>
          <a:noFill/>
          <a:ln w="486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2" name="Line 42"/>
          <p:cNvSpPr>
            <a:spLocks noChangeShapeType="1"/>
          </p:cNvSpPr>
          <p:nvPr/>
        </p:nvSpPr>
        <p:spPr bwMode="auto">
          <a:xfrm>
            <a:off x="4066952" y="4080156"/>
            <a:ext cx="75134" cy="2276"/>
          </a:xfrm>
          <a:prstGeom prst="line">
            <a:avLst/>
          </a:prstGeom>
          <a:noFill/>
          <a:ln w="486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3" name="Line 43"/>
          <p:cNvSpPr>
            <a:spLocks noChangeShapeType="1"/>
          </p:cNvSpPr>
          <p:nvPr/>
        </p:nvSpPr>
        <p:spPr bwMode="auto">
          <a:xfrm>
            <a:off x="4214943" y="4080156"/>
            <a:ext cx="75132" cy="2276"/>
          </a:xfrm>
          <a:prstGeom prst="line">
            <a:avLst/>
          </a:prstGeom>
          <a:noFill/>
          <a:ln w="486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4" name="Line 44"/>
          <p:cNvSpPr>
            <a:spLocks noChangeShapeType="1"/>
          </p:cNvSpPr>
          <p:nvPr/>
        </p:nvSpPr>
        <p:spPr bwMode="auto">
          <a:xfrm>
            <a:off x="4365210" y="4080156"/>
            <a:ext cx="75132" cy="2276"/>
          </a:xfrm>
          <a:prstGeom prst="line">
            <a:avLst/>
          </a:prstGeom>
          <a:noFill/>
          <a:ln w="486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5" name="Line 45"/>
          <p:cNvSpPr>
            <a:spLocks noChangeShapeType="1"/>
          </p:cNvSpPr>
          <p:nvPr/>
        </p:nvSpPr>
        <p:spPr bwMode="auto">
          <a:xfrm>
            <a:off x="4513198" y="4080156"/>
            <a:ext cx="75134" cy="2276"/>
          </a:xfrm>
          <a:prstGeom prst="line">
            <a:avLst/>
          </a:prstGeom>
          <a:noFill/>
          <a:ln w="486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6" name="Line 46"/>
          <p:cNvSpPr>
            <a:spLocks noChangeShapeType="1"/>
          </p:cNvSpPr>
          <p:nvPr/>
        </p:nvSpPr>
        <p:spPr bwMode="auto">
          <a:xfrm>
            <a:off x="4663465" y="4080156"/>
            <a:ext cx="75134" cy="2276"/>
          </a:xfrm>
          <a:prstGeom prst="line">
            <a:avLst/>
          </a:prstGeom>
          <a:noFill/>
          <a:ln w="486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7" name="Line 47"/>
          <p:cNvSpPr>
            <a:spLocks noChangeShapeType="1"/>
          </p:cNvSpPr>
          <p:nvPr/>
        </p:nvSpPr>
        <p:spPr bwMode="auto">
          <a:xfrm>
            <a:off x="4813732" y="4080156"/>
            <a:ext cx="75134" cy="2276"/>
          </a:xfrm>
          <a:prstGeom prst="line">
            <a:avLst/>
          </a:prstGeom>
          <a:noFill/>
          <a:ln w="486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8" name="Line 48"/>
          <p:cNvSpPr>
            <a:spLocks noChangeShapeType="1"/>
          </p:cNvSpPr>
          <p:nvPr/>
        </p:nvSpPr>
        <p:spPr bwMode="auto">
          <a:xfrm>
            <a:off x="4961722" y="4080156"/>
            <a:ext cx="75132" cy="2276"/>
          </a:xfrm>
          <a:prstGeom prst="line">
            <a:avLst/>
          </a:prstGeom>
          <a:noFill/>
          <a:ln w="486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9" name="Line 49"/>
          <p:cNvSpPr>
            <a:spLocks noChangeShapeType="1"/>
          </p:cNvSpPr>
          <p:nvPr/>
        </p:nvSpPr>
        <p:spPr bwMode="auto">
          <a:xfrm>
            <a:off x="5111988" y="4080156"/>
            <a:ext cx="75132" cy="2276"/>
          </a:xfrm>
          <a:prstGeom prst="line">
            <a:avLst/>
          </a:prstGeom>
          <a:noFill/>
          <a:ln w="486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69" name="Freeform 409"/>
          <p:cNvSpPr>
            <a:spLocks noChangeArrowheads="1"/>
          </p:cNvSpPr>
          <p:nvPr/>
        </p:nvSpPr>
        <p:spPr bwMode="auto">
          <a:xfrm>
            <a:off x="5259978" y="3586097"/>
            <a:ext cx="1539094" cy="1306864"/>
          </a:xfrm>
          <a:custGeom>
            <a:avLst/>
            <a:gdLst>
              <a:gd name="T0" fmla="*/ 0 w 2981"/>
              <a:gd name="T1" fmla="*/ 2051 h 2531"/>
              <a:gd name="T2" fmla="*/ 0 w 2981"/>
              <a:gd name="T3" fmla="*/ 2051 h 2531"/>
              <a:gd name="T4" fmla="*/ 1490 w 2981"/>
              <a:gd name="T5" fmla="*/ 2530 h 2531"/>
              <a:gd name="T6" fmla="*/ 2980 w 2981"/>
              <a:gd name="T7" fmla="*/ 2051 h 2531"/>
              <a:gd name="T8" fmla="*/ 1490 w 2981"/>
              <a:gd name="T9" fmla="*/ 0 h 2531"/>
              <a:gd name="T10" fmla="*/ 0 w 2981"/>
              <a:gd name="T11" fmla="*/ 2051 h 2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81" h="2531">
                <a:moveTo>
                  <a:pt x="0" y="2051"/>
                </a:moveTo>
                <a:lnTo>
                  <a:pt x="0" y="2051"/>
                </a:lnTo>
                <a:cubicBezTo>
                  <a:pt x="415" y="2349"/>
                  <a:pt x="930" y="2530"/>
                  <a:pt x="1490" y="2530"/>
                </a:cubicBezTo>
                <a:cubicBezTo>
                  <a:pt x="2041" y="2530"/>
                  <a:pt x="2556" y="2349"/>
                  <a:pt x="2980" y="2051"/>
                </a:cubicBezTo>
                <a:cubicBezTo>
                  <a:pt x="1490" y="0"/>
                  <a:pt x="1490" y="0"/>
                  <a:pt x="1490" y="0"/>
                </a:cubicBezTo>
                <a:lnTo>
                  <a:pt x="0" y="2051"/>
                </a:lnTo>
              </a:path>
            </a:pathLst>
          </a:custGeom>
          <a:solidFill>
            <a:srgbClr val="3898EC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70" name="Freeform 410"/>
          <p:cNvSpPr>
            <a:spLocks noChangeArrowheads="1"/>
          </p:cNvSpPr>
          <p:nvPr/>
        </p:nvSpPr>
        <p:spPr bwMode="auto">
          <a:xfrm>
            <a:off x="4724938" y="3185386"/>
            <a:ext cx="1306864" cy="1459408"/>
          </a:xfrm>
          <a:custGeom>
            <a:avLst/>
            <a:gdLst>
              <a:gd name="T0" fmla="*/ 118 w 2531"/>
              <a:gd name="T1" fmla="*/ 0 h 2828"/>
              <a:gd name="T2" fmla="*/ 118 w 2531"/>
              <a:gd name="T3" fmla="*/ 0 h 2828"/>
              <a:gd name="T4" fmla="*/ 0 w 2531"/>
              <a:gd name="T5" fmla="*/ 776 h 2828"/>
              <a:gd name="T6" fmla="*/ 1040 w 2531"/>
              <a:gd name="T7" fmla="*/ 2827 h 2828"/>
              <a:gd name="T8" fmla="*/ 2530 w 2531"/>
              <a:gd name="T9" fmla="*/ 776 h 2828"/>
              <a:gd name="T10" fmla="*/ 118 w 2531"/>
              <a:gd name="T11" fmla="*/ 0 h 2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31" h="2828">
                <a:moveTo>
                  <a:pt x="118" y="0"/>
                </a:moveTo>
                <a:lnTo>
                  <a:pt x="118" y="0"/>
                </a:lnTo>
                <a:cubicBezTo>
                  <a:pt x="46" y="244"/>
                  <a:pt x="0" y="505"/>
                  <a:pt x="0" y="776"/>
                </a:cubicBezTo>
                <a:cubicBezTo>
                  <a:pt x="0" y="1617"/>
                  <a:pt x="407" y="2366"/>
                  <a:pt x="1040" y="2827"/>
                </a:cubicBezTo>
                <a:cubicBezTo>
                  <a:pt x="2530" y="776"/>
                  <a:pt x="2530" y="776"/>
                  <a:pt x="2530" y="776"/>
                </a:cubicBezTo>
                <a:lnTo>
                  <a:pt x="118" y="0"/>
                </a:lnTo>
              </a:path>
            </a:pathLst>
          </a:custGeom>
          <a:solidFill>
            <a:srgbClr val="747980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71" name="Freeform 411"/>
          <p:cNvSpPr>
            <a:spLocks noChangeArrowheads="1"/>
          </p:cNvSpPr>
          <p:nvPr/>
        </p:nvSpPr>
        <p:spPr bwMode="auto">
          <a:xfrm>
            <a:off x="4784134" y="2281511"/>
            <a:ext cx="1245390" cy="1306864"/>
          </a:xfrm>
          <a:custGeom>
            <a:avLst/>
            <a:gdLst>
              <a:gd name="T0" fmla="*/ 0 w 2413"/>
              <a:gd name="T1" fmla="*/ 1753 h 2530"/>
              <a:gd name="T2" fmla="*/ 0 w 2413"/>
              <a:gd name="T3" fmla="*/ 1753 h 2530"/>
              <a:gd name="T4" fmla="*/ 2412 w 2413"/>
              <a:gd name="T5" fmla="*/ 2529 h 2530"/>
              <a:gd name="T6" fmla="*/ 2412 w 2413"/>
              <a:gd name="T7" fmla="*/ 0 h 2530"/>
              <a:gd name="T8" fmla="*/ 0 w 2413"/>
              <a:gd name="T9" fmla="*/ 1753 h 2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13" h="2530">
                <a:moveTo>
                  <a:pt x="0" y="1753"/>
                </a:moveTo>
                <a:lnTo>
                  <a:pt x="0" y="1753"/>
                </a:lnTo>
                <a:cubicBezTo>
                  <a:pt x="2412" y="2529"/>
                  <a:pt x="2412" y="2529"/>
                  <a:pt x="2412" y="2529"/>
                </a:cubicBezTo>
                <a:cubicBezTo>
                  <a:pt x="2412" y="0"/>
                  <a:pt x="2412" y="0"/>
                  <a:pt x="2412" y="0"/>
                </a:cubicBezTo>
                <a:cubicBezTo>
                  <a:pt x="1283" y="0"/>
                  <a:pt x="334" y="732"/>
                  <a:pt x="0" y="1753"/>
                </a:cubicBezTo>
              </a:path>
            </a:pathLst>
          </a:custGeom>
          <a:solidFill>
            <a:srgbClr val="E86222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72" name="Freeform 412"/>
          <p:cNvSpPr>
            <a:spLocks noChangeArrowheads="1"/>
          </p:cNvSpPr>
          <p:nvPr/>
        </p:nvSpPr>
        <p:spPr bwMode="auto">
          <a:xfrm>
            <a:off x="6029524" y="2281511"/>
            <a:ext cx="1240838" cy="1306864"/>
          </a:xfrm>
          <a:custGeom>
            <a:avLst/>
            <a:gdLst>
              <a:gd name="T0" fmla="*/ 2403 w 2404"/>
              <a:gd name="T1" fmla="*/ 1753 h 2530"/>
              <a:gd name="T2" fmla="*/ 2403 w 2404"/>
              <a:gd name="T3" fmla="*/ 1753 h 2530"/>
              <a:gd name="T4" fmla="*/ 0 w 2404"/>
              <a:gd name="T5" fmla="*/ 0 h 2530"/>
              <a:gd name="T6" fmla="*/ 0 w 2404"/>
              <a:gd name="T7" fmla="*/ 2529 h 2530"/>
              <a:gd name="T8" fmla="*/ 2403 w 2404"/>
              <a:gd name="T9" fmla="*/ 1753 h 2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4" h="2530">
                <a:moveTo>
                  <a:pt x="2403" y="1753"/>
                </a:moveTo>
                <a:lnTo>
                  <a:pt x="2403" y="1753"/>
                </a:lnTo>
                <a:cubicBezTo>
                  <a:pt x="2078" y="732"/>
                  <a:pt x="1120" y="0"/>
                  <a:pt x="0" y="0"/>
                </a:cubicBezTo>
                <a:cubicBezTo>
                  <a:pt x="0" y="2529"/>
                  <a:pt x="0" y="2529"/>
                  <a:pt x="0" y="2529"/>
                </a:cubicBezTo>
                <a:lnTo>
                  <a:pt x="2403" y="1753"/>
                </a:lnTo>
              </a:path>
            </a:pathLst>
          </a:custGeom>
          <a:solidFill>
            <a:srgbClr val="F08A4B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01" name="Freeform 413"/>
          <p:cNvSpPr>
            <a:spLocks noChangeArrowheads="1"/>
          </p:cNvSpPr>
          <p:nvPr/>
        </p:nvSpPr>
        <p:spPr bwMode="auto">
          <a:xfrm>
            <a:off x="6029524" y="3185386"/>
            <a:ext cx="1306864" cy="1459408"/>
          </a:xfrm>
          <a:custGeom>
            <a:avLst/>
            <a:gdLst>
              <a:gd name="T0" fmla="*/ 1490 w 2530"/>
              <a:gd name="T1" fmla="*/ 2827 h 2828"/>
              <a:gd name="T2" fmla="*/ 1490 w 2530"/>
              <a:gd name="T3" fmla="*/ 2827 h 2828"/>
              <a:gd name="T4" fmla="*/ 2529 w 2530"/>
              <a:gd name="T5" fmla="*/ 776 h 2828"/>
              <a:gd name="T6" fmla="*/ 2403 w 2530"/>
              <a:gd name="T7" fmla="*/ 0 h 2828"/>
              <a:gd name="T8" fmla="*/ 0 w 2530"/>
              <a:gd name="T9" fmla="*/ 776 h 2828"/>
              <a:gd name="T10" fmla="*/ 1490 w 2530"/>
              <a:gd name="T11" fmla="*/ 2827 h 2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30" h="2828">
                <a:moveTo>
                  <a:pt x="1490" y="2827"/>
                </a:moveTo>
                <a:lnTo>
                  <a:pt x="1490" y="2827"/>
                </a:lnTo>
                <a:cubicBezTo>
                  <a:pt x="2123" y="2366"/>
                  <a:pt x="2529" y="1617"/>
                  <a:pt x="2529" y="776"/>
                </a:cubicBezTo>
                <a:cubicBezTo>
                  <a:pt x="2529" y="505"/>
                  <a:pt x="2484" y="244"/>
                  <a:pt x="2403" y="0"/>
                </a:cubicBezTo>
                <a:cubicBezTo>
                  <a:pt x="0" y="776"/>
                  <a:pt x="0" y="776"/>
                  <a:pt x="0" y="776"/>
                </a:cubicBezTo>
                <a:lnTo>
                  <a:pt x="1490" y="2827"/>
                </a:lnTo>
              </a:path>
            </a:pathLst>
          </a:custGeom>
          <a:solidFill>
            <a:srgbClr val="3898EC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07" name="Line 419"/>
          <p:cNvSpPr>
            <a:spLocks noChangeShapeType="1"/>
          </p:cNvSpPr>
          <p:nvPr/>
        </p:nvSpPr>
        <p:spPr bwMode="auto">
          <a:xfrm flipV="1">
            <a:off x="8171962" y="3044227"/>
            <a:ext cx="2276" cy="79688"/>
          </a:xfrm>
          <a:prstGeom prst="line">
            <a:avLst/>
          </a:prstGeom>
          <a:noFill/>
          <a:ln w="4860" cap="flat">
            <a:solidFill>
              <a:srgbClr val="F08A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08" name="Line 420"/>
          <p:cNvSpPr>
            <a:spLocks noChangeShapeType="1"/>
          </p:cNvSpPr>
          <p:nvPr/>
        </p:nvSpPr>
        <p:spPr bwMode="auto">
          <a:xfrm flipV="1">
            <a:off x="8171962" y="2893960"/>
            <a:ext cx="2276" cy="79688"/>
          </a:xfrm>
          <a:prstGeom prst="line">
            <a:avLst/>
          </a:prstGeom>
          <a:noFill/>
          <a:ln w="4860" cap="flat">
            <a:solidFill>
              <a:srgbClr val="F08A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09" name="Line 421"/>
          <p:cNvSpPr>
            <a:spLocks noChangeShapeType="1"/>
          </p:cNvSpPr>
          <p:nvPr/>
        </p:nvSpPr>
        <p:spPr bwMode="auto">
          <a:xfrm flipV="1">
            <a:off x="8171962" y="2743694"/>
            <a:ext cx="2276" cy="79688"/>
          </a:xfrm>
          <a:prstGeom prst="line">
            <a:avLst/>
          </a:prstGeom>
          <a:noFill/>
          <a:ln w="4860" cap="flat">
            <a:solidFill>
              <a:srgbClr val="F08A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10" name="Line 422"/>
          <p:cNvSpPr>
            <a:spLocks noChangeShapeType="1"/>
          </p:cNvSpPr>
          <p:nvPr/>
        </p:nvSpPr>
        <p:spPr bwMode="auto">
          <a:xfrm flipV="1">
            <a:off x="8171962" y="2595704"/>
            <a:ext cx="2276" cy="79686"/>
          </a:xfrm>
          <a:prstGeom prst="line">
            <a:avLst/>
          </a:prstGeom>
          <a:noFill/>
          <a:ln w="4860" cap="flat">
            <a:solidFill>
              <a:srgbClr val="F08A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11" name="Line 423"/>
          <p:cNvSpPr>
            <a:spLocks noChangeShapeType="1"/>
          </p:cNvSpPr>
          <p:nvPr/>
        </p:nvSpPr>
        <p:spPr bwMode="auto">
          <a:xfrm flipV="1">
            <a:off x="8171962" y="2445438"/>
            <a:ext cx="2276" cy="79686"/>
          </a:xfrm>
          <a:prstGeom prst="line">
            <a:avLst/>
          </a:prstGeom>
          <a:noFill/>
          <a:ln w="4860" cap="flat">
            <a:solidFill>
              <a:srgbClr val="F08A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12" name="Line 424"/>
          <p:cNvSpPr>
            <a:spLocks noChangeShapeType="1"/>
          </p:cNvSpPr>
          <p:nvPr/>
        </p:nvSpPr>
        <p:spPr bwMode="auto">
          <a:xfrm flipV="1">
            <a:off x="8171962" y="2297448"/>
            <a:ext cx="2276" cy="79688"/>
          </a:xfrm>
          <a:prstGeom prst="line">
            <a:avLst/>
          </a:prstGeom>
          <a:noFill/>
          <a:ln w="4860" cap="flat">
            <a:solidFill>
              <a:srgbClr val="F08A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13" name="Line 425"/>
          <p:cNvSpPr>
            <a:spLocks noChangeShapeType="1"/>
          </p:cNvSpPr>
          <p:nvPr/>
        </p:nvSpPr>
        <p:spPr bwMode="auto">
          <a:xfrm flipV="1">
            <a:off x="8171962" y="2147181"/>
            <a:ext cx="2276" cy="79688"/>
          </a:xfrm>
          <a:prstGeom prst="line">
            <a:avLst/>
          </a:prstGeom>
          <a:noFill/>
          <a:ln w="4860" cap="flat">
            <a:solidFill>
              <a:srgbClr val="F08A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14" name="Line 426"/>
          <p:cNvSpPr>
            <a:spLocks noChangeShapeType="1"/>
          </p:cNvSpPr>
          <p:nvPr/>
        </p:nvSpPr>
        <p:spPr bwMode="auto">
          <a:xfrm flipV="1">
            <a:off x="8171962" y="4499081"/>
            <a:ext cx="2276" cy="79686"/>
          </a:xfrm>
          <a:prstGeom prst="line">
            <a:avLst/>
          </a:prstGeom>
          <a:noFill/>
          <a:ln w="486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15" name="Line 427"/>
          <p:cNvSpPr>
            <a:spLocks noChangeShapeType="1"/>
          </p:cNvSpPr>
          <p:nvPr/>
        </p:nvSpPr>
        <p:spPr bwMode="auto">
          <a:xfrm flipV="1">
            <a:off x="8171962" y="4348814"/>
            <a:ext cx="2276" cy="79686"/>
          </a:xfrm>
          <a:prstGeom prst="line">
            <a:avLst/>
          </a:prstGeom>
          <a:noFill/>
          <a:ln w="486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16" name="Line 428"/>
          <p:cNvSpPr>
            <a:spLocks noChangeShapeType="1"/>
          </p:cNvSpPr>
          <p:nvPr/>
        </p:nvSpPr>
        <p:spPr bwMode="auto">
          <a:xfrm flipV="1">
            <a:off x="8171962" y="4198548"/>
            <a:ext cx="2276" cy="79686"/>
          </a:xfrm>
          <a:prstGeom prst="line">
            <a:avLst/>
          </a:prstGeom>
          <a:noFill/>
          <a:ln w="486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17" name="Line 429"/>
          <p:cNvSpPr>
            <a:spLocks noChangeShapeType="1"/>
          </p:cNvSpPr>
          <p:nvPr/>
        </p:nvSpPr>
        <p:spPr bwMode="auto">
          <a:xfrm flipV="1">
            <a:off x="8171962" y="4050558"/>
            <a:ext cx="2276" cy="79688"/>
          </a:xfrm>
          <a:prstGeom prst="line">
            <a:avLst/>
          </a:prstGeom>
          <a:noFill/>
          <a:ln w="486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18" name="Line 430"/>
          <p:cNvSpPr>
            <a:spLocks noChangeShapeType="1"/>
          </p:cNvSpPr>
          <p:nvPr/>
        </p:nvSpPr>
        <p:spPr bwMode="auto">
          <a:xfrm flipV="1">
            <a:off x="8171962" y="3900291"/>
            <a:ext cx="2276" cy="79688"/>
          </a:xfrm>
          <a:prstGeom prst="line">
            <a:avLst/>
          </a:prstGeom>
          <a:noFill/>
          <a:ln w="486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19" name="Line 431"/>
          <p:cNvSpPr>
            <a:spLocks noChangeShapeType="1"/>
          </p:cNvSpPr>
          <p:nvPr/>
        </p:nvSpPr>
        <p:spPr bwMode="auto">
          <a:xfrm flipV="1">
            <a:off x="8171962" y="3752302"/>
            <a:ext cx="2276" cy="79686"/>
          </a:xfrm>
          <a:prstGeom prst="line">
            <a:avLst/>
          </a:prstGeom>
          <a:noFill/>
          <a:ln w="486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20" name="Line 432"/>
          <p:cNvSpPr>
            <a:spLocks noChangeShapeType="1"/>
          </p:cNvSpPr>
          <p:nvPr/>
        </p:nvSpPr>
        <p:spPr bwMode="auto">
          <a:xfrm flipV="1">
            <a:off x="8171962" y="3602035"/>
            <a:ext cx="2276" cy="79686"/>
          </a:xfrm>
          <a:prstGeom prst="line">
            <a:avLst/>
          </a:prstGeom>
          <a:noFill/>
          <a:ln w="486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21" name="Line 433"/>
          <p:cNvSpPr>
            <a:spLocks noChangeShapeType="1"/>
          </p:cNvSpPr>
          <p:nvPr/>
        </p:nvSpPr>
        <p:spPr bwMode="auto">
          <a:xfrm>
            <a:off x="3675349" y="2126691"/>
            <a:ext cx="2278" cy="75132"/>
          </a:xfrm>
          <a:prstGeom prst="line">
            <a:avLst/>
          </a:prstGeom>
          <a:noFill/>
          <a:ln w="486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22" name="Line 434"/>
          <p:cNvSpPr>
            <a:spLocks noChangeShapeType="1"/>
          </p:cNvSpPr>
          <p:nvPr/>
        </p:nvSpPr>
        <p:spPr bwMode="auto">
          <a:xfrm>
            <a:off x="3675349" y="2276958"/>
            <a:ext cx="2278" cy="75132"/>
          </a:xfrm>
          <a:prstGeom prst="line">
            <a:avLst/>
          </a:prstGeom>
          <a:noFill/>
          <a:ln w="486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23" name="Line 435"/>
          <p:cNvSpPr>
            <a:spLocks noChangeShapeType="1"/>
          </p:cNvSpPr>
          <p:nvPr/>
        </p:nvSpPr>
        <p:spPr bwMode="auto">
          <a:xfrm>
            <a:off x="3675349" y="2424946"/>
            <a:ext cx="2278" cy="75134"/>
          </a:xfrm>
          <a:prstGeom prst="line">
            <a:avLst/>
          </a:prstGeom>
          <a:noFill/>
          <a:ln w="486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24" name="Line 436"/>
          <p:cNvSpPr>
            <a:spLocks noChangeShapeType="1"/>
          </p:cNvSpPr>
          <p:nvPr/>
        </p:nvSpPr>
        <p:spPr bwMode="auto">
          <a:xfrm>
            <a:off x="3675349" y="2575213"/>
            <a:ext cx="2278" cy="75134"/>
          </a:xfrm>
          <a:prstGeom prst="line">
            <a:avLst/>
          </a:prstGeom>
          <a:noFill/>
          <a:ln w="486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25" name="Line 437"/>
          <p:cNvSpPr>
            <a:spLocks noChangeShapeType="1"/>
          </p:cNvSpPr>
          <p:nvPr/>
        </p:nvSpPr>
        <p:spPr bwMode="auto">
          <a:xfrm>
            <a:off x="3675349" y="2723204"/>
            <a:ext cx="2278" cy="75132"/>
          </a:xfrm>
          <a:prstGeom prst="line">
            <a:avLst/>
          </a:prstGeom>
          <a:noFill/>
          <a:ln w="486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26" name="Line 438"/>
          <p:cNvSpPr>
            <a:spLocks noChangeShapeType="1"/>
          </p:cNvSpPr>
          <p:nvPr/>
        </p:nvSpPr>
        <p:spPr bwMode="auto">
          <a:xfrm>
            <a:off x="3675349" y="2873470"/>
            <a:ext cx="2278" cy="75132"/>
          </a:xfrm>
          <a:prstGeom prst="line">
            <a:avLst/>
          </a:prstGeom>
          <a:noFill/>
          <a:ln w="486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27" name="Line 439"/>
          <p:cNvSpPr>
            <a:spLocks noChangeShapeType="1"/>
          </p:cNvSpPr>
          <p:nvPr/>
        </p:nvSpPr>
        <p:spPr bwMode="auto">
          <a:xfrm>
            <a:off x="3675349" y="3023736"/>
            <a:ext cx="2278" cy="75132"/>
          </a:xfrm>
          <a:prstGeom prst="line">
            <a:avLst/>
          </a:prstGeom>
          <a:noFill/>
          <a:ln w="486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28" name="Line 440"/>
          <p:cNvSpPr>
            <a:spLocks noChangeShapeType="1"/>
          </p:cNvSpPr>
          <p:nvPr/>
        </p:nvSpPr>
        <p:spPr bwMode="auto">
          <a:xfrm>
            <a:off x="3675349" y="3586097"/>
            <a:ext cx="2278" cy="75134"/>
          </a:xfrm>
          <a:prstGeom prst="line">
            <a:avLst/>
          </a:prstGeom>
          <a:noFill/>
          <a:ln w="486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29" name="Line 441"/>
          <p:cNvSpPr>
            <a:spLocks noChangeShapeType="1"/>
          </p:cNvSpPr>
          <p:nvPr/>
        </p:nvSpPr>
        <p:spPr bwMode="auto">
          <a:xfrm>
            <a:off x="3675349" y="3736364"/>
            <a:ext cx="2278" cy="75134"/>
          </a:xfrm>
          <a:prstGeom prst="line">
            <a:avLst/>
          </a:prstGeom>
          <a:noFill/>
          <a:ln w="486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30" name="Line 442"/>
          <p:cNvSpPr>
            <a:spLocks noChangeShapeType="1"/>
          </p:cNvSpPr>
          <p:nvPr/>
        </p:nvSpPr>
        <p:spPr bwMode="auto">
          <a:xfrm>
            <a:off x="3675349" y="3884354"/>
            <a:ext cx="2278" cy="75132"/>
          </a:xfrm>
          <a:prstGeom prst="line">
            <a:avLst/>
          </a:prstGeom>
          <a:noFill/>
          <a:ln w="486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31" name="Line 443"/>
          <p:cNvSpPr>
            <a:spLocks noChangeShapeType="1"/>
          </p:cNvSpPr>
          <p:nvPr/>
        </p:nvSpPr>
        <p:spPr bwMode="auto">
          <a:xfrm>
            <a:off x="3675349" y="4034620"/>
            <a:ext cx="2278" cy="75132"/>
          </a:xfrm>
          <a:prstGeom prst="line">
            <a:avLst/>
          </a:prstGeom>
          <a:noFill/>
          <a:ln w="486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32" name="Line 444"/>
          <p:cNvSpPr>
            <a:spLocks noChangeShapeType="1"/>
          </p:cNvSpPr>
          <p:nvPr/>
        </p:nvSpPr>
        <p:spPr bwMode="auto">
          <a:xfrm>
            <a:off x="3675349" y="4184887"/>
            <a:ext cx="2278" cy="75132"/>
          </a:xfrm>
          <a:prstGeom prst="line">
            <a:avLst/>
          </a:prstGeom>
          <a:noFill/>
          <a:ln w="486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33" name="Line 445"/>
          <p:cNvSpPr>
            <a:spLocks noChangeShapeType="1"/>
          </p:cNvSpPr>
          <p:nvPr/>
        </p:nvSpPr>
        <p:spPr bwMode="auto">
          <a:xfrm>
            <a:off x="3675349" y="4332876"/>
            <a:ext cx="2278" cy="75134"/>
          </a:xfrm>
          <a:prstGeom prst="line">
            <a:avLst/>
          </a:prstGeom>
          <a:noFill/>
          <a:ln w="486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34" name="Line 446"/>
          <p:cNvSpPr>
            <a:spLocks noChangeShapeType="1"/>
          </p:cNvSpPr>
          <p:nvPr/>
        </p:nvSpPr>
        <p:spPr bwMode="auto">
          <a:xfrm>
            <a:off x="3675349" y="4483143"/>
            <a:ext cx="2278" cy="75134"/>
          </a:xfrm>
          <a:prstGeom prst="line">
            <a:avLst/>
          </a:prstGeom>
          <a:noFill/>
          <a:ln w="486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35" name="Line 447"/>
          <p:cNvSpPr>
            <a:spLocks noChangeShapeType="1"/>
          </p:cNvSpPr>
          <p:nvPr/>
        </p:nvSpPr>
        <p:spPr bwMode="auto">
          <a:xfrm>
            <a:off x="5446672" y="5607865"/>
            <a:ext cx="75134" cy="2278"/>
          </a:xfrm>
          <a:prstGeom prst="line">
            <a:avLst/>
          </a:prstGeom>
          <a:noFill/>
          <a:ln w="486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36" name="Line 448"/>
          <p:cNvSpPr>
            <a:spLocks noChangeShapeType="1"/>
          </p:cNvSpPr>
          <p:nvPr/>
        </p:nvSpPr>
        <p:spPr bwMode="auto">
          <a:xfrm>
            <a:off x="5596939" y="5607865"/>
            <a:ext cx="75134" cy="2278"/>
          </a:xfrm>
          <a:prstGeom prst="line">
            <a:avLst/>
          </a:prstGeom>
          <a:noFill/>
          <a:ln w="486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37" name="Line 449"/>
          <p:cNvSpPr>
            <a:spLocks noChangeShapeType="1"/>
          </p:cNvSpPr>
          <p:nvPr/>
        </p:nvSpPr>
        <p:spPr bwMode="auto">
          <a:xfrm>
            <a:off x="5744930" y="5607865"/>
            <a:ext cx="75132" cy="2278"/>
          </a:xfrm>
          <a:prstGeom prst="line">
            <a:avLst/>
          </a:prstGeom>
          <a:noFill/>
          <a:ln w="486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38" name="Line 450"/>
          <p:cNvSpPr>
            <a:spLocks noChangeShapeType="1"/>
          </p:cNvSpPr>
          <p:nvPr/>
        </p:nvSpPr>
        <p:spPr bwMode="auto">
          <a:xfrm>
            <a:off x="5895196" y="5607865"/>
            <a:ext cx="75132" cy="2278"/>
          </a:xfrm>
          <a:prstGeom prst="line">
            <a:avLst/>
          </a:prstGeom>
          <a:noFill/>
          <a:ln w="486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39" name="Line 451"/>
          <p:cNvSpPr>
            <a:spLocks noChangeShapeType="1"/>
          </p:cNvSpPr>
          <p:nvPr/>
        </p:nvSpPr>
        <p:spPr bwMode="auto">
          <a:xfrm>
            <a:off x="6045462" y="5607865"/>
            <a:ext cx="72856" cy="2278"/>
          </a:xfrm>
          <a:prstGeom prst="line">
            <a:avLst/>
          </a:prstGeom>
          <a:noFill/>
          <a:ln w="486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40" name="Line 452"/>
          <p:cNvSpPr>
            <a:spLocks noChangeShapeType="1"/>
          </p:cNvSpPr>
          <p:nvPr/>
        </p:nvSpPr>
        <p:spPr bwMode="auto">
          <a:xfrm>
            <a:off x="6193452" y="5607865"/>
            <a:ext cx="75134" cy="2278"/>
          </a:xfrm>
          <a:prstGeom prst="line">
            <a:avLst/>
          </a:prstGeom>
          <a:noFill/>
          <a:ln w="486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41" name="Line 453"/>
          <p:cNvSpPr>
            <a:spLocks noChangeShapeType="1"/>
          </p:cNvSpPr>
          <p:nvPr/>
        </p:nvSpPr>
        <p:spPr bwMode="auto">
          <a:xfrm>
            <a:off x="6341442" y="5607865"/>
            <a:ext cx="75132" cy="2278"/>
          </a:xfrm>
          <a:prstGeom prst="line">
            <a:avLst/>
          </a:prstGeom>
          <a:noFill/>
          <a:ln w="486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42" name="Line 454"/>
          <p:cNvSpPr>
            <a:spLocks noChangeShapeType="1"/>
          </p:cNvSpPr>
          <p:nvPr/>
        </p:nvSpPr>
        <p:spPr bwMode="auto">
          <a:xfrm>
            <a:off x="6491708" y="5607865"/>
            <a:ext cx="22768" cy="2278"/>
          </a:xfrm>
          <a:prstGeom prst="line">
            <a:avLst/>
          </a:prstGeom>
          <a:noFill/>
          <a:ln w="486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43" name="CuadroTexto 642"/>
          <p:cNvSpPr txBox="1"/>
          <p:nvPr/>
        </p:nvSpPr>
        <p:spPr>
          <a:xfrm>
            <a:off x="3634125" y="504549"/>
            <a:ext cx="4920578" cy="6617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3200" b="1" dirty="0">
                <a:solidFill>
                  <a:srgbClr val="FEFFFF"/>
                </a:solidFill>
                <a:latin typeface="Funnel Display" charset="0"/>
                <a:ea typeface="Lato Heavy" charset="0"/>
                <a:cs typeface="Funnel Display" charset="0"/>
              </a:rPr>
              <a:t>Project Management</a:t>
            </a:r>
          </a:p>
        </p:txBody>
      </p:sp>
      <p:sp>
        <p:nvSpPr>
          <p:cNvPr id="644" name="CuadroTexto 643"/>
          <p:cNvSpPr txBox="1"/>
          <p:nvPr/>
        </p:nvSpPr>
        <p:spPr>
          <a:xfrm>
            <a:off x="1225699" y="1262262"/>
            <a:ext cx="97374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Poppins" charset="0"/>
                <a:ea typeface="Lato Light" charset="0"/>
                <a:cs typeface="Poppins" charset="0"/>
              </a:rPr>
              <a:t>Outline your Pyramid project — phases, milestones, and delivery. Replace this text with your own summary.</a:t>
            </a:r>
          </a:p>
        </p:txBody>
      </p:sp>
      <p:sp>
        <p:nvSpPr>
          <p:cNvPr id="645" name="CuadroTexto 644"/>
          <p:cNvSpPr txBox="1"/>
          <p:nvPr/>
        </p:nvSpPr>
        <p:spPr>
          <a:xfrm>
            <a:off x="6361983" y="2581276"/>
            <a:ext cx="357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Poppins" charset="0"/>
                <a:ea typeface="Lato Heavy" charset="0"/>
                <a:cs typeface="Poppins" charset="0"/>
              </a:rPr>
              <a:t>1</a:t>
            </a:r>
          </a:p>
        </p:txBody>
      </p:sp>
      <p:sp>
        <p:nvSpPr>
          <p:cNvPr id="646" name="CuadroTexto 645"/>
          <p:cNvSpPr txBox="1"/>
          <p:nvPr/>
        </p:nvSpPr>
        <p:spPr>
          <a:xfrm>
            <a:off x="6641668" y="3492062"/>
            <a:ext cx="447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Poppins" charset="0"/>
                <a:ea typeface="Lato Heavy" charset="0"/>
                <a:cs typeface="Poppins" charset="0"/>
              </a:rPr>
              <a:t>2</a:t>
            </a:r>
          </a:p>
        </p:txBody>
      </p:sp>
      <p:sp>
        <p:nvSpPr>
          <p:cNvPr id="647" name="CuadroTexto 646"/>
          <p:cNvSpPr txBox="1"/>
          <p:nvPr/>
        </p:nvSpPr>
        <p:spPr>
          <a:xfrm>
            <a:off x="5855581" y="4039816"/>
            <a:ext cx="463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Poppins" charset="0"/>
                <a:ea typeface="Lato Heavy" charset="0"/>
                <a:cs typeface="Poppins" charset="0"/>
              </a:rPr>
              <a:t>3</a:t>
            </a:r>
          </a:p>
        </p:txBody>
      </p:sp>
      <p:sp>
        <p:nvSpPr>
          <p:cNvPr id="648" name="CuadroTexto 647"/>
          <p:cNvSpPr txBox="1"/>
          <p:nvPr/>
        </p:nvSpPr>
        <p:spPr>
          <a:xfrm>
            <a:off x="5042774" y="3479362"/>
            <a:ext cx="497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Poppins" charset="0"/>
                <a:ea typeface="Lato Heavy" charset="0"/>
                <a:cs typeface="Poppins" charset="0"/>
              </a:rPr>
              <a:t>4</a:t>
            </a:r>
          </a:p>
        </p:txBody>
      </p:sp>
      <p:sp>
        <p:nvSpPr>
          <p:cNvPr id="649" name="CuadroTexto 648"/>
          <p:cNvSpPr txBox="1"/>
          <p:nvPr/>
        </p:nvSpPr>
        <p:spPr>
          <a:xfrm>
            <a:off x="5347506" y="2628480"/>
            <a:ext cx="484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Poppins" charset="0"/>
                <a:ea typeface="Lato Heavy" charset="0"/>
                <a:cs typeface="Poppins" charset="0"/>
              </a:rPr>
              <a:t>5</a:t>
            </a:r>
          </a:p>
        </p:txBody>
      </p:sp>
      <p:grpSp>
        <p:nvGrpSpPr>
          <p:cNvPr id="653" name="Agrupar 652"/>
          <p:cNvGrpSpPr/>
          <p:nvPr/>
        </p:nvGrpSpPr>
        <p:grpSpPr>
          <a:xfrm>
            <a:off x="8377071" y="2237297"/>
            <a:ext cx="1817348" cy="1043977"/>
            <a:chOff x="5254042" y="2000426"/>
            <a:chExt cx="1817348" cy="1043977"/>
          </a:xfrm>
        </p:grpSpPr>
        <p:sp>
          <p:nvSpPr>
            <p:cNvPr id="654" name="CuadroTexto 653"/>
            <p:cNvSpPr txBox="1"/>
            <p:nvPr/>
          </p:nvSpPr>
          <p:spPr>
            <a:xfrm>
              <a:off x="5264516" y="2000426"/>
              <a:ext cx="1191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655" name="Rectángulo 654"/>
            <p:cNvSpPr/>
            <p:nvPr/>
          </p:nvSpPr>
          <p:spPr>
            <a:xfrm>
              <a:off x="5254042" y="2305739"/>
              <a:ext cx="181734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endParaRPr lang="en-US" sz="14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656" name="Agrupar 655"/>
          <p:cNvGrpSpPr/>
          <p:nvPr/>
        </p:nvGrpSpPr>
        <p:grpSpPr>
          <a:xfrm>
            <a:off x="8377071" y="3708746"/>
            <a:ext cx="1817348" cy="1043977"/>
            <a:chOff x="5254042" y="2000426"/>
            <a:chExt cx="1817348" cy="1043977"/>
          </a:xfrm>
        </p:grpSpPr>
        <p:sp>
          <p:nvSpPr>
            <p:cNvPr id="657" name="CuadroTexto 656"/>
            <p:cNvSpPr txBox="1"/>
            <p:nvPr/>
          </p:nvSpPr>
          <p:spPr>
            <a:xfrm>
              <a:off x="5264516" y="2000426"/>
              <a:ext cx="1191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658" name="Rectángulo 657"/>
            <p:cNvSpPr/>
            <p:nvPr/>
          </p:nvSpPr>
          <p:spPr>
            <a:xfrm>
              <a:off x="5254042" y="2305739"/>
              <a:ext cx="181734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endParaRPr lang="en-US" sz="14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659" name="Agrupar 658"/>
          <p:cNvGrpSpPr/>
          <p:nvPr/>
        </p:nvGrpSpPr>
        <p:grpSpPr>
          <a:xfrm>
            <a:off x="1684140" y="2198601"/>
            <a:ext cx="1820772" cy="1043977"/>
            <a:chOff x="5242010" y="2000426"/>
            <a:chExt cx="1820772" cy="1043977"/>
          </a:xfrm>
        </p:grpSpPr>
        <p:sp>
          <p:nvSpPr>
            <p:cNvPr id="660" name="CuadroTexto 659"/>
            <p:cNvSpPr txBox="1"/>
            <p:nvPr/>
          </p:nvSpPr>
          <p:spPr>
            <a:xfrm>
              <a:off x="5871444" y="2000426"/>
              <a:ext cx="1191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661" name="Rectángulo 660"/>
            <p:cNvSpPr/>
            <p:nvPr/>
          </p:nvSpPr>
          <p:spPr>
            <a:xfrm>
              <a:off x="5242010" y="2305739"/>
              <a:ext cx="181734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pPr algn="r"/>
              <a:endParaRPr lang="en-US" sz="14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662" name="Agrupar 661"/>
          <p:cNvGrpSpPr/>
          <p:nvPr/>
        </p:nvGrpSpPr>
        <p:grpSpPr>
          <a:xfrm>
            <a:off x="1684630" y="3691747"/>
            <a:ext cx="1820772" cy="1043977"/>
            <a:chOff x="5242010" y="2000426"/>
            <a:chExt cx="1820772" cy="1043977"/>
          </a:xfrm>
        </p:grpSpPr>
        <p:sp>
          <p:nvSpPr>
            <p:cNvPr id="663" name="CuadroTexto 662"/>
            <p:cNvSpPr txBox="1"/>
            <p:nvPr/>
          </p:nvSpPr>
          <p:spPr>
            <a:xfrm>
              <a:off x="5871444" y="2000426"/>
              <a:ext cx="1191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664" name="Rectángulo 663"/>
            <p:cNvSpPr/>
            <p:nvPr/>
          </p:nvSpPr>
          <p:spPr>
            <a:xfrm>
              <a:off x="5242010" y="2305739"/>
              <a:ext cx="181734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pPr algn="r"/>
              <a:endParaRPr lang="en-US" sz="14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  <p:sp>
        <p:nvSpPr>
          <p:cNvPr id="666" name="CuadroTexto 665"/>
          <p:cNvSpPr txBox="1"/>
          <p:nvPr/>
        </p:nvSpPr>
        <p:spPr>
          <a:xfrm>
            <a:off x="5388320" y="5795144"/>
            <a:ext cx="119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Poppins" charset="0"/>
                <a:ea typeface="Lato" charset="0"/>
                <a:cs typeface="Poppins" charset="0"/>
              </a:rPr>
              <a:t>Phase</a:t>
            </a:r>
          </a:p>
        </p:txBody>
      </p:sp>
      <p:sp>
        <p:nvSpPr>
          <p:cNvPr id="667" name="Rectángulo 666"/>
          <p:cNvSpPr/>
          <p:nvPr/>
        </p:nvSpPr>
        <p:spPr>
          <a:xfrm>
            <a:off x="5077245" y="6105878"/>
            <a:ext cx="18173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Poppins" charset="0"/>
                <a:ea typeface="Lato" charset="0"/>
                <a:cs typeface="Poppins" charset="0"/>
              </a:rPr>
              <a:t>Brief description of this phase.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Poppins" charset="0"/>
              <a:ea typeface="Lato" charset="0"/>
              <a:cs typeface="Poppins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Line 1"/>
          <p:cNvSpPr>
            <a:spLocks noChangeShapeType="1"/>
          </p:cNvSpPr>
          <p:nvPr/>
        </p:nvSpPr>
        <p:spPr bwMode="auto">
          <a:xfrm>
            <a:off x="7094498" y="1528246"/>
            <a:ext cx="71012" cy="2368"/>
          </a:xfrm>
          <a:prstGeom prst="line">
            <a:avLst/>
          </a:prstGeom>
          <a:noFill/>
          <a:ln w="5940" cap="flat">
            <a:solidFill>
              <a:srgbClr val="CC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Line 2"/>
          <p:cNvSpPr>
            <a:spLocks noChangeShapeType="1"/>
          </p:cNvSpPr>
          <p:nvPr/>
        </p:nvSpPr>
        <p:spPr bwMode="auto">
          <a:xfrm>
            <a:off x="7238888" y="1528246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Line 3"/>
          <p:cNvSpPr>
            <a:spLocks noChangeShapeType="1"/>
          </p:cNvSpPr>
          <p:nvPr/>
        </p:nvSpPr>
        <p:spPr bwMode="auto">
          <a:xfrm>
            <a:off x="7380912" y="1528246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Line 4"/>
          <p:cNvSpPr>
            <a:spLocks noChangeShapeType="1"/>
          </p:cNvSpPr>
          <p:nvPr/>
        </p:nvSpPr>
        <p:spPr bwMode="auto">
          <a:xfrm>
            <a:off x="7522936" y="1528246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Line 5"/>
          <p:cNvSpPr>
            <a:spLocks noChangeShapeType="1"/>
          </p:cNvSpPr>
          <p:nvPr/>
        </p:nvSpPr>
        <p:spPr bwMode="auto">
          <a:xfrm>
            <a:off x="7664960" y="1528246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Line 6"/>
          <p:cNvSpPr>
            <a:spLocks noChangeShapeType="1"/>
          </p:cNvSpPr>
          <p:nvPr/>
        </p:nvSpPr>
        <p:spPr bwMode="auto">
          <a:xfrm>
            <a:off x="7809351" y="1528246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Line 7"/>
          <p:cNvSpPr>
            <a:spLocks noChangeShapeType="1"/>
          </p:cNvSpPr>
          <p:nvPr/>
        </p:nvSpPr>
        <p:spPr bwMode="auto">
          <a:xfrm>
            <a:off x="7951375" y="1528246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Line 8"/>
          <p:cNvSpPr>
            <a:spLocks noChangeShapeType="1"/>
          </p:cNvSpPr>
          <p:nvPr/>
        </p:nvSpPr>
        <p:spPr bwMode="auto">
          <a:xfrm>
            <a:off x="8093399" y="1528246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Line 9"/>
          <p:cNvSpPr>
            <a:spLocks noChangeShapeType="1"/>
          </p:cNvSpPr>
          <p:nvPr/>
        </p:nvSpPr>
        <p:spPr bwMode="auto">
          <a:xfrm>
            <a:off x="8235422" y="1528246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Line 10"/>
          <p:cNvSpPr>
            <a:spLocks noChangeShapeType="1"/>
          </p:cNvSpPr>
          <p:nvPr/>
        </p:nvSpPr>
        <p:spPr bwMode="auto">
          <a:xfrm>
            <a:off x="8377446" y="1528246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Line 11"/>
          <p:cNvSpPr>
            <a:spLocks noChangeShapeType="1"/>
          </p:cNvSpPr>
          <p:nvPr/>
        </p:nvSpPr>
        <p:spPr bwMode="auto">
          <a:xfrm>
            <a:off x="8521837" y="1528246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Line 12"/>
          <p:cNvSpPr>
            <a:spLocks noChangeShapeType="1"/>
          </p:cNvSpPr>
          <p:nvPr/>
        </p:nvSpPr>
        <p:spPr bwMode="auto">
          <a:xfrm>
            <a:off x="8663860" y="1528246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" name="Line 13"/>
          <p:cNvSpPr>
            <a:spLocks noChangeShapeType="1"/>
          </p:cNvSpPr>
          <p:nvPr/>
        </p:nvSpPr>
        <p:spPr bwMode="auto">
          <a:xfrm>
            <a:off x="8805884" y="1528246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" name="Line 14"/>
          <p:cNvSpPr>
            <a:spLocks noChangeShapeType="1"/>
          </p:cNvSpPr>
          <p:nvPr/>
        </p:nvSpPr>
        <p:spPr bwMode="auto">
          <a:xfrm>
            <a:off x="8950276" y="1528246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" name="Line 15"/>
          <p:cNvSpPr>
            <a:spLocks noChangeShapeType="1"/>
          </p:cNvSpPr>
          <p:nvPr/>
        </p:nvSpPr>
        <p:spPr bwMode="auto">
          <a:xfrm>
            <a:off x="9092300" y="1528246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" name="Line 16"/>
          <p:cNvSpPr>
            <a:spLocks noChangeShapeType="1"/>
          </p:cNvSpPr>
          <p:nvPr/>
        </p:nvSpPr>
        <p:spPr bwMode="auto">
          <a:xfrm>
            <a:off x="9234324" y="1528246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1" name="Line 17"/>
          <p:cNvSpPr>
            <a:spLocks noChangeShapeType="1"/>
          </p:cNvSpPr>
          <p:nvPr/>
        </p:nvSpPr>
        <p:spPr bwMode="auto">
          <a:xfrm>
            <a:off x="9376348" y="1528246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2" name="Line 18"/>
          <p:cNvSpPr>
            <a:spLocks noChangeShapeType="1"/>
          </p:cNvSpPr>
          <p:nvPr/>
        </p:nvSpPr>
        <p:spPr bwMode="auto">
          <a:xfrm>
            <a:off x="9518372" y="1528246"/>
            <a:ext cx="30771" cy="2368"/>
          </a:xfrm>
          <a:prstGeom prst="line">
            <a:avLst/>
          </a:prstGeom>
          <a:noFill/>
          <a:ln w="5940" cap="flat">
            <a:solidFill>
              <a:srgbClr val="CC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3" name="Freeform 19"/>
          <p:cNvSpPr>
            <a:spLocks noChangeArrowheads="1"/>
          </p:cNvSpPr>
          <p:nvPr/>
        </p:nvSpPr>
        <p:spPr bwMode="auto">
          <a:xfrm>
            <a:off x="9511270" y="1490374"/>
            <a:ext cx="63912" cy="68646"/>
          </a:xfrm>
          <a:custGeom>
            <a:avLst/>
            <a:gdLst>
              <a:gd name="T0" fmla="*/ 0 w 117"/>
              <a:gd name="T1" fmla="*/ 125 h 126"/>
              <a:gd name="T2" fmla="*/ 66 w 117"/>
              <a:gd name="T3" fmla="*/ 67 h 126"/>
              <a:gd name="T4" fmla="*/ 0 w 117"/>
              <a:gd name="T5" fmla="*/ 0 h 126"/>
              <a:gd name="T6" fmla="*/ 58 w 117"/>
              <a:gd name="T7" fmla="*/ 0 h 126"/>
              <a:gd name="T8" fmla="*/ 116 w 117"/>
              <a:gd name="T9" fmla="*/ 67 h 126"/>
              <a:gd name="T10" fmla="*/ 58 w 117"/>
              <a:gd name="T11" fmla="*/ 125 h 126"/>
              <a:gd name="T12" fmla="*/ 0 w 117"/>
              <a:gd name="T13" fmla="*/ 125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" h="126">
                <a:moveTo>
                  <a:pt x="0" y="125"/>
                </a:moveTo>
                <a:lnTo>
                  <a:pt x="66" y="67"/>
                </a:lnTo>
                <a:lnTo>
                  <a:pt x="0" y="0"/>
                </a:lnTo>
                <a:lnTo>
                  <a:pt x="58" y="0"/>
                </a:lnTo>
                <a:lnTo>
                  <a:pt x="116" y="67"/>
                </a:lnTo>
                <a:lnTo>
                  <a:pt x="58" y="125"/>
                </a:lnTo>
                <a:lnTo>
                  <a:pt x="0" y="125"/>
                </a:lnTo>
              </a:path>
            </a:pathLst>
          </a:custGeom>
          <a:solidFill>
            <a:srgbClr val="FFFFFF">
              <a:lumMod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4" name="Line 20"/>
          <p:cNvSpPr>
            <a:spLocks noChangeShapeType="1"/>
          </p:cNvSpPr>
          <p:nvPr/>
        </p:nvSpPr>
        <p:spPr bwMode="auto">
          <a:xfrm>
            <a:off x="7094498" y="3980525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5" name="Line 21"/>
          <p:cNvSpPr>
            <a:spLocks noChangeShapeType="1"/>
          </p:cNvSpPr>
          <p:nvPr/>
        </p:nvSpPr>
        <p:spPr bwMode="auto">
          <a:xfrm>
            <a:off x="7238888" y="3980525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6" name="Line 22"/>
          <p:cNvSpPr>
            <a:spLocks noChangeShapeType="1"/>
          </p:cNvSpPr>
          <p:nvPr/>
        </p:nvSpPr>
        <p:spPr bwMode="auto">
          <a:xfrm>
            <a:off x="7380912" y="3980525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8" name="Line 23"/>
          <p:cNvSpPr>
            <a:spLocks noChangeShapeType="1"/>
          </p:cNvSpPr>
          <p:nvPr/>
        </p:nvSpPr>
        <p:spPr bwMode="auto">
          <a:xfrm>
            <a:off x="7522936" y="3980525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9" name="Line 24"/>
          <p:cNvSpPr>
            <a:spLocks noChangeShapeType="1"/>
          </p:cNvSpPr>
          <p:nvPr/>
        </p:nvSpPr>
        <p:spPr bwMode="auto">
          <a:xfrm>
            <a:off x="7664960" y="3980525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0" name="Line 25"/>
          <p:cNvSpPr>
            <a:spLocks noChangeShapeType="1"/>
          </p:cNvSpPr>
          <p:nvPr/>
        </p:nvSpPr>
        <p:spPr bwMode="auto">
          <a:xfrm>
            <a:off x="7809351" y="3980525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1" name="Line 26"/>
          <p:cNvSpPr>
            <a:spLocks noChangeShapeType="1"/>
          </p:cNvSpPr>
          <p:nvPr/>
        </p:nvSpPr>
        <p:spPr bwMode="auto">
          <a:xfrm>
            <a:off x="7951375" y="3980525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2" name="Line 27"/>
          <p:cNvSpPr>
            <a:spLocks noChangeShapeType="1"/>
          </p:cNvSpPr>
          <p:nvPr/>
        </p:nvSpPr>
        <p:spPr bwMode="auto">
          <a:xfrm>
            <a:off x="8093399" y="3980525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3" name="Line 28"/>
          <p:cNvSpPr>
            <a:spLocks noChangeShapeType="1"/>
          </p:cNvSpPr>
          <p:nvPr/>
        </p:nvSpPr>
        <p:spPr bwMode="auto">
          <a:xfrm>
            <a:off x="8235422" y="3980525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4" name="Line 29"/>
          <p:cNvSpPr>
            <a:spLocks noChangeShapeType="1"/>
          </p:cNvSpPr>
          <p:nvPr/>
        </p:nvSpPr>
        <p:spPr bwMode="auto">
          <a:xfrm>
            <a:off x="8377446" y="3980525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5" name="Line 30"/>
          <p:cNvSpPr>
            <a:spLocks noChangeShapeType="1"/>
          </p:cNvSpPr>
          <p:nvPr/>
        </p:nvSpPr>
        <p:spPr bwMode="auto">
          <a:xfrm>
            <a:off x="8521837" y="3980525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7" name="Line 31"/>
          <p:cNvSpPr>
            <a:spLocks noChangeShapeType="1"/>
          </p:cNvSpPr>
          <p:nvPr/>
        </p:nvSpPr>
        <p:spPr bwMode="auto">
          <a:xfrm>
            <a:off x="8663860" y="3980525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8" name="Line 32"/>
          <p:cNvSpPr>
            <a:spLocks noChangeShapeType="1"/>
          </p:cNvSpPr>
          <p:nvPr/>
        </p:nvSpPr>
        <p:spPr bwMode="auto">
          <a:xfrm>
            <a:off x="8805884" y="3980525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9" name="Line 33"/>
          <p:cNvSpPr>
            <a:spLocks noChangeShapeType="1"/>
          </p:cNvSpPr>
          <p:nvPr/>
        </p:nvSpPr>
        <p:spPr bwMode="auto">
          <a:xfrm>
            <a:off x="8950276" y="3980525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0" name="Line 34"/>
          <p:cNvSpPr>
            <a:spLocks noChangeShapeType="1"/>
          </p:cNvSpPr>
          <p:nvPr/>
        </p:nvSpPr>
        <p:spPr bwMode="auto">
          <a:xfrm>
            <a:off x="9092300" y="3980525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1" name="Line 35"/>
          <p:cNvSpPr>
            <a:spLocks noChangeShapeType="1"/>
          </p:cNvSpPr>
          <p:nvPr/>
        </p:nvSpPr>
        <p:spPr bwMode="auto">
          <a:xfrm>
            <a:off x="9234324" y="3980525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2" name="Line 36"/>
          <p:cNvSpPr>
            <a:spLocks noChangeShapeType="1"/>
          </p:cNvSpPr>
          <p:nvPr/>
        </p:nvSpPr>
        <p:spPr bwMode="auto">
          <a:xfrm>
            <a:off x="9376348" y="3980525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3" name="Line 37"/>
          <p:cNvSpPr>
            <a:spLocks noChangeShapeType="1"/>
          </p:cNvSpPr>
          <p:nvPr/>
        </p:nvSpPr>
        <p:spPr bwMode="auto">
          <a:xfrm>
            <a:off x="9518372" y="3980525"/>
            <a:ext cx="30771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4" name="Freeform 38"/>
          <p:cNvSpPr>
            <a:spLocks noChangeArrowheads="1"/>
          </p:cNvSpPr>
          <p:nvPr/>
        </p:nvSpPr>
        <p:spPr bwMode="auto">
          <a:xfrm>
            <a:off x="9511270" y="3949754"/>
            <a:ext cx="63912" cy="68644"/>
          </a:xfrm>
          <a:custGeom>
            <a:avLst/>
            <a:gdLst>
              <a:gd name="T0" fmla="*/ 0 w 117"/>
              <a:gd name="T1" fmla="*/ 125 h 126"/>
              <a:gd name="T2" fmla="*/ 66 w 117"/>
              <a:gd name="T3" fmla="*/ 58 h 126"/>
              <a:gd name="T4" fmla="*/ 0 w 117"/>
              <a:gd name="T5" fmla="*/ 0 h 126"/>
              <a:gd name="T6" fmla="*/ 58 w 117"/>
              <a:gd name="T7" fmla="*/ 0 h 126"/>
              <a:gd name="T8" fmla="*/ 116 w 117"/>
              <a:gd name="T9" fmla="*/ 58 h 126"/>
              <a:gd name="T10" fmla="*/ 58 w 117"/>
              <a:gd name="T11" fmla="*/ 125 h 126"/>
              <a:gd name="T12" fmla="*/ 0 w 117"/>
              <a:gd name="T13" fmla="*/ 125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" h="126">
                <a:moveTo>
                  <a:pt x="0" y="125"/>
                </a:moveTo>
                <a:lnTo>
                  <a:pt x="66" y="58"/>
                </a:lnTo>
                <a:lnTo>
                  <a:pt x="0" y="0"/>
                </a:lnTo>
                <a:lnTo>
                  <a:pt x="58" y="0"/>
                </a:lnTo>
                <a:lnTo>
                  <a:pt x="116" y="58"/>
                </a:lnTo>
                <a:lnTo>
                  <a:pt x="58" y="125"/>
                </a:lnTo>
                <a:lnTo>
                  <a:pt x="0" y="125"/>
                </a:lnTo>
              </a:path>
            </a:pathLst>
          </a:custGeom>
          <a:solidFill>
            <a:srgbClr val="FFFFFF">
              <a:lumMod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0" name="Line 39"/>
          <p:cNvSpPr>
            <a:spLocks noChangeShapeType="1"/>
          </p:cNvSpPr>
          <p:nvPr/>
        </p:nvSpPr>
        <p:spPr bwMode="auto">
          <a:xfrm>
            <a:off x="8699368" y="2894044"/>
            <a:ext cx="71012" cy="2366"/>
          </a:xfrm>
          <a:prstGeom prst="line">
            <a:avLst/>
          </a:prstGeom>
          <a:noFill/>
          <a:ln w="5940" cap="flat">
            <a:solidFill>
              <a:srgbClr val="CC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" name="Line 40"/>
          <p:cNvSpPr>
            <a:spLocks noChangeShapeType="1"/>
          </p:cNvSpPr>
          <p:nvPr/>
        </p:nvSpPr>
        <p:spPr bwMode="auto">
          <a:xfrm>
            <a:off x="8841391" y="2894044"/>
            <a:ext cx="71012" cy="2366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" name="Line 41"/>
          <p:cNvSpPr>
            <a:spLocks noChangeShapeType="1"/>
          </p:cNvSpPr>
          <p:nvPr/>
        </p:nvSpPr>
        <p:spPr bwMode="auto">
          <a:xfrm>
            <a:off x="8983415" y="2894044"/>
            <a:ext cx="71012" cy="2366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" name="Line 42"/>
          <p:cNvSpPr>
            <a:spLocks noChangeShapeType="1"/>
          </p:cNvSpPr>
          <p:nvPr/>
        </p:nvSpPr>
        <p:spPr bwMode="auto">
          <a:xfrm>
            <a:off x="9127805" y="2894044"/>
            <a:ext cx="71012" cy="2366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" name="Line 43"/>
          <p:cNvSpPr>
            <a:spLocks noChangeShapeType="1"/>
          </p:cNvSpPr>
          <p:nvPr/>
        </p:nvSpPr>
        <p:spPr bwMode="auto">
          <a:xfrm>
            <a:off x="9269829" y="2894044"/>
            <a:ext cx="71012" cy="2366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5" name="Line 44"/>
          <p:cNvSpPr>
            <a:spLocks noChangeShapeType="1"/>
          </p:cNvSpPr>
          <p:nvPr/>
        </p:nvSpPr>
        <p:spPr bwMode="auto">
          <a:xfrm>
            <a:off x="9411853" y="2894044"/>
            <a:ext cx="71012" cy="2366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6" name="Freeform 45"/>
          <p:cNvSpPr>
            <a:spLocks noChangeArrowheads="1"/>
          </p:cNvSpPr>
          <p:nvPr/>
        </p:nvSpPr>
        <p:spPr bwMode="auto">
          <a:xfrm>
            <a:off x="9511270" y="2858537"/>
            <a:ext cx="63912" cy="66278"/>
          </a:xfrm>
          <a:custGeom>
            <a:avLst/>
            <a:gdLst>
              <a:gd name="T0" fmla="*/ 0 w 117"/>
              <a:gd name="T1" fmla="*/ 124 h 125"/>
              <a:gd name="T2" fmla="*/ 66 w 117"/>
              <a:gd name="T3" fmla="*/ 66 h 125"/>
              <a:gd name="T4" fmla="*/ 0 w 117"/>
              <a:gd name="T5" fmla="*/ 0 h 125"/>
              <a:gd name="T6" fmla="*/ 58 w 117"/>
              <a:gd name="T7" fmla="*/ 0 h 125"/>
              <a:gd name="T8" fmla="*/ 116 w 117"/>
              <a:gd name="T9" fmla="*/ 66 h 125"/>
              <a:gd name="T10" fmla="*/ 58 w 117"/>
              <a:gd name="T11" fmla="*/ 124 h 125"/>
              <a:gd name="T12" fmla="*/ 0 w 117"/>
              <a:gd name="T13" fmla="*/ 124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" h="125">
                <a:moveTo>
                  <a:pt x="0" y="124"/>
                </a:moveTo>
                <a:lnTo>
                  <a:pt x="66" y="66"/>
                </a:lnTo>
                <a:lnTo>
                  <a:pt x="0" y="0"/>
                </a:lnTo>
                <a:lnTo>
                  <a:pt x="58" y="0"/>
                </a:lnTo>
                <a:lnTo>
                  <a:pt x="116" y="66"/>
                </a:lnTo>
                <a:lnTo>
                  <a:pt x="58" y="124"/>
                </a:lnTo>
                <a:lnTo>
                  <a:pt x="0" y="124"/>
                </a:lnTo>
              </a:path>
            </a:pathLst>
          </a:custGeom>
          <a:solidFill>
            <a:srgbClr val="FFFFFF">
              <a:lumMod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7" name="Line 46"/>
          <p:cNvSpPr>
            <a:spLocks noChangeShapeType="1"/>
          </p:cNvSpPr>
          <p:nvPr/>
        </p:nvSpPr>
        <p:spPr bwMode="auto">
          <a:xfrm flipH="1">
            <a:off x="6152406" y="5736887"/>
            <a:ext cx="75746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8" name="Line 47"/>
          <p:cNvSpPr>
            <a:spLocks noChangeShapeType="1"/>
          </p:cNvSpPr>
          <p:nvPr/>
        </p:nvSpPr>
        <p:spPr bwMode="auto">
          <a:xfrm flipH="1">
            <a:off x="6010382" y="5736887"/>
            <a:ext cx="75746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9" name="Line 48"/>
          <p:cNvSpPr>
            <a:spLocks noChangeShapeType="1"/>
          </p:cNvSpPr>
          <p:nvPr/>
        </p:nvSpPr>
        <p:spPr bwMode="auto">
          <a:xfrm flipH="1">
            <a:off x="5868358" y="5736887"/>
            <a:ext cx="75746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0" name="Line 49"/>
          <p:cNvSpPr>
            <a:spLocks noChangeShapeType="1"/>
          </p:cNvSpPr>
          <p:nvPr/>
        </p:nvSpPr>
        <p:spPr bwMode="auto">
          <a:xfrm flipH="1">
            <a:off x="5726334" y="5736887"/>
            <a:ext cx="75746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1" name="Line 50"/>
          <p:cNvSpPr>
            <a:spLocks noChangeShapeType="1"/>
          </p:cNvSpPr>
          <p:nvPr/>
        </p:nvSpPr>
        <p:spPr bwMode="auto">
          <a:xfrm flipH="1">
            <a:off x="5584311" y="5736887"/>
            <a:ext cx="75746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2" name="Line 51"/>
          <p:cNvSpPr>
            <a:spLocks noChangeShapeType="1"/>
          </p:cNvSpPr>
          <p:nvPr/>
        </p:nvSpPr>
        <p:spPr bwMode="auto">
          <a:xfrm flipH="1">
            <a:off x="5439919" y="5736887"/>
            <a:ext cx="75746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3" name="Line 52"/>
          <p:cNvSpPr>
            <a:spLocks noChangeShapeType="1"/>
          </p:cNvSpPr>
          <p:nvPr/>
        </p:nvSpPr>
        <p:spPr bwMode="auto">
          <a:xfrm flipH="1">
            <a:off x="5297896" y="5736887"/>
            <a:ext cx="75746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4" name="Line 53"/>
          <p:cNvSpPr>
            <a:spLocks noChangeShapeType="1"/>
          </p:cNvSpPr>
          <p:nvPr/>
        </p:nvSpPr>
        <p:spPr bwMode="auto">
          <a:xfrm flipH="1">
            <a:off x="5155872" y="5736887"/>
            <a:ext cx="75746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" name="Line 54"/>
          <p:cNvSpPr>
            <a:spLocks noChangeShapeType="1"/>
          </p:cNvSpPr>
          <p:nvPr/>
        </p:nvSpPr>
        <p:spPr bwMode="auto">
          <a:xfrm flipH="1">
            <a:off x="5018582" y="5736887"/>
            <a:ext cx="71012" cy="2368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6" name="Freeform 55"/>
          <p:cNvSpPr>
            <a:spLocks noChangeArrowheads="1"/>
          </p:cNvSpPr>
          <p:nvPr/>
        </p:nvSpPr>
        <p:spPr bwMode="auto">
          <a:xfrm>
            <a:off x="4997279" y="5706116"/>
            <a:ext cx="63910" cy="63910"/>
          </a:xfrm>
          <a:custGeom>
            <a:avLst/>
            <a:gdLst>
              <a:gd name="T0" fmla="*/ 116 w 117"/>
              <a:gd name="T1" fmla="*/ 0 h 118"/>
              <a:gd name="T2" fmla="*/ 58 w 117"/>
              <a:gd name="T3" fmla="*/ 59 h 118"/>
              <a:gd name="T4" fmla="*/ 116 w 117"/>
              <a:gd name="T5" fmla="*/ 117 h 118"/>
              <a:gd name="T6" fmla="*/ 66 w 117"/>
              <a:gd name="T7" fmla="*/ 117 h 118"/>
              <a:gd name="T8" fmla="*/ 0 w 117"/>
              <a:gd name="T9" fmla="*/ 59 h 118"/>
              <a:gd name="T10" fmla="*/ 66 w 117"/>
              <a:gd name="T11" fmla="*/ 0 h 118"/>
              <a:gd name="T12" fmla="*/ 116 w 117"/>
              <a:gd name="T13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" h="118">
                <a:moveTo>
                  <a:pt x="116" y="0"/>
                </a:moveTo>
                <a:lnTo>
                  <a:pt x="58" y="59"/>
                </a:lnTo>
                <a:lnTo>
                  <a:pt x="116" y="117"/>
                </a:lnTo>
                <a:lnTo>
                  <a:pt x="66" y="117"/>
                </a:lnTo>
                <a:lnTo>
                  <a:pt x="0" y="59"/>
                </a:lnTo>
                <a:lnTo>
                  <a:pt x="66" y="0"/>
                </a:lnTo>
                <a:lnTo>
                  <a:pt x="116" y="0"/>
                </a:lnTo>
              </a:path>
            </a:pathLst>
          </a:custGeom>
          <a:solidFill>
            <a:srgbClr val="FFFFFF">
              <a:lumMod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7" name="Line 56"/>
          <p:cNvSpPr>
            <a:spLocks noChangeShapeType="1"/>
          </p:cNvSpPr>
          <p:nvPr/>
        </p:nvSpPr>
        <p:spPr bwMode="auto">
          <a:xfrm flipH="1">
            <a:off x="7035320" y="4801898"/>
            <a:ext cx="75746" cy="2366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8" name="Line 57"/>
          <p:cNvSpPr>
            <a:spLocks noChangeShapeType="1"/>
          </p:cNvSpPr>
          <p:nvPr/>
        </p:nvSpPr>
        <p:spPr bwMode="auto">
          <a:xfrm flipH="1">
            <a:off x="6893296" y="4801898"/>
            <a:ext cx="75746" cy="2366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9" name="Line 58"/>
          <p:cNvSpPr>
            <a:spLocks noChangeShapeType="1"/>
          </p:cNvSpPr>
          <p:nvPr/>
        </p:nvSpPr>
        <p:spPr bwMode="auto">
          <a:xfrm flipH="1">
            <a:off x="6751272" y="4801898"/>
            <a:ext cx="75746" cy="2366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20" name="Line 59"/>
          <p:cNvSpPr>
            <a:spLocks noChangeShapeType="1"/>
          </p:cNvSpPr>
          <p:nvPr/>
        </p:nvSpPr>
        <p:spPr bwMode="auto">
          <a:xfrm flipH="1">
            <a:off x="6606882" y="4801898"/>
            <a:ext cx="75746" cy="2366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21" name="Line 60"/>
          <p:cNvSpPr>
            <a:spLocks noChangeShapeType="1"/>
          </p:cNvSpPr>
          <p:nvPr/>
        </p:nvSpPr>
        <p:spPr bwMode="auto">
          <a:xfrm flipH="1">
            <a:off x="6464858" y="4801898"/>
            <a:ext cx="75746" cy="2366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22" name="Line 61"/>
          <p:cNvSpPr>
            <a:spLocks noChangeShapeType="1"/>
          </p:cNvSpPr>
          <p:nvPr/>
        </p:nvSpPr>
        <p:spPr bwMode="auto">
          <a:xfrm flipH="1">
            <a:off x="6322835" y="4801898"/>
            <a:ext cx="75746" cy="2366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23" name="Line 62"/>
          <p:cNvSpPr>
            <a:spLocks noChangeShapeType="1"/>
          </p:cNvSpPr>
          <p:nvPr/>
        </p:nvSpPr>
        <p:spPr bwMode="auto">
          <a:xfrm flipH="1">
            <a:off x="6180811" y="4801898"/>
            <a:ext cx="75746" cy="2366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24" name="Line 63"/>
          <p:cNvSpPr>
            <a:spLocks noChangeShapeType="1"/>
          </p:cNvSpPr>
          <p:nvPr/>
        </p:nvSpPr>
        <p:spPr bwMode="auto">
          <a:xfrm flipH="1">
            <a:off x="6036420" y="4801898"/>
            <a:ext cx="75746" cy="2366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25" name="Line 64"/>
          <p:cNvSpPr>
            <a:spLocks noChangeShapeType="1"/>
          </p:cNvSpPr>
          <p:nvPr/>
        </p:nvSpPr>
        <p:spPr bwMode="auto">
          <a:xfrm flipH="1">
            <a:off x="5894396" y="4801898"/>
            <a:ext cx="75746" cy="2366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26" name="Line 65"/>
          <p:cNvSpPr>
            <a:spLocks noChangeShapeType="1"/>
          </p:cNvSpPr>
          <p:nvPr/>
        </p:nvSpPr>
        <p:spPr bwMode="auto">
          <a:xfrm flipH="1">
            <a:off x="5752372" y="4801898"/>
            <a:ext cx="75746" cy="2366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27" name="Line 66"/>
          <p:cNvSpPr>
            <a:spLocks noChangeShapeType="1"/>
          </p:cNvSpPr>
          <p:nvPr/>
        </p:nvSpPr>
        <p:spPr bwMode="auto">
          <a:xfrm flipH="1">
            <a:off x="5610348" y="4801898"/>
            <a:ext cx="75746" cy="2366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28" name="Line 67"/>
          <p:cNvSpPr>
            <a:spLocks noChangeShapeType="1"/>
          </p:cNvSpPr>
          <p:nvPr/>
        </p:nvSpPr>
        <p:spPr bwMode="auto">
          <a:xfrm flipH="1">
            <a:off x="5468324" y="4801898"/>
            <a:ext cx="75746" cy="2366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29" name="Line 68"/>
          <p:cNvSpPr>
            <a:spLocks noChangeShapeType="1"/>
          </p:cNvSpPr>
          <p:nvPr/>
        </p:nvSpPr>
        <p:spPr bwMode="auto">
          <a:xfrm flipH="1">
            <a:off x="5323934" y="4801898"/>
            <a:ext cx="75746" cy="2366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0" name="Line 69"/>
          <p:cNvSpPr>
            <a:spLocks noChangeShapeType="1"/>
          </p:cNvSpPr>
          <p:nvPr/>
        </p:nvSpPr>
        <p:spPr bwMode="auto">
          <a:xfrm flipH="1">
            <a:off x="5181910" y="4801898"/>
            <a:ext cx="75746" cy="2366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1" name="Line 70"/>
          <p:cNvSpPr>
            <a:spLocks noChangeShapeType="1"/>
          </p:cNvSpPr>
          <p:nvPr/>
        </p:nvSpPr>
        <p:spPr bwMode="auto">
          <a:xfrm flipH="1">
            <a:off x="5065923" y="4801898"/>
            <a:ext cx="49709" cy="2366"/>
          </a:xfrm>
          <a:prstGeom prst="line">
            <a:avLst/>
          </a:prstGeom>
          <a:noFill/>
          <a:ln w="5940" cap="flat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2" name="Freeform 71"/>
          <p:cNvSpPr>
            <a:spLocks noChangeArrowheads="1"/>
          </p:cNvSpPr>
          <p:nvPr/>
        </p:nvSpPr>
        <p:spPr bwMode="auto">
          <a:xfrm>
            <a:off x="5046986" y="4766390"/>
            <a:ext cx="63912" cy="68646"/>
          </a:xfrm>
          <a:custGeom>
            <a:avLst/>
            <a:gdLst>
              <a:gd name="T0" fmla="*/ 116 w 117"/>
              <a:gd name="T1" fmla="*/ 0 h 126"/>
              <a:gd name="T2" fmla="*/ 58 w 117"/>
              <a:gd name="T3" fmla="*/ 66 h 126"/>
              <a:gd name="T4" fmla="*/ 116 w 117"/>
              <a:gd name="T5" fmla="*/ 125 h 126"/>
              <a:gd name="T6" fmla="*/ 67 w 117"/>
              <a:gd name="T7" fmla="*/ 125 h 126"/>
              <a:gd name="T8" fmla="*/ 0 w 117"/>
              <a:gd name="T9" fmla="*/ 66 h 126"/>
              <a:gd name="T10" fmla="*/ 67 w 117"/>
              <a:gd name="T11" fmla="*/ 0 h 126"/>
              <a:gd name="T12" fmla="*/ 116 w 117"/>
              <a:gd name="T13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" h="126">
                <a:moveTo>
                  <a:pt x="116" y="0"/>
                </a:moveTo>
                <a:lnTo>
                  <a:pt x="58" y="66"/>
                </a:lnTo>
                <a:lnTo>
                  <a:pt x="116" y="125"/>
                </a:lnTo>
                <a:lnTo>
                  <a:pt x="67" y="125"/>
                </a:lnTo>
                <a:lnTo>
                  <a:pt x="0" y="66"/>
                </a:lnTo>
                <a:lnTo>
                  <a:pt x="67" y="0"/>
                </a:lnTo>
                <a:lnTo>
                  <a:pt x="116" y="0"/>
                </a:lnTo>
              </a:path>
            </a:pathLst>
          </a:custGeom>
          <a:solidFill>
            <a:srgbClr val="FFFFFF">
              <a:lumMod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96" name="Freeform 431"/>
          <p:cNvSpPr>
            <a:spLocks noChangeArrowheads="1"/>
          </p:cNvSpPr>
          <p:nvPr/>
        </p:nvSpPr>
        <p:spPr bwMode="auto">
          <a:xfrm>
            <a:off x="5300263" y="631130"/>
            <a:ext cx="2142192" cy="2144560"/>
          </a:xfrm>
          <a:custGeom>
            <a:avLst/>
            <a:gdLst>
              <a:gd name="T0" fmla="*/ 3760 w 3993"/>
              <a:gd name="T1" fmla="*/ 2001 h 3994"/>
              <a:gd name="T2" fmla="*/ 3784 w 3993"/>
              <a:gd name="T3" fmla="*/ 1602 h 3994"/>
              <a:gd name="T4" fmla="*/ 3975 w 3993"/>
              <a:gd name="T5" fmla="*/ 1445 h 3994"/>
              <a:gd name="T6" fmla="*/ 3718 w 3993"/>
              <a:gd name="T7" fmla="*/ 1030 h 3994"/>
              <a:gd name="T8" fmla="*/ 3477 w 3993"/>
              <a:gd name="T9" fmla="*/ 1046 h 3994"/>
              <a:gd name="T10" fmla="*/ 2979 w 3993"/>
              <a:gd name="T11" fmla="*/ 449 h 3994"/>
              <a:gd name="T12" fmla="*/ 2996 w 3993"/>
              <a:gd name="T13" fmla="*/ 208 h 3994"/>
              <a:gd name="T14" fmla="*/ 2531 w 3993"/>
              <a:gd name="T15" fmla="*/ 92 h 3994"/>
              <a:gd name="T16" fmla="*/ 2373 w 3993"/>
              <a:gd name="T17" fmla="*/ 274 h 3994"/>
              <a:gd name="T18" fmla="*/ 1693 w 3993"/>
              <a:gd name="T19" fmla="*/ 258 h 3994"/>
              <a:gd name="T20" fmla="*/ 1543 w 3993"/>
              <a:gd name="T21" fmla="*/ 67 h 3994"/>
              <a:gd name="T22" fmla="*/ 1071 w 3993"/>
              <a:gd name="T23" fmla="*/ 158 h 3994"/>
              <a:gd name="T24" fmla="*/ 1071 w 3993"/>
              <a:gd name="T25" fmla="*/ 407 h 3994"/>
              <a:gd name="T26" fmla="*/ 548 w 3993"/>
              <a:gd name="T27" fmla="*/ 980 h 3994"/>
              <a:gd name="T28" fmla="*/ 316 w 3993"/>
              <a:gd name="T29" fmla="*/ 947 h 3994"/>
              <a:gd name="T30" fmla="*/ 42 w 3993"/>
              <a:gd name="T31" fmla="*/ 1353 h 3994"/>
              <a:gd name="T32" fmla="*/ 216 w 3993"/>
              <a:gd name="T33" fmla="*/ 1519 h 3994"/>
              <a:gd name="T34" fmla="*/ 224 w 3993"/>
              <a:gd name="T35" fmla="*/ 2001 h 3994"/>
              <a:gd name="T36" fmla="*/ 199 w 3993"/>
              <a:gd name="T37" fmla="*/ 2391 h 3994"/>
              <a:gd name="T38" fmla="*/ 17 w 3993"/>
              <a:gd name="T39" fmla="*/ 2557 h 3994"/>
              <a:gd name="T40" fmla="*/ 266 w 3993"/>
              <a:gd name="T41" fmla="*/ 2972 h 3994"/>
              <a:gd name="T42" fmla="*/ 507 w 3993"/>
              <a:gd name="T43" fmla="*/ 2955 h 3994"/>
              <a:gd name="T44" fmla="*/ 1005 w 3993"/>
              <a:gd name="T45" fmla="*/ 3545 h 3994"/>
              <a:gd name="T46" fmla="*/ 988 w 3993"/>
              <a:gd name="T47" fmla="*/ 3794 h 3994"/>
              <a:gd name="T48" fmla="*/ 1461 w 3993"/>
              <a:gd name="T49" fmla="*/ 3910 h 3994"/>
              <a:gd name="T50" fmla="*/ 1610 w 3993"/>
              <a:gd name="T51" fmla="*/ 3727 h 3994"/>
              <a:gd name="T52" fmla="*/ 2290 w 3993"/>
              <a:gd name="T53" fmla="*/ 3744 h 3994"/>
              <a:gd name="T54" fmla="*/ 2440 w 3993"/>
              <a:gd name="T55" fmla="*/ 3926 h 3994"/>
              <a:gd name="T56" fmla="*/ 2913 w 3993"/>
              <a:gd name="T57" fmla="*/ 3835 h 3994"/>
              <a:gd name="T58" fmla="*/ 2913 w 3993"/>
              <a:gd name="T59" fmla="*/ 3594 h 3994"/>
              <a:gd name="T60" fmla="*/ 3436 w 3993"/>
              <a:gd name="T61" fmla="*/ 3022 h 3994"/>
              <a:gd name="T62" fmla="*/ 3676 w 3993"/>
              <a:gd name="T63" fmla="*/ 3047 h 3994"/>
              <a:gd name="T64" fmla="*/ 3942 w 3993"/>
              <a:gd name="T65" fmla="*/ 2648 h 3994"/>
              <a:gd name="T66" fmla="*/ 3768 w 3993"/>
              <a:gd name="T67" fmla="*/ 2474 h 3994"/>
              <a:gd name="T68" fmla="*/ 3760 w 3993"/>
              <a:gd name="T69" fmla="*/ 2001 h 3994"/>
              <a:gd name="T70" fmla="*/ 2755 w 3993"/>
              <a:gd name="T71" fmla="*/ 2648 h 3994"/>
              <a:gd name="T72" fmla="*/ 2075 w 3993"/>
              <a:gd name="T73" fmla="*/ 2997 h 3994"/>
              <a:gd name="T74" fmla="*/ 1859 w 3993"/>
              <a:gd name="T75" fmla="*/ 2989 h 3994"/>
              <a:gd name="T76" fmla="*/ 1196 w 3993"/>
              <a:gd name="T77" fmla="*/ 2607 h 3994"/>
              <a:gd name="T78" fmla="*/ 988 w 3993"/>
              <a:gd name="T79" fmla="*/ 2001 h 3994"/>
              <a:gd name="T80" fmla="*/ 1229 w 3993"/>
              <a:gd name="T81" fmla="*/ 1353 h 3994"/>
              <a:gd name="T82" fmla="*/ 1909 w 3993"/>
              <a:gd name="T83" fmla="*/ 1005 h 3994"/>
              <a:gd name="T84" fmla="*/ 2124 w 3993"/>
              <a:gd name="T85" fmla="*/ 1005 h 3994"/>
              <a:gd name="T86" fmla="*/ 2788 w 3993"/>
              <a:gd name="T87" fmla="*/ 1387 h 3994"/>
              <a:gd name="T88" fmla="*/ 2996 w 3993"/>
              <a:gd name="T89" fmla="*/ 2001 h 3994"/>
              <a:gd name="T90" fmla="*/ 2755 w 3993"/>
              <a:gd name="T91" fmla="*/ 2648 h 3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993" h="3994">
                <a:moveTo>
                  <a:pt x="3760" y="2001"/>
                </a:moveTo>
                <a:lnTo>
                  <a:pt x="3760" y="2001"/>
                </a:lnTo>
                <a:cubicBezTo>
                  <a:pt x="3760" y="1901"/>
                  <a:pt x="3751" y="1793"/>
                  <a:pt x="3735" y="1702"/>
                </a:cubicBezTo>
                <a:cubicBezTo>
                  <a:pt x="3726" y="1660"/>
                  <a:pt x="3751" y="1619"/>
                  <a:pt x="3784" y="1602"/>
                </a:cubicBezTo>
                <a:cubicBezTo>
                  <a:pt x="3926" y="1553"/>
                  <a:pt x="3926" y="1553"/>
                  <a:pt x="3926" y="1553"/>
                </a:cubicBezTo>
                <a:cubicBezTo>
                  <a:pt x="3967" y="1536"/>
                  <a:pt x="3992" y="1486"/>
                  <a:pt x="3975" y="1445"/>
                </a:cubicBezTo>
                <a:cubicBezTo>
                  <a:pt x="3834" y="1080"/>
                  <a:pt x="3834" y="1080"/>
                  <a:pt x="3834" y="1080"/>
                </a:cubicBezTo>
                <a:cubicBezTo>
                  <a:pt x="3809" y="1030"/>
                  <a:pt x="3760" y="1013"/>
                  <a:pt x="3718" y="1030"/>
                </a:cubicBezTo>
                <a:cubicBezTo>
                  <a:pt x="3585" y="1080"/>
                  <a:pt x="3585" y="1080"/>
                  <a:pt x="3585" y="1080"/>
                </a:cubicBezTo>
                <a:cubicBezTo>
                  <a:pt x="3544" y="1096"/>
                  <a:pt x="3502" y="1080"/>
                  <a:pt x="3477" y="1046"/>
                </a:cubicBezTo>
                <a:cubicBezTo>
                  <a:pt x="3361" y="855"/>
                  <a:pt x="3195" y="689"/>
                  <a:pt x="3012" y="557"/>
                </a:cubicBezTo>
                <a:cubicBezTo>
                  <a:pt x="2979" y="532"/>
                  <a:pt x="2963" y="490"/>
                  <a:pt x="2979" y="449"/>
                </a:cubicBezTo>
                <a:cubicBezTo>
                  <a:pt x="3037" y="316"/>
                  <a:pt x="3037" y="316"/>
                  <a:pt x="3037" y="316"/>
                </a:cubicBezTo>
                <a:cubicBezTo>
                  <a:pt x="3062" y="274"/>
                  <a:pt x="3037" y="225"/>
                  <a:pt x="2996" y="208"/>
                </a:cubicBezTo>
                <a:cubicBezTo>
                  <a:pt x="2639" y="50"/>
                  <a:pt x="2639" y="50"/>
                  <a:pt x="2639" y="50"/>
                </a:cubicBezTo>
                <a:cubicBezTo>
                  <a:pt x="2598" y="25"/>
                  <a:pt x="2548" y="50"/>
                  <a:pt x="2531" y="92"/>
                </a:cubicBezTo>
                <a:cubicBezTo>
                  <a:pt x="2473" y="225"/>
                  <a:pt x="2473" y="225"/>
                  <a:pt x="2473" y="225"/>
                </a:cubicBezTo>
                <a:cubicBezTo>
                  <a:pt x="2456" y="258"/>
                  <a:pt x="2415" y="283"/>
                  <a:pt x="2373" y="274"/>
                </a:cubicBezTo>
                <a:cubicBezTo>
                  <a:pt x="2249" y="250"/>
                  <a:pt x="2124" y="233"/>
                  <a:pt x="1991" y="233"/>
                </a:cubicBezTo>
                <a:cubicBezTo>
                  <a:pt x="1892" y="233"/>
                  <a:pt x="1792" y="241"/>
                  <a:pt x="1693" y="258"/>
                </a:cubicBezTo>
                <a:cubicBezTo>
                  <a:pt x="1651" y="266"/>
                  <a:pt x="1610" y="241"/>
                  <a:pt x="1601" y="200"/>
                </a:cubicBezTo>
                <a:cubicBezTo>
                  <a:pt x="1543" y="67"/>
                  <a:pt x="1543" y="67"/>
                  <a:pt x="1543" y="67"/>
                </a:cubicBezTo>
                <a:cubicBezTo>
                  <a:pt x="1527" y="25"/>
                  <a:pt x="1478" y="0"/>
                  <a:pt x="1436" y="17"/>
                </a:cubicBezTo>
                <a:cubicBezTo>
                  <a:pt x="1071" y="158"/>
                  <a:pt x="1071" y="158"/>
                  <a:pt x="1071" y="158"/>
                </a:cubicBezTo>
                <a:cubicBezTo>
                  <a:pt x="1029" y="175"/>
                  <a:pt x="1005" y="225"/>
                  <a:pt x="1021" y="274"/>
                </a:cubicBezTo>
                <a:cubicBezTo>
                  <a:pt x="1071" y="407"/>
                  <a:pt x="1071" y="407"/>
                  <a:pt x="1071" y="407"/>
                </a:cubicBezTo>
                <a:cubicBezTo>
                  <a:pt x="1088" y="449"/>
                  <a:pt x="1071" y="490"/>
                  <a:pt x="1038" y="507"/>
                </a:cubicBezTo>
                <a:cubicBezTo>
                  <a:pt x="847" y="631"/>
                  <a:pt x="681" y="789"/>
                  <a:pt x="548" y="980"/>
                </a:cubicBezTo>
                <a:cubicBezTo>
                  <a:pt x="523" y="1013"/>
                  <a:pt x="482" y="1021"/>
                  <a:pt x="449" y="1005"/>
                </a:cubicBezTo>
                <a:cubicBezTo>
                  <a:pt x="316" y="947"/>
                  <a:pt x="316" y="947"/>
                  <a:pt x="316" y="947"/>
                </a:cubicBezTo>
                <a:cubicBezTo>
                  <a:pt x="266" y="930"/>
                  <a:pt x="216" y="947"/>
                  <a:pt x="199" y="996"/>
                </a:cubicBezTo>
                <a:cubicBezTo>
                  <a:pt x="42" y="1353"/>
                  <a:pt x="42" y="1353"/>
                  <a:pt x="42" y="1353"/>
                </a:cubicBezTo>
                <a:cubicBezTo>
                  <a:pt x="25" y="1395"/>
                  <a:pt x="42" y="1445"/>
                  <a:pt x="83" y="1461"/>
                </a:cubicBezTo>
                <a:cubicBezTo>
                  <a:pt x="216" y="1519"/>
                  <a:pt x="216" y="1519"/>
                  <a:pt x="216" y="1519"/>
                </a:cubicBezTo>
                <a:cubicBezTo>
                  <a:pt x="258" y="1536"/>
                  <a:pt x="274" y="1578"/>
                  <a:pt x="266" y="1619"/>
                </a:cubicBezTo>
                <a:cubicBezTo>
                  <a:pt x="241" y="1744"/>
                  <a:pt x="224" y="1868"/>
                  <a:pt x="224" y="2001"/>
                </a:cubicBezTo>
                <a:cubicBezTo>
                  <a:pt x="224" y="2100"/>
                  <a:pt x="233" y="2200"/>
                  <a:pt x="249" y="2300"/>
                </a:cubicBezTo>
                <a:cubicBezTo>
                  <a:pt x="258" y="2341"/>
                  <a:pt x="233" y="2383"/>
                  <a:pt x="199" y="2391"/>
                </a:cubicBezTo>
                <a:cubicBezTo>
                  <a:pt x="67" y="2449"/>
                  <a:pt x="67" y="2449"/>
                  <a:pt x="67" y="2449"/>
                </a:cubicBezTo>
                <a:cubicBezTo>
                  <a:pt x="17" y="2466"/>
                  <a:pt x="0" y="2515"/>
                  <a:pt x="17" y="2557"/>
                </a:cubicBezTo>
                <a:cubicBezTo>
                  <a:pt x="158" y="2922"/>
                  <a:pt x="158" y="2922"/>
                  <a:pt x="158" y="2922"/>
                </a:cubicBezTo>
                <a:cubicBezTo>
                  <a:pt x="175" y="2964"/>
                  <a:pt x="224" y="2989"/>
                  <a:pt x="266" y="2972"/>
                </a:cubicBezTo>
                <a:cubicBezTo>
                  <a:pt x="399" y="2914"/>
                  <a:pt x="399" y="2914"/>
                  <a:pt x="399" y="2914"/>
                </a:cubicBezTo>
                <a:cubicBezTo>
                  <a:pt x="440" y="2906"/>
                  <a:pt x="482" y="2914"/>
                  <a:pt x="507" y="2955"/>
                </a:cubicBezTo>
                <a:cubicBezTo>
                  <a:pt x="631" y="3146"/>
                  <a:pt x="789" y="3312"/>
                  <a:pt x="972" y="3445"/>
                </a:cubicBezTo>
                <a:cubicBezTo>
                  <a:pt x="1005" y="3470"/>
                  <a:pt x="1021" y="3511"/>
                  <a:pt x="1005" y="3545"/>
                </a:cubicBezTo>
                <a:cubicBezTo>
                  <a:pt x="947" y="3677"/>
                  <a:pt x="947" y="3677"/>
                  <a:pt x="947" y="3677"/>
                </a:cubicBezTo>
                <a:cubicBezTo>
                  <a:pt x="922" y="3719"/>
                  <a:pt x="947" y="3777"/>
                  <a:pt x="988" y="3794"/>
                </a:cubicBezTo>
                <a:cubicBezTo>
                  <a:pt x="1345" y="3951"/>
                  <a:pt x="1345" y="3951"/>
                  <a:pt x="1345" y="3951"/>
                </a:cubicBezTo>
                <a:cubicBezTo>
                  <a:pt x="1386" y="3968"/>
                  <a:pt x="1436" y="3951"/>
                  <a:pt x="1461" y="3910"/>
                </a:cubicBezTo>
                <a:cubicBezTo>
                  <a:pt x="1518" y="3777"/>
                  <a:pt x="1518" y="3777"/>
                  <a:pt x="1518" y="3777"/>
                </a:cubicBezTo>
                <a:cubicBezTo>
                  <a:pt x="1535" y="3736"/>
                  <a:pt x="1576" y="3719"/>
                  <a:pt x="1610" y="3727"/>
                </a:cubicBezTo>
                <a:cubicBezTo>
                  <a:pt x="1734" y="3752"/>
                  <a:pt x="1859" y="3769"/>
                  <a:pt x="1991" y="3769"/>
                </a:cubicBezTo>
                <a:cubicBezTo>
                  <a:pt x="2091" y="3769"/>
                  <a:pt x="2191" y="3760"/>
                  <a:pt x="2290" y="3744"/>
                </a:cubicBezTo>
                <a:cubicBezTo>
                  <a:pt x="2332" y="3736"/>
                  <a:pt x="2373" y="3760"/>
                  <a:pt x="2390" y="3794"/>
                </a:cubicBezTo>
                <a:cubicBezTo>
                  <a:pt x="2440" y="3926"/>
                  <a:pt x="2440" y="3926"/>
                  <a:pt x="2440" y="3926"/>
                </a:cubicBezTo>
                <a:cubicBezTo>
                  <a:pt x="2456" y="3976"/>
                  <a:pt x="2506" y="3993"/>
                  <a:pt x="2548" y="3976"/>
                </a:cubicBezTo>
                <a:cubicBezTo>
                  <a:pt x="2913" y="3835"/>
                  <a:pt x="2913" y="3835"/>
                  <a:pt x="2913" y="3835"/>
                </a:cubicBezTo>
                <a:cubicBezTo>
                  <a:pt x="2954" y="3819"/>
                  <a:pt x="2979" y="3769"/>
                  <a:pt x="2963" y="3727"/>
                </a:cubicBezTo>
                <a:cubicBezTo>
                  <a:pt x="2913" y="3594"/>
                  <a:pt x="2913" y="3594"/>
                  <a:pt x="2913" y="3594"/>
                </a:cubicBezTo>
                <a:cubicBezTo>
                  <a:pt x="2896" y="3553"/>
                  <a:pt x="2913" y="3511"/>
                  <a:pt x="2946" y="3487"/>
                </a:cubicBezTo>
                <a:cubicBezTo>
                  <a:pt x="3137" y="3362"/>
                  <a:pt x="3303" y="3204"/>
                  <a:pt x="3436" y="3022"/>
                </a:cubicBezTo>
                <a:cubicBezTo>
                  <a:pt x="3461" y="2989"/>
                  <a:pt x="3502" y="2972"/>
                  <a:pt x="3544" y="2989"/>
                </a:cubicBezTo>
                <a:cubicBezTo>
                  <a:pt x="3676" y="3047"/>
                  <a:pt x="3676" y="3047"/>
                  <a:pt x="3676" y="3047"/>
                </a:cubicBezTo>
                <a:cubicBezTo>
                  <a:pt x="3718" y="3072"/>
                  <a:pt x="3768" y="3047"/>
                  <a:pt x="3784" y="3005"/>
                </a:cubicBezTo>
                <a:cubicBezTo>
                  <a:pt x="3942" y="2648"/>
                  <a:pt x="3942" y="2648"/>
                  <a:pt x="3942" y="2648"/>
                </a:cubicBezTo>
                <a:cubicBezTo>
                  <a:pt x="3959" y="2607"/>
                  <a:pt x="3942" y="2557"/>
                  <a:pt x="3901" y="2532"/>
                </a:cubicBezTo>
                <a:cubicBezTo>
                  <a:pt x="3768" y="2474"/>
                  <a:pt x="3768" y="2474"/>
                  <a:pt x="3768" y="2474"/>
                </a:cubicBezTo>
                <a:cubicBezTo>
                  <a:pt x="3726" y="2457"/>
                  <a:pt x="3710" y="2416"/>
                  <a:pt x="3718" y="2383"/>
                </a:cubicBezTo>
                <a:cubicBezTo>
                  <a:pt x="3743" y="2258"/>
                  <a:pt x="3760" y="2125"/>
                  <a:pt x="3760" y="2001"/>
                </a:cubicBezTo>
                <a:close/>
                <a:moveTo>
                  <a:pt x="2755" y="2648"/>
                </a:moveTo>
                <a:lnTo>
                  <a:pt x="2755" y="2648"/>
                </a:lnTo>
                <a:cubicBezTo>
                  <a:pt x="2714" y="2698"/>
                  <a:pt x="2655" y="2748"/>
                  <a:pt x="2598" y="2798"/>
                </a:cubicBezTo>
                <a:cubicBezTo>
                  <a:pt x="2456" y="2906"/>
                  <a:pt x="2274" y="2980"/>
                  <a:pt x="2075" y="2997"/>
                </a:cubicBezTo>
                <a:cubicBezTo>
                  <a:pt x="2050" y="2997"/>
                  <a:pt x="2025" y="3005"/>
                  <a:pt x="1991" y="3005"/>
                </a:cubicBezTo>
                <a:cubicBezTo>
                  <a:pt x="1950" y="3005"/>
                  <a:pt x="1900" y="2997"/>
                  <a:pt x="1859" y="2989"/>
                </a:cubicBezTo>
                <a:cubicBezTo>
                  <a:pt x="1668" y="2964"/>
                  <a:pt x="1485" y="2889"/>
                  <a:pt x="1345" y="2764"/>
                </a:cubicBezTo>
                <a:cubicBezTo>
                  <a:pt x="1295" y="2723"/>
                  <a:pt x="1245" y="2665"/>
                  <a:pt x="1196" y="2607"/>
                </a:cubicBezTo>
                <a:cubicBezTo>
                  <a:pt x="1088" y="2457"/>
                  <a:pt x="1013" y="2283"/>
                  <a:pt x="996" y="2084"/>
                </a:cubicBezTo>
                <a:cubicBezTo>
                  <a:pt x="988" y="2059"/>
                  <a:pt x="988" y="2026"/>
                  <a:pt x="988" y="2001"/>
                </a:cubicBezTo>
                <a:cubicBezTo>
                  <a:pt x="988" y="1951"/>
                  <a:pt x="996" y="1910"/>
                  <a:pt x="996" y="1868"/>
                </a:cubicBezTo>
                <a:cubicBezTo>
                  <a:pt x="1021" y="1677"/>
                  <a:pt x="1104" y="1494"/>
                  <a:pt x="1229" y="1353"/>
                </a:cubicBezTo>
                <a:cubicBezTo>
                  <a:pt x="1270" y="1295"/>
                  <a:pt x="1328" y="1246"/>
                  <a:pt x="1386" y="1204"/>
                </a:cubicBezTo>
                <a:cubicBezTo>
                  <a:pt x="1527" y="1088"/>
                  <a:pt x="1709" y="1021"/>
                  <a:pt x="1909" y="1005"/>
                </a:cubicBezTo>
                <a:cubicBezTo>
                  <a:pt x="1933" y="996"/>
                  <a:pt x="1967" y="996"/>
                  <a:pt x="1991" y="996"/>
                </a:cubicBezTo>
                <a:cubicBezTo>
                  <a:pt x="2033" y="996"/>
                  <a:pt x="2083" y="996"/>
                  <a:pt x="2124" y="1005"/>
                </a:cubicBezTo>
                <a:cubicBezTo>
                  <a:pt x="2315" y="1030"/>
                  <a:pt x="2498" y="1113"/>
                  <a:pt x="2639" y="1229"/>
                </a:cubicBezTo>
                <a:cubicBezTo>
                  <a:pt x="2697" y="1279"/>
                  <a:pt x="2747" y="1328"/>
                  <a:pt x="2788" y="1387"/>
                </a:cubicBezTo>
                <a:cubicBezTo>
                  <a:pt x="2905" y="1536"/>
                  <a:pt x="2971" y="1719"/>
                  <a:pt x="2987" y="1910"/>
                </a:cubicBezTo>
                <a:cubicBezTo>
                  <a:pt x="2996" y="1943"/>
                  <a:pt x="2996" y="1968"/>
                  <a:pt x="2996" y="2001"/>
                </a:cubicBezTo>
                <a:cubicBezTo>
                  <a:pt x="2996" y="2042"/>
                  <a:pt x="2987" y="2084"/>
                  <a:pt x="2987" y="2134"/>
                </a:cubicBezTo>
                <a:cubicBezTo>
                  <a:pt x="2963" y="2324"/>
                  <a:pt x="2880" y="2499"/>
                  <a:pt x="2755" y="2648"/>
                </a:cubicBezTo>
                <a:close/>
              </a:path>
            </a:pathLst>
          </a:custGeom>
          <a:solidFill>
            <a:srgbClr val="F08A4B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7" name="Freeform 432"/>
          <p:cNvSpPr>
            <a:spLocks noChangeArrowheads="1"/>
          </p:cNvSpPr>
          <p:nvPr/>
        </p:nvSpPr>
        <p:spPr bwMode="auto">
          <a:xfrm>
            <a:off x="7089764" y="1914079"/>
            <a:ext cx="1952828" cy="1955195"/>
          </a:xfrm>
          <a:custGeom>
            <a:avLst/>
            <a:gdLst>
              <a:gd name="T0" fmla="*/ 3428 w 3637"/>
              <a:gd name="T1" fmla="*/ 1826 h 3644"/>
              <a:gd name="T2" fmla="*/ 3453 w 3637"/>
              <a:gd name="T3" fmla="*/ 1461 h 3644"/>
              <a:gd name="T4" fmla="*/ 3619 w 3637"/>
              <a:gd name="T5" fmla="*/ 1311 h 3644"/>
              <a:gd name="T6" fmla="*/ 3395 w 3637"/>
              <a:gd name="T7" fmla="*/ 938 h 3644"/>
              <a:gd name="T8" fmla="*/ 3179 w 3637"/>
              <a:gd name="T9" fmla="*/ 954 h 3644"/>
              <a:gd name="T10" fmla="*/ 2723 w 3637"/>
              <a:gd name="T11" fmla="*/ 415 h 3644"/>
              <a:gd name="T12" fmla="*/ 2731 w 3637"/>
              <a:gd name="T13" fmla="*/ 191 h 3644"/>
              <a:gd name="T14" fmla="*/ 2308 w 3637"/>
              <a:gd name="T15" fmla="*/ 83 h 3644"/>
              <a:gd name="T16" fmla="*/ 2167 w 3637"/>
              <a:gd name="T17" fmla="*/ 249 h 3644"/>
              <a:gd name="T18" fmla="*/ 1544 w 3637"/>
              <a:gd name="T19" fmla="*/ 232 h 3644"/>
              <a:gd name="T20" fmla="*/ 1411 w 3637"/>
              <a:gd name="T21" fmla="*/ 66 h 3644"/>
              <a:gd name="T22" fmla="*/ 980 w 3637"/>
              <a:gd name="T23" fmla="*/ 149 h 3644"/>
              <a:gd name="T24" fmla="*/ 980 w 3637"/>
              <a:gd name="T25" fmla="*/ 373 h 3644"/>
              <a:gd name="T26" fmla="*/ 507 w 3637"/>
              <a:gd name="T27" fmla="*/ 896 h 3644"/>
              <a:gd name="T28" fmla="*/ 291 w 3637"/>
              <a:gd name="T29" fmla="*/ 863 h 3644"/>
              <a:gd name="T30" fmla="*/ 42 w 3637"/>
              <a:gd name="T31" fmla="*/ 1228 h 3644"/>
              <a:gd name="T32" fmla="*/ 199 w 3637"/>
              <a:gd name="T33" fmla="*/ 1386 h 3644"/>
              <a:gd name="T34" fmla="*/ 208 w 3637"/>
              <a:gd name="T35" fmla="*/ 1826 h 3644"/>
              <a:gd name="T36" fmla="*/ 183 w 3637"/>
              <a:gd name="T37" fmla="*/ 2183 h 3644"/>
              <a:gd name="T38" fmla="*/ 17 w 3637"/>
              <a:gd name="T39" fmla="*/ 2332 h 3644"/>
              <a:gd name="T40" fmla="*/ 241 w 3637"/>
              <a:gd name="T41" fmla="*/ 2706 h 3644"/>
              <a:gd name="T42" fmla="*/ 465 w 3637"/>
              <a:gd name="T43" fmla="*/ 2689 h 3644"/>
              <a:gd name="T44" fmla="*/ 913 w 3637"/>
              <a:gd name="T45" fmla="*/ 3236 h 3644"/>
              <a:gd name="T46" fmla="*/ 905 w 3637"/>
              <a:gd name="T47" fmla="*/ 3460 h 3644"/>
              <a:gd name="T48" fmla="*/ 1328 w 3637"/>
              <a:gd name="T49" fmla="*/ 3560 h 3644"/>
              <a:gd name="T50" fmla="*/ 1469 w 3637"/>
              <a:gd name="T51" fmla="*/ 3394 h 3644"/>
              <a:gd name="T52" fmla="*/ 2092 w 3637"/>
              <a:gd name="T53" fmla="*/ 3410 h 3644"/>
              <a:gd name="T54" fmla="*/ 2225 w 3637"/>
              <a:gd name="T55" fmla="*/ 3585 h 3644"/>
              <a:gd name="T56" fmla="*/ 2656 w 3637"/>
              <a:gd name="T57" fmla="*/ 3493 h 3644"/>
              <a:gd name="T58" fmla="*/ 2656 w 3637"/>
              <a:gd name="T59" fmla="*/ 3269 h 3644"/>
              <a:gd name="T60" fmla="*/ 3138 w 3637"/>
              <a:gd name="T61" fmla="*/ 2756 h 3644"/>
              <a:gd name="T62" fmla="*/ 3354 w 3637"/>
              <a:gd name="T63" fmla="*/ 2781 h 3644"/>
              <a:gd name="T64" fmla="*/ 3594 w 3637"/>
              <a:gd name="T65" fmla="*/ 2415 h 3644"/>
              <a:gd name="T66" fmla="*/ 3437 w 3637"/>
              <a:gd name="T67" fmla="*/ 2258 h 3644"/>
              <a:gd name="T68" fmla="*/ 3428 w 3637"/>
              <a:gd name="T69" fmla="*/ 1826 h 3644"/>
              <a:gd name="T70" fmla="*/ 2515 w 3637"/>
              <a:gd name="T71" fmla="*/ 2415 h 3644"/>
              <a:gd name="T72" fmla="*/ 1901 w 3637"/>
              <a:gd name="T73" fmla="*/ 2731 h 3644"/>
              <a:gd name="T74" fmla="*/ 1702 w 3637"/>
              <a:gd name="T75" fmla="*/ 2731 h 3644"/>
              <a:gd name="T76" fmla="*/ 1096 w 3637"/>
              <a:gd name="T77" fmla="*/ 2382 h 3644"/>
              <a:gd name="T78" fmla="*/ 905 w 3637"/>
              <a:gd name="T79" fmla="*/ 1826 h 3644"/>
              <a:gd name="T80" fmla="*/ 1121 w 3637"/>
              <a:gd name="T81" fmla="*/ 1237 h 3644"/>
              <a:gd name="T82" fmla="*/ 1743 w 3637"/>
              <a:gd name="T83" fmla="*/ 913 h 3644"/>
              <a:gd name="T84" fmla="*/ 1942 w 3637"/>
              <a:gd name="T85" fmla="*/ 921 h 3644"/>
              <a:gd name="T86" fmla="*/ 2540 w 3637"/>
              <a:gd name="T87" fmla="*/ 1270 h 3644"/>
              <a:gd name="T88" fmla="*/ 2731 w 3637"/>
              <a:gd name="T89" fmla="*/ 1826 h 3644"/>
              <a:gd name="T90" fmla="*/ 2515 w 3637"/>
              <a:gd name="T91" fmla="*/ 2415 h 3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637" h="3644">
                <a:moveTo>
                  <a:pt x="3428" y="1826"/>
                </a:moveTo>
                <a:lnTo>
                  <a:pt x="3428" y="1826"/>
                </a:lnTo>
                <a:cubicBezTo>
                  <a:pt x="3428" y="1726"/>
                  <a:pt x="3420" y="1635"/>
                  <a:pt x="3403" y="1552"/>
                </a:cubicBezTo>
                <a:cubicBezTo>
                  <a:pt x="3403" y="1511"/>
                  <a:pt x="3420" y="1477"/>
                  <a:pt x="3453" y="1461"/>
                </a:cubicBezTo>
                <a:cubicBezTo>
                  <a:pt x="3578" y="1419"/>
                  <a:pt x="3578" y="1419"/>
                  <a:pt x="3578" y="1419"/>
                </a:cubicBezTo>
                <a:cubicBezTo>
                  <a:pt x="3619" y="1403"/>
                  <a:pt x="3636" y="1353"/>
                  <a:pt x="3619" y="1311"/>
                </a:cubicBezTo>
                <a:cubicBezTo>
                  <a:pt x="3495" y="979"/>
                  <a:pt x="3495" y="979"/>
                  <a:pt x="3495" y="979"/>
                </a:cubicBezTo>
                <a:cubicBezTo>
                  <a:pt x="3478" y="946"/>
                  <a:pt x="3437" y="921"/>
                  <a:pt x="3395" y="938"/>
                </a:cubicBezTo>
                <a:cubicBezTo>
                  <a:pt x="3271" y="988"/>
                  <a:pt x="3271" y="988"/>
                  <a:pt x="3271" y="988"/>
                </a:cubicBezTo>
                <a:cubicBezTo>
                  <a:pt x="3237" y="996"/>
                  <a:pt x="3196" y="988"/>
                  <a:pt x="3179" y="954"/>
                </a:cubicBezTo>
                <a:cubicBezTo>
                  <a:pt x="3063" y="780"/>
                  <a:pt x="2922" y="631"/>
                  <a:pt x="2748" y="506"/>
                </a:cubicBezTo>
                <a:cubicBezTo>
                  <a:pt x="2715" y="490"/>
                  <a:pt x="2706" y="448"/>
                  <a:pt x="2723" y="415"/>
                </a:cubicBezTo>
                <a:cubicBezTo>
                  <a:pt x="2773" y="290"/>
                  <a:pt x="2773" y="290"/>
                  <a:pt x="2773" y="290"/>
                </a:cubicBezTo>
                <a:cubicBezTo>
                  <a:pt x="2789" y="249"/>
                  <a:pt x="2773" y="207"/>
                  <a:pt x="2731" y="191"/>
                </a:cubicBezTo>
                <a:cubicBezTo>
                  <a:pt x="2407" y="41"/>
                  <a:pt x="2407" y="41"/>
                  <a:pt x="2407" y="41"/>
                </a:cubicBezTo>
                <a:cubicBezTo>
                  <a:pt x="2374" y="25"/>
                  <a:pt x="2324" y="41"/>
                  <a:pt x="2308" y="83"/>
                </a:cubicBezTo>
                <a:cubicBezTo>
                  <a:pt x="2250" y="207"/>
                  <a:pt x="2250" y="207"/>
                  <a:pt x="2250" y="207"/>
                </a:cubicBezTo>
                <a:cubicBezTo>
                  <a:pt x="2241" y="241"/>
                  <a:pt x="2200" y="257"/>
                  <a:pt x="2167" y="249"/>
                </a:cubicBezTo>
                <a:cubicBezTo>
                  <a:pt x="2051" y="224"/>
                  <a:pt x="1934" y="216"/>
                  <a:pt x="1818" y="216"/>
                </a:cubicBezTo>
                <a:cubicBezTo>
                  <a:pt x="1727" y="216"/>
                  <a:pt x="1635" y="224"/>
                  <a:pt x="1544" y="232"/>
                </a:cubicBezTo>
                <a:cubicBezTo>
                  <a:pt x="1511" y="241"/>
                  <a:pt x="1469" y="224"/>
                  <a:pt x="1461" y="183"/>
                </a:cubicBezTo>
                <a:cubicBezTo>
                  <a:pt x="1411" y="66"/>
                  <a:pt x="1411" y="66"/>
                  <a:pt x="1411" y="66"/>
                </a:cubicBezTo>
                <a:cubicBezTo>
                  <a:pt x="1395" y="25"/>
                  <a:pt x="1353" y="0"/>
                  <a:pt x="1312" y="17"/>
                </a:cubicBezTo>
                <a:cubicBezTo>
                  <a:pt x="980" y="149"/>
                  <a:pt x="980" y="149"/>
                  <a:pt x="980" y="149"/>
                </a:cubicBezTo>
                <a:cubicBezTo>
                  <a:pt x="938" y="166"/>
                  <a:pt x="922" y="207"/>
                  <a:pt x="938" y="249"/>
                </a:cubicBezTo>
                <a:cubicBezTo>
                  <a:pt x="980" y="373"/>
                  <a:pt x="980" y="373"/>
                  <a:pt x="980" y="373"/>
                </a:cubicBezTo>
                <a:cubicBezTo>
                  <a:pt x="996" y="407"/>
                  <a:pt x="980" y="448"/>
                  <a:pt x="955" y="465"/>
                </a:cubicBezTo>
                <a:cubicBezTo>
                  <a:pt x="772" y="581"/>
                  <a:pt x="623" y="722"/>
                  <a:pt x="507" y="896"/>
                </a:cubicBezTo>
                <a:cubicBezTo>
                  <a:pt x="482" y="921"/>
                  <a:pt x="440" y="938"/>
                  <a:pt x="407" y="921"/>
                </a:cubicBezTo>
                <a:cubicBezTo>
                  <a:pt x="291" y="863"/>
                  <a:pt x="291" y="863"/>
                  <a:pt x="291" y="863"/>
                </a:cubicBezTo>
                <a:cubicBezTo>
                  <a:pt x="249" y="847"/>
                  <a:pt x="199" y="863"/>
                  <a:pt x="183" y="905"/>
                </a:cubicBezTo>
                <a:cubicBezTo>
                  <a:pt x="42" y="1228"/>
                  <a:pt x="42" y="1228"/>
                  <a:pt x="42" y="1228"/>
                </a:cubicBezTo>
                <a:cubicBezTo>
                  <a:pt x="25" y="1270"/>
                  <a:pt x="42" y="1320"/>
                  <a:pt x="83" y="1336"/>
                </a:cubicBezTo>
                <a:cubicBezTo>
                  <a:pt x="199" y="1386"/>
                  <a:pt x="199" y="1386"/>
                  <a:pt x="199" y="1386"/>
                </a:cubicBezTo>
                <a:cubicBezTo>
                  <a:pt x="233" y="1403"/>
                  <a:pt x="258" y="1444"/>
                  <a:pt x="249" y="1477"/>
                </a:cubicBezTo>
                <a:cubicBezTo>
                  <a:pt x="224" y="1585"/>
                  <a:pt x="208" y="1701"/>
                  <a:pt x="208" y="1826"/>
                </a:cubicBezTo>
                <a:cubicBezTo>
                  <a:pt x="208" y="1917"/>
                  <a:pt x="216" y="2009"/>
                  <a:pt x="233" y="2100"/>
                </a:cubicBezTo>
                <a:cubicBezTo>
                  <a:pt x="241" y="2133"/>
                  <a:pt x="216" y="2166"/>
                  <a:pt x="183" y="2183"/>
                </a:cubicBezTo>
                <a:cubicBezTo>
                  <a:pt x="58" y="2233"/>
                  <a:pt x="58" y="2233"/>
                  <a:pt x="58" y="2233"/>
                </a:cubicBezTo>
                <a:cubicBezTo>
                  <a:pt x="17" y="2249"/>
                  <a:pt x="0" y="2291"/>
                  <a:pt x="17" y="2332"/>
                </a:cubicBezTo>
                <a:cubicBezTo>
                  <a:pt x="141" y="2664"/>
                  <a:pt x="141" y="2664"/>
                  <a:pt x="141" y="2664"/>
                </a:cubicBezTo>
                <a:cubicBezTo>
                  <a:pt x="158" y="2706"/>
                  <a:pt x="208" y="2722"/>
                  <a:pt x="241" y="2706"/>
                </a:cubicBezTo>
                <a:cubicBezTo>
                  <a:pt x="365" y="2656"/>
                  <a:pt x="365" y="2656"/>
                  <a:pt x="365" y="2656"/>
                </a:cubicBezTo>
                <a:cubicBezTo>
                  <a:pt x="399" y="2648"/>
                  <a:pt x="440" y="2656"/>
                  <a:pt x="465" y="2689"/>
                </a:cubicBezTo>
                <a:cubicBezTo>
                  <a:pt x="573" y="2862"/>
                  <a:pt x="722" y="3020"/>
                  <a:pt x="888" y="3137"/>
                </a:cubicBezTo>
                <a:cubicBezTo>
                  <a:pt x="922" y="3161"/>
                  <a:pt x="930" y="3203"/>
                  <a:pt x="913" y="3236"/>
                </a:cubicBezTo>
                <a:cubicBezTo>
                  <a:pt x="864" y="3352"/>
                  <a:pt x="864" y="3352"/>
                  <a:pt x="864" y="3352"/>
                </a:cubicBezTo>
                <a:cubicBezTo>
                  <a:pt x="847" y="3394"/>
                  <a:pt x="864" y="3444"/>
                  <a:pt x="905" y="3460"/>
                </a:cubicBezTo>
                <a:cubicBezTo>
                  <a:pt x="1229" y="3601"/>
                  <a:pt x="1229" y="3601"/>
                  <a:pt x="1229" y="3601"/>
                </a:cubicBezTo>
                <a:cubicBezTo>
                  <a:pt x="1270" y="3618"/>
                  <a:pt x="1312" y="3601"/>
                  <a:pt x="1328" y="3560"/>
                </a:cubicBezTo>
                <a:cubicBezTo>
                  <a:pt x="1387" y="3444"/>
                  <a:pt x="1387" y="3444"/>
                  <a:pt x="1387" y="3444"/>
                </a:cubicBezTo>
                <a:cubicBezTo>
                  <a:pt x="1403" y="3402"/>
                  <a:pt x="1436" y="3385"/>
                  <a:pt x="1469" y="3394"/>
                </a:cubicBezTo>
                <a:cubicBezTo>
                  <a:pt x="1585" y="3419"/>
                  <a:pt x="1702" y="3435"/>
                  <a:pt x="1818" y="3435"/>
                </a:cubicBezTo>
                <a:cubicBezTo>
                  <a:pt x="1909" y="3435"/>
                  <a:pt x="2001" y="3427"/>
                  <a:pt x="2092" y="3410"/>
                </a:cubicBezTo>
                <a:cubicBezTo>
                  <a:pt x="2125" y="3402"/>
                  <a:pt x="2167" y="3427"/>
                  <a:pt x="2175" y="3460"/>
                </a:cubicBezTo>
                <a:cubicBezTo>
                  <a:pt x="2225" y="3585"/>
                  <a:pt x="2225" y="3585"/>
                  <a:pt x="2225" y="3585"/>
                </a:cubicBezTo>
                <a:cubicBezTo>
                  <a:pt x="2241" y="3618"/>
                  <a:pt x="2291" y="3643"/>
                  <a:pt x="2324" y="3626"/>
                </a:cubicBezTo>
                <a:cubicBezTo>
                  <a:pt x="2656" y="3493"/>
                  <a:pt x="2656" y="3493"/>
                  <a:pt x="2656" y="3493"/>
                </a:cubicBezTo>
                <a:cubicBezTo>
                  <a:pt x="2698" y="3485"/>
                  <a:pt x="2723" y="3435"/>
                  <a:pt x="2706" y="3394"/>
                </a:cubicBezTo>
                <a:cubicBezTo>
                  <a:pt x="2656" y="3269"/>
                  <a:pt x="2656" y="3269"/>
                  <a:pt x="2656" y="3269"/>
                </a:cubicBezTo>
                <a:cubicBezTo>
                  <a:pt x="2640" y="3236"/>
                  <a:pt x="2656" y="3203"/>
                  <a:pt x="2690" y="3178"/>
                </a:cubicBezTo>
                <a:cubicBezTo>
                  <a:pt x="2864" y="3070"/>
                  <a:pt x="3013" y="2921"/>
                  <a:pt x="3138" y="2756"/>
                </a:cubicBezTo>
                <a:cubicBezTo>
                  <a:pt x="3155" y="2722"/>
                  <a:pt x="3196" y="2714"/>
                  <a:pt x="3229" y="2722"/>
                </a:cubicBezTo>
                <a:cubicBezTo>
                  <a:pt x="3354" y="2781"/>
                  <a:pt x="3354" y="2781"/>
                  <a:pt x="3354" y="2781"/>
                </a:cubicBezTo>
                <a:cubicBezTo>
                  <a:pt x="3387" y="2797"/>
                  <a:pt x="3437" y="2781"/>
                  <a:pt x="3453" y="2739"/>
                </a:cubicBezTo>
                <a:cubicBezTo>
                  <a:pt x="3594" y="2415"/>
                  <a:pt x="3594" y="2415"/>
                  <a:pt x="3594" y="2415"/>
                </a:cubicBezTo>
                <a:cubicBezTo>
                  <a:pt x="3619" y="2374"/>
                  <a:pt x="3594" y="2324"/>
                  <a:pt x="3561" y="2307"/>
                </a:cubicBezTo>
                <a:cubicBezTo>
                  <a:pt x="3437" y="2258"/>
                  <a:pt x="3437" y="2258"/>
                  <a:pt x="3437" y="2258"/>
                </a:cubicBezTo>
                <a:cubicBezTo>
                  <a:pt x="3403" y="2241"/>
                  <a:pt x="3387" y="2208"/>
                  <a:pt x="3395" y="2166"/>
                </a:cubicBezTo>
                <a:cubicBezTo>
                  <a:pt x="3420" y="2058"/>
                  <a:pt x="3428" y="1942"/>
                  <a:pt x="3428" y="1826"/>
                </a:cubicBezTo>
                <a:close/>
                <a:moveTo>
                  <a:pt x="2515" y="2415"/>
                </a:moveTo>
                <a:lnTo>
                  <a:pt x="2515" y="2415"/>
                </a:lnTo>
                <a:cubicBezTo>
                  <a:pt x="2474" y="2465"/>
                  <a:pt x="2424" y="2507"/>
                  <a:pt x="2374" y="2548"/>
                </a:cubicBezTo>
                <a:cubicBezTo>
                  <a:pt x="2241" y="2648"/>
                  <a:pt x="2075" y="2714"/>
                  <a:pt x="1901" y="2731"/>
                </a:cubicBezTo>
                <a:cubicBezTo>
                  <a:pt x="1868" y="2739"/>
                  <a:pt x="1843" y="2739"/>
                  <a:pt x="1818" y="2739"/>
                </a:cubicBezTo>
                <a:cubicBezTo>
                  <a:pt x="1776" y="2739"/>
                  <a:pt x="1735" y="2731"/>
                  <a:pt x="1702" y="2731"/>
                </a:cubicBezTo>
                <a:cubicBezTo>
                  <a:pt x="1519" y="2706"/>
                  <a:pt x="1362" y="2631"/>
                  <a:pt x="1229" y="2523"/>
                </a:cubicBezTo>
                <a:cubicBezTo>
                  <a:pt x="1179" y="2482"/>
                  <a:pt x="1137" y="2432"/>
                  <a:pt x="1096" y="2382"/>
                </a:cubicBezTo>
                <a:cubicBezTo>
                  <a:pt x="988" y="2241"/>
                  <a:pt x="922" y="2083"/>
                  <a:pt x="905" y="1901"/>
                </a:cubicBezTo>
                <a:cubicBezTo>
                  <a:pt x="905" y="1876"/>
                  <a:pt x="905" y="1851"/>
                  <a:pt x="905" y="1826"/>
                </a:cubicBezTo>
                <a:cubicBezTo>
                  <a:pt x="905" y="1785"/>
                  <a:pt x="905" y="1743"/>
                  <a:pt x="913" y="1701"/>
                </a:cubicBezTo>
                <a:cubicBezTo>
                  <a:pt x="938" y="1527"/>
                  <a:pt x="1013" y="1361"/>
                  <a:pt x="1121" y="1237"/>
                </a:cubicBezTo>
                <a:cubicBezTo>
                  <a:pt x="1162" y="1187"/>
                  <a:pt x="1212" y="1137"/>
                  <a:pt x="1262" y="1096"/>
                </a:cubicBezTo>
                <a:cubicBezTo>
                  <a:pt x="1395" y="996"/>
                  <a:pt x="1561" y="930"/>
                  <a:pt x="1743" y="913"/>
                </a:cubicBezTo>
                <a:cubicBezTo>
                  <a:pt x="1768" y="913"/>
                  <a:pt x="1793" y="913"/>
                  <a:pt x="1818" y="913"/>
                </a:cubicBezTo>
                <a:cubicBezTo>
                  <a:pt x="1860" y="913"/>
                  <a:pt x="1901" y="913"/>
                  <a:pt x="1942" y="921"/>
                </a:cubicBezTo>
                <a:cubicBezTo>
                  <a:pt x="2117" y="938"/>
                  <a:pt x="2275" y="1013"/>
                  <a:pt x="2407" y="1120"/>
                </a:cubicBezTo>
                <a:cubicBezTo>
                  <a:pt x="2457" y="1170"/>
                  <a:pt x="2507" y="1212"/>
                  <a:pt x="2540" y="1270"/>
                </a:cubicBezTo>
                <a:cubicBezTo>
                  <a:pt x="2648" y="1403"/>
                  <a:pt x="2715" y="1569"/>
                  <a:pt x="2731" y="1743"/>
                </a:cubicBezTo>
                <a:cubicBezTo>
                  <a:pt x="2731" y="1768"/>
                  <a:pt x="2731" y="1793"/>
                  <a:pt x="2731" y="1826"/>
                </a:cubicBezTo>
                <a:cubicBezTo>
                  <a:pt x="2731" y="1867"/>
                  <a:pt x="2731" y="1901"/>
                  <a:pt x="2723" y="1942"/>
                </a:cubicBezTo>
                <a:cubicBezTo>
                  <a:pt x="2698" y="2117"/>
                  <a:pt x="2631" y="2283"/>
                  <a:pt x="2515" y="2415"/>
                </a:cubicBezTo>
                <a:close/>
              </a:path>
            </a:pathLst>
          </a:custGeom>
          <a:solidFill>
            <a:srgbClr val="3898EC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8" name="Freeform 433"/>
          <p:cNvSpPr>
            <a:spLocks noChangeArrowheads="1"/>
          </p:cNvSpPr>
          <p:nvPr/>
        </p:nvSpPr>
        <p:spPr bwMode="auto">
          <a:xfrm>
            <a:off x="5477792" y="3019497"/>
            <a:ext cx="1701920" cy="1701920"/>
          </a:xfrm>
          <a:custGeom>
            <a:avLst/>
            <a:gdLst>
              <a:gd name="T0" fmla="*/ 2987 w 3171"/>
              <a:gd name="T1" fmla="*/ 1585 h 3171"/>
              <a:gd name="T2" fmla="*/ 3012 w 3171"/>
              <a:gd name="T3" fmla="*/ 1269 h 3171"/>
              <a:gd name="T4" fmla="*/ 3162 w 3171"/>
              <a:gd name="T5" fmla="*/ 1145 h 3171"/>
              <a:gd name="T6" fmla="*/ 2954 w 3171"/>
              <a:gd name="T7" fmla="*/ 813 h 3171"/>
              <a:gd name="T8" fmla="*/ 2772 w 3171"/>
              <a:gd name="T9" fmla="*/ 829 h 3171"/>
              <a:gd name="T10" fmla="*/ 2373 w 3171"/>
              <a:gd name="T11" fmla="*/ 357 h 3171"/>
              <a:gd name="T12" fmla="*/ 2382 w 3171"/>
              <a:gd name="T13" fmla="*/ 158 h 3171"/>
              <a:gd name="T14" fmla="*/ 2008 w 3171"/>
              <a:gd name="T15" fmla="*/ 75 h 3171"/>
              <a:gd name="T16" fmla="*/ 1884 w 3171"/>
              <a:gd name="T17" fmla="*/ 216 h 3171"/>
              <a:gd name="T18" fmla="*/ 1344 w 3171"/>
              <a:gd name="T19" fmla="*/ 200 h 3171"/>
              <a:gd name="T20" fmla="*/ 1228 w 3171"/>
              <a:gd name="T21" fmla="*/ 50 h 3171"/>
              <a:gd name="T22" fmla="*/ 855 w 3171"/>
              <a:gd name="T23" fmla="*/ 125 h 3171"/>
              <a:gd name="T24" fmla="*/ 855 w 3171"/>
              <a:gd name="T25" fmla="*/ 324 h 3171"/>
              <a:gd name="T26" fmla="*/ 440 w 3171"/>
              <a:gd name="T27" fmla="*/ 780 h 3171"/>
              <a:gd name="T28" fmla="*/ 249 w 3171"/>
              <a:gd name="T29" fmla="*/ 755 h 3171"/>
              <a:gd name="T30" fmla="*/ 33 w 3171"/>
              <a:gd name="T31" fmla="*/ 1070 h 3171"/>
              <a:gd name="T32" fmla="*/ 175 w 3171"/>
              <a:gd name="T33" fmla="*/ 1211 h 3171"/>
              <a:gd name="T34" fmla="*/ 183 w 3171"/>
              <a:gd name="T35" fmla="*/ 1585 h 3171"/>
              <a:gd name="T36" fmla="*/ 158 w 3171"/>
              <a:gd name="T37" fmla="*/ 1900 h 3171"/>
              <a:gd name="T38" fmla="*/ 17 w 3171"/>
              <a:gd name="T39" fmla="*/ 2033 h 3171"/>
              <a:gd name="T40" fmla="*/ 216 w 3171"/>
              <a:gd name="T41" fmla="*/ 2357 h 3171"/>
              <a:gd name="T42" fmla="*/ 407 w 3171"/>
              <a:gd name="T43" fmla="*/ 2340 h 3171"/>
              <a:gd name="T44" fmla="*/ 797 w 3171"/>
              <a:gd name="T45" fmla="*/ 2813 h 3171"/>
              <a:gd name="T46" fmla="*/ 789 w 3171"/>
              <a:gd name="T47" fmla="*/ 3012 h 3171"/>
              <a:gd name="T48" fmla="*/ 1161 w 3171"/>
              <a:gd name="T49" fmla="*/ 3104 h 3171"/>
              <a:gd name="T50" fmla="*/ 1286 w 3171"/>
              <a:gd name="T51" fmla="*/ 2954 h 3171"/>
              <a:gd name="T52" fmla="*/ 1825 w 3171"/>
              <a:gd name="T53" fmla="*/ 2971 h 3171"/>
              <a:gd name="T54" fmla="*/ 1942 w 3171"/>
              <a:gd name="T55" fmla="*/ 3120 h 3171"/>
              <a:gd name="T56" fmla="*/ 2315 w 3171"/>
              <a:gd name="T57" fmla="*/ 3046 h 3171"/>
              <a:gd name="T58" fmla="*/ 2315 w 3171"/>
              <a:gd name="T59" fmla="*/ 2855 h 3171"/>
              <a:gd name="T60" fmla="*/ 2730 w 3171"/>
              <a:gd name="T61" fmla="*/ 2398 h 3171"/>
              <a:gd name="T62" fmla="*/ 2921 w 3171"/>
              <a:gd name="T63" fmla="*/ 2423 h 3171"/>
              <a:gd name="T64" fmla="*/ 3137 w 3171"/>
              <a:gd name="T65" fmla="*/ 2099 h 3171"/>
              <a:gd name="T66" fmla="*/ 2996 w 3171"/>
              <a:gd name="T67" fmla="*/ 1966 h 3171"/>
              <a:gd name="T68" fmla="*/ 2987 w 3171"/>
              <a:gd name="T69" fmla="*/ 1585 h 3171"/>
              <a:gd name="T70" fmla="*/ 2191 w 3171"/>
              <a:gd name="T71" fmla="*/ 2099 h 3171"/>
              <a:gd name="T72" fmla="*/ 1651 w 3171"/>
              <a:gd name="T73" fmla="*/ 2382 h 3171"/>
              <a:gd name="T74" fmla="*/ 1477 w 3171"/>
              <a:gd name="T75" fmla="*/ 2373 h 3171"/>
              <a:gd name="T76" fmla="*/ 955 w 3171"/>
              <a:gd name="T77" fmla="*/ 2075 h 3171"/>
              <a:gd name="T78" fmla="*/ 789 w 3171"/>
              <a:gd name="T79" fmla="*/ 1585 h 3171"/>
              <a:gd name="T80" fmla="*/ 980 w 3171"/>
              <a:gd name="T81" fmla="*/ 1070 h 3171"/>
              <a:gd name="T82" fmla="*/ 1518 w 3171"/>
              <a:gd name="T83" fmla="*/ 796 h 3171"/>
              <a:gd name="T84" fmla="*/ 1693 w 3171"/>
              <a:gd name="T85" fmla="*/ 796 h 3171"/>
              <a:gd name="T86" fmla="*/ 2216 w 3171"/>
              <a:gd name="T87" fmla="*/ 1103 h 3171"/>
              <a:gd name="T88" fmla="*/ 2382 w 3171"/>
              <a:gd name="T89" fmla="*/ 1585 h 3171"/>
              <a:gd name="T90" fmla="*/ 2191 w 3171"/>
              <a:gd name="T91" fmla="*/ 2099 h 3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171" h="3171">
                <a:moveTo>
                  <a:pt x="2987" y="1585"/>
                </a:moveTo>
                <a:lnTo>
                  <a:pt x="2987" y="1585"/>
                </a:lnTo>
                <a:cubicBezTo>
                  <a:pt x="2987" y="1502"/>
                  <a:pt x="2979" y="1427"/>
                  <a:pt x="2971" y="1352"/>
                </a:cubicBezTo>
                <a:cubicBezTo>
                  <a:pt x="2963" y="1319"/>
                  <a:pt x="2979" y="1286"/>
                  <a:pt x="3012" y="1269"/>
                </a:cubicBezTo>
                <a:cubicBezTo>
                  <a:pt x="3120" y="1228"/>
                  <a:pt x="3120" y="1228"/>
                  <a:pt x="3120" y="1228"/>
                </a:cubicBezTo>
                <a:cubicBezTo>
                  <a:pt x="3154" y="1220"/>
                  <a:pt x="3170" y="1178"/>
                  <a:pt x="3162" y="1145"/>
                </a:cubicBezTo>
                <a:cubicBezTo>
                  <a:pt x="3046" y="854"/>
                  <a:pt x="3046" y="854"/>
                  <a:pt x="3046" y="854"/>
                </a:cubicBezTo>
                <a:cubicBezTo>
                  <a:pt x="3029" y="821"/>
                  <a:pt x="2996" y="804"/>
                  <a:pt x="2954" y="813"/>
                </a:cubicBezTo>
                <a:cubicBezTo>
                  <a:pt x="2855" y="854"/>
                  <a:pt x="2855" y="854"/>
                  <a:pt x="2855" y="854"/>
                </a:cubicBezTo>
                <a:cubicBezTo>
                  <a:pt x="2821" y="871"/>
                  <a:pt x="2788" y="854"/>
                  <a:pt x="2772" y="829"/>
                </a:cubicBezTo>
                <a:cubicBezTo>
                  <a:pt x="2672" y="681"/>
                  <a:pt x="2548" y="548"/>
                  <a:pt x="2398" y="440"/>
                </a:cubicBezTo>
                <a:cubicBezTo>
                  <a:pt x="2373" y="424"/>
                  <a:pt x="2357" y="391"/>
                  <a:pt x="2373" y="357"/>
                </a:cubicBezTo>
                <a:cubicBezTo>
                  <a:pt x="2423" y="249"/>
                  <a:pt x="2423" y="249"/>
                  <a:pt x="2423" y="249"/>
                </a:cubicBezTo>
                <a:cubicBezTo>
                  <a:pt x="2432" y="216"/>
                  <a:pt x="2415" y="175"/>
                  <a:pt x="2382" y="158"/>
                </a:cubicBezTo>
                <a:cubicBezTo>
                  <a:pt x="2100" y="34"/>
                  <a:pt x="2100" y="34"/>
                  <a:pt x="2100" y="34"/>
                </a:cubicBezTo>
                <a:cubicBezTo>
                  <a:pt x="2066" y="25"/>
                  <a:pt x="2025" y="34"/>
                  <a:pt x="2008" y="75"/>
                </a:cubicBezTo>
                <a:cubicBezTo>
                  <a:pt x="1966" y="175"/>
                  <a:pt x="1966" y="175"/>
                  <a:pt x="1966" y="175"/>
                </a:cubicBezTo>
                <a:cubicBezTo>
                  <a:pt x="1950" y="208"/>
                  <a:pt x="1917" y="225"/>
                  <a:pt x="1884" y="216"/>
                </a:cubicBezTo>
                <a:cubicBezTo>
                  <a:pt x="1792" y="191"/>
                  <a:pt x="1693" y="183"/>
                  <a:pt x="1585" y="183"/>
                </a:cubicBezTo>
                <a:cubicBezTo>
                  <a:pt x="1502" y="183"/>
                  <a:pt x="1427" y="191"/>
                  <a:pt x="1344" y="200"/>
                </a:cubicBezTo>
                <a:cubicBezTo>
                  <a:pt x="1319" y="208"/>
                  <a:pt x="1286" y="191"/>
                  <a:pt x="1269" y="158"/>
                </a:cubicBezTo>
                <a:cubicBezTo>
                  <a:pt x="1228" y="50"/>
                  <a:pt x="1228" y="50"/>
                  <a:pt x="1228" y="50"/>
                </a:cubicBezTo>
                <a:cubicBezTo>
                  <a:pt x="1220" y="17"/>
                  <a:pt x="1178" y="0"/>
                  <a:pt x="1146" y="17"/>
                </a:cubicBezTo>
                <a:cubicBezTo>
                  <a:pt x="855" y="125"/>
                  <a:pt x="855" y="125"/>
                  <a:pt x="855" y="125"/>
                </a:cubicBezTo>
                <a:cubicBezTo>
                  <a:pt x="822" y="141"/>
                  <a:pt x="806" y="183"/>
                  <a:pt x="814" y="216"/>
                </a:cubicBezTo>
                <a:cubicBezTo>
                  <a:pt x="855" y="324"/>
                  <a:pt x="855" y="324"/>
                  <a:pt x="855" y="324"/>
                </a:cubicBezTo>
                <a:cubicBezTo>
                  <a:pt x="872" y="349"/>
                  <a:pt x="855" y="391"/>
                  <a:pt x="830" y="407"/>
                </a:cubicBezTo>
                <a:cubicBezTo>
                  <a:pt x="673" y="498"/>
                  <a:pt x="548" y="631"/>
                  <a:pt x="440" y="780"/>
                </a:cubicBezTo>
                <a:cubicBezTo>
                  <a:pt x="424" y="804"/>
                  <a:pt x="382" y="813"/>
                  <a:pt x="357" y="796"/>
                </a:cubicBezTo>
                <a:cubicBezTo>
                  <a:pt x="249" y="755"/>
                  <a:pt x="249" y="755"/>
                  <a:pt x="249" y="755"/>
                </a:cubicBezTo>
                <a:cubicBezTo>
                  <a:pt x="216" y="739"/>
                  <a:pt x="175" y="755"/>
                  <a:pt x="158" y="788"/>
                </a:cubicBezTo>
                <a:cubicBezTo>
                  <a:pt x="33" y="1070"/>
                  <a:pt x="33" y="1070"/>
                  <a:pt x="33" y="1070"/>
                </a:cubicBezTo>
                <a:cubicBezTo>
                  <a:pt x="17" y="1103"/>
                  <a:pt x="33" y="1145"/>
                  <a:pt x="67" y="1161"/>
                </a:cubicBezTo>
                <a:cubicBezTo>
                  <a:pt x="175" y="1211"/>
                  <a:pt x="175" y="1211"/>
                  <a:pt x="175" y="1211"/>
                </a:cubicBezTo>
                <a:cubicBezTo>
                  <a:pt x="208" y="1220"/>
                  <a:pt x="224" y="1253"/>
                  <a:pt x="216" y="1286"/>
                </a:cubicBezTo>
                <a:cubicBezTo>
                  <a:pt x="191" y="1386"/>
                  <a:pt x="183" y="1485"/>
                  <a:pt x="183" y="1585"/>
                </a:cubicBezTo>
                <a:cubicBezTo>
                  <a:pt x="183" y="1668"/>
                  <a:pt x="191" y="1751"/>
                  <a:pt x="199" y="1825"/>
                </a:cubicBezTo>
                <a:cubicBezTo>
                  <a:pt x="208" y="1859"/>
                  <a:pt x="191" y="1892"/>
                  <a:pt x="158" y="1900"/>
                </a:cubicBezTo>
                <a:cubicBezTo>
                  <a:pt x="50" y="1941"/>
                  <a:pt x="50" y="1941"/>
                  <a:pt x="50" y="1941"/>
                </a:cubicBezTo>
                <a:cubicBezTo>
                  <a:pt x="17" y="1958"/>
                  <a:pt x="0" y="1991"/>
                  <a:pt x="17" y="2033"/>
                </a:cubicBezTo>
                <a:cubicBezTo>
                  <a:pt x="125" y="2315"/>
                  <a:pt x="125" y="2315"/>
                  <a:pt x="125" y="2315"/>
                </a:cubicBezTo>
                <a:cubicBezTo>
                  <a:pt x="142" y="2357"/>
                  <a:pt x="175" y="2373"/>
                  <a:pt x="216" y="2357"/>
                </a:cubicBezTo>
                <a:cubicBezTo>
                  <a:pt x="324" y="2315"/>
                  <a:pt x="324" y="2315"/>
                  <a:pt x="324" y="2315"/>
                </a:cubicBezTo>
                <a:cubicBezTo>
                  <a:pt x="349" y="2307"/>
                  <a:pt x="382" y="2315"/>
                  <a:pt x="407" y="2340"/>
                </a:cubicBezTo>
                <a:cubicBezTo>
                  <a:pt x="498" y="2498"/>
                  <a:pt x="631" y="2630"/>
                  <a:pt x="772" y="2730"/>
                </a:cubicBezTo>
                <a:cubicBezTo>
                  <a:pt x="806" y="2755"/>
                  <a:pt x="814" y="2788"/>
                  <a:pt x="797" y="2813"/>
                </a:cubicBezTo>
                <a:cubicBezTo>
                  <a:pt x="756" y="2921"/>
                  <a:pt x="756" y="2921"/>
                  <a:pt x="756" y="2921"/>
                </a:cubicBezTo>
                <a:cubicBezTo>
                  <a:pt x="739" y="2954"/>
                  <a:pt x="756" y="2996"/>
                  <a:pt x="789" y="3012"/>
                </a:cubicBezTo>
                <a:cubicBezTo>
                  <a:pt x="1071" y="3137"/>
                  <a:pt x="1071" y="3137"/>
                  <a:pt x="1071" y="3137"/>
                </a:cubicBezTo>
                <a:cubicBezTo>
                  <a:pt x="1104" y="3153"/>
                  <a:pt x="1146" y="3137"/>
                  <a:pt x="1161" y="3104"/>
                </a:cubicBezTo>
                <a:cubicBezTo>
                  <a:pt x="1203" y="2996"/>
                  <a:pt x="1203" y="2996"/>
                  <a:pt x="1203" y="2996"/>
                </a:cubicBezTo>
                <a:cubicBezTo>
                  <a:pt x="1220" y="2971"/>
                  <a:pt x="1253" y="2954"/>
                  <a:pt x="1286" y="2954"/>
                </a:cubicBezTo>
                <a:cubicBezTo>
                  <a:pt x="1377" y="2979"/>
                  <a:pt x="1485" y="2987"/>
                  <a:pt x="1585" y="2987"/>
                </a:cubicBezTo>
                <a:cubicBezTo>
                  <a:pt x="1668" y="2987"/>
                  <a:pt x="1743" y="2987"/>
                  <a:pt x="1825" y="2971"/>
                </a:cubicBezTo>
                <a:cubicBezTo>
                  <a:pt x="1859" y="2962"/>
                  <a:pt x="1884" y="2979"/>
                  <a:pt x="1900" y="3012"/>
                </a:cubicBezTo>
                <a:cubicBezTo>
                  <a:pt x="1942" y="3120"/>
                  <a:pt x="1942" y="3120"/>
                  <a:pt x="1942" y="3120"/>
                </a:cubicBezTo>
                <a:cubicBezTo>
                  <a:pt x="1950" y="3153"/>
                  <a:pt x="1991" y="3170"/>
                  <a:pt x="2025" y="3162"/>
                </a:cubicBezTo>
                <a:cubicBezTo>
                  <a:pt x="2315" y="3046"/>
                  <a:pt x="2315" y="3046"/>
                  <a:pt x="2315" y="3046"/>
                </a:cubicBezTo>
                <a:cubicBezTo>
                  <a:pt x="2357" y="3037"/>
                  <a:pt x="2373" y="2996"/>
                  <a:pt x="2357" y="2962"/>
                </a:cubicBezTo>
                <a:cubicBezTo>
                  <a:pt x="2315" y="2855"/>
                  <a:pt x="2315" y="2855"/>
                  <a:pt x="2315" y="2855"/>
                </a:cubicBezTo>
                <a:cubicBezTo>
                  <a:pt x="2307" y="2821"/>
                  <a:pt x="2315" y="2788"/>
                  <a:pt x="2340" y="2772"/>
                </a:cubicBezTo>
                <a:cubicBezTo>
                  <a:pt x="2498" y="2672"/>
                  <a:pt x="2631" y="2548"/>
                  <a:pt x="2730" y="2398"/>
                </a:cubicBezTo>
                <a:cubicBezTo>
                  <a:pt x="2755" y="2373"/>
                  <a:pt x="2788" y="2357"/>
                  <a:pt x="2813" y="2373"/>
                </a:cubicBezTo>
                <a:cubicBezTo>
                  <a:pt x="2921" y="2423"/>
                  <a:pt x="2921" y="2423"/>
                  <a:pt x="2921" y="2423"/>
                </a:cubicBezTo>
                <a:cubicBezTo>
                  <a:pt x="2954" y="2431"/>
                  <a:pt x="2996" y="2423"/>
                  <a:pt x="3012" y="2382"/>
                </a:cubicBezTo>
                <a:cubicBezTo>
                  <a:pt x="3137" y="2099"/>
                  <a:pt x="3137" y="2099"/>
                  <a:pt x="3137" y="2099"/>
                </a:cubicBezTo>
                <a:cubicBezTo>
                  <a:pt x="3154" y="2066"/>
                  <a:pt x="3137" y="2025"/>
                  <a:pt x="3104" y="2008"/>
                </a:cubicBezTo>
                <a:cubicBezTo>
                  <a:pt x="2996" y="1966"/>
                  <a:pt x="2996" y="1966"/>
                  <a:pt x="2996" y="1966"/>
                </a:cubicBezTo>
                <a:cubicBezTo>
                  <a:pt x="2963" y="1950"/>
                  <a:pt x="2954" y="1917"/>
                  <a:pt x="2954" y="1892"/>
                </a:cubicBezTo>
                <a:cubicBezTo>
                  <a:pt x="2979" y="1792"/>
                  <a:pt x="2987" y="1693"/>
                  <a:pt x="2987" y="1585"/>
                </a:cubicBezTo>
                <a:close/>
                <a:moveTo>
                  <a:pt x="2191" y="2099"/>
                </a:moveTo>
                <a:lnTo>
                  <a:pt x="2191" y="2099"/>
                </a:lnTo>
                <a:cubicBezTo>
                  <a:pt x="2157" y="2141"/>
                  <a:pt x="2116" y="2182"/>
                  <a:pt x="2066" y="2216"/>
                </a:cubicBezTo>
                <a:cubicBezTo>
                  <a:pt x="1950" y="2307"/>
                  <a:pt x="1809" y="2365"/>
                  <a:pt x="1651" y="2382"/>
                </a:cubicBezTo>
                <a:cubicBezTo>
                  <a:pt x="1635" y="2382"/>
                  <a:pt x="1610" y="2382"/>
                  <a:pt x="1585" y="2382"/>
                </a:cubicBezTo>
                <a:cubicBezTo>
                  <a:pt x="1552" y="2382"/>
                  <a:pt x="1518" y="2382"/>
                  <a:pt x="1477" y="2373"/>
                </a:cubicBezTo>
                <a:cubicBezTo>
                  <a:pt x="1327" y="2357"/>
                  <a:pt x="1186" y="2290"/>
                  <a:pt x="1071" y="2199"/>
                </a:cubicBezTo>
                <a:cubicBezTo>
                  <a:pt x="1030" y="2157"/>
                  <a:pt x="988" y="2116"/>
                  <a:pt x="955" y="2075"/>
                </a:cubicBezTo>
                <a:cubicBezTo>
                  <a:pt x="864" y="1950"/>
                  <a:pt x="806" y="1809"/>
                  <a:pt x="789" y="1651"/>
                </a:cubicBezTo>
                <a:cubicBezTo>
                  <a:pt x="789" y="1634"/>
                  <a:pt x="789" y="1610"/>
                  <a:pt x="789" y="1585"/>
                </a:cubicBezTo>
                <a:cubicBezTo>
                  <a:pt x="789" y="1552"/>
                  <a:pt x="789" y="1518"/>
                  <a:pt x="797" y="1485"/>
                </a:cubicBezTo>
                <a:cubicBezTo>
                  <a:pt x="814" y="1327"/>
                  <a:pt x="880" y="1186"/>
                  <a:pt x="980" y="1070"/>
                </a:cubicBezTo>
                <a:cubicBezTo>
                  <a:pt x="1013" y="1029"/>
                  <a:pt x="1054" y="987"/>
                  <a:pt x="1104" y="954"/>
                </a:cubicBezTo>
                <a:cubicBezTo>
                  <a:pt x="1220" y="863"/>
                  <a:pt x="1361" y="804"/>
                  <a:pt x="1518" y="796"/>
                </a:cubicBezTo>
                <a:cubicBezTo>
                  <a:pt x="1543" y="788"/>
                  <a:pt x="1560" y="788"/>
                  <a:pt x="1585" y="788"/>
                </a:cubicBezTo>
                <a:cubicBezTo>
                  <a:pt x="1618" y="788"/>
                  <a:pt x="1659" y="796"/>
                  <a:pt x="1693" y="796"/>
                </a:cubicBezTo>
                <a:cubicBezTo>
                  <a:pt x="1842" y="821"/>
                  <a:pt x="1983" y="879"/>
                  <a:pt x="2100" y="979"/>
                </a:cubicBezTo>
                <a:cubicBezTo>
                  <a:pt x="2141" y="1012"/>
                  <a:pt x="2182" y="1054"/>
                  <a:pt x="2216" y="1103"/>
                </a:cubicBezTo>
                <a:cubicBezTo>
                  <a:pt x="2307" y="1220"/>
                  <a:pt x="2365" y="1361"/>
                  <a:pt x="2382" y="1518"/>
                </a:cubicBezTo>
                <a:cubicBezTo>
                  <a:pt x="2382" y="1543"/>
                  <a:pt x="2382" y="1560"/>
                  <a:pt x="2382" y="1585"/>
                </a:cubicBezTo>
                <a:cubicBezTo>
                  <a:pt x="2382" y="1618"/>
                  <a:pt x="2382" y="1659"/>
                  <a:pt x="2373" y="1693"/>
                </a:cubicBezTo>
                <a:cubicBezTo>
                  <a:pt x="2357" y="1842"/>
                  <a:pt x="2290" y="1983"/>
                  <a:pt x="2191" y="2099"/>
                </a:cubicBezTo>
                <a:close/>
              </a:path>
            </a:pathLst>
          </a:custGeom>
          <a:solidFill>
            <a:srgbClr val="74798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9" name="Freeform 434"/>
          <p:cNvSpPr>
            <a:spLocks noChangeArrowheads="1"/>
          </p:cNvSpPr>
          <p:nvPr/>
        </p:nvSpPr>
        <p:spPr bwMode="auto">
          <a:xfrm>
            <a:off x="7047156" y="4056272"/>
            <a:ext cx="1394200" cy="1394202"/>
          </a:xfrm>
          <a:custGeom>
            <a:avLst/>
            <a:gdLst>
              <a:gd name="T0" fmla="*/ 2449 w 2599"/>
              <a:gd name="T1" fmla="*/ 1304 h 2599"/>
              <a:gd name="T2" fmla="*/ 2466 w 2599"/>
              <a:gd name="T3" fmla="*/ 1046 h 2599"/>
              <a:gd name="T4" fmla="*/ 2582 w 2599"/>
              <a:gd name="T5" fmla="*/ 938 h 2599"/>
              <a:gd name="T6" fmla="*/ 2424 w 2599"/>
              <a:gd name="T7" fmla="*/ 673 h 2599"/>
              <a:gd name="T8" fmla="*/ 2266 w 2599"/>
              <a:gd name="T9" fmla="*/ 681 h 2599"/>
              <a:gd name="T10" fmla="*/ 1943 w 2599"/>
              <a:gd name="T11" fmla="*/ 291 h 2599"/>
              <a:gd name="T12" fmla="*/ 1951 w 2599"/>
              <a:gd name="T13" fmla="*/ 133 h 2599"/>
              <a:gd name="T14" fmla="*/ 1644 w 2599"/>
              <a:gd name="T15" fmla="*/ 58 h 2599"/>
              <a:gd name="T16" fmla="*/ 1544 w 2599"/>
              <a:gd name="T17" fmla="*/ 175 h 2599"/>
              <a:gd name="T18" fmla="*/ 1104 w 2599"/>
              <a:gd name="T19" fmla="*/ 166 h 2599"/>
              <a:gd name="T20" fmla="*/ 1005 w 2599"/>
              <a:gd name="T21" fmla="*/ 42 h 2599"/>
              <a:gd name="T22" fmla="*/ 697 w 2599"/>
              <a:gd name="T23" fmla="*/ 108 h 2599"/>
              <a:gd name="T24" fmla="*/ 697 w 2599"/>
              <a:gd name="T25" fmla="*/ 266 h 2599"/>
              <a:gd name="T26" fmla="*/ 357 w 2599"/>
              <a:gd name="T27" fmla="*/ 640 h 2599"/>
              <a:gd name="T28" fmla="*/ 199 w 2599"/>
              <a:gd name="T29" fmla="*/ 623 h 2599"/>
              <a:gd name="T30" fmla="*/ 25 w 2599"/>
              <a:gd name="T31" fmla="*/ 880 h 2599"/>
              <a:gd name="T32" fmla="*/ 141 w 2599"/>
              <a:gd name="T33" fmla="*/ 988 h 2599"/>
              <a:gd name="T34" fmla="*/ 141 w 2599"/>
              <a:gd name="T35" fmla="*/ 1304 h 2599"/>
              <a:gd name="T36" fmla="*/ 125 w 2599"/>
              <a:gd name="T37" fmla="*/ 1561 h 2599"/>
              <a:gd name="T38" fmla="*/ 9 w 2599"/>
              <a:gd name="T39" fmla="*/ 1669 h 2599"/>
              <a:gd name="T40" fmla="*/ 175 w 2599"/>
              <a:gd name="T41" fmla="*/ 1934 h 2599"/>
              <a:gd name="T42" fmla="*/ 324 w 2599"/>
              <a:gd name="T43" fmla="*/ 1918 h 2599"/>
              <a:gd name="T44" fmla="*/ 648 w 2599"/>
              <a:gd name="T45" fmla="*/ 2308 h 2599"/>
              <a:gd name="T46" fmla="*/ 639 w 2599"/>
              <a:gd name="T47" fmla="*/ 2474 h 2599"/>
              <a:gd name="T48" fmla="*/ 947 w 2599"/>
              <a:gd name="T49" fmla="*/ 2540 h 2599"/>
              <a:gd name="T50" fmla="*/ 1046 w 2599"/>
              <a:gd name="T51" fmla="*/ 2424 h 2599"/>
              <a:gd name="T52" fmla="*/ 1494 w 2599"/>
              <a:gd name="T53" fmla="*/ 2432 h 2599"/>
              <a:gd name="T54" fmla="*/ 1586 w 2599"/>
              <a:gd name="T55" fmla="*/ 2557 h 2599"/>
              <a:gd name="T56" fmla="*/ 1893 w 2599"/>
              <a:gd name="T57" fmla="*/ 2499 h 2599"/>
              <a:gd name="T58" fmla="*/ 1893 w 2599"/>
              <a:gd name="T59" fmla="*/ 2341 h 2599"/>
              <a:gd name="T60" fmla="*/ 2233 w 2599"/>
              <a:gd name="T61" fmla="*/ 1968 h 2599"/>
              <a:gd name="T62" fmla="*/ 2391 w 2599"/>
              <a:gd name="T63" fmla="*/ 1984 h 2599"/>
              <a:gd name="T64" fmla="*/ 2565 w 2599"/>
              <a:gd name="T65" fmla="*/ 1727 h 2599"/>
              <a:gd name="T66" fmla="*/ 2449 w 2599"/>
              <a:gd name="T67" fmla="*/ 1611 h 2599"/>
              <a:gd name="T68" fmla="*/ 2449 w 2599"/>
              <a:gd name="T69" fmla="*/ 1304 h 2599"/>
              <a:gd name="T70" fmla="*/ 1793 w 2599"/>
              <a:gd name="T71" fmla="*/ 1718 h 2599"/>
              <a:gd name="T72" fmla="*/ 1353 w 2599"/>
              <a:gd name="T73" fmla="*/ 1951 h 2599"/>
              <a:gd name="T74" fmla="*/ 1212 w 2599"/>
              <a:gd name="T75" fmla="*/ 1951 h 2599"/>
              <a:gd name="T76" fmla="*/ 780 w 2599"/>
              <a:gd name="T77" fmla="*/ 1702 h 2599"/>
              <a:gd name="T78" fmla="*/ 639 w 2599"/>
              <a:gd name="T79" fmla="*/ 1304 h 2599"/>
              <a:gd name="T80" fmla="*/ 797 w 2599"/>
              <a:gd name="T81" fmla="*/ 880 h 2599"/>
              <a:gd name="T82" fmla="*/ 1237 w 2599"/>
              <a:gd name="T83" fmla="*/ 656 h 2599"/>
              <a:gd name="T84" fmla="*/ 1378 w 2599"/>
              <a:gd name="T85" fmla="*/ 656 h 2599"/>
              <a:gd name="T86" fmla="*/ 1810 w 2599"/>
              <a:gd name="T87" fmla="*/ 905 h 2599"/>
              <a:gd name="T88" fmla="*/ 1951 w 2599"/>
              <a:gd name="T89" fmla="*/ 1304 h 2599"/>
              <a:gd name="T90" fmla="*/ 1793 w 2599"/>
              <a:gd name="T91" fmla="*/ 1718 h 2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99" h="2599">
                <a:moveTo>
                  <a:pt x="2449" y="1304"/>
                </a:moveTo>
                <a:lnTo>
                  <a:pt x="2449" y="1304"/>
                </a:lnTo>
                <a:cubicBezTo>
                  <a:pt x="2449" y="1237"/>
                  <a:pt x="2441" y="1171"/>
                  <a:pt x="2432" y="1104"/>
                </a:cubicBezTo>
                <a:cubicBezTo>
                  <a:pt x="2424" y="1079"/>
                  <a:pt x="2441" y="1054"/>
                  <a:pt x="2466" y="1046"/>
                </a:cubicBezTo>
                <a:cubicBezTo>
                  <a:pt x="2548" y="1013"/>
                  <a:pt x="2548" y="1013"/>
                  <a:pt x="2548" y="1013"/>
                </a:cubicBezTo>
                <a:cubicBezTo>
                  <a:pt x="2582" y="996"/>
                  <a:pt x="2598" y="972"/>
                  <a:pt x="2582" y="938"/>
                </a:cubicBezTo>
                <a:cubicBezTo>
                  <a:pt x="2490" y="706"/>
                  <a:pt x="2490" y="706"/>
                  <a:pt x="2490" y="706"/>
                </a:cubicBezTo>
                <a:cubicBezTo>
                  <a:pt x="2482" y="673"/>
                  <a:pt x="2449" y="656"/>
                  <a:pt x="2424" y="673"/>
                </a:cubicBezTo>
                <a:cubicBezTo>
                  <a:pt x="2333" y="706"/>
                  <a:pt x="2333" y="706"/>
                  <a:pt x="2333" y="706"/>
                </a:cubicBezTo>
                <a:cubicBezTo>
                  <a:pt x="2308" y="714"/>
                  <a:pt x="2283" y="706"/>
                  <a:pt x="2266" y="681"/>
                </a:cubicBezTo>
                <a:cubicBezTo>
                  <a:pt x="2183" y="556"/>
                  <a:pt x="2084" y="449"/>
                  <a:pt x="1959" y="365"/>
                </a:cubicBezTo>
                <a:cubicBezTo>
                  <a:pt x="1934" y="349"/>
                  <a:pt x="1926" y="316"/>
                  <a:pt x="1943" y="291"/>
                </a:cubicBezTo>
                <a:cubicBezTo>
                  <a:pt x="1976" y="208"/>
                  <a:pt x="1976" y="208"/>
                  <a:pt x="1976" y="208"/>
                </a:cubicBezTo>
                <a:cubicBezTo>
                  <a:pt x="1992" y="183"/>
                  <a:pt x="1976" y="150"/>
                  <a:pt x="1951" y="133"/>
                </a:cubicBezTo>
                <a:cubicBezTo>
                  <a:pt x="1718" y="33"/>
                  <a:pt x="1718" y="33"/>
                  <a:pt x="1718" y="33"/>
                </a:cubicBezTo>
                <a:cubicBezTo>
                  <a:pt x="1693" y="17"/>
                  <a:pt x="1660" y="33"/>
                  <a:pt x="1644" y="58"/>
                </a:cubicBezTo>
                <a:cubicBezTo>
                  <a:pt x="1602" y="150"/>
                  <a:pt x="1602" y="150"/>
                  <a:pt x="1602" y="150"/>
                </a:cubicBezTo>
                <a:cubicBezTo>
                  <a:pt x="1594" y="175"/>
                  <a:pt x="1569" y="183"/>
                  <a:pt x="1544" y="175"/>
                </a:cubicBezTo>
                <a:cubicBezTo>
                  <a:pt x="1461" y="158"/>
                  <a:pt x="1378" y="150"/>
                  <a:pt x="1295" y="150"/>
                </a:cubicBezTo>
                <a:cubicBezTo>
                  <a:pt x="1229" y="150"/>
                  <a:pt x="1162" y="158"/>
                  <a:pt x="1104" y="166"/>
                </a:cubicBezTo>
                <a:cubicBezTo>
                  <a:pt x="1071" y="175"/>
                  <a:pt x="1046" y="158"/>
                  <a:pt x="1038" y="133"/>
                </a:cubicBezTo>
                <a:cubicBezTo>
                  <a:pt x="1005" y="42"/>
                  <a:pt x="1005" y="42"/>
                  <a:pt x="1005" y="42"/>
                </a:cubicBezTo>
                <a:cubicBezTo>
                  <a:pt x="996" y="17"/>
                  <a:pt x="963" y="0"/>
                  <a:pt x="930" y="17"/>
                </a:cubicBezTo>
                <a:cubicBezTo>
                  <a:pt x="697" y="108"/>
                  <a:pt x="697" y="108"/>
                  <a:pt x="697" y="108"/>
                </a:cubicBezTo>
                <a:cubicBezTo>
                  <a:pt x="664" y="117"/>
                  <a:pt x="656" y="150"/>
                  <a:pt x="664" y="175"/>
                </a:cubicBezTo>
                <a:cubicBezTo>
                  <a:pt x="697" y="266"/>
                  <a:pt x="697" y="266"/>
                  <a:pt x="697" y="266"/>
                </a:cubicBezTo>
                <a:cubicBezTo>
                  <a:pt x="706" y="291"/>
                  <a:pt x="697" y="316"/>
                  <a:pt x="673" y="332"/>
                </a:cubicBezTo>
                <a:cubicBezTo>
                  <a:pt x="548" y="415"/>
                  <a:pt x="440" y="515"/>
                  <a:pt x="357" y="640"/>
                </a:cubicBezTo>
                <a:cubicBezTo>
                  <a:pt x="341" y="656"/>
                  <a:pt x="316" y="664"/>
                  <a:pt x="291" y="656"/>
                </a:cubicBezTo>
                <a:cubicBezTo>
                  <a:pt x="199" y="623"/>
                  <a:pt x="199" y="623"/>
                  <a:pt x="199" y="623"/>
                </a:cubicBezTo>
                <a:cubicBezTo>
                  <a:pt x="175" y="606"/>
                  <a:pt x="141" y="623"/>
                  <a:pt x="125" y="648"/>
                </a:cubicBezTo>
                <a:cubicBezTo>
                  <a:pt x="25" y="880"/>
                  <a:pt x="25" y="880"/>
                  <a:pt x="25" y="880"/>
                </a:cubicBezTo>
                <a:cubicBezTo>
                  <a:pt x="17" y="905"/>
                  <a:pt x="25" y="938"/>
                  <a:pt x="50" y="955"/>
                </a:cubicBezTo>
                <a:cubicBezTo>
                  <a:pt x="141" y="988"/>
                  <a:pt x="141" y="988"/>
                  <a:pt x="141" y="988"/>
                </a:cubicBezTo>
                <a:cubicBezTo>
                  <a:pt x="166" y="1005"/>
                  <a:pt x="175" y="1029"/>
                  <a:pt x="175" y="1054"/>
                </a:cubicBezTo>
                <a:cubicBezTo>
                  <a:pt x="158" y="1138"/>
                  <a:pt x="141" y="1220"/>
                  <a:pt x="141" y="1304"/>
                </a:cubicBezTo>
                <a:cubicBezTo>
                  <a:pt x="141" y="1370"/>
                  <a:pt x="150" y="1436"/>
                  <a:pt x="158" y="1494"/>
                </a:cubicBezTo>
                <a:cubicBezTo>
                  <a:pt x="166" y="1519"/>
                  <a:pt x="150" y="1552"/>
                  <a:pt x="125" y="1561"/>
                </a:cubicBezTo>
                <a:cubicBezTo>
                  <a:pt x="42" y="1594"/>
                  <a:pt x="42" y="1594"/>
                  <a:pt x="42" y="1594"/>
                </a:cubicBezTo>
                <a:cubicBezTo>
                  <a:pt x="9" y="1602"/>
                  <a:pt x="0" y="1636"/>
                  <a:pt x="9" y="1669"/>
                </a:cubicBezTo>
                <a:cubicBezTo>
                  <a:pt x="100" y="1901"/>
                  <a:pt x="100" y="1901"/>
                  <a:pt x="100" y="1901"/>
                </a:cubicBezTo>
                <a:cubicBezTo>
                  <a:pt x="108" y="1934"/>
                  <a:pt x="141" y="1943"/>
                  <a:pt x="175" y="1934"/>
                </a:cubicBezTo>
                <a:cubicBezTo>
                  <a:pt x="257" y="1901"/>
                  <a:pt x="257" y="1901"/>
                  <a:pt x="257" y="1901"/>
                </a:cubicBezTo>
                <a:cubicBezTo>
                  <a:pt x="282" y="1893"/>
                  <a:pt x="316" y="1901"/>
                  <a:pt x="324" y="1918"/>
                </a:cubicBezTo>
                <a:cubicBezTo>
                  <a:pt x="407" y="2050"/>
                  <a:pt x="507" y="2158"/>
                  <a:pt x="631" y="2241"/>
                </a:cubicBezTo>
                <a:cubicBezTo>
                  <a:pt x="656" y="2258"/>
                  <a:pt x="664" y="2283"/>
                  <a:pt x="648" y="2308"/>
                </a:cubicBezTo>
                <a:cubicBezTo>
                  <a:pt x="614" y="2399"/>
                  <a:pt x="614" y="2399"/>
                  <a:pt x="614" y="2399"/>
                </a:cubicBezTo>
                <a:cubicBezTo>
                  <a:pt x="598" y="2424"/>
                  <a:pt x="614" y="2457"/>
                  <a:pt x="639" y="2474"/>
                </a:cubicBezTo>
                <a:cubicBezTo>
                  <a:pt x="872" y="2573"/>
                  <a:pt x="872" y="2573"/>
                  <a:pt x="872" y="2573"/>
                </a:cubicBezTo>
                <a:cubicBezTo>
                  <a:pt x="905" y="2582"/>
                  <a:pt x="938" y="2573"/>
                  <a:pt x="947" y="2540"/>
                </a:cubicBezTo>
                <a:cubicBezTo>
                  <a:pt x="988" y="2457"/>
                  <a:pt x="988" y="2457"/>
                  <a:pt x="988" y="2457"/>
                </a:cubicBezTo>
                <a:cubicBezTo>
                  <a:pt x="996" y="2432"/>
                  <a:pt x="1021" y="2424"/>
                  <a:pt x="1046" y="2424"/>
                </a:cubicBezTo>
                <a:cubicBezTo>
                  <a:pt x="1129" y="2441"/>
                  <a:pt x="1212" y="2449"/>
                  <a:pt x="1295" y="2449"/>
                </a:cubicBezTo>
                <a:cubicBezTo>
                  <a:pt x="1361" y="2449"/>
                  <a:pt x="1428" y="2449"/>
                  <a:pt x="1494" y="2432"/>
                </a:cubicBezTo>
                <a:cubicBezTo>
                  <a:pt x="1519" y="2432"/>
                  <a:pt x="1544" y="2449"/>
                  <a:pt x="1552" y="2474"/>
                </a:cubicBezTo>
                <a:cubicBezTo>
                  <a:pt x="1586" y="2557"/>
                  <a:pt x="1586" y="2557"/>
                  <a:pt x="1586" y="2557"/>
                </a:cubicBezTo>
                <a:cubicBezTo>
                  <a:pt x="1594" y="2590"/>
                  <a:pt x="1627" y="2598"/>
                  <a:pt x="1660" y="2590"/>
                </a:cubicBezTo>
                <a:cubicBezTo>
                  <a:pt x="1893" y="2499"/>
                  <a:pt x="1893" y="2499"/>
                  <a:pt x="1893" y="2499"/>
                </a:cubicBezTo>
                <a:cubicBezTo>
                  <a:pt x="1926" y="2490"/>
                  <a:pt x="1943" y="2457"/>
                  <a:pt x="1926" y="2424"/>
                </a:cubicBezTo>
                <a:cubicBezTo>
                  <a:pt x="1893" y="2341"/>
                  <a:pt x="1893" y="2341"/>
                  <a:pt x="1893" y="2341"/>
                </a:cubicBezTo>
                <a:cubicBezTo>
                  <a:pt x="1884" y="2316"/>
                  <a:pt x="1893" y="2283"/>
                  <a:pt x="1918" y="2275"/>
                </a:cubicBezTo>
                <a:cubicBezTo>
                  <a:pt x="2042" y="2191"/>
                  <a:pt x="2150" y="2084"/>
                  <a:pt x="2233" y="1968"/>
                </a:cubicBezTo>
                <a:cubicBezTo>
                  <a:pt x="2250" y="1943"/>
                  <a:pt x="2283" y="1934"/>
                  <a:pt x="2308" y="1951"/>
                </a:cubicBezTo>
                <a:cubicBezTo>
                  <a:pt x="2391" y="1984"/>
                  <a:pt x="2391" y="1984"/>
                  <a:pt x="2391" y="1984"/>
                </a:cubicBezTo>
                <a:cubicBezTo>
                  <a:pt x="2416" y="2001"/>
                  <a:pt x="2449" y="1984"/>
                  <a:pt x="2466" y="1959"/>
                </a:cubicBezTo>
                <a:cubicBezTo>
                  <a:pt x="2565" y="1727"/>
                  <a:pt x="2565" y="1727"/>
                  <a:pt x="2565" y="1727"/>
                </a:cubicBezTo>
                <a:cubicBezTo>
                  <a:pt x="2582" y="1693"/>
                  <a:pt x="2565" y="1660"/>
                  <a:pt x="2540" y="1652"/>
                </a:cubicBezTo>
                <a:cubicBezTo>
                  <a:pt x="2449" y="1611"/>
                  <a:pt x="2449" y="1611"/>
                  <a:pt x="2449" y="1611"/>
                </a:cubicBezTo>
                <a:cubicBezTo>
                  <a:pt x="2424" y="1602"/>
                  <a:pt x="2416" y="1577"/>
                  <a:pt x="2416" y="1552"/>
                </a:cubicBezTo>
                <a:cubicBezTo>
                  <a:pt x="2441" y="1470"/>
                  <a:pt x="2449" y="1386"/>
                  <a:pt x="2449" y="1304"/>
                </a:cubicBezTo>
                <a:close/>
                <a:moveTo>
                  <a:pt x="1793" y="1718"/>
                </a:moveTo>
                <a:lnTo>
                  <a:pt x="1793" y="1718"/>
                </a:lnTo>
                <a:cubicBezTo>
                  <a:pt x="1768" y="1760"/>
                  <a:pt x="1727" y="1793"/>
                  <a:pt x="1693" y="1818"/>
                </a:cubicBezTo>
                <a:cubicBezTo>
                  <a:pt x="1594" y="1893"/>
                  <a:pt x="1478" y="1943"/>
                  <a:pt x="1353" y="1951"/>
                </a:cubicBezTo>
                <a:cubicBezTo>
                  <a:pt x="1337" y="1951"/>
                  <a:pt x="1312" y="1951"/>
                  <a:pt x="1295" y="1951"/>
                </a:cubicBezTo>
                <a:cubicBezTo>
                  <a:pt x="1270" y="1951"/>
                  <a:pt x="1237" y="1951"/>
                  <a:pt x="1212" y="1951"/>
                </a:cubicBezTo>
                <a:cubicBezTo>
                  <a:pt x="1088" y="1934"/>
                  <a:pt x="971" y="1876"/>
                  <a:pt x="872" y="1802"/>
                </a:cubicBezTo>
                <a:cubicBezTo>
                  <a:pt x="838" y="1768"/>
                  <a:pt x="805" y="1735"/>
                  <a:pt x="780" y="1702"/>
                </a:cubicBezTo>
                <a:cubicBezTo>
                  <a:pt x="706" y="1602"/>
                  <a:pt x="656" y="1486"/>
                  <a:pt x="648" y="1361"/>
                </a:cubicBezTo>
                <a:cubicBezTo>
                  <a:pt x="648" y="1337"/>
                  <a:pt x="639" y="1320"/>
                  <a:pt x="639" y="1304"/>
                </a:cubicBezTo>
                <a:cubicBezTo>
                  <a:pt x="639" y="1270"/>
                  <a:pt x="648" y="1245"/>
                  <a:pt x="648" y="1212"/>
                </a:cubicBezTo>
                <a:cubicBezTo>
                  <a:pt x="664" y="1088"/>
                  <a:pt x="722" y="972"/>
                  <a:pt x="797" y="880"/>
                </a:cubicBezTo>
                <a:cubicBezTo>
                  <a:pt x="830" y="847"/>
                  <a:pt x="863" y="814"/>
                  <a:pt x="897" y="781"/>
                </a:cubicBezTo>
                <a:cubicBezTo>
                  <a:pt x="996" y="714"/>
                  <a:pt x="1113" y="664"/>
                  <a:pt x="1237" y="656"/>
                </a:cubicBezTo>
                <a:cubicBezTo>
                  <a:pt x="1262" y="648"/>
                  <a:pt x="1279" y="648"/>
                  <a:pt x="1295" y="648"/>
                </a:cubicBezTo>
                <a:cubicBezTo>
                  <a:pt x="1328" y="648"/>
                  <a:pt x="1353" y="648"/>
                  <a:pt x="1378" y="656"/>
                </a:cubicBezTo>
                <a:cubicBezTo>
                  <a:pt x="1511" y="673"/>
                  <a:pt x="1627" y="722"/>
                  <a:pt x="1718" y="806"/>
                </a:cubicBezTo>
                <a:cubicBezTo>
                  <a:pt x="1752" y="830"/>
                  <a:pt x="1785" y="863"/>
                  <a:pt x="1810" y="905"/>
                </a:cubicBezTo>
                <a:cubicBezTo>
                  <a:pt x="1884" y="1005"/>
                  <a:pt x="1934" y="1121"/>
                  <a:pt x="1943" y="1245"/>
                </a:cubicBezTo>
                <a:cubicBezTo>
                  <a:pt x="1951" y="1262"/>
                  <a:pt x="1951" y="1287"/>
                  <a:pt x="1951" y="1304"/>
                </a:cubicBezTo>
                <a:cubicBezTo>
                  <a:pt x="1951" y="1328"/>
                  <a:pt x="1943" y="1361"/>
                  <a:pt x="1943" y="1386"/>
                </a:cubicBezTo>
                <a:cubicBezTo>
                  <a:pt x="1926" y="1511"/>
                  <a:pt x="1876" y="1627"/>
                  <a:pt x="1793" y="1718"/>
                </a:cubicBezTo>
                <a:close/>
              </a:path>
            </a:pathLst>
          </a:custGeom>
          <a:solidFill>
            <a:srgbClr val="3898EC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00" name="Freeform 435"/>
          <p:cNvSpPr>
            <a:spLocks noChangeArrowheads="1"/>
          </p:cNvSpPr>
          <p:nvPr/>
        </p:nvSpPr>
        <p:spPr bwMode="auto">
          <a:xfrm>
            <a:off x="6076660" y="4979426"/>
            <a:ext cx="1145659" cy="1145659"/>
          </a:xfrm>
          <a:custGeom>
            <a:avLst/>
            <a:gdLst>
              <a:gd name="T0" fmla="*/ 2007 w 2133"/>
              <a:gd name="T1" fmla="*/ 1071 h 2135"/>
              <a:gd name="T2" fmla="*/ 2024 w 2133"/>
              <a:gd name="T3" fmla="*/ 855 h 2135"/>
              <a:gd name="T4" fmla="*/ 2115 w 2133"/>
              <a:gd name="T5" fmla="*/ 772 h 2135"/>
              <a:gd name="T6" fmla="*/ 1983 w 2133"/>
              <a:gd name="T7" fmla="*/ 548 h 2135"/>
              <a:gd name="T8" fmla="*/ 1858 w 2133"/>
              <a:gd name="T9" fmla="*/ 565 h 2135"/>
              <a:gd name="T10" fmla="*/ 1592 w 2133"/>
              <a:gd name="T11" fmla="*/ 241 h 2135"/>
              <a:gd name="T12" fmla="*/ 1601 w 2133"/>
              <a:gd name="T13" fmla="*/ 108 h 2135"/>
              <a:gd name="T14" fmla="*/ 1352 w 2133"/>
              <a:gd name="T15" fmla="*/ 50 h 2135"/>
              <a:gd name="T16" fmla="*/ 1269 w 2133"/>
              <a:gd name="T17" fmla="*/ 150 h 2135"/>
              <a:gd name="T18" fmla="*/ 903 w 2133"/>
              <a:gd name="T19" fmla="*/ 141 h 2135"/>
              <a:gd name="T20" fmla="*/ 821 w 2133"/>
              <a:gd name="T21" fmla="*/ 42 h 2135"/>
              <a:gd name="T22" fmla="*/ 571 w 2133"/>
              <a:gd name="T23" fmla="*/ 92 h 2135"/>
              <a:gd name="T24" fmla="*/ 571 w 2133"/>
              <a:gd name="T25" fmla="*/ 216 h 2135"/>
              <a:gd name="T26" fmla="*/ 289 w 2133"/>
              <a:gd name="T27" fmla="*/ 523 h 2135"/>
              <a:gd name="T28" fmla="*/ 165 w 2133"/>
              <a:gd name="T29" fmla="*/ 507 h 2135"/>
              <a:gd name="T30" fmla="*/ 25 w 2133"/>
              <a:gd name="T31" fmla="*/ 723 h 2135"/>
              <a:gd name="T32" fmla="*/ 115 w 2133"/>
              <a:gd name="T33" fmla="*/ 814 h 2135"/>
              <a:gd name="T34" fmla="*/ 123 w 2133"/>
              <a:gd name="T35" fmla="*/ 1071 h 2135"/>
              <a:gd name="T36" fmla="*/ 107 w 2133"/>
              <a:gd name="T37" fmla="*/ 1279 h 2135"/>
              <a:gd name="T38" fmla="*/ 8 w 2133"/>
              <a:gd name="T39" fmla="*/ 1370 h 2135"/>
              <a:gd name="T40" fmla="*/ 140 w 2133"/>
              <a:gd name="T41" fmla="*/ 1586 h 2135"/>
              <a:gd name="T42" fmla="*/ 264 w 2133"/>
              <a:gd name="T43" fmla="*/ 1578 h 2135"/>
              <a:gd name="T44" fmla="*/ 530 w 2133"/>
              <a:gd name="T45" fmla="*/ 1893 h 2135"/>
              <a:gd name="T46" fmla="*/ 530 w 2133"/>
              <a:gd name="T47" fmla="*/ 2026 h 2135"/>
              <a:gd name="T48" fmla="*/ 779 w 2133"/>
              <a:gd name="T49" fmla="*/ 2092 h 2135"/>
              <a:gd name="T50" fmla="*/ 862 w 2133"/>
              <a:gd name="T51" fmla="*/ 1992 h 2135"/>
              <a:gd name="T52" fmla="*/ 1219 w 2133"/>
              <a:gd name="T53" fmla="*/ 2001 h 2135"/>
              <a:gd name="T54" fmla="*/ 1302 w 2133"/>
              <a:gd name="T55" fmla="*/ 2100 h 2135"/>
              <a:gd name="T56" fmla="*/ 1551 w 2133"/>
              <a:gd name="T57" fmla="*/ 2051 h 2135"/>
              <a:gd name="T58" fmla="*/ 1551 w 2133"/>
              <a:gd name="T59" fmla="*/ 1918 h 2135"/>
              <a:gd name="T60" fmla="*/ 1833 w 2133"/>
              <a:gd name="T61" fmla="*/ 1611 h 2135"/>
              <a:gd name="T62" fmla="*/ 1958 w 2133"/>
              <a:gd name="T63" fmla="*/ 1627 h 2135"/>
              <a:gd name="T64" fmla="*/ 2107 w 2133"/>
              <a:gd name="T65" fmla="*/ 1420 h 2135"/>
              <a:gd name="T66" fmla="*/ 2007 w 2133"/>
              <a:gd name="T67" fmla="*/ 1328 h 2135"/>
              <a:gd name="T68" fmla="*/ 2007 w 2133"/>
              <a:gd name="T69" fmla="*/ 1071 h 2135"/>
              <a:gd name="T70" fmla="*/ 1468 w 2133"/>
              <a:gd name="T71" fmla="*/ 1412 h 2135"/>
              <a:gd name="T72" fmla="*/ 1111 w 2133"/>
              <a:gd name="T73" fmla="*/ 1602 h 2135"/>
              <a:gd name="T74" fmla="*/ 995 w 2133"/>
              <a:gd name="T75" fmla="*/ 1602 h 2135"/>
              <a:gd name="T76" fmla="*/ 638 w 2133"/>
              <a:gd name="T77" fmla="*/ 1395 h 2135"/>
              <a:gd name="T78" fmla="*/ 530 w 2133"/>
              <a:gd name="T79" fmla="*/ 1071 h 2135"/>
              <a:gd name="T80" fmla="*/ 654 w 2133"/>
              <a:gd name="T81" fmla="*/ 723 h 2135"/>
              <a:gd name="T82" fmla="*/ 1020 w 2133"/>
              <a:gd name="T83" fmla="*/ 540 h 2135"/>
              <a:gd name="T84" fmla="*/ 1136 w 2133"/>
              <a:gd name="T85" fmla="*/ 540 h 2135"/>
              <a:gd name="T86" fmla="*/ 1485 w 2133"/>
              <a:gd name="T87" fmla="*/ 748 h 2135"/>
              <a:gd name="T88" fmla="*/ 1601 w 2133"/>
              <a:gd name="T89" fmla="*/ 1071 h 2135"/>
              <a:gd name="T90" fmla="*/ 1468 w 2133"/>
              <a:gd name="T91" fmla="*/ 1412 h 2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133" h="2135">
                <a:moveTo>
                  <a:pt x="2007" y="1071"/>
                </a:moveTo>
                <a:lnTo>
                  <a:pt x="2007" y="1071"/>
                </a:lnTo>
                <a:cubicBezTo>
                  <a:pt x="2007" y="1013"/>
                  <a:pt x="1999" y="963"/>
                  <a:pt x="1991" y="914"/>
                </a:cubicBezTo>
                <a:cubicBezTo>
                  <a:pt x="1991" y="889"/>
                  <a:pt x="1999" y="864"/>
                  <a:pt x="2024" y="855"/>
                </a:cubicBezTo>
                <a:cubicBezTo>
                  <a:pt x="2090" y="830"/>
                  <a:pt x="2090" y="830"/>
                  <a:pt x="2090" y="830"/>
                </a:cubicBezTo>
                <a:cubicBezTo>
                  <a:pt x="2115" y="822"/>
                  <a:pt x="2132" y="797"/>
                  <a:pt x="2115" y="772"/>
                </a:cubicBezTo>
                <a:cubicBezTo>
                  <a:pt x="2041" y="582"/>
                  <a:pt x="2041" y="582"/>
                  <a:pt x="2041" y="582"/>
                </a:cubicBezTo>
                <a:cubicBezTo>
                  <a:pt x="2032" y="557"/>
                  <a:pt x="2007" y="540"/>
                  <a:pt x="1983" y="548"/>
                </a:cubicBezTo>
                <a:cubicBezTo>
                  <a:pt x="1916" y="582"/>
                  <a:pt x="1916" y="582"/>
                  <a:pt x="1916" y="582"/>
                </a:cubicBezTo>
                <a:cubicBezTo>
                  <a:pt x="1891" y="590"/>
                  <a:pt x="1866" y="582"/>
                  <a:pt x="1858" y="565"/>
                </a:cubicBezTo>
                <a:cubicBezTo>
                  <a:pt x="1792" y="457"/>
                  <a:pt x="1708" y="374"/>
                  <a:pt x="1609" y="299"/>
                </a:cubicBezTo>
                <a:cubicBezTo>
                  <a:pt x="1592" y="291"/>
                  <a:pt x="1584" y="266"/>
                  <a:pt x="1592" y="241"/>
                </a:cubicBezTo>
                <a:cubicBezTo>
                  <a:pt x="1626" y="175"/>
                  <a:pt x="1626" y="175"/>
                  <a:pt x="1626" y="175"/>
                </a:cubicBezTo>
                <a:cubicBezTo>
                  <a:pt x="1634" y="150"/>
                  <a:pt x="1626" y="125"/>
                  <a:pt x="1601" y="108"/>
                </a:cubicBezTo>
                <a:cubicBezTo>
                  <a:pt x="1410" y="25"/>
                  <a:pt x="1410" y="25"/>
                  <a:pt x="1410" y="25"/>
                </a:cubicBezTo>
                <a:cubicBezTo>
                  <a:pt x="1385" y="17"/>
                  <a:pt x="1360" y="25"/>
                  <a:pt x="1352" y="50"/>
                </a:cubicBezTo>
                <a:cubicBezTo>
                  <a:pt x="1319" y="125"/>
                  <a:pt x="1319" y="125"/>
                  <a:pt x="1319" y="125"/>
                </a:cubicBezTo>
                <a:cubicBezTo>
                  <a:pt x="1310" y="141"/>
                  <a:pt x="1285" y="150"/>
                  <a:pt x="1269" y="150"/>
                </a:cubicBezTo>
                <a:cubicBezTo>
                  <a:pt x="1202" y="133"/>
                  <a:pt x="1136" y="125"/>
                  <a:pt x="1061" y="125"/>
                </a:cubicBezTo>
                <a:cubicBezTo>
                  <a:pt x="1011" y="125"/>
                  <a:pt x="953" y="133"/>
                  <a:pt x="903" y="141"/>
                </a:cubicBezTo>
                <a:cubicBezTo>
                  <a:pt x="878" y="141"/>
                  <a:pt x="862" y="133"/>
                  <a:pt x="853" y="108"/>
                </a:cubicBezTo>
                <a:cubicBezTo>
                  <a:pt x="821" y="42"/>
                  <a:pt x="821" y="42"/>
                  <a:pt x="821" y="42"/>
                </a:cubicBezTo>
                <a:cubicBezTo>
                  <a:pt x="812" y="17"/>
                  <a:pt x="787" y="0"/>
                  <a:pt x="762" y="17"/>
                </a:cubicBezTo>
                <a:cubicBezTo>
                  <a:pt x="571" y="92"/>
                  <a:pt x="571" y="92"/>
                  <a:pt x="571" y="92"/>
                </a:cubicBezTo>
                <a:cubicBezTo>
                  <a:pt x="546" y="100"/>
                  <a:pt x="538" y="125"/>
                  <a:pt x="546" y="150"/>
                </a:cubicBezTo>
                <a:cubicBezTo>
                  <a:pt x="571" y="216"/>
                  <a:pt x="571" y="216"/>
                  <a:pt x="571" y="216"/>
                </a:cubicBezTo>
                <a:cubicBezTo>
                  <a:pt x="580" y="241"/>
                  <a:pt x="571" y="266"/>
                  <a:pt x="555" y="274"/>
                </a:cubicBezTo>
                <a:cubicBezTo>
                  <a:pt x="455" y="341"/>
                  <a:pt x="364" y="424"/>
                  <a:pt x="289" y="523"/>
                </a:cubicBezTo>
                <a:cubicBezTo>
                  <a:pt x="281" y="540"/>
                  <a:pt x="256" y="548"/>
                  <a:pt x="239" y="540"/>
                </a:cubicBezTo>
                <a:cubicBezTo>
                  <a:pt x="165" y="507"/>
                  <a:pt x="165" y="507"/>
                  <a:pt x="165" y="507"/>
                </a:cubicBezTo>
                <a:cubicBezTo>
                  <a:pt x="140" y="498"/>
                  <a:pt x="115" y="507"/>
                  <a:pt x="107" y="532"/>
                </a:cubicBezTo>
                <a:cubicBezTo>
                  <a:pt x="25" y="723"/>
                  <a:pt x="25" y="723"/>
                  <a:pt x="25" y="723"/>
                </a:cubicBezTo>
                <a:cubicBezTo>
                  <a:pt x="8" y="748"/>
                  <a:pt x="25" y="772"/>
                  <a:pt x="48" y="781"/>
                </a:cubicBezTo>
                <a:cubicBezTo>
                  <a:pt x="115" y="814"/>
                  <a:pt x="115" y="814"/>
                  <a:pt x="115" y="814"/>
                </a:cubicBezTo>
                <a:cubicBezTo>
                  <a:pt x="131" y="822"/>
                  <a:pt x="148" y="847"/>
                  <a:pt x="140" y="864"/>
                </a:cubicBezTo>
                <a:cubicBezTo>
                  <a:pt x="123" y="930"/>
                  <a:pt x="123" y="996"/>
                  <a:pt x="123" y="1071"/>
                </a:cubicBezTo>
                <a:cubicBezTo>
                  <a:pt x="123" y="1121"/>
                  <a:pt x="123" y="1179"/>
                  <a:pt x="131" y="1229"/>
                </a:cubicBezTo>
                <a:cubicBezTo>
                  <a:pt x="140" y="1254"/>
                  <a:pt x="123" y="1270"/>
                  <a:pt x="107" y="1279"/>
                </a:cubicBezTo>
                <a:cubicBezTo>
                  <a:pt x="33" y="1312"/>
                  <a:pt x="33" y="1312"/>
                  <a:pt x="33" y="1312"/>
                </a:cubicBezTo>
                <a:cubicBezTo>
                  <a:pt x="8" y="1320"/>
                  <a:pt x="0" y="1345"/>
                  <a:pt x="8" y="1370"/>
                </a:cubicBezTo>
                <a:cubicBezTo>
                  <a:pt x="82" y="1561"/>
                  <a:pt x="82" y="1561"/>
                  <a:pt x="82" y="1561"/>
                </a:cubicBezTo>
                <a:cubicBezTo>
                  <a:pt x="90" y="1586"/>
                  <a:pt x="115" y="1594"/>
                  <a:pt x="140" y="1586"/>
                </a:cubicBezTo>
                <a:cubicBezTo>
                  <a:pt x="214" y="1561"/>
                  <a:pt x="214" y="1561"/>
                  <a:pt x="214" y="1561"/>
                </a:cubicBezTo>
                <a:cubicBezTo>
                  <a:pt x="231" y="1553"/>
                  <a:pt x="256" y="1561"/>
                  <a:pt x="264" y="1578"/>
                </a:cubicBezTo>
                <a:cubicBezTo>
                  <a:pt x="331" y="1677"/>
                  <a:pt x="422" y="1768"/>
                  <a:pt x="522" y="1843"/>
                </a:cubicBezTo>
                <a:cubicBezTo>
                  <a:pt x="538" y="1851"/>
                  <a:pt x="546" y="1876"/>
                  <a:pt x="530" y="1893"/>
                </a:cubicBezTo>
                <a:cubicBezTo>
                  <a:pt x="505" y="1968"/>
                  <a:pt x="505" y="1968"/>
                  <a:pt x="505" y="1968"/>
                </a:cubicBezTo>
                <a:cubicBezTo>
                  <a:pt x="497" y="1992"/>
                  <a:pt x="505" y="2017"/>
                  <a:pt x="530" y="2026"/>
                </a:cubicBezTo>
                <a:cubicBezTo>
                  <a:pt x="712" y="2109"/>
                  <a:pt x="712" y="2109"/>
                  <a:pt x="712" y="2109"/>
                </a:cubicBezTo>
                <a:cubicBezTo>
                  <a:pt x="737" y="2125"/>
                  <a:pt x="771" y="2109"/>
                  <a:pt x="779" y="2092"/>
                </a:cubicBezTo>
                <a:cubicBezTo>
                  <a:pt x="812" y="2017"/>
                  <a:pt x="812" y="2017"/>
                  <a:pt x="812" y="2017"/>
                </a:cubicBezTo>
                <a:cubicBezTo>
                  <a:pt x="821" y="2001"/>
                  <a:pt x="837" y="1984"/>
                  <a:pt x="862" y="1992"/>
                </a:cubicBezTo>
                <a:cubicBezTo>
                  <a:pt x="928" y="2009"/>
                  <a:pt x="995" y="2009"/>
                  <a:pt x="1061" y="2009"/>
                </a:cubicBezTo>
                <a:cubicBezTo>
                  <a:pt x="1119" y="2009"/>
                  <a:pt x="1169" y="2009"/>
                  <a:pt x="1219" y="2001"/>
                </a:cubicBezTo>
                <a:cubicBezTo>
                  <a:pt x="1244" y="1992"/>
                  <a:pt x="1269" y="2009"/>
                  <a:pt x="1277" y="2026"/>
                </a:cubicBezTo>
                <a:cubicBezTo>
                  <a:pt x="1302" y="2100"/>
                  <a:pt x="1302" y="2100"/>
                  <a:pt x="1302" y="2100"/>
                </a:cubicBezTo>
                <a:cubicBezTo>
                  <a:pt x="1310" y="2125"/>
                  <a:pt x="1335" y="2134"/>
                  <a:pt x="1360" y="2125"/>
                </a:cubicBezTo>
                <a:cubicBezTo>
                  <a:pt x="1551" y="2051"/>
                  <a:pt x="1551" y="2051"/>
                  <a:pt x="1551" y="2051"/>
                </a:cubicBezTo>
                <a:cubicBezTo>
                  <a:pt x="1576" y="2042"/>
                  <a:pt x="1592" y="2017"/>
                  <a:pt x="1584" y="1992"/>
                </a:cubicBezTo>
                <a:cubicBezTo>
                  <a:pt x="1551" y="1918"/>
                  <a:pt x="1551" y="1918"/>
                  <a:pt x="1551" y="1918"/>
                </a:cubicBezTo>
                <a:cubicBezTo>
                  <a:pt x="1542" y="1901"/>
                  <a:pt x="1551" y="1876"/>
                  <a:pt x="1567" y="1868"/>
                </a:cubicBezTo>
                <a:cubicBezTo>
                  <a:pt x="1675" y="1802"/>
                  <a:pt x="1767" y="1710"/>
                  <a:pt x="1833" y="1611"/>
                </a:cubicBezTo>
                <a:cubicBezTo>
                  <a:pt x="1850" y="1594"/>
                  <a:pt x="1866" y="1586"/>
                  <a:pt x="1891" y="1602"/>
                </a:cubicBezTo>
                <a:cubicBezTo>
                  <a:pt x="1958" y="1627"/>
                  <a:pt x="1958" y="1627"/>
                  <a:pt x="1958" y="1627"/>
                </a:cubicBezTo>
                <a:cubicBezTo>
                  <a:pt x="1983" y="1644"/>
                  <a:pt x="2007" y="1627"/>
                  <a:pt x="2024" y="1602"/>
                </a:cubicBezTo>
                <a:cubicBezTo>
                  <a:pt x="2107" y="1420"/>
                  <a:pt x="2107" y="1420"/>
                  <a:pt x="2107" y="1420"/>
                </a:cubicBezTo>
                <a:cubicBezTo>
                  <a:pt x="2115" y="1395"/>
                  <a:pt x="2107" y="1362"/>
                  <a:pt x="2082" y="1353"/>
                </a:cubicBezTo>
                <a:cubicBezTo>
                  <a:pt x="2007" y="1328"/>
                  <a:pt x="2007" y="1328"/>
                  <a:pt x="2007" y="1328"/>
                </a:cubicBezTo>
                <a:cubicBezTo>
                  <a:pt x="1991" y="1312"/>
                  <a:pt x="1983" y="1295"/>
                  <a:pt x="1983" y="1270"/>
                </a:cubicBezTo>
                <a:cubicBezTo>
                  <a:pt x="1999" y="1204"/>
                  <a:pt x="2007" y="1138"/>
                  <a:pt x="2007" y="1071"/>
                </a:cubicBezTo>
                <a:close/>
                <a:moveTo>
                  <a:pt x="1468" y="1412"/>
                </a:moveTo>
                <a:lnTo>
                  <a:pt x="1468" y="1412"/>
                </a:lnTo>
                <a:cubicBezTo>
                  <a:pt x="1443" y="1445"/>
                  <a:pt x="1418" y="1470"/>
                  <a:pt x="1385" y="1494"/>
                </a:cubicBezTo>
                <a:cubicBezTo>
                  <a:pt x="1310" y="1553"/>
                  <a:pt x="1210" y="1594"/>
                  <a:pt x="1111" y="1602"/>
                </a:cubicBezTo>
                <a:cubicBezTo>
                  <a:pt x="1094" y="1602"/>
                  <a:pt x="1078" y="1602"/>
                  <a:pt x="1061" y="1602"/>
                </a:cubicBezTo>
                <a:cubicBezTo>
                  <a:pt x="1036" y="1602"/>
                  <a:pt x="1020" y="1602"/>
                  <a:pt x="995" y="1602"/>
                </a:cubicBezTo>
                <a:cubicBezTo>
                  <a:pt x="887" y="1586"/>
                  <a:pt x="796" y="1544"/>
                  <a:pt x="721" y="1478"/>
                </a:cubicBezTo>
                <a:cubicBezTo>
                  <a:pt x="688" y="1453"/>
                  <a:pt x="663" y="1428"/>
                  <a:pt x="638" y="1395"/>
                </a:cubicBezTo>
                <a:cubicBezTo>
                  <a:pt x="580" y="1320"/>
                  <a:pt x="538" y="1221"/>
                  <a:pt x="530" y="1113"/>
                </a:cubicBezTo>
                <a:cubicBezTo>
                  <a:pt x="530" y="1104"/>
                  <a:pt x="530" y="1088"/>
                  <a:pt x="530" y="1071"/>
                </a:cubicBezTo>
                <a:cubicBezTo>
                  <a:pt x="530" y="1046"/>
                  <a:pt x="530" y="1021"/>
                  <a:pt x="530" y="996"/>
                </a:cubicBezTo>
                <a:cubicBezTo>
                  <a:pt x="546" y="897"/>
                  <a:pt x="588" y="805"/>
                  <a:pt x="654" y="723"/>
                </a:cubicBezTo>
                <a:cubicBezTo>
                  <a:pt x="679" y="698"/>
                  <a:pt x="704" y="673"/>
                  <a:pt x="737" y="648"/>
                </a:cubicBezTo>
                <a:cubicBezTo>
                  <a:pt x="821" y="582"/>
                  <a:pt x="912" y="548"/>
                  <a:pt x="1020" y="540"/>
                </a:cubicBezTo>
                <a:cubicBezTo>
                  <a:pt x="1036" y="532"/>
                  <a:pt x="1044" y="532"/>
                  <a:pt x="1061" y="532"/>
                </a:cubicBezTo>
                <a:cubicBezTo>
                  <a:pt x="1086" y="532"/>
                  <a:pt x="1111" y="540"/>
                  <a:pt x="1136" y="540"/>
                </a:cubicBezTo>
                <a:cubicBezTo>
                  <a:pt x="1235" y="557"/>
                  <a:pt x="1335" y="598"/>
                  <a:pt x="1410" y="664"/>
                </a:cubicBezTo>
                <a:cubicBezTo>
                  <a:pt x="1435" y="689"/>
                  <a:pt x="1468" y="714"/>
                  <a:pt x="1485" y="748"/>
                </a:cubicBezTo>
                <a:cubicBezTo>
                  <a:pt x="1551" y="822"/>
                  <a:pt x="1584" y="922"/>
                  <a:pt x="1592" y="1021"/>
                </a:cubicBezTo>
                <a:cubicBezTo>
                  <a:pt x="1601" y="1038"/>
                  <a:pt x="1601" y="1055"/>
                  <a:pt x="1601" y="1071"/>
                </a:cubicBezTo>
                <a:cubicBezTo>
                  <a:pt x="1601" y="1096"/>
                  <a:pt x="1592" y="1121"/>
                  <a:pt x="1592" y="1138"/>
                </a:cubicBezTo>
                <a:cubicBezTo>
                  <a:pt x="1576" y="1246"/>
                  <a:pt x="1534" y="1337"/>
                  <a:pt x="1468" y="1412"/>
                </a:cubicBezTo>
                <a:close/>
              </a:path>
            </a:pathLst>
          </a:custGeom>
          <a:solidFill>
            <a:srgbClr val="E86222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02" name="CuadroTexto 601"/>
          <p:cNvSpPr txBox="1"/>
          <p:nvPr/>
        </p:nvSpPr>
        <p:spPr>
          <a:xfrm>
            <a:off x="1028643" y="809502"/>
            <a:ext cx="2832666" cy="115416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300" b="1" dirty="0">
                <a:solidFill>
                  <a:srgbClr val="FEFFFF"/>
                </a:solidFill>
                <a:latin typeface="Funnel Display" charset="0"/>
                <a:ea typeface="Lato Heavy" charset="0"/>
                <a:cs typeface="Funnel Display" charset="0"/>
              </a:rPr>
              <a:t>Project</a:t>
            </a:r>
          </a:p>
          <a:p>
            <a:r>
              <a:rPr lang="en-US" sz="2300" b="1" dirty="0">
                <a:solidFill>
                  <a:srgbClr val="FEFFFF"/>
                </a:solidFill>
                <a:latin typeface="Funnel Display" charset="0"/>
                <a:ea typeface="Lato Heavy" charset="0"/>
                <a:cs typeface="Funnel Display" charset="0"/>
              </a:rPr>
              <a:t>Management</a:t>
            </a:r>
          </a:p>
        </p:txBody>
      </p:sp>
      <p:sp>
        <p:nvSpPr>
          <p:cNvPr id="603" name="CuadroTexto 602"/>
          <p:cNvSpPr txBox="1"/>
          <p:nvPr/>
        </p:nvSpPr>
        <p:spPr>
          <a:xfrm>
            <a:off x="1009807" y="1999990"/>
            <a:ext cx="2851502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Poppins" charset="0"/>
                <a:ea typeface="Lato Light" charset="0"/>
                <a:cs typeface="Poppins" charset="0"/>
              </a:rPr>
              <a:t>Outline your Pyramid project — phases, milestones, and delivery. Replace this text with your own summary.</a:t>
            </a:r>
          </a:p>
        </p:txBody>
      </p:sp>
      <p:grpSp>
        <p:nvGrpSpPr>
          <p:cNvPr id="604" name="Agrupar 603"/>
          <p:cNvGrpSpPr/>
          <p:nvPr/>
        </p:nvGrpSpPr>
        <p:grpSpPr>
          <a:xfrm>
            <a:off x="9689357" y="1137064"/>
            <a:ext cx="1817348" cy="1043977"/>
            <a:chOff x="5254042" y="2000426"/>
            <a:chExt cx="1817348" cy="1043977"/>
          </a:xfrm>
        </p:grpSpPr>
        <p:sp>
          <p:nvSpPr>
            <p:cNvPr id="605" name="CuadroTexto 604"/>
            <p:cNvSpPr txBox="1"/>
            <p:nvPr/>
          </p:nvSpPr>
          <p:spPr>
            <a:xfrm>
              <a:off x="5264516" y="2000426"/>
              <a:ext cx="1191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606" name="Rectángulo 605"/>
            <p:cNvSpPr/>
            <p:nvPr/>
          </p:nvSpPr>
          <p:spPr>
            <a:xfrm>
              <a:off x="5254042" y="2305739"/>
              <a:ext cx="181734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endParaRPr lang="en-US" sz="14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650" name="Agrupar 649"/>
          <p:cNvGrpSpPr/>
          <p:nvPr/>
        </p:nvGrpSpPr>
        <p:grpSpPr>
          <a:xfrm>
            <a:off x="9667496" y="2479386"/>
            <a:ext cx="1817348" cy="1043977"/>
            <a:chOff x="5254042" y="2000426"/>
            <a:chExt cx="1817348" cy="1043977"/>
          </a:xfrm>
        </p:grpSpPr>
        <p:sp>
          <p:nvSpPr>
            <p:cNvPr id="651" name="CuadroTexto 650"/>
            <p:cNvSpPr txBox="1"/>
            <p:nvPr/>
          </p:nvSpPr>
          <p:spPr>
            <a:xfrm>
              <a:off x="5264516" y="2000426"/>
              <a:ext cx="1191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652" name="Rectángulo 651"/>
            <p:cNvSpPr/>
            <p:nvPr/>
          </p:nvSpPr>
          <p:spPr>
            <a:xfrm>
              <a:off x="5254042" y="2305739"/>
              <a:ext cx="181734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endParaRPr lang="en-US" sz="14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665" name="Agrupar 664"/>
          <p:cNvGrpSpPr/>
          <p:nvPr/>
        </p:nvGrpSpPr>
        <p:grpSpPr>
          <a:xfrm>
            <a:off x="9698268" y="3592893"/>
            <a:ext cx="1817348" cy="1043977"/>
            <a:chOff x="5254042" y="2000426"/>
            <a:chExt cx="1817348" cy="1043977"/>
          </a:xfrm>
        </p:grpSpPr>
        <p:sp>
          <p:nvSpPr>
            <p:cNvPr id="668" name="CuadroTexto 667"/>
            <p:cNvSpPr txBox="1"/>
            <p:nvPr/>
          </p:nvSpPr>
          <p:spPr>
            <a:xfrm>
              <a:off x="5264516" y="2000426"/>
              <a:ext cx="1191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669" name="Rectángulo 668"/>
            <p:cNvSpPr/>
            <p:nvPr/>
          </p:nvSpPr>
          <p:spPr>
            <a:xfrm>
              <a:off x="5254042" y="2305739"/>
              <a:ext cx="181734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endParaRPr lang="en-US" sz="14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670" name="Agrupar 669"/>
          <p:cNvGrpSpPr/>
          <p:nvPr/>
        </p:nvGrpSpPr>
        <p:grpSpPr>
          <a:xfrm>
            <a:off x="2984970" y="4409530"/>
            <a:ext cx="1820772" cy="1043977"/>
            <a:chOff x="5242010" y="2000426"/>
            <a:chExt cx="1820772" cy="1043977"/>
          </a:xfrm>
        </p:grpSpPr>
        <p:sp>
          <p:nvSpPr>
            <p:cNvPr id="671" name="CuadroTexto 670"/>
            <p:cNvSpPr txBox="1"/>
            <p:nvPr/>
          </p:nvSpPr>
          <p:spPr>
            <a:xfrm>
              <a:off x="5871444" y="2000426"/>
              <a:ext cx="1191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672" name="Rectángulo 671"/>
            <p:cNvSpPr/>
            <p:nvPr/>
          </p:nvSpPr>
          <p:spPr>
            <a:xfrm>
              <a:off x="5242010" y="2305739"/>
              <a:ext cx="181734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pPr algn="r"/>
              <a:endParaRPr lang="en-US" sz="14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673" name="Agrupar 672"/>
          <p:cNvGrpSpPr/>
          <p:nvPr/>
        </p:nvGrpSpPr>
        <p:grpSpPr>
          <a:xfrm>
            <a:off x="2978857" y="5378843"/>
            <a:ext cx="1820772" cy="1043977"/>
            <a:chOff x="5242010" y="2000426"/>
            <a:chExt cx="1820772" cy="1043977"/>
          </a:xfrm>
        </p:grpSpPr>
        <p:sp>
          <p:nvSpPr>
            <p:cNvPr id="674" name="CuadroTexto 673"/>
            <p:cNvSpPr txBox="1"/>
            <p:nvPr/>
          </p:nvSpPr>
          <p:spPr>
            <a:xfrm>
              <a:off x="5871444" y="2000426"/>
              <a:ext cx="1191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675" name="Rectángulo 674"/>
            <p:cNvSpPr/>
            <p:nvPr/>
          </p:nvSpPr>
          <p:spPr>
            <a:xfrm>
              <a:off x="5242010" y="2305739"/>
              <a:ext cx="181734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pPr algn="r"/>
              <a:endParaRPr lang="en-US" sz="14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Layouts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5964" y="2977093"/>
            <a:ext cx="6705600" cy="2585323"/>
          </a:xfrm>
        </p:spPr>
        <p:txBody>
          <a:bodyPr/>
          <a:lstStyle/>
          <a:p>
            <a:r>
              <a:t>01.  Cards &amp; Columns</a:t>
            </a:r>
          </a:p>
          <a:p>
            <a:endParaRPr/>
          </a:p>
          <a:p>
            <a:r>
              <a:t>02.  Process &amp; Flow</a:t>
            </a:r>
          </a:p>
          <a:p>
            <a:endParaRPr/>
          </a:p>
          <a:p>
            <a:r>
              <a:t>03.  Cycles &amp; Gears</a:t>
            </a:r>
          </a:p>
          <a:p>
            <a:endParaRPr/>
          </a:p>
          <a:p>
            <a:r>
              <a:t>04.  Steps &amp; Lists</a:t>
            </a:r>
          </a:p>
          <a:p>
            <a:endParaRPr/>
          </a:p>
          <a:p>
            <a:r>
              <a:t>05.  Light &amp; Dark Variations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Freeform 169"/>
          <p:cNvSpPr>
            <a:spLocks noChangeArrowheads="1"/>
          </p:cNvSpPr>
          <p:nvPr/>
        </p:nvSpPr>
        <p:spPr bwMode="auto">
          <a:xfrm>
            <a:off x="740844" y="3314531"/>
            <a:ext cx="1682102" cy="2009848"/>
          </a:xfrm>
          <a:custGeom>
            <a:avLst/>
            <a:gdLst>
              <a:gd name="T0" fmla="*/ 2717 w 3076"/>
              <a:gd name="T1" fmla="*/ 3676 h 3677"/>
              <a:gd name="T2" fmla="*/ 2717 w 3076"/>
              <a:gd name="T3" fmla="*/ 3676 h 3677"/>
              <a:gd name="T4" fmla="*/ 358 w 3076"/>
              <a:gd name="T5" fmla="*/ 3676 h 3677"/>
              <a:gd name="T6" fmla="*/ 0 w 3076"/>
              <a:gd name="T7" fmla="*/ 3318 h 3677"/>
              <a:gd name="T8" fmla="*/ 0 w 3076"/>
              <a:gd name="T9" fmla="*/ 348 h 3677"/>
              <a:gd name="T10" fmla="*/ 358 w 3076"/>
              <a:gd name="T11" fmla="*/ 0 h 3677"/>
              <a:gd name="T12" fmla="*/ 2717 w 3076"/>
              <a:gd name="T13" fmla="*/ 0 h 3677"/>
              <a:gd name="T14" fmla="*/ 3075 w 3076"/>
              <a:gd name="T15" fmla="*/ 348 h 3677"/>
              <a:gd name="T16" fmla="*/ 3075 w 3076"/>
              <a:gd name="T17" fmla="*/ 3318 h 3677"/>
              <a:gd name="T18" fmla="*/ 2717 w 3076"/>
              <a:gd name="T19" fmla="*/ 3676 h 3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76" h="3677">
                <a:moveTo>
                  <a:pt x="2717" y="3676"/>
                </a:moveTo>
                <a:lnTo>
                  <a:pt x="2717" y="3676"/>
                </a:lnTo>
                <a:cubicBezTo>
                  <a:pt x="358" y="3676"/>
                  <a:pt x="358" y="3676"/>
                  <a:pt x="358" y="3676"/>
                </a:cubicBezTo>
                <a:cubicBezTo>
                  <a:pt x="163" y="3676"/>
                  <a:pt x="0" y="3513"/>
                  <a:pt x="0" y="3318"/>
                </a:cubicBezTo>
                <a:cubicBezTo>
                  <a:pt x="0" y="348"/>
                  <a:pt x="0" y="348"/>
                  <a:pt x="0" y="348"/>
                </a:cubicBezTo>
                <a:cubicBezTo>
                  <a:pt x="0" y="154"/>
                  <a:pt x="163" y="0"/>
                  <a:pt x="358" y="0"/>
                </a:cubicBezTo>
                <a:cubicBezTo>
                  <a:pt x="2717" y="0"/>
                  <a:pt x="2717" y="0"/>
                  <a:pt x="2717" y="0"/>
                </a:cubicBezTo>
                <a:cubicBezTo>
                  <a:pt x="2912" y="0"/>
                  <a:pt x="3075" y="154"/>
                  <a:pt x="3075" y="348"/>
                </a:cubicBezTo>
                <a:cubicBezTo>
                  <a:pt x="3075" y="3318"/>
                  <a:pt x="3075" y="3318"/>
                  <a:pt x="3075" y="3318"/>
                </a:cubicBezTo>
                <a:cubicBezTo>
                  <a:pt x="3075" y="3513"/>
                  <a:pt x="2912" y="3676"/>
                  <a:pt x="2717" y="3676"/>
                </a:cubicBezTo>
              </a:path>
            </a:pathLst>
          </a:custGeom>
          <a:solidFill>
            <a:srgbClr val="F08A4B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" name="Freeform 170"/>
          <p:cNvSpPr>
            <a:spLocks noChangeArrowheads="1"/>
          </p:cNvSpPr>
          <p:nvPr/>
        </p:nvSpPr>
        <p:spPr bwMode="auto">
          <a:xfrm>
            <a:off x="2998910" y="3314531"/>
            <a:ext cx="1677283" cy="2009848"/>
          </a:xfrm>
          <a:custGeom>
            <a:avLst/>
            <a:gdLst>
              <a:gd name="T0" fmla="*/ 2717 w 3068"/>
              <a:gd name="T1" fmla="*/ 3676 h 3677"/>
              <a:gd name="T2" fmla="*/ 2717 w 3068"/>
              <a:gd name="T3" fmla="*/ 3676 h 3677"/>
              <a:gd name="T4" fmla="*/ 349 w 3068"/>
              <a:gd name="T5" fmla="*/ 3676 h 3677"/>
              <a:gd name="T6" fmla="*/ 0 w 3068"/>
              <a:gd name="T7" fmla="*/ 3318 h 3677"/>
              <a:gd name="T8" fmla="*/ 0 w 3068"/>
              <a:gd name="T9" fmla="*/ 348 h 3677"/>
              <a:gd name="T10" fmla="*/ 349 w 3068"/>
              <a:gd name="T11" fmla="*/ 0 h 3677"/>
              <a:gd name="T12" fmla="*/ 2717 w 3068"/>
              <a:gd name="T13" fmla="*/ 0 h 3677"/>
              <a:gd name="T14" fmla="*/ 3067 w 3068"/>
              <a:gd name="T15" fmla="*/ 348 h 3677"/>
              <a:gd name="T16" fmla="*/ 3067 w 3068"/>
              <a:gd name="T17" fmla="*/ 3318 h 3677"/>
              <a:gd name="T18" fmla="*/ 2717 w 3068"/>
              <a:gd name="T19" fmla="*/ 3676 h 3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68" h="3677">
                <a:moveTo>
                  <a:pt x="2717" y="3676"/>
                </a:moveTo>
                <a:lnTo>
                  <a:pt x="2717" y="3676"/>
                </a:lnTo>
                <a:cubicBezTo>
                  <a:pt x="349" y="3676"/>
                  <a:pt x="349" y="3676"/>
                  <a:pt x="349" y="3676"/>
                </a:cubicBezTo>
                <a:cubicBezTo>
                  <a:pt x="154" y="3676"/>
                  <a:pt x="0" y="3513"/>
                  <a:pt x="0" y="3318"/>
                </a:cubicBezTo>
                <a:cubicBezTo>
                  <a:pt x="0" y="348"/>
                  <a:pt x="0" y="348"/>
                  <a:pt x="0" y="348"/>
                </a:cubicBezTo>
                <a:cubicBezTo>
                  <a:pt x="0" y="154"/>
                  <a:pt x="154" y="0"/>
                  <a:pt x="349" y="0"/>
                </a:cubicBezTo>
                <a:cubicBezTo>
                  <a:pt x="2717" y="0"/>
                  <a:pt x="2717" y="0"/>
                  <a:pt x="2717" y="0"/>
                </a:cubicBezTo>
                <a:cubicBezTo>
                  <a:pt x="2912" y="0"/>
                  <a:pt x="3067" y="154"/>
                  <a:pt x="3067" y="348"/>
                </a:cubicBezTo>
                <a:cubicBezTo>
                  <a:pt x="3067" y="3318"/>
                  <a:pt x="3067" y="3318"/>
                  <a:pt x="3067" y="3318"/>
                </a:cubicBezTo>
                <a:cubicBezTo>
                  <a:pt x="3067" y="3513"/>
                  <a:pt x="2912" y="3676"/>
                  <a:pt x="2717" y="3676"/>
                </a:cubicBezTo>
              </a:path>
            </a:pathLst>
          </a:custGeom>
          <a:solidFill>
            <a:srgbClr val="3898EC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6" name="Freeform 171"/>
          <p:cNvSpPr>
            <a:spLocks noChangeArrowheads="1"/>
          </p:cNvSpPr>
          <p:nvPr/>
        </p:nvSpPr>
        <p:spPr bwMode="auto">
          <a:xfrm>
            <a:off x="5252157" y="3314531"/>
            <a:ext cx="1679692" cy="2009848"/>
          </a:xfrm>
          <a:custGeom>
            <a:avLst/>
            <a:gdLst>
              <a:gd name="T0" fmla="*/ 2716 w 3075"/>
              <a:gd name="T1" fmla="*/ 3676 h 3677"/>
              <a:gd name="T2" fmla="*/ 2716 w 3075"/>
              <a:gd name="T3" fmla="*/ 3676 h 3677"/>
              <a:gd name="T4" fmla="*/ 358 w 3075"/>
              <a:gd name="T5" fmla="*/ 3676 h 3677"/>
              <a:gd name="T6" fmla="*/ 0 w 3075"/>
              <a:gd name="T7" fmla="*/ 3318 h 3677"/>
              <a:gd name="T8" fmla="*/ 0 w 3075"/>
              <a:gd name="T9" fmla="*/ 348 h 3677"/>
              <a:gd name="T10" fmla="*/ 358 w 3075"/>
              <a:gd name="T11" fmla="*/ 0 h 3677"/>
              <a:gd name="T12" fmla="*/ 2716 w 3075"/>
              <a:gd name="T13" fmla="*/ 0 h 3677"/>
              <a:gd name="T14" fmla="*/ 3074 w 3075"/>
              <a:gd name="T15" fmla="*/ 348 h 3677"/>
              <a:gd name="T16" fmla="*/ 3074 w 3075"/>
              <a:gd name="T17" fmla="*/ 3318 h 3677"/>
              <a:gd name="T18" fmla="*/ 2716 w 3075"/>
              <a:gd name="T19" fmla="*/ 3676 h 3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75" h="3677">
                <a:moveTo>
                  <a:pt x="2716" y="3676"/>
                </a:moveTo>
                <a:lnTo>
                  <a:pt x="2716" y="3676"/>
                </a:lnTo>
                <a:cubicBezTo>
                  <a:pt x="358" y="3676"/>
                  <a:pt x="358" y="3676"/>
                  <a:pt x="358" y="3676"/>
                </a:cubicBezTo>
                <a:cubicBezTo>
                  <a:pt x="163" y="3676"/>
                  <a:pt x="0" y="3513"/>
                  <a:pt x="0" y="3318"/>
                </a:cubicBezTo>
                <a:cubicBezTo>
                  <a:pt x="0" y="348"/>
                  <a:pt x="0" y="348"/>
                  <a:pt x="0" y="348"/>
                </a:cubicBezTo>
                <a:cubicBezTo>
                  <a:pt x="0" y="154"/>
                  <a:pt x="163" y="0"/>
                  <a:pt x="358" y="0"/>
                </a:cubicBezTo>
                <a:cubicBezTo>
                  <a:pt x="2716" y="0"/>
                  <a:pt x="2716" y="0"/>
                  <a:pt x="2716" y="0"/>
                </a:cubicBezTo>
                <a:cubicBezTo>
                  <a:pt x="2912" y="0"/>
                  <a:pt x="3074" y="154"/>
                  <a:pt x="3074" y="348"/>
                </a:cubicBezTo>
                <a:cubicBezTo>
                  <a:pt x="3074" y="3318"/>
                  <a:pt x="3074" y="3318"/>
                  <a:pt x="3074" y="3318"/>
                </a:cubicBezTo>
                <a:cubicBezTo>
                  <a:pt x="3074" y="3513"/>
                  <a:pt x="2912" y="3676"/>
                  <a:pt x="2716" y="3676"/>
                </a:cubicBezTo>
              </a:path>
            </a:pathLst>
          </a:custGeom>
          <a:solidFill>
            <a:srgbClr val="74798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" name="Freeform 172"/>
          <p:cNvSpPr>
            <a:spLocks noChangeArrowheads="1"/>
          </p:cNvSpPr>
          <p:nvPr/>
        </p:nvSpPr>
        <p:spPr bwMode="auto">
          <a:xfrm>
            <a:off x="7507813" y="3314531"/>
            <a:ext cx="1682102" cy="2009848"/>
          </a:xfrm>
          <a:custGeom>
            <a:avLst/>
            <a:gdLst>
              <a:gd name="T0" fmla="*/ 2717 w 3076"/>
              <a:gd name="T1" fmla="*/ 3676 h 3677"/>
              <a:gd name="T2" fmla="*/ 2717 w 3076"/>
              <a:gd name="T3" fmla="*/ 3676 h 3677"/>
              <a:gd name="T4" fmla="*/ 358 w 3076"/>
              <a:gd name="T5" fmla="*/ 3676 h 3677"/>
              <a:gd name="T6" fmla="*/ 0 w 3076"/>
              <a:gd name="T7" fmla="*/ 3318 h 3677"/>
              <a:gd name="T8" fmla="*/ 0 w 3076"/>
              <a:gd name="T9" fmla="*/ 348 h 3677"/>
              <a:gd name="T10" fmla="*/ 358 w 3076"/>
              <a:gd name="T11" fmla="*/ 0 h 3677"/>
              <a:gd name="T12" fmla="*/ 2717 w 3076"/>
              <a:gd name="T13" fmla="*/ 0 h 3677"/>
              <a:gd name="T14" fmla="*/ 3075 w 3076"/>
              <a:gd name="T15" fmla="*/ 348 h 3677"/>
              <a:gd name="T16" fmla="*/ 3075 w 3076"/>
              <a:gd name="T17" fmla="*/ 3318 h 3677"/>
              <a:gd name="T18" fmla="*/ 2717 w 3076"/>
              <a:gd name="T19" fmla="*/ 3676 h 3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76" h="3677">
                <a:moveTo>
                  <a:pt x="2717" y="3676"/>
                </a:moveTo>
                <a:lnTo>
                  <a:pt x="2717" y="3676"/>
                </a:lnTo>
                <a:cubicBezTo>
                  <a:pt x="358" y="3676"/>
                  <a:pt x="358" y="3676"/>
                  <a:pt x="358" y="3676"/>
                </a:cubicBezTo>
                <a:cubicBezTo>
                  <a:pt x="162" y="3676"/>
                  <a:pt x="0" y="3513"/>
                  <a:pt x="0" y="3318"/>
                </a:cubicBezTo>
                <a:cubicBezTo>
                  <a:pt x="0" y="348"/>
                  <a:pt x="0" y="348"/>
                  <a:pt x="0" y="348"/>
                </a:cubicBezTo>
                <a:cubicBezTo>
                  <a:pt x="0" y="154"/>
                  <a:pt x="162" y="0"/>
                  <a:pt x="358" y="0"/>
                </a:cubicBezTo>
                <a:cubicBezTo>
                  <a:pt x="2717" y="0"/>
                  <a:pt x="2717" y="0"/>
                  <a:pt x="2717" y="0"/>
                </a:cubicBezTo>
                <a:cubicBezTo>
                  <a:pt x="2920" y="0"/>
                  <a:pt x="3075" y="154"/>
                  <a:pt x="3075" y="348"/>
                </a:cubicBezTo>
                <a:cubicBezTo>
                  <a:pt x="3075" y="3318"/>
                  <a:pt x="3075" y="3318"/>
                  <a:pt x="3075" y="3318"/>
                </a:cubicBezTo>
                <a:cubicBezTo>
                  <a:pt x="3075" y="3513"/>
                  <a:pt x="2920" y="3676"/>
                  <a:pt x="2717" y="3676"/>
                </a:cubicBezTo>
              </a:path>
            </a:pathLst>
          </a:custGeom>
          <a:solidFill>
            <a:srgbClr val="3898EC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" name="Freeform 173"/>
          <p:cNvSpPr>
            <a:spLocks noChangeArrowheads="1"/>
          </p:cNvSpPr>
          <p:nvPr/>
        </p:nvSpPr>
        <p:spPr bwMode="auto">
          <a:xfrm>
            <a:off x="9765879" y="3314531"/>
            <a:ext cx="1682102" cy="2009848"/>
          </a:xfrm>
          <a:custGeom>
            <a:avLst/>
            <a:gdLst>
              <a:gd name="T0" fmla="*/ 2718 w 3077"/>
              <a:gd name="T1" fmla="*/ 3676 h 3677"/>
              <a:gd name="T2" fmla="*/ 2718 w 3077"/>
              <a:gd name="T3" fmla="*/ 3676 h 3677"/>
              <a:gd name="T4" fmla="*/ 358 w 3077"/>
              <a:gd name="T5" fmla="*/ 3676 h 3677"/>
              <a:gd name="T6" fmla="*/ 0 w 3077"/>
              <a:gd name="T7" fmla="*/ 3318 h 3677"/>
              <a:gd name="T8" fmla="*/ 0 w 3077"/>
              <a:gd name="T9" fmla="*/ 348 h 3677"/>
              <a:gd name="T10" fmla="*/ 358 w 3077"/>
              <a:gd name="T11" fmla="*/ 0 h 3677"/>
              <a:gd name="T12" fmla="*/ 2718 w 3077"/>
              <a:gd name="T13" fmla="*/ 0 h 3677"/>
              <a:gd name="T14" fmla="*/ 3076 w 3077"/>
              <a:gd name="T15" fmla="*/ 348 h 3677"/>
              <a:gd name="T16" fmla="*/ 3076 w 3077"/>
              <a:gd name="T17" fmla="*/ 3318 h 3677"/>
              <a:gd name="T18" fmla="*/ 2718 w 3077"/>
              <a:gd name="T19" fmla="*/ 3676 h 3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77" h="3677">
                <a:moveTo>
                  <a:pt x="2718" y="3676"/>
                </a:moveTo>
                <a:lnTo>
                  <a:pt x="2718" y="3676"/>
                </a:lnTo>
                <a:cubicBezTo>
                  <a:pt x="358" y="3676"/>
                  <a:pt x="358" y="3676"/>
                  <a:pt x="358" y="3676"/>
                </a:cubicBezTo>
                <a:cubicBezTo>
                  <a:pt x="155" y="3676"/>
                  <a:pt x="0" y="3513"/>
                  <a:pt x="0" y="3318"/>
                </a:cubicBezTo>
                <a:cubicBezTo>
                  <a:pt x="0" y="348"/>
                  <a:pt x="0" y="348"/>
                  <a:pt x="0" y="348"/>
                </a:cubicBezTo>
                <a:cubicBezTo>
                  <a:pt x="0" y="154"/>
                  <a:pt x="155" y="0"/>
                  <a:pt x="358" y="0"/>
                </a:cubicBezTo>
                <a:cubicBezTo>
                  <a:pt x="2718" y="0"/>
                  <a:pt x="2718" y="0"/>
                  <a:pt x="2718" y="0"/>
                </a:cubicBezTo>
                <a:cubicBezTo>
                  <a:pt x="2913" y="0"/>
                  <a:pt x="3076" y="154"/>
                  <a:pt x="3076" y="348"/>
                </a:cubicBezTo>
                <a:cubicBezTo>
                  <a:pt x="3076" y="3318"/>
                  <a:pt x="3076" y="3318"/>
                  <a:pt x="3076" y="3318"/>
                </a:cubicBezTo>
                <a:cubicBezTo>
                  <a:pt x="3076" y="3513"/>
                  <a:pt x="2913" y="3676"/>
                  <a:pt x="2718" y="3676"/>
                </a:cubicBezTo>
              </a:path>
            </a:pathLst>
          </a:custGeom>
          <a:solidFill>
            <a:srgbClr val="E8622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9" name="Freeform 174"/>
          <p:cNvSpPr>
            <a:spLocks noChangeArrowheads="1"/>
          </p:cNvSpPr>
          <p:nvPr/>
        </p:nvSpPr>
        <p:spPr bwMode="auto">
          <a:xfrm>
            <a:off x="3288096" y="4984584"/>
            <a:ext cx="1103730" cy="1098910"/>
          </a:xfrm>
          <a:custGeom>
            <a:avLst/>
            <a:gdLst>
              <a:gd name="T0" fmla="*/ 1253 w 2019"/>
              <a:gd name="T1" fmla="*/ 2009 h 2010"/>
              <a:gd name="T2" fmla="*/ 1147 w 2019"/>
              <a:gd name="T3" fmla="*/ 1895 h 2010"/>
              <a:gd name="T4" fmla="*/ 822 w 2019"/>
              <a:gd name="T5" fmla="*/ 1887 h 2010"/>
              <a:gd name="T6" fmla="*/ 708 w 2019"/>
              <a:gd name="T7" fmla="*/ 1993 h 2010"/>
              <a:gd name="T8" fmla="*/ 505 w 2019"/>
              <a:gd name="T9" fmla="*/ 1911 h 2010"/>
              <a:gd name="T10" fmla="*/ 480 w 2019"/>
              <a:gd name="T11" fmla="*/ 1732 h 2010"/>
              <a:gd name="T12" fmla="*/ 204 w 2019"/>
              <a:gd name="T13" fmla="*/ 1521 h 2010"/>
              <a:gd name="T14" fmla="*/ 74 w 2019"/>
              <a:gd name="T15" fmla="*/ 1464 h 2010"/>
              <a:gd name="T16" fmla="*/ 9 w 2019"/>
              <a:gd name="T17" fmla="*/ 1220 h 2010"/>
              <a:gd name="T18" fmla="*/ 114 w 2019"/>
              <a:gd name="T19" fmla="*/ 1147 h 2010"/>
              <a:gd name="T20" fmla="*/ 123 w 2019"/>
              <a:gd name="T21" fmla="*/ 821 h 2010"/>
              <a:gd name="T22" fmla="*/ 25 w 2019"/>
              <a:gd name="T23" fmla="*/ 748 h 2010"/>
              <a:gd name="T24" fmla="*/ 98 w 2019"/>
              <a:gd name="T25" fmla="*/ 504 h 2010"/>
              <a:gd name="T26" fmla="*/ 228 w 2019"/>
              <a:gd name="T27" fmla="*/ 455 h 2010"/>
              <a:gd name="T28" fmla="*/ 513 w 2019"/>
              <a:gd name="T29" fmla="*/ 252 h 2010"/>
              <a:gd name="T30" fmla="*/ 546 w 2019"/>
              <a:gd name="T31" fmla="*/ 73 h 2010"/>
              <a:gd name="T32" fmla="*/ 757 w 2019"/>
              <a:gd name="T33" fmla="*/ 0 h 2010"/>
              <a:gd name="T34" fmla="*/ 863 w 2019"/>
              <a:gd name="T35" fmla="*/ 113 h 2010"/>
              <a:gd name="T36" fmla="*/ 1188 w 2019"/>
              <a:gd name="T37" fmla="*/ 121 h 2010"/>
              <a:gd name="T38" fmla="*/ 1302 w 2019"/>
              <a:gd name="T39" fmla="*/ 16 h 2010"/>
              <a:gd name="T40" fmla="*/ 1505 w 2019"/>
              <a:gd name="T41" fmla="*/ 97 h 2010"/>
              <a:gd name="T42" fmla="*/ 1530 w 2019"/>
              <a:gd name="T43" fmla="*/ 276 h 2010"/>
              <a:gd name="T44" fmla="*/ 1806 w 2019"/>
              <a:gd name="T45" fmla="*/ 488 h 2010"/>
              <a:gd name="T46" fmla="*/ 1937 w 2019"/>
              <a:gd name="T47" fmla="*/ 544 h 2010"/>
              <a:gd name="T48" fmla="*/ 1945 w 2019"/>
              <a:gd name="T49" fmla="*/ 846 h 2010"/>
              <a:gd name="T50" fmla="*/ 1904 w 2019"/>
              <a:gd name="T51" fmla="*/ 1000 h 2010"/>
              <a:gd name="T52" fmla="*/ 1937 w 2019"/>
              <a:gd name="T53" fmla="*/ 1212 h 2010"/>
              <a:gd name="T54" fmla="*/ 1912 w 2019"/>
              <a:gd name="T55" fmla="*/ 1505 h 2010"/>
              <a:gd name="T56" fmla="*/ 1823 w 2019"/>
              <a:gd name="T57" fmla="*/ 1561 h 2010"/>
              <a:gd name="T58" fmla="*/ 1733 w 2019"/>
              <a:gd name="T59" fmla="*/ 1529 h 2010"/>
              <a:gd name="T60" fmla="*/ 1522 w 2019"/>
              <a:gd name="T61" fmla="*/ 1805 h 2010"/>
              <a:gd name="T62" fmla="*/ 1294 w 2019"/>
              <a:gd name="T63" fmla="*/ 2001 h 2010"/>
              <a:gd name="T64" fmla="*/ 1001 w 2019"/>
              <a:gd name="T65" fmla="*/ 577 h 2010"/>
              <a:gd name="T66" fmla="*/ 969 w 2019"/>
              <a:gd name="T67" fmla="*/ 585 h 2010"/>
              <a:gd name="T68" fmla="*/ 684 w 2019"/>
              <a:gd name="T69" fmla="*/ 732 h 2010"/>
              <a:gd name="T70" fmla="*/ 578 w 2019"/>
              <a:gd name="T71" fmla="*/ 1000 h 2010"/>
              <a:gd name="T72" fmla="*/ 667 w 2019"/>
              <a:gd name="T73" fmla="*/ 1260 h 2010"/>
              <a:gd name="T74" fmla="*/ 952 w 2019"/>
              <a:gd name="T75" fmla="*/ 1423 h 2010"/>
              <a:gd name="T76" fmla="*/ 1042 w 2019"/>
              <a:gd name="T77" fmla="*/ 1423 h 2010"/>
              <a:gd name="T78" fmla="*/ 1327 w 2019"/>
              <a:gd name="T79" fmla="*/ 1277 h 2010"/>
              <a:gd name="T80" fmla="*/ 1432 w 2019"/>
              <a:gd name="T81" fmla="*/ 1000 h 2010"/>
              <a:gd name="T82" fmla="*/ 1343 w 2019"/>
              <a:gd name="T83" fmla="*/ 748 h 2010"/>
              <a:gd name="T84" fmla="*/ 1058 w 2019"/>
              <a:gd name="T85" fmla="*/ 585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019" h="2010">
                <a:moveTo>
                  <a:pt x="1253" y="2009"/>
                </a:moveTo>
                <a:lnTo>
                  <a:pt x="1253" y="2009"/>
                </a:lnTo>
                <a:cubicBezTo>
                  <a:pt x="1221" y="2009"/>
                  <a:pt x="1180" y="1985"/>
                  <a:pt x="1164" y="1944"/>
                </a:cubicBezTo>
                <a:cubicBezTo>
                  <a:pt x="1147" y="1895"/>
                  <a:pt x="1147" y="1895"/>
                  <a:pt x="1147" y="1895"/>
                </a:cubicBezTo>
                <a:cubicBezTo>
                  <a:pt x="1099" y="1895"/>
                  <a:pt x="1050" y="1903"/>
                  <a:pt x="1001" y="1903"/>
                </a:cubicBezTo>
                <a:cubicBezTo>
                  <a:pt x="944" y="1903"/>
                  <a:pt x="879" y="1895"/>
                  <a:pt x="822" y="1887"/>
                </a:cubicBezTo>
                <a:cubicBezTo>
                  <a:pt x="798" y="1936"/>
                  <a:pt x="798" y="1936"/>
                  <a:pt x="798" y="1936"/>
                </a:cubicBezTo>
                <a:cubicBezTo>
                  <a:pt x="781" y="1968"/>
                  <a:pt x="749" y="1993"/>
                  <a:pt x="708" y="1993"/>
                </a:cubicBezTo>
                <a:cubicBezTo>
                  <a:pt x="700" y="1993"/>
                  <a:pt x="684" y="1993"/>
                  <a:pt x="676" y="1985"/>
                </a:cubicBezTo>
                <a:cubicBezTo>
                  <a:pt x="505" y="1911"/>
                  <a:pt x="505" y="1911"/>
                  <a:pt x="505" y="1911"/>
                </a:cubicBezTo>
                <a:cubicBezTo>
                  <a:pt x="456" y="1887"/>
                  <a:pt x="432" y="1830"/>
                  <a:pt x="456" y="1781"/>
                </a:cubicBezTo>
                <a:cubicBezTo>
                  <a:pt x="480" y="1732"/>
                  <a:pt x="480" y="1732"/>
                  <a:pt x="480" y="1732"/>
                </a:cubicBezTo>
                <a:cubicBezTo>
                  <a:pt x="391" y="1667"/>
                  <a:pt x="318" y="1586"/>
                  <a:pt x="253" y="1496"/>
                </a:cubicBezTo>
                <a:cubicBezTo>
                  <a:pt x="204" y="1521"/>
                  <a:pt x="204" y="1521"/>
                  <a:pt x="204" y="1521"/>
                </a:cubicBezTo>
                <a:cubicBezTo>
                  <a:pt x="188" y="1521"/>
                  <a:pt x="179" y="1521"/>
                  <a:pt x="163" y="1521"/>
                </a:cubicBezTo>
                <a:cubicBezTo>
                  <a:pt x="131" y="1521"/>
                  <a:pt x="90" y="1496"/>
                  <a:pt x="74" y="1464"/>
                </a:cubicBezTo>
                <a:cubicBezTo>
                  <a:pt x="9" y="1293"/>
                  <a:pt x="9" y="1293"/>
                  <a:pt x="9" y="1293"/>
                </a:cubicBezTo>
                <a:cubicBezTo>
                  <a:pt x="0" y="1269"/>
                  <a:pt x="0" y="1244"/>
                  <a:pt x="9" y="1220"/>
                </a:cubicBezTo>
                <a:cubicBezTo>
                  <a:pt x="25" y="1195"/>
                  <a:pt x="41" y="1179"/>
                  <a:pt x="66" y="1163"/>
                </a:cubicBezTo>
                <a:cubicBezTo>
                  <a:pt x="114" y="1147"/>
                  <a:pt x="114" y="1147"/>
                  <a:pt x="114" y="1147"/>
                </a:cubicBezTo>
                <a:cubicBezTo>
                  <a:pt x="114" y="1098"/>
                  <a:pt x="106" y="1049"/>
                  <a:pt x="106" y="1000"/>
                </a:cubicBezTo>
                <a:cubicBezTo>
                  <a:pt x="106" y="943"/>
                  <a:pt x="114" y="878"/>
                  <a:pt x="123" y="821"/>
                </a:cubicBezTo>
                <a:cubicBezTo>
                  <a:pt x="74" y="797"/>
                  <a:pt x="74" y="797"/>
                  <a:pt x="74" y="797"/>
                </a:cubicBezTo>
                <a:cubicBezTo>
                  <a:pt x="49" y="789"/>
                  <a:pt x="33" y="772"/>
                  <a:pt x="25" y="748"/>
                </a:cubicBezTo>
                <a:cubicBezTo>
                  <a:pt x="17" y="724"/>
                  <a:pt x="17" y="699"/>
                  <a:pt x="25" y="675"/>
                </a:cubicBezTo>
                <a:cubicBezTo>
                  <a:pt x="98" y="504"/>
                  <a:pt x="98" y="504"/>
                  <a:pt x="98" y="504"/>
                </a:cubicBezTo>
                <a:cubicBezTo>
                  <a:pt x="114" y="471"/>
                  <a:pt x="147" y="447"/>
                  <a:pt x="188" y="447"/>
                </a:cubicBezTo>
                <a:cubicBezTo>
                  <a:pt x="196" y="447"/>
                  <a:pt x="212" y="447"/>
                  <a:pt x="228" y="455"/>
                </a:cubicBezTo>
                <a:cubicBezTo>
                  <a:pt x="277" y="479"/>
                  <a:pt x="277" y="479"/>
                  <a:pt x="277" y="479"/>
                </a:cubicBezTo>
                <a:cubicBezTo>
                  <a:pt x="342" y="390"/>
                  <a:pt x="423" y="317"/>
                  <a:pt x="513" y="252"/>
                </a:cubicBezTo>
                <a:cubicBezTo>
                  <a:pt x="489" y="203"/>
                  <a:pt x="489" y="203"/>
                  <a:pt x="489" y="203"/>
                </a:cubicBezTo>
                <a:cubicBezTo>
                  <a:pt x="472" y="154"/>
                  <a:pt x="497" y="97"/>
                  <a:pt x="546" y="73"/>
                </a:cubicBezTo>
                <a:cubicBezTo>
                  <a:pt x="716" y="8"/>
                  <a:pt x="716" y="8"/>
                  <a:pt x="716" y="8"/>
                </a:cubicBezTo>
                <a:cubicBezTo>
                  <a:pt x="732" y="8"/>
                  <a:pt x="741" y="0"/>
                  <a:pt x="757" y="0"/>
                </a:cubicBezTo>
                <a:cubicBezTo>
                  <a:pt x="790" y="0"/>
                  <a:pt x="830" y="24"/>
                  <a:pt x="847" y="65"/>
                </a:cubicBezTo>
                <a:cubicBezTo>
                  <a:pt x="863" y="113"/>
                  <a:pt x="863" y="113"/>
                  <a:pt x="863" y="113"/>
                </a:cubicBezTo>
                <a:cubicBezTo>
                  <a:pt x="912" y="113"/>
                  <a:pt x="960" y="105"/>
                  <a:pt x="1001" y="105"/>
                </a:cubicBezTo>
                <a:cubicBezTo>
                  <a:pt x="1066" y="105"/>
                  <a:pt x="1131" y="113"/>
                  <a:pt x="1188" y="121"/>
                </a:cubicBezTo>
                <a:cubicBezTo>
                  <a:pt x="1213" y="73"/>
                  <a:pt x="1213" y="73"/>
                  <a:pt x="1213" y="73"/>
                </a:cubicBezTo>
                <a:cubicBezTo>
                  <a:pt x="1229" y="40"/>
                  <a:pt x="1261" y="16"/>
                  <a:pt x="1302" y="16"/>
                </a:cubicBezTo>
                <a:cubicBezTo>
                  <a:pt x="1310" y="16"/>
                  <a:pt x="1327" y="16"/>
                  <a:pt x="1335" y="24"/>
                </a:cubicBezTo>
                <a:cubicBezTo>
                  <a:pt x="1505" y="97"/>
                  <a:pt x="1505" y="97"/>
                  <a:pt x="1505" y="97"/>
                </a:cubicBezTo>
                <a:cubicBezTo>
                  <a:pt x="1554" y="121"/>
                  <a:pt x="1579" y="178"/>
                  <a:pt x="1554" y="227"/>
                </a:cubicBezTo>
                <a:cubicBezTo>
                  <a:pt x="1530" y="276"/>
                  <a:pt x="1530" y="276"/>
                  <a:pt x="1530" y="276"/>
                </a:cubicBezTo>
                <a:cubicBezTo>
                  <a:pt x="1619" y="341"/>
                  <a:pt x="1693" y="423"/>
                  <a:pt x="1758" y="512"/>
                </a:cubicBezTo>
                <a:cubicBezTo>
                  <a:pt x="1806" y="488"/>
                  <a:pt x="1806" y="488"/>
                  <a:pt x="1806" y="488"/>
                </a:cubicBezTo>
                <a:cubicBezTo>
                  <a:pt x="1823" y="488"/>
                  <a:pt x="1831" y="488"/>
                  <a:pt x="1847" y="488"/>
                </a:cubicBezTo>
                <a:cubicBezTo>
                  <a:pt x="1880" y="488"/>
                  <a:pt x="1920" y="512"/>
                  <a:pt x="1937" y="544"/>
                </a:cubicBezTo>
                <a:cubicBezTo>
                  <a:pt x="2002" y="716"/>
                  <a:pt x="2002" y="716"/>
                  <a:pt x="2002" y="716"/>
                </a:cubicBezTo>
                <a:cubicBezTo>
                  <a:pt x="2018" y="764"/>
                  <a:pt x="1994" y="821"/>
                  <a:pt x="1945" y="846"/>
                </a:cubicBezTo>
                <a:cubicBezTo>
                  <a:pt x="1888" y="862"/>
                  <a:pt x="1888" y="862"/>
                  <a:pt x="1888" y="862"/>
                </a:cubicBezTo>
                <a:cubicBezTo>
                  <a:pt x="1896" y="911"/>
                  <a:pt x="1904" y="959"/>
                  <a:pt x="1904" y="1000"/>
                </a:cubicBezTo>
                <a:cubicBezTo>
                  <a:pt x="1904" y="1065"/>
                  <a:pt x="1896" y="1130"/>
                  <a:pt x="1888" y="1187"/>
                </a:cubicBezTo>
                <a:cubicBezTo>
                  <a:pt x="1937" y="1212"/>
                  <a:pt x="1937" y="1212"/>
                  <a:pt x="1937" y="1212"/>
                </a:cubicBezTo>
                <a:cubicBezTo>
                  <a:pt x="1985" y="1228"/>
                  <a:pt x="2010" y="1285"/>
                  <a:pt x="1985" y="1334"/>
                </a:cubicBezTo>
                <a:cubicBezTo>
                  <a:pt x="1912" y="1505"/>
                  <a:pt x="1912" y="1505"/>
                  <a:pt x="1912" y="1505"/>
                </a:cubicBezTo>
                <a:cubicBezTo>
                  <a:pt x="1896" y="1537"/>
                  <a:pt x="1863" y="1561"/>
                  <a:pt x="1823" y="1561"/>
                </a:cubicBezTo>
                <a:lnTo>
                  <a:pt x="1823" y="1561"/>
                </a:lnTo>
                <a:cubicBezTo>
                  <a:pt x="1806" y="1561"/>
                  <a:pt x="1798" y="1561"/>
                  <a:pt x="1782" y="1553"/>
                </a:cubicBezTo>
                <a:cubicBezTo>
                  <a:pt x="1733" y="1529"/>
                  <a:pt x="1733" y="1529"/>
                  <a:pt x="1733" y="1529"/>
                </a:cubicBezTo>
                <a:cubicBezTo>
                  <a:pt x="1668" y="1618"/>
                  <a:pt x="1587" y="1692"/>
                  <a:pt x="1497" y="1757"/>
                </a:cubicBezTo>
                <a:cubicBezTo>
                  <a:pt x="1522" y="1805"/>
                  <a:pt x="1522" y="1805"/>
                  <a:pt x="1522" y="1805"/>
                </a:cubicBezTo>
                <a:cubicBezTo>
                  <a:pt x="1538" y="1854"/>
                  <a:pt x="1513" y="1911"/>
                  <a:pt x="1465" y="1936"/>
                </a:cubicBezTo>
                <a:cubicBezTo>
                  <a:pt x="1294" y="2001"/>
                  <a:pt x="1294" y="2001"/>
                  <a:pt x="1294" y="2001"/>
                </a:cubicBezTo>
                <a:cubicBezTo>
                  <a:pt x="1278" y="2001"/>
                  <a:pt x="1270" y="2009"/>
                  <a:pt x="1253" y="2009"/>
                </a:cubicBezTo>
                <a:close/>
                <a:moveTo>
                  <a:pt x="1001" y="577"/>
                </a:moveTo>
                <a:lnTo>
                  <a:pt x="1001" y="577"/>
                </a:lnTo>
                <a:cubicBezTo>
                  <a:pt x="993" y="577"/>
                  <a:pt x="985" y="577"/>
                  <a:pt x="969" y="585"/>
                </a:cubicBezTo>
                <a:cubicBezTo>
                  <a:pt x="887" y="585"/>
                  <a:pt x="814" y="618"/>
                  <a:pt x="749" y="667"/>
                </a:cubicBezTo>
                <a:cubicBezTo>
                  <a:pt x="724" y="683"/>
                  <a:pt x="700" y="707"/>
                  <a:pt x="684" y="732"/>
                </a:cubicBezTo>
                <a:cubicBezTo>
                  <a:pt x="627" y="797"/>
                  <a:pt x="594" y="870"/>
                  <a:pt x="586" y="951"/>
                </a:cubicBezTo>
                <a:cubicBezTo>
                  <a:pt x="578" y="968"/>
                  <a:pt x="578" y="984"/>
                  <a:pt x="578" y="1000"/>
                </a:cubicBezTo>
                <a:cubicBezTo>
                  <a:pt x="578" y="1016"/>
                  <a:pt x="578" y="1025"/>
                  <a:pt x="586" y="1041"/>
                </a:cubicBezTo>
                <a:cubicBezTo>
                  <a:pt x="586" y="1122"/>
                  <a:pt x="619" y="1195"/>
                  <a:pt x="667" y="1260"/>
                </a:cubicBezTo>
                <a:cubicBezTo>
                  <a:pt x="684" y="1285"/>
                  <a:pt x="708" y="1309"/>
                  <a:pt x="732" y="1325"/>
                </a:cubicBezTo>
                <a:cubicBezTo>
                  <a:pt x="798" y="1382"/>
                  <a:pt x="871" y="1415"/>
                  <a:pt x="952" y="1423"/>
                </a:cubicBezTo>
                <a:cubicBezTo>
                  <a:pt x="969" y="1423"/>
                  <a:pt x="985" y="1431"/>
                  <a:pt x="1001" y="1431"/>
                </a:cubicBezTo>
                <a:cubicBezTo>
                  <a:pt x="1017" y="1431"/>
                  <a:pt x="1025" y="1431"/>
                  <a:pt x="1042" y="1423"/>
                </a:cubicBezTo>
                <a:cubicBezTo>
                  <a:pt x="1123" y="1423"/>
                  <a:pt x="1196" y="1391"/>
                  <a:pt x="1261" y="1342"/>
                </a:cubicBezTo>
                <a:cubicBezTo>
                  <a:pt x="1286" y="1325"/>
                  <a:pt x="1310" y="1301"/>
                  <a:pt x="1327" y="1277"/>
                </a:cubicBezTo>
                <a:cubicBezTo>
                  <a:pt x="1383" y="1212"/>
                  <a:pt x="1416" y="1139"/>
                  <a:pt x="1424" y="1057"/>
                </a:cubicBezTo>
                <a:cubicBezTo>
                  <a:pt x="1424" y="1041"/>
                  <a:pt x="1432" y="1025"/>
                  <a:pt x="1432" y="1000"/>
                </a:cubicBezTo>
                <a:cubicBezTo>
                  <a:pt x="1432" y="992"/>
                  <a:pt x="1432" y="984"/>
                  <a:pt x="1424" y="968"/>
                </a:cubicBezTo>
                <a:cubicBezTo>
                  <a:pt x="1424" y="886"/>
                  <a:pt x="1392" y="813"/>
                  <a:pt x="1343" y="748"/>
                </a:cubicBezTo>
                <a:cubicBezTo>
                  <a:pt x="1327" y="724"/>
                  <a:pt x="1302" y="699"/>
                  <a:pt x="1278" y="683"/>
                </a:cubicBezTo>
                <a:cubicBezTo>
                  <a:pt x="1213" y="626"/>
                  <a:pt x="1139" y="593"/>
                  <a:pt x="1058" y="585"/>
                </a:cubicBezTo>
                <a:cubicBezTo>
                  <a:pt x="1042" y="577"/>
                  <a:pt x="1025" y="577"/>
                  <a:pt x="1001" y="577"/>
                </a:cubicBezTo>
                <a:close/>
              </a:path>
            </a:pathLst>
          </a:custGeom>
          <a:solidFill>
            <a:srgbClr val="3898EC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0" name="Freeform 175"/>
          <p:cNvSpPr>
            <a:spLocks noChangeArrowheads="1"/>
          </p:cNvSpPr>
          <p:nvPr/>
        </p:nvSpPr>
        <p:spPr bwMode="auto">
          <a:xfrm>
            <a:off x="3247129" y="4958076"/>
            <a:ext cx="1171206" cy="1151927"/>
          </a:xfrm>
          <a:custGeom>
            <a:avLst/>
            <a:gdLst>
              <a:gd name="T0" fmla="*/ 887 w 2141"/>
              <a:gd name="T1" fmla="*/ 195 h 2108"/>
              <a:gd name="T2" fmla="*/ 1261 w 2141"/>
              <a:gd name="T3" fmla="*/ 227 h 2108"/>
              <a:gd name="T4" fmla="*/ 1375 w 2141"/>
              <a:gd name="T5" fmla="*/ 122 h 2108"/>
              <a:gd name="T6" fmla="*/ 1554 w 2141"/>
              <a:gd name="T7" fmla="*/ 317 h 2108"/>
              <a:gd name="T8" fmla="*/ 1839 w 2141"/>
              <a:gd name="T9" fmla="*/ 618 h 2108"/>
              <a:gd name="T10" fmla="*/ 2026 w 2141"/>
              <a:gd name="T11" fmla="*/ 789 h 2108"/>
              <a:gd name="T12" fmla="*/ 1920 w 2141"/>
              <a:gd name="T13" fmla="*/ 1049 h 2108"/>
              <a:gd name="T14" fmla="*/ 2010 w 2141"/>
              <a:gd name="T15" fmla="*/ 1366 h 2108"/>
              <a:gd name="T16" fmla="*/ 1814 w 2141"/>
              <a:gd name="T17" fmla="*/ 1529 h 2108"/>
              <a:gd name="T18" fmla="*/ 1513 w 2141"/>
              <a:gd name="T19" fmla="*/ 1814 h 2108"/>
              <a:gd name="T20" fmla="*/ 1326 w 2141"/>
              <a:gd name="T21" fmla="*/ 2001 h 2108"/>
              <a:gd name="T22" fmla="*/ 1220 w 2141"/>
              <a:gd name="T23" fmla="*/ 1887 h 2108"/>
              <a:gd name="T24" fmla="*/ 854 w 2141"/>
              <a:gd name="T25" fmla="*/ 1903 h 2108"/>
              <a:gd name="T26" fmla="*/ 602 w 2141"/>
              <a:gd name="T27" fmla="*/ 1911 h 2108"/>
              <a:gd name="T28" fmla="*/ 366 w 2141"/>
              <a:gd name="T29" fmla="*/ 1505 h 2108"/>
              <a:gd name="T30" fmla="*/ 236 w 2141"/>
              <a:gd name="T31" fmla="*/ 1521 h 2108"/>
              <a:gd name="T32" fmla="*/ 220 w 2141"/>
              <a:gd name="T33" fmla="*/ 1244 h 2108"/>
              <a:gd name="T34" fmla="*/ 228 w 2141"/>
              <a:gd name="T35" fmla="*/ 830 h 2108"/>
              <a:gd name="T36" fmla="*/ 261 w 2141"/>
              <a:gd name="T37" fmla="*/ 545 h 2108"/>
              <a:gd name="T38" fmla="*/ 391 w 2141"/>
              <a:gd name="T39" fmla="*/ 569 h 2108"/>
              <a:gd name="T40" fmla="*/ 635 w 2141"/>
              <a:gd name="T41" fmla="*/ 179 h 2108"/>
              <a:gd name="T42" fmla="*/ 1074 w 2141"/>
              <a:gd name="T43" fmla="*/ 1529 h 2108"/>
              <a:gd name="T44" fmla="*/ 1554 w 2141"/>
              <a:gd name="T45" fmla="*/ 1114 h 2108"/>
              <a:gd name="T46" fmla="*/ 1383 w 2141"/>
              <a:gd name="T47" fmla="*/ 691 h 2108"/>
              <a:gd name="T48" fmla="*/ 789 w 2141"/>
              <a:gd name="T49" fmla="*/ 675 h 2108"/>
              <a:gd name="T50" fmla="*/ 602 w 2141"/>
              <a:gd name="T51" fmla="*/ 1098 h 2108"/>
              <a:gd name="T52" fmla="*/ 1074 w 2141"/>
              <a:gd name="T53" fmla="*/ 1529 h 2108"/>
              <a:gd name="T54" fmla="*/ 773 w 2141"/>
              <a:gd name="T55" fmla="*/ 8 h 2108"/>
              <a:gd name="T56" fmla="*/ 521 w 2141"/>
              <a:gd name="T57" fmla="*/ 284 h 2108"/>
              <a:gd name="T58" fmla="*/ 122 w 2141"/>
              <a:gd name="T59" fmla="*/ 528 h 2108"/>
              <a:gd name="T60" fmla="*/ 122 w 2141"/>
              <a:gd name="T61" fmla="*/ 1049 h 2108"/>
              <a:gd name="T62" fmla="*/ 98 w 2141"/>
              <a:gd name="T63" fmla="*/ 1529 h 2108"/>
              <a:gd name="T64" fmla="*/ 480 w 2141"/>
              <a:gd name="T65" fmla="*/ 1797 h 2108"/>
              <a:gd name="T66" fmla="*/ 781 w 2141"/>
              <a:gd name="T67" fmla="*/ 2099 h 2108"/>
              <a:gd name="T68" fmla="*/ 1188 w 2141"/>
              <a:gd name="T69" fmla="*/ 2001 h 2108"/>
              <a:gd name="T70" fmla="*/ 1554 w 2141"/>
              <a:gd name="T71" fmla="*/ 2034 h 2108"/>
              <a:gd name="T72" fmla="*/ 1839 w 2141"/>
              <a:gd name="T73" fmla="*/ 1651 h 2108"/>
              <a:gd name="T74" fmla="*/ 2115 w 2141"/>
              <a:gd name="T75" fmla="*/ 1293 h 2108"/>
              <a:gd name="T76" fmla="*/ 2026 w 2141"/>
              <a:gd name="T77" fmla="*/ 943 h 2108"/>
              <a:gd name="T78" fmla="*/ 2058 w 2141"/>
              <a:gd name="T79" fmla="*/ 577 h 2108"/>
              <a:gd name="T80" fmla="*/ 1668 w 2141"/>
              <a:gd name="T81" fmla="*/ 309 h 2108"/>
              <a:gd name="T82" fmla="*/ 1432 w 2141"/>
              <a:gd name="T83" fmla="*/ 24 h 2108"/>
              <a:gd name="T84" fmla="*/ 1074 w 2141"/>
              <a:gd name="T85" fmla="*/ 97 h 2108"/>
              <a:gd name="T86" fmla="*/ 830 w 2141"/>
              <a:gd name="T87" fmla="*/ 105 h 2108"/>
              <a:gd name="T88" fmla="*/ 838 w 2141"/>
              <a:gd name="T89" fmla="*/ 1334 h 2108"/>
              <a:gd name="T90" fmla="*/ 708 w 2141"/>
              <a:gd name="T91" fmla="*/ 1008 h 2108"/>
              <a:gd name="T92" fmla="*/ 1074 w 2141"/>
              <a:gd name="T93" fmla="*/ 683 h 2108"/>
              <a:gd name="T94" fmla="*/ 1448 w 2141"/>
              <a:gd name="T95" fmla="*/ 1025 h 2108"/>
              <a:gd name="T96" fmla="*/ 1302 w 2141"/>
              <a:gd name="T97" fmla="*/ 1350 h 2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41" h="2108">
                <a:moveTo>
                  <a:pt x="830" y="105"/>
                </a:moveTo>
                <a:lnTo>
                  <a:pt x="830" y="105"/>
                </a:lnTo>
                <a:cubicBezTo>
                  <a:pt x="846" y="105"/>
                  <a:pt x="863" y="114"/>
                  <a:pt x="863" y="130"/>
                </a:cubicBezTo>
                <a:cubicBezTo>
                  <a:pt x="887" y="195"/>
                  <a:pt x="887" y="195"/>
                  <a:pt x="887" y="195"/>
                </a:cubicBezTo>
                <a:cubicBezTo>
                  <a:pt x="895" y="211"/>
                  <a:pt x="911" y="219"/>
                  <a:pt x="928" y="219"/>
                </a:cubicBezTo>
                <a:lnTo>
                  <a:pt x="936" y="219"/>
                </a:lnTo>
                <a:cubicBezTo>
                  <a:pt x="985" y="211"/>
                  <a:pt x="1025" y="211"/>
                  <a:pt x="1074" y="211"/>
                </a:cubicBezTo>
                <a:cubicBezTo>
                  <a:pt x="1139" y="211"/>
                  <a:pt x="1204" y="219"/>
                  <a:pt x="1261" y="227"/>
                </a:cubicBezTo>
                <a:cubicBezTo>
                  <a:pt x="1261" y="227"/>
                  <a:pt x="1261" y="227"/>
                  <a:pt x="1269" y="227"/>
                </a:cubicBezTo>
                <a:cubicBezTo>
                  <a:pt x="1286" y="227"/>
                  <a:pt x="1302" y="219"/>
                  <a:pt x="1302" y="203"/>
                </a:cubicBezTo>
                <a:cubicBezTo>
                  <a:pt x="1334" y="146"/>
                  <a:pt x="1334" y="146"/>
                  <a:pt x="1334" y="146"/>
                </a:cubicBezTo>
                <a:cubicBezTo>
                  <a:pt x="1343" y="130"/>
                  <a:pt x="1359" y="122"/>
                  <a:pt x="1375" y="122"/>
                </a:cubicBezTo>
                <a:cubicBezTo>
                  <a:pt x="1375" y="122"/>
                  <a:pt x="1383" y="122"/>
                  <a:pt x="1391" y="122"/>
                </a:cubicBezTo>
                <a:cubicBezTo>
                  <a:pt x="1554" y="195"/>
                  <a:pt x="1554" y="195"/>
                  <a:pt x="1554" y="195"/>
                </a:cubicBezTo>
                <a:cubicBezTo>
                  <a:pt x="1578" y="203"/>
                  <a:pt x="1586" y="227"/>
                  <a:pt x="1578" y="252"/>
                </a:cubicBezTo>
                <a:cubicBezTo>
                  <a:pt x="1554" y="317"/>
                  <a:pt x="1554" y="317"/>
                  <a:pt x="1554" y="317"/>
                </a:cubicBezTo>
                <a:cubicBezTo>
                  <a:pt x="1546" y="333"/>
                  <a:pt x="1546" y="350"/>
                  <a:pt x="1562" y="366"/>
                </a:cubicBezTo>
                <a:cubicBezTo>
                  <a:pt x="1652" y="431"/>
                  <a:pt x="1733" y="504"/>
                  <a:pt x="1790" y="602"/>
                </a:cubicBezTo>
                <a:cubicBezTo>
                  <a:pt x="1798" y="610"/>
                  <a:pt x="1806" y="618"/>
                  <a:pt x="1823" y="618"/>
                </a:cubicBezTo>
                <a:cubicBezTo>
                  <a:pt x="1831" y="618"/>
                  <a:pt x="1831" y="618"/>
                  <a:pt x="1839" y="618"/>
                </a:cubicBezTo>
                <a:cubicBezTo>
                  <a:pt x="1904" y="593"/>
                  <a:pt x="1904" y="593"/>
                  <a:pt x="1904" y="593"/>
                </a:cubicBezTo>
                <a:cubicBezTo>
                  <a:pt x="1904" y="585"/>
                  <a:pt x="1912" y="585"/>
                  <a:pt x="1920" y="585"/>
                </a:cubicBezTo>
                <a:cubicBezTo>
                  <a:pt x="1936" y="585"/>
                  <a:pt x="1953" y="593"/>
                  <a:pt x="1953" y="610"/>
                </a:cubicBezTo>
                <a:cubicBezTo>
                  <a:pt x="2026" y="789"/>
                  <a:pt x="2026" y="789"/>
                  <a:pt x="2026" y="789"/>
                </a:cubicBezTo>
                <a:cubicBezTo>
                  <a:pt x="2034" y="805"/>
                  <a:pt x="2018" y="830"/>
                  <a:pt x="2001" y="838"/>
                </a:cubicBezTo>
                <a:cubicBezTo>
                  <a:pt x="1936" y="862"/>
                  <a:pt x="1936" y="862"/>
                  <a:pt x="1936" y="862"/>
                </a:cubicBezTo>
                <a:cubicBezTo>
                  <a:pt x="1920" y="870"/>
                  <a:pt x="1904" y="895"/>
                  <a:pt x="1912" y="911"/>
                </a:cubicBezTo>
                <a:cubicBezTo>
                  <a:pt x="1920" y="960"/>
                  <a:pt x="1920" y="1008"/>
                  <a:pt x="1920" y="1049"/>
                </a:cubicBezTo>
                <a:cubicBezTo>
                  <a:pt x="1920" y="1114"/>
                  <a:pt x="1912" y="1179"/>
                  <a:pt x="1904" y="1236"/>
                </a:cubicBezTo>
                <a:cubicBezTo>
                  <a:pt x="1896" y="1253"/>
                  <a:pt x="1904" y="1277"/>
                  <a:pt x="1928" y="1277"/>
                </a:cubicBezTo>
                <a:cubicBezTo>
                  <a:pt x="1985" y="1309"/>
                  <a:pt x="1985" y="1309"/>
                  <a:pt x="1985" y="1309"/>
                </a:cubicBezTo>
                <a:cubicBezTo>
                  <a:pt x="2010" y="1318"/>
                  <a:pt x="2018" y="1342"/>
                  <a:pt x="2010" y="1366"/>
                </a:cubicBezTo>
                <a:cubicBezTo>
                  <a:pt x="1936" y="1529"/>
                  <a:pt x="1936" y="1529"/>
                  <a:pt x="1936" y="1529"/>
                </a:cubicBezTo>
                <a:cubicBezTo>
                  <a:pt x="1928" y="1545"/>
                  <a:pt x="1912" y="1554"/>
                  <a:pt x="1896" y="1554"/>
                </a:cubicBezTo>
                <a:cubicBezTo>
                  <a:pt x="1887" y="1554"/>
                  <a:pt x="1887" y="1554"/>
                  <a:pt x="1879" y="1554"/>
                </a:cubicBezTo>
                <a:cubicBezTo>
                  <a:pt x="1814" y="1529"/>
                  <a:pt x="1814" y="1529"/>
                  <a:pt x="1814" y="1529"/>
                </a:cubicBezTo>
                <a:cubicBezTo>
                  <a:pt x="1814" y="1521"/>
                  <a:pt x="1806" y="1521"/>
                  <a:pt x="1798" y="1521"/>
                </a:cubicBezTo>
                <a:cubicBezTo>
                  <a:pt x="1790" y="1521"/>
                  <a:pt x="1774" y="1529"/>
                  <a:pt x="1766" y="1537"/>
                </a:cubicBezTo>
                <a:cubicBezTo>
                  <a:pt x="1701" y="1627"/>
                  <a:pt x="1627" y="1708"/>
                  <a:pt x="1530" y="1765"/>
                </a:cubicBezTo>
                <a:cubicBezTo>
                  <a:pt x="1513" y="1773"/>
                  <a:pt x="1513" y="1797"/>
                  <a:pt x="1513" y="1814"/>
                </a:cubicBezTo>
                <a:cubicBezTo>
                  <a:pt x="1538" y="1879"/>
                  <a:pt x="1538" y="1879"/>
                  <a:pt x="1538" y="1879"/>
                </a:cubicBezTo>
                <a:cubicBezTo>
                  <a:pt x="1546" y="1895"/>
                  <a:pt x="1538" y="1920"/>
                  <a:pt x="1521" y="1928"/>
                </a:cubicBezTo>
                <a:cubicBezTo>
                  <a:pt x="1343" y="2001"/>
                  <a:pt x="1343" y="2001"/>
                  <a:pt x="1343" y="2001"/>
                </a:cubicBezTo>
                <a:cubicBezTo>
                  <a:pt x="1343" y="2001"/>
                  <a:pt x="1334" y="2001"/>
                  <a:pt x="1326" y="2001"/>
                </a:cubicBezTo>
                <a:cubicBezTo>
                  <a:pt x="1310" y="2001"/>
                  <a:pt x="1294" y="1993"/>
                  <a:pt x="1294" y="1977"/>
                </a:cubicBezTo>
                <a:cubicBezTo>
                  <a:pt x="1269" y="1911"/>
                  <a:pt x="1269" y="1911"/>
                  <a:pt x="1269" y="1911"/>
                </a:cubicBezTo>
                <a:cubicBezTo>
                  <a:pt x="1261" y="1895"/>
                  <a:pt x="1245" y="1887"/>
                  <a:pt x="1229" y="1887"/>
                </a:cubicBezTo>
                <a:lnTo>
                  <a:pt x="1220" y="1887"/>
                </a:lnTo>
                <a:cubicBezTo>
                  <a:pt x="1172" y="1895"/>
                  <a:pt x="1123" y="1895"/>
                  <a:pt x="1074" y="1895"/>
                </a:cubicBezTo>
                <a:cubicBezTo>
                  <a:pt x="1017" y="1895"/>
                  <a:pt x="952" y="1887"/>
                  <a:pt x="895" y="1879"/>
                </a:cubicBezTo>
                <a:lnTo>
                  <a:pt x="887" y="1879"/>
                </a:lnTo>
                <a:cubicBezTo>
                  <a:pt x="871" y="1879"/>
                  <a:pt x="854" y="1887"/>
                  <a:pt x="854" y="1903"/>
                </a:cubicBezTo>
                <a:cubicBezTo>
                  <a:pt x="822" y="1960"/>
                  <a:pt x="822" y="1960"/>
                  <a:pt x="822" y="1960"/>
                </a:cubicBezTo>
                <a:cubicBezTo>
                  <a:pt x="814" y="1977"/>
                  <a:pt x="797" y="1985"/>
                  <a:pt x="781" y="1985"/>
                </a:cubicBezTo>
                <a:cubicBezTo>
                  <a:pt x="781" y="1985"/>
                  <a:pt x="773" y="1985"/>
                  <a:pt x="765" y="1985"/>
                </a:cubicBezTo>
                <a:cubicBezTo>
                  <a:pt x="602" y="1911"/>
                  <a:pt x="602" y="1911"/>
                  <a:pt x="602" y="1911"/>
                </a:cubicBezTo>
                <a:cubicBezTo>
                  <a:pt x="578" y="1903"/>
                  <a:pt x="570" y="1879"/>
                  <a:pt x="578" y="1854"/>
                </a:cubicBezTo>
                <a:cubicBezTo>
                  <a:pt x="602" y="1789"/>
                  <a:pt x="602" y="1789"/>
                  <a:pt x="602" y="1789"/>
                </a:cubicBezTo>
                <a:cubicBezTo>
                  <a:pt x="610" y="1773"/>
                  <a:pt x="610" y="1757"/>
                  <a:pt x="594" y="1741"/>
                </a:cubicBezTo>
                <a:cubicBezTo>
                  <a:pt x="505" y="1675"/>
                  <a:pt x="423" y="1602"/>
                  <a:pt x="366" y="1505"/>
                </a:cubicBezTo>
                <a:cubicBezTo>
                  <a:pt x="358" y="1497"/>
                  <a:pt x="350" y="1488"/>
                  <a:pt x="334" y="1488"/>
                </a:cubicBezTo>
                <a:cubicBezTo>
                  <a:pt x="326" y="1488"/>
                  <a:pt x="326" y="1488"/>
                  <a:pt x="317" y="1488"/>
                </a:cubicBezTo>
                <a:cubicBezTo>
                  <a:pt x="252" y="1513"/>
                  <a:pt x="252" y="1513"/>
                  <a:pt x="252" y="1513"/>
                </a:cubicBezTo>
                <a:cubicBezTo>
                  <a:pt x="252" y="1521"/>
                  <a:pt x="244" y="1521"/>
                  <a:pt x="236" y="1521"/>
                </a:cubicBezTo>
                <a:cubicBezTo>
                  <a:pt x="220" y="1521"/>
                  <a:pt x="204" y="1513"/>
                  <a:pt x="204" y="1497"/>
                </a:cubicBezTo>
                <a:cubicBezTo>
                  <a:pt x="130" y="1318"/>
                  <a:pt x="130" y="1318"/>
                  <a:pt x="130" y="1318"/>
                </a:cubicBezTo>
                <a:cubicBezTo>
                  <a:pt x="122" y="1301"/>
                  <a:pt x="139" y="1277"/>
                  <a:pt x="155" y="1269"/>
                </a:cubicBezTo>
                <a:cubicBezTo>
                  <a:pt x="220" y="1244"/>
                  <a:pt x="220" y="1244"/>
                  <a:pt x="220" y="1244"/>
                </a:cubicBezTo>
                <a:cubicBezTo>
                  <a:pt x="236" y="1236"/>
                  <a:pt x="252" y="1212"/>
                  <a:pt x="244" y="1196"/>
                </a:cubicBezTo>
                <a:cubicBezTo>
                  <a:pt x="236" y="1147"/>
                  <a:pt x="236" y="1098"/>
                  <a:pt x="236" y="1049"/>
                </a:cubicBezTo>
                <a:cubicBezTo>
                  <a:pt x="236" y="992"/>
                  <a:pt x="244" y="927"/>
                  <a:pt x="252" y="870"/>
                </a:cubicBezTo>
                <a:cubicBezTo>
                  <a:pt x="261" y="854"/>
                  <a:pt x="244" y="830"/>
                  <a:pt x="228" y="830"/>
                </a:cubicBezTo>
                <a:cubicBezTo>
                  <a:pt x="171" y="797"/>
                  <a:pt x="171" y="797"/>
                  <a:pt x="171" y="797"/>
                </a:cubicBezTo>
                <a:cubicBezTo>
                  <a:pt x="147" y="789"/>
                  <a:pt x="139" y="765"/>
                  <a:pt x="147" y="740"/>
                </a:cubicBezTo>
                <a:cubicBezTo>
                  <a:pt x="220" y="577"/>
                  <a:pt x="220" y="577"/>
                  <a:pt x="220" y="577"/>
                </a:cubicBezTo>
                <a:cubicBezTo>
                  <a:pt x="228" y="561"/>
                  <a:pt x="244" y="545"/>
                  <a:pt x="261" y="545"/>
                </a:cubicBezTo>
                <a:cubicBezTo>
                  <a:pt x="269" y="545"/>
                  <a:pt x="269" y="553"/>
                  <a:pt x="277" y="553"/>
                </a:cubicBezTo>
                <a:cubicBezTo>
                  <a:pt x="342" y="577"/>
                  <a:pt x="342" y="577"/>
                  <a:pt x="342" y="577"/>
                </a:cubicBezTo>
                <a:cubicBezTo>
                  <a:pt x="342" y="585"/>
                  <a:pt x="350" y="585"/>
                  <a:pt x="358" y="585"/>
                </a:cubicBezTo>
                <a:cubicBezTo>
                  <a:pt x="366" y="585"/>
                  <a:pt x="382" y="577"/>
                  <a:pt x="391" y="569"/>
                </a:cubicBezTo>
                <a:cubicBezTo>
                  <a:pt x="456" y="480"/>
                  <a:pt x="529" y="398"/>
                  <a:pt x="627" y="341"/>
                </a:cubicBezTo>
                <a:cubicBezTo>
                  <a:pt x="643" y="333"/>
                  <a:pt x="643" y="309"/>
                  <a:pt x="643" y="293"/>
                </a:cubicBezTo>
                <a:cubicBezTo>
                  <a:pt x="619" y="227"/>
                  <a:pt x="619" y="227"/>
                  <a:pt x="619" y="227"/>
                </a:cubicBezTo>
                <a:cubicBezTo>
                  <a:pt x="610" y="211"/>
                  <a:pt x="619" y="187"/>
                  <a:pt x="635" y="179"/>
                </a:cubicBezTo>
                <a:cubicBezTo>
                  <a:pt x="814" y="105"/>
                  <a:pt x="814" y="105"/>
                  <a:pt x="814" y="105"/>
                </a:cubicBezTo>
                <a:cubicBezTo>
                  <a:pt x="814" y="105"/>
                  <a:pt x="822" y="105"/>
                  <a:pt x="830" y="105"/>
                </a:cubicBezTo>
                <a:lnTo>
                  <a:pt x="1074" y="1529"/>
                </a:lnTo>
                <a:lnTo>
                  <a:pt x="1074" y="1529"/>
                </a:lnTo>
                <a:cubicBezTo>
                  <a:pt x="1090" y="1529"/>
                  <a:pt x="1107" y="1529"/>
                  <a:pt x="1123" y="1529"/>
                </a:cubicBezTo>
                <a:cubicBezTo>
                  <a:pt x="1212" y="1521"/>
                  <a:pt x="1302" y="1488"/>
                  <a:pt x="1367" y="1431"/>
                </a:cubicBezTo>
                <a:cubicBezTo>
                  <a:pt x="1400" y="1415"/>
                  <a:pt x="1424" y="1391"/>
                  <a:pt x="1440" y="1358"/>
                </a:cubicBezTo>
                <a:cubicBezTo>
                  <a:pt x="1505" y="1293"/>
                  <a:pt x="1538" y="1212"/>
                  <a:pt x="1554" y="1114"/>
                </a:cubicBezTo>
                <a:cubicBezTo>
                  <a:pt x="1554" y="1098"/>
                  <a:pt x="1554" y="1074"/>
                  <a:pt x="1554" y="1049"/>
                </a:cubicBezTo>
                <a:cubicBezTo>
                  <a:pt x="1554" y="1041"/>
                  <a:pt x="1554" y="1025"/>
                  <a:pt x="1554" y="1008"/>
                </a:cubicBezTo>
                <a:cubicBezTo>
                  <a:pt x="1546" y="919"/>
                  <a:pt x="1513" y="830"/>
                  <a:pt x="1456" y="765"/>
                </a:cubicBezTo>
                <a:cubicBezTo>
                  <a:pt x="1440" y="732"/>
                  <a:pt x="1416" y="708"/>
                  <a:pt x="1383" y="691"/>
                </a:cubicBezTo>
                <a:cubicBezTo>
                  <a:pt x="1318" y="626"/>
                  <a:pt x="1237" y="593"/>
                  <a:pt x="1139" y="577"/>
                </a:cubicBezTo>
                <a:cubicBezTo>
                  <a:pt x="1123" y="577"/>
                  <a:pt x="1098" y="577"/>
                  <a:pt x="1074" y="577"/>
                </a:cubicBezTo>
                <a:cubicBezTo>
                  <a:pt x="1066" y="577"/>
                  <a:pt x="1050" y="577"/>
                  <a:pt x="1033" y="577"/>
                </a:cubicBezTo>
                <a:cubicBezTo>
                  <a:pt x="944" y="585"/>
                  <a:pt x="854" y="618"/>
                  <a:pt x="789" y="675"/>
                </a:cubicBezTo>
                <a:cubicBezTo>
                  <a:pt x="757" y="691"/>
                  <a:pt x="732" y="716"/>
                  <a:pt x="716" y="748"/>
                </a:cubicBezTo>
                <a:cubicBezTo>
                  <a:pt x="651" y="813"/>
                  <a:pt x="619" y="895"/>
                  <a:pt x="602" y="992"/>
                </a:cubicBezTo>
                <a:cubicBezTo>
                  <a:pt x="602" y="1008"/>
                  <a:pt x="602" y="1033"/>
                  <a:pt x="602" y="1049"/>
                </a:cubicBezTo>
                <a:cubicBezTo>
                  <a:pt x="602" y="1065"/>
                  <a:pt x="602" y="1082"/>
                  <a:pt x="602" y="1098"/>
                </a:cubicBezTo>
                <a:cubicBezTo>
                  <a:pt x="610" y="1188"/>
                  <a:pt x="643" y="1277"/>
                  <a:pt x="700" y="1342"/>
                </a:cubicBezTo>
                <a:cubicBezTo>
                  <a:pt x="716" y="1374"/>
                  <a:pt x="740" y="1399"/>
                  <a:pt x="773" y="1415"/>
                </a:cubicBezTo>
                <a:cubicBezTo>
                  <a:pt x="838" y="1480"/>
                  <a:pt x="920" y="1513"/>
                  <a:pt x="1017" y="1529"/>
                </a:cubicBezTo>
                <a:cubicBezTo>
                  <a:pt x="1033" y="1529"/>
                  <a:pt x="1058" y="1529"/>
                  <a:pt x="1074" y="1529"/>
                </a:cubicBezTo>
                <a:lnTo>
                  <a:pt x="830" y="0"/>
                </a:lnTo>
                <a:lnTo>
                  <a:pt x="830" y="0"/>
                </a:lnTo>
                <a:lnTo>
                  <a:pt x="830" y="0"/>
                </a:lnTo>
                <a:cubicBezTo>
                  <a:pt x="805" y="0"/>
                  <a:pt x="789" y="0"/>
                  <a:pt x="773" y="8"/>
                </a:cubicBezTo>
                <a:cubicBezTo>
                  <a:pt x="602" y="73"/>
                  <a:pt x="602" y="73"/>
                  <a:pt x="602" y="73"/>
                </a:cubicBezTo>
                <a:cubicBezTo>
                  <a:pt x="562" y="89"/>
                  <a:pt x="529" y="114"/>
                  <a:pt x="513" y="154"/>
                </a:cubicBezTo>
                <a:cubicBezTo>
                  <a:pt x="496" y="187"/>
                  <a:pt x="496" y="227"/>
                  <a:pt x="513" y="268"/>
                </a:cubicBezTo>
                <a:cubicBezTo>
                  <a:pt x="521" y="284"/>
                  <a:pt x="521" y="284"/>
                  <a:pt x="521" y="284"/>
                </a:cubicBezTo>
                <a:cubicBezTo>
                  <a:pt x="448" y="333"/>
                  <a:pt x="391" y="390"/>
                  <a:pt x="334" y="455"/>
                </a:cubicBezTo>
                <a:cubicBezTo>
                  <a:pt x="317" y="455"/>
                  <a:pt x="317" y="455"/>
                  <a:pt x="317" y="455"/>
                </a:cubicBezTo>
                <a:cubicBezTo>
                  <a:pt x="301" y="447"/>
                  <a:pt x="277" y="439"/>
                  <a:pt x="261" y="439"/>
                </a:cubicBezTo>
                <a:cubicBezTo>
                  <a:pt x="204" y="439"/>
                  <a:pt x="147" y="472"/>
                  <a:pt x="122" y="528"/>
                </a:cubicBezTo>
                <a:cubicBezTo>
                  <a:pt x="49" y="699"/>
                  <a:pt x="49" y="699"/>
                  <a:pt x="49" y="699"/>
                </a:cubicBezTo>
                <a:cubicBezTo>
                  <a:pt x="16" y="773"/>
                  <a:pt x="49" y="862"/>
                  <a:pt x="122" y="895"/>
                </a:cubicBezTo>
                <a:cubicBezTo>
                  <a:pt x="139" y="903"/>
                  <a:pt x="139" y="903"/>
                  <a:pt x="139" y="903"/>
                </a:cubicBezTo>
                <a:cubicBezTo>
                  <a:pt x="130" y="951"/>
                  <a:pt x="122" y="1000"/>
                  <a:pt x="122" y="1049"/>
                </a:cubicBezTo>
                <a:cubicBezTo>
                  <a:pt x="122" y="1090"/>
                  <a:pt x="130" y="1122"/>
                  <a:pt x="130" y="1163"/>
                </a:cubicBezTo>
                <a:cubicBezTo>
                  <a:pt x="114" y="1163"/>
                  <a:pt x="114" y="1163"/>
                  <a:pt x="114" y="1163"/>
                </a:cubicBezTo>
                <a:cubicBezTo>
                  <a:pt x="41" y="1196"/>
                  <a:pt x="0" y="1285"/>
                  <a:pt x="33" y="1358"/>
                </a:cubicBezTo>
                <a:cubicBezTo>
                  <a:pt x="98" y="1529"/>
                  <a:pt x="98" y="1529"/>
                  <a:pt x="98" y="1529"/>
                </a:cubicBezTo>
                <a:cubicBezTo>
                  <a:pt x="122" y="1586"/>
                  <a:pt x="179" y="1627"/>
                  <a:pt x="236" y="1627"/>
                </a:cubicBezTo>
                <a:cubicBezTo>
                  <a:pt x="261" y="1627"/>
                  <a:pt x="277" y="1627"/>
                  <a:pt x="293" y="1619"/>
                </a:cubicBezTo>
                <a:cubicBezTo>
                  <a:pt x="309" y="1610"/>
                  <a:pt x="309" y="1610"/>
                  <a:pt x="309" y="1610"/>
                </a:cubicBezTo>
                <a:cubicBezTo>
                  <a:pt x="358" y="1684"/>
                  <a:pt x="415" y="1741"/>
                  <a:pt x="480" y="1797"/>
                </a:cubicBezTo>
                <a:cubicBezTo>
                  <a:pt x="480" y="1814"/>
                  <a:pt x="480" y="1814"/>
                  <a:pt x="480" y="1814"/>
                </a:cubicBezTo>
                <a:cubicBezTo>
                  <a:pt x="448" y="1887"/>
                  <a:pt x="480" y="1977"/>
                  <a:pt x="553" y="2009"/>
                </a:cubicBezTo>
                <a:cubicBezTo>
                  <a:pt x="724" y="2082"/>
                  <a:pt x="724" y="2082"/>
                  <a:pt x="724" y="2082"/>
                </a:cubicBezTo>
                <a:cubicBezTo>
                  <a:pt x="740" y="2090"/>
                  <a:pt x="765" y="2099"/>
                  <a:pt x="781" y="2099"/>
                </a:cubicBezTo>
                <a:cubicBezTo>
                  <a:pt x="846" y="2099"/>
                  <a:pt x="895" y="2058"/>
                  <a:pt x="920" y="2009"/>
                </a:cubicBezTo>
                <a:cubicBezTo>
                  <a:pt x="928" y="1993"/>
                  <a:pt x="928" y="1993"/>
                  <a:pt x="928" y="1993"/>
                </a:cubicBezTo>
                <a:cubicBezTo>
                  <a:pt x="977" y="2001"/>
                  <a:pt x="1025" y="2009"/>
                  <a:pt x="1074" y="2009"/>
                </a:cubicBezTo>
                <a:cubicBezTo>
                  <a:pt x="1115" y="2009"/>
                  <a:pt x="1147" y="2001"/>
                  <a:pt x="1188" y="2001"/>
                </a:cubicBezTo>
                <a:cubicBezTo>
                  <a:pt x="1188" y="2017"/>
                  <a:pt x="1188" y="2017"/>
                  <a:pt x="1188" y="2017"/>
                </a:cubicBezTo>
                <a:cubicBezTo>
                  <a:pt x="1212" y="2074"/>
                  <a:pt x="1269" y="2107"/>
                  <a:pt x="1326" y="2107"/>
                </a:cubicBezTo>
                <a:cubicBezTo>
                  <a:pt x="1351" y="2107"/>
                  <a:pt x="1367" y="2107"/>
                  <a:pt x="1383" y="2099"/>
                </a:cubicBezTo>
                <a:cubicBezTo>
                  <a:pt x="1554" y="2034"/>
                  <a:pt x="1554" y="2034"/>
                  <a:pt x="1554" y="2034"/>
                </a:cubicBezTo>
                <a:cubicBezTo>
                  <a:pt x="1635" y="2001"/>
                  <a:pt x="1676" y="1911"/>
                  <a:pt x="1643" y="1838"/>
                </a:cubicBezTo>
                <a:cubicBezTo>
                  <a:pt x="1635" y="1822"/>
                  <a:pt x="1635" y="1822"/>
                  <a:pt x="1635" y="1822"/>
                </a:cubicBezTo>
                <a:cubicBezTo>
                  <a:pt x="1709" y="1773"/>
                  <a:pt x="1766" y="1716"/>
                  <a:pt x="1823" y="1643"/>
                </a:cubicBezTo>
                <a:cubicBezTo>
                  <a:pt x="1839" y="1651"/>
                  <a:pt x="1839" y="1651"/>
                  <a:pt x="1839" y="1651"/>
                </a:cubicBezTo>
                <a:cubicBezTo>
                  <a:pt x="1855" y="1659"/>
                  <a:pt x="1879" y="1667"/>
                  <a:pt x="1896" y="1667"/>
                </a:cubicBezTo>
                <a:cubicBezTo>
                  <a:pt x="1953" y="1667"/>
                  <a:pt x="2010" y="1635"/>
                  <a:pt x="2034" y="1578"/>
                </a:cubicBezTo>
                <a:cubicBezTo>
                  <a:pt x="2107" y="1407"/>
                  <a:pt x="2107" y="1407"/>
                  <a:pt x="2107" y="1407"/>
                </a:cubicBezTo>
                <a:cubicBezTo>
                  <a:pt x="2124" y="1366"/>
                  <a:pt x="2124" y="1326"/>
                  <a:pt x="2115" y="1293"/>
                </a:cubicBezTo>
                <a:cubicBezTo>
                  <a:pt x="2099" y="1253"/>
                  <a:pt x="2067" y="1228"/>
                  <a:pt x="2034" y="1212"/>
                </a:cubicBezTo>
                <a:cubicBezTo>
                  <a:pt x="2018" y="1204"/>
                  <a:pt x="2018" y="1204"/>
                  <a:pt x="2018" y="1204"/>
                </a:cubicBezTo>
                <a:cubicBezTo>
                  <a:pt x="2026" y="1155"/>
                  <a:pt x="2034" y="1106"/>
                  <a:pt x="2034" y="1049"/>
                </a:cubicBezTo>
                <a:cubicBezTo>
                  <a:pt x="2034" y="1017"/>
                  <a:pt x="2026" y="984"/>
                  <a:pt x="2026" y="943"/>
                </a:cubicBezTo>
                <a:cubicBezTo>
                  <a:pt x="2042" y="943"/>
                  <a:pt x="2042" y="943"/>
                  <a:pt x="2042" y="943"/>
                </a:cubicBezTo>
                <a:cubicBezTo>
                  <a:pt x="2075" y="927"/>
                  <a:pt x="2107" y="903"/>
                  <a:pt x="2124" y="862"/>
                </a:cubicBezTo>
                <a:cubicBezTo>
                  <a:pt x="2140" y="830"/>
                  <a:pt x="2140" y="789"/>
                  <a:pt x="2124" y="748"/>
                </a:cubicBezTo>
                <a:cubicBezTo>
                  <a:pt x="2058" y="577"/>
                  <a:pt x="2058" y="577"/>
                  <a:pt x="2058" y="577"/>
                </a:cubicBezTo>
                <a:cubicBezTo>
                  <a:pt x="2034" y="520"/>
                  <a:pt x="1977" y="480"/>
                  <a:pt x="1920" y="480"/>
                </a:cubicBezTo>
                <a:cubicBezTo>
                  <a:pt x="1896" y="480"/>
                  <a:pt x="1879" y="480"/>
                  <a:pt x="1863" y="488"/>
                </a:cubicBezTo>
                <a:cubicBezTo>
                  <a:pt x="1847" y="496"/>
                  <a:pt x="1847" y="496"/>
                  <a:pt x="1847" y="496"/>
                </a:cubicBezTo>
                <a:cubicBezTo>
                  <a:pt x="1798" y="423"/>
                  <a:pt x="1741" y="366"/>
                  <a:pt x="1668" y="309"/>
                </a:cubicBezTo>
                <a:cubicBezTo>
                  <a:pt x="1676" y="293"/>
                  <a:pt x="1676" y="293"/>
                  <a:pt x="1676" y="293"/>
                </a:cubicBezTo>
                <a:cubicBezTo>
                  <a:pt x="1692" y="260"/>
                  <a:pt x="1692" y="219"/>
                  <a:pt x="1684" y="179"/>
                </a:cubicBezTo>
                <a:cubicBezTo>
                  <a:pt x="1668" y="146"/>
                  <a:pt x="1635" y="114"/>
                  <a:pt x="1603" y="97"/>
                </a:cubicBezTo>
                <a:cubicBezTo>
                  <a:pt x="1432" y="24"/>
                  <a:pt x="1432" y="24"/>
                  <a:pt x="1432" y="24"/>
                </a:cubicBezTo>
                <a:cubicBezTo>
                  <a:pt x="1416" y="16"/>
                  <a:pt x="1391" y="8"/>
                  <a:pt x="1375" y="8"/>
                </a:cubicBezTo>
                <a:cubicBezTo>
                  <a:pt x="1310" y="8"/>
                  <a:pt x="1261" y="49"/>
                  <a:pt x="1237" y="97"/>
                </a:cubicBezTo>
                <a:cubicBezTo>
                  <a:pt x="1229" y="114"/>
                  <a:pt x="1229" y="114"/>
                  <a:pt x="1229" y="114"/>
                </a:cubicBezTo>
                <a:cubicBezTo>
                  <a:pt x="1180" y="105"/>
                  <a:pt x="1131" y="97"/>
                  <a:pt x="1074" y="97"/>
                </a:cubicBezTo>
                <a:cubicBezTo>
                  <a:pt x="1042" y="97"/>
                  <a:pt x="1009" y="105"/>
                  <a:pt x="968" y="105"/>
                </a:cubicBezTo>
                <a:cubicBezTo>
                  <a:pt x="968" y="89"/>
                  <a:pt x="968" y="89"/>
                  <a:pt x="968" y="89"/>
                </a:cubicBezTo>
                <a:cubicBezTo>
                  <a:pt x="944" y="32"/>
                  <a:pt x="887" y="0"/>
                  <a:pt x="830" y="0"/>
                </a:cubicBezTo>
                <a:lnTo>
                  <a:pt x="830" y="105"/>
                </a:lnTo>
                <a:close/>
                <a:moveTo>
                  <a:pt x="1074" y="1423"/>
                </a:moveTo>
                <a:lnTo>
                  <a:pt x="1074" y="1423"/>
                </a:lnTo>
                <a:cubicBezTo>
                  <a:pt x="1066" y="1423"/>
                  <a:pt x="1050" y="1423"/>
                  <a:pt x="1025" y="1423"/>
                </a:cubicBezTo>
                <a:cubicBezTo>
                  <a:pt x="960" y="1407"/>
                  <a:pt x="895" y="1383"/>
                  <a:pt x="838" y="1334"/>
                </a:cubicBezTo>
                <a:cubicBezTo>
                  <a:pt x="822" y="1318"/>
                  <a:pt x="797" y="1301"/>
                  <a:pt x="781" y="1277"/>
                </a:cubicBezTo>
                <a:cubicBezTo>
                  <a:pt x="740" y="1220"/>
                  <a:pt x="716" y="1155"/>
                  <a:pt x="708" y="1082"/>
                </a:cubicBezTo>
                <a:cubicBezTo>
                  <a:pt x="708" y="1074"/>
                  <a:pt x="708" y="1065"/>
                  <a:pt x="708" y="1049"/>
                </a:cubicBezTo>
                <a:cubicBezTo>
                  <a:pt x="708" y="1041"/>
                  <a:pt x="708" y="1025"/>
                  <a:pt x="708" y="1008"/>
                </a:cubicBezTo>
                <a:cubicBezTo>
                  <a:pt x="724" y="935"/>
                  <a:pt x="749" y="870"/>
                  <a:pt x="797" y="813"/>
                </a:cubicBezTo>
                <a:cubicBezTo>
                  <a:pt x="814" y="797"/>
                  <a:pt x="830" y="773"/>
                  <a:pt x="854" y="756"/>
                </a:cubicBezTo>
                <a:cubicBezTo>
                  <a:pt x="911" y="716"/>
                  <a:pt x="977" y="691"/>
                  <a:pt x="1050" y="683"/>
                </a:cubicBezTo>
                <a:cubicBezTo>
                  <a:pt x="1058" y="683"/>
                  <a:pt x="1066" y="683"/>
                  <a:pt x="1074" y="683"/>
                </a:cubicBezTo>
                <a:cubicBezTo>
                  <a:pt x="1090" y="683"/>
                  <a:pt x="1107" y="683"/>
                  <a:pt x="1123" y="683"/>
                </a:cubicBezTo>
                <a:cubicBezTo>
                  <a:pt x="1196" y="699"/>
                  <a:pt x="1261" y="724"/>
                  <a:pt x="1318" y="773"/>
                </a:cubicBezTo>
                <a:cubicBezTo>
                  <a:pt x="1334" y="789"/>
                  <a:pt x="1359" y="805"/>
                  <a:pt x="1375" y="830"/>
                </a:cubicBezTo>
                <a:cubicBezTo>
                  <a:pt x="1416" y="886"/>
                  <a:pt x="1440" y="951"/>
                  <a:pt x="1448" y="1025"/>
                </a:cubicBezTo>
                <a:cubicBezTo>
                  <a:pt x="1448" y="1033"/>
                  <a:pt x="1448" y="1041"/>
                  <a:pt x="1448" y="1049"/>
                </a:cubicBezTo>
                <a:cubicBezTo>
                  <a:pt x="1448" y="1065"/>
                  <a:pt x="1448" y="1082"/>
                  <a:pt x="1448" y="1098"/>
                </a:cubicBezTo>
                <a:cubicBezTo>
                  <a:pt x="1432" y="1171"/>
                  <a:pt x="1408" y="1236"/>
                  <a:pt x="1359" y="1293"/>
                </a:cubicBezTo>
                <a:cubicBezTo>
                  <a:pt x="1343" y="1309"/>
                  <a:pt x="1326" y="1334"/>
                  <a:pt x="1302" y="1350"/>
                </a:cubicBezTo>
                <a:cubicBezTo>
                  <a:pt x="1245" y="1391"/>
                  <a:pt x="1180" y="1415"/>
                  <a:pt x="1107" y="1423"/>
                </a:cubicBezTo>
                <a:cubicBezTo>
                  <a:pt x="1098" y="1423"/>
                  <a:pt x="1090" y="1423"/>
                  <a:pt x="1074" y="1423"/>
                </a:cubicBezTo>
                <a:close/>
              </a:path>
            </a:pathLst>
          </a:custGeom>
          <a:solidFill>
            <a:srgbClr val="373737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1" name="Freeform 176"/>
          <p:cNvSpPr>
            <a:spLocks noChangeArrowheads="1"/>
          </p:cNvSpPr>
          <p:nvPr/>
        </p:nvSpPr>
        <p:spPr bwMode="auto">
          <a:xfrm>
            <a:off x="1145706" y="2410822"/>
            <a:ext cx="877200" cy="1253142"/>
          </a:xfrm>
          <a:custGeom>
            <a:avLst/>
            <a:gdLst>
              <a:gd name="T0" fmla="*/ 700 w 1604"/>
              <a:gd name="T1" fmla="*/ 2293 h 2294"/>
              <a:gd name="T2" fmla="*/ 700 w 1604"/>
              <a:gd name="T3" fmla="*/ 2293 h 2294"/>
              <a:gd name="T4" fmla="*/ 692 w 1604"/>
              <a:gd name="T5" fmla="*/ 2293 h 2294"/>
              <a:gd name="T6" fmla="*/ 505 w 1604"/>
              <a:gd name="T7" fmla="*/ 2123 h 2294"/>
              <a:gd name="T8" fmla="*/ 505 w 1604"/>
              <a:gd name="T9" fmla="*/ 2123 h 2294"/>
              <a:gd name="T10" fmla="*/ 374 w 1604"/>
              <a:gd name="T11" fmla="*/ 2009 h 2294"/>
              <a:gd name="T12" fmla="*/ 374 w 1604"/>
              <a:gd name="T13" fmla="*/ 1944 h 2294"/>
              <a:gd name="T14" fmla="*/ 374 w 1604"/>
              <a:gd name="T15" fmla="*/ 1919 h 2294"/>
              <a:gd name="T16" fmla="*/ 334 w 1604"/>
              <a:gd name="T17" fmla="*/ 1822 h 2294"/>
              <a:gd name="T18" fmla="*/ 334 w 1604"/>
              <a:gd name="T19" fmla="*/ 1741 h 2294"/>
              <a:gd name="T20" fmla="*/ 374 w 1604"/>
              <a:gd name="T21" fmla="*/ 1644 h 2294"/>
              <a:gd name="T22" fmla="*/ 350 w 1604"/>
              <a:gd name="T23" fmla="*/ 1530 h 2294"/>
              <a:gd name="T24" fmla="*/ 269 w 1604"/>
              <a:gd name="T25" fmla="*/ 1416 h 2294"/>
              <a:gd name="T26" fmla="*/ 17 w 1604"/>
              <a:gd name="T27" fmla="*/ 977 h 2294"/>
              <a:gd name="T28" fmla="*/ 0 w 1604"/>
              <a:gd name="T29" fmla="*/ 781 h 2294"/>
              <a:gd name="T30" fmla="*/ 8 w 1604"/>
              <a:gd name="T31" fmla="*/ 724 h 2294"/>
              <a:gd name="T32" fmla="*/ 236 w 1604"/>
              <a:gd name="T33" fmla="*/ 236 h 2294"/>
              <a:gd name="T34" fmla="*/ 383 w 1604"/>
              <a:gd name="T35" fmla="*/ 122 h 2294"/>
              <a:gd name="T36" fmla="*/ 798 w 1604"/>
              <a:gd name="T37" fmla="*/ 0 h 2294"/>
              <a:gd name="T38" fmla="*/ 855 w 1604"/>
              <a:gd name="T39" fmla="*/ 0 h 2294"/>
              <a:gd name="T40" fmla="*/ 1009 w 1604"/>
              <a:gd name="T41" fmla="*/ 33 h 2294"/>
              <a:gd name="T42" fmla="*/ 1164 w 1604"/>
              <a:gd name="T43" fmla="*/ 98 h 2294"/>
              <a:gd name="T44" fmla="*/ 1302 w 1604"/>
              <a:gd name="T45" fmla="*/ 188 h 2294"/>
              <a:gd name="T46" fmla="*/ 1521 w 1604"/>
              <a:gd name="T47" fmla="*/ 472 h 2294"/>
              <a:gd name="T48" fmla="*/ 1578 w 1604"/>
              <a:gd name="T49" fmla="*/ 651 h 2294"/>
              <a:gd name="T50" fmla="*/ 1595 w 1604"/>
              <a:gd name="T51" fmla="*/ 781 h 2294"/>
              <a:gd name="T52" fmla="*/ 1456 w 1604"/>
              <a:gd name="T53" fmla="*/ 1269 h 2294"/>
              <a:gd name="T54" fmla="*/ 1326 w 1604"/>
              <a:gd name="T55" fmla="*/ 1416 h 2294"/>
              <a:gd name="T56" fmla="*/ 1245 w 1604"/>
              <a:gd name="T57" fmla="*/ 1530 h 2294"/>
              <a:gd name="T58" fmla="*/ 1229 w 1604"/>
              <a:gd name="T59" fmla="*/ 1611 h 2294"/>
              <a:gd name="T60" fmla="*/ 1221 w 1604"/>
              <a:gd name="T61" fmla="*/ 1644 h 2294"/>
              <a:gd name="T62" fmla="*/ 1261 w 1604"/>
              <a:gd name="T63" fmla="*/ 1741 h 2294"/>
              <a:gd name="T64" fmla="*/ 1261 w 1604"/>
              <a:gd name="T65" fmla="*/ 1814 h 2294"/>
              <a:gd name="T66" fmla="*/ 1221 w 1604"/>
              <a:gd name="T67" fmla="*/ 1919 h 2294"/>
              <a:gd name="T68" fmla="*/ 1221 w 1604"/>
              <a:gd name="T69" fmla="*/ 1944 h 2294"/>
              <a:gd name="T70" fmla="*/ 1221 w 1604"/>
              <a:gd name="T71" fmla="*/ 1992 h 2294"/>
              <a:gd name="T72" fmla="*/ 1123 w 1604"/>
              <a:gd name="T73" fmla="*/ 2123 h 2294"/>
              <a:gd name="T74" fmla="*/ 1090 w 1604"/>
              <a:gd name="T75" fmla="*/ 2123 h 2294"/>
              <a:gd name="T76" fmla="*/ 911 w 1604"/>
              <a:gd name="T77" fmla="*/ 2293 h 2294"/>
              <a:gd name="T78" fmla="*/ 903 w 1604"/>
              <a:gd name="T79" fmla="*/ 2293 h 2294"/>
              <a:gd name="T80" fmla="*/ 700 w 1604"/>
              <a:gd name="T81" fmla="*/ 2293 h 2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04" h="2294">
                <a:moveTo>
                  <a:pt x="700" y="2293"/>
                </a:moveTo>
                <a:lnTo>
                  <a:pt x="700" y="2293"/>
                </a:lnTo>
                <a:lnTo>
                  <a:pt x="692" y="2293"/>
                </a:lnTo>
                <a:cubicBezTo>
                  <a:pt x="602" y="2277"/>
                  <a:pt x="529" y="2212"/>
                  <a:pt x="505" y="2123"/>
                </a:cubicBezTo>
                <a:lnTo>
                  <a:pt x="505" y="2123"/>
                </a:lnTo>
                <a:cubicBezTo>
                  <a:pt x="440" y="2123"/>
                  <a:pt x="383" y="2074"/>
                  <a:pt x="374" y="2009"/>
                </a:cubicBezTo>
                <a:cubicBezTo>
                  <a:pt x="374" y="1984"/>
                  <a:pt x="374" y="1960"/>
                  <a:pt x="374" y="1944"/>
                </a:cubicBezTo>
                <a:cubicBezTo>
                  <a:pt x="374" y="1935"/>
                  <a:pt x="374" y="1927"/>
                  <a:pt x="374" y="1919"/>
                </a:cubicBezTo>
                <a:cubicBezTo>
                  <a:pt x="350" y="1895"/>
                  <a:pt x="334" y="1854"/>
                  <a:pt x="334" y="1822"/>
                </a:cubicBezTo>
                <a:cubicBezTo>
                  <a:pt x="334" y="1798"/>
                  <a:pt x="334" y="1766"/>
                  <a:pt x="334" y="1741"/>
                </a:cubicBezTo>
                <a:cubicBezTo>
                  <a:pt x="334" y="1701"/>
                  <a:pt x="350" y="1668"/>
                  <a:pt x="374" y="1644"/>
                </a:cubicBezTo>
                <a:cubicBezTo>
                  <a:pt x="374" y="1603"/>
                  <a:pt x="366" y="1562"/>
                  <a:pt x="350" y="1530"/>
                </a:cubicBezTo>
                <a:cubicBezTo>
                  <a:pt x="334" y="1489"/>
                  <a:pt x="301" y="1448"/>
                  <a:pt x="269" y="1416"/>
                </a:cubicBezTo>
                <a:cubicBezTo>
                  <a:pt x="139" y="1294"/>
                  <a:pt x="49" y="1147"/>
                  <a:pt x="17" y="977"/>
                </a:cubicBezTo>
                <a:cubicBezTo>
                  <a:pt x="8" y="911"/>
                  <a:pt x="0" y="846"/>
                  <a:pt x="0" y="781"/>
                </a:cubicBezTo>
                <a:cubicBezTo>
                  <a:pt x="0" y="765"/>
                  <a:pt x="8" y="741"/>
                  <a:pt x="8" y="724"/>
                </a:cubicBezTo>
                <a:cubicBezTo>
                  <a:pt x="25" y="537"/>
                  <a:pt x="106" y="374"/>
                  <a:pt x="236" y="236"/>
                </a:cubicBezTo>
                <a:cubicBezTo>
                  <a:pt x="285" y="196"/>
                  <a:pt x="326" y="155"/>
                  <a:pt x="383" y="122"/>
                </a:cubicBezTo>
                <a:cubicBezTo>
                  <a:pt x="513" y="41"/>
                  <a:pt x="651" y="0"/>
                  <a:pt x="798" y="0"/>
                </a:cubicBezTo>
                <a:cubicBezTo>
                  <a:pt x="814" y="0"/>
                  <a:pt x="838" y="0"/>
                  <a:pt x="855" y="0"/>
                </a:cubicBezTo>
                <a:cubicBezTo>
                  <a:pt x="911" y="8"/>
                  <a:pt x="960" y="16"/>
                  <a:pt x="1009" y="33"/>
                </a:cubicBezTo>
                <a:cubicBezTo>
                  <a:pt x="1074" y="49"/>
                  <a:pt x="1123" y="65"/>
                  <a:pt x="1164" y="98"/>
                </a:cubicBezTo>
                <a:cubicBezTo>
                  <a:pt x="1221" y="122"/>
                  <a:pt x="1261" y="155"/>
                  <a:pt x="1302" y="188"/>
                </a:cubicBezTo>
                <a:cubicBezTo>
                  <a:pt x="1399" y="261"/>
                  <a:pt x="1473" y="358"/>
                  <a:pt x="1521" y="472"/>
                </a:cubicBezTo>
                <a:cubicBezTo>
                  <a:pt x="1546" y="529"/>
                  <a:pt x="1562" y="586"/>
                  <a:pt x="1578" y="651"/>
                </a:cubicBezTo>
                <a:cubicBezTo>
                  <a:pt x="1587" y="692"/>
                  <a:pt x="1595" y="741"/>
                  <a:pt x="1595" y="781"/>
                </a:cubicBezTo>
                <a:cubicBezTo>
                  <a:pt x="1603" y="952"/>
                  <a:pt x="1554" y="1115"/>
                  <a:pt x="1456" y="1269"/>
                </a:cubicBezTo>
                <a:cubicBezTo>
                  <a:pt x="1424" y="1318"/>
                  <a:pt x="1383" y="1367"/>
                  <a:pt x="1326" y="1416"/>
                </a:cubicBezTo>
                <a:cubicBezTo>
                  <a:pt x="1294" y="1448"/>
                  <a:pt x="1261" y="1489"/>
                  <a:pt x="1245" y="1530"/>
                </a:cubicBezTo>
                <a:cubicBezTo>
                  <a:pt x="1237" y="1554"/>
                  <a:pt x="1229" y="1587"/>
                  <a:pt x="1229" y="1611"/>
                </a:cubicBezTo>
                <a:cubicBezTo>
                  <a:pt x="1221" y="1619"/>
                  <a:pt x="1221" y="1627"/>
                  <a:pt x="1221" y="1644"/>
                </a:cubicBezTo>
                <a:cubicBezTo>
                  <a:pt x="1253" y="1668"/>
                  <a:pt x="1261" y="1701"/>
                  <a:pt x="1261" y="1741"/>
                </a:cubicBezTo>
                <a:cubicBezTo>
                  <a:pt x="1261" y="1766"/>
                  <a:pt x="1261" y="1790"/>
                  <a:pt x="1261" y="1814"/>
                </a:cubicBezTo>
                <a:cubicBezTo>
                  <a:pt x="1261" y="1854"/>
                  <a:pt x="1253" y="1895"/>
                  <a:pt x="1221" y="1919"/>
                </a:cubicBezTo>
                <a:cubicBezTo>
                  <a:pt x="1221" y="1927"/>
                  <a:pt x="1221" y="1935"/>
                  <a:pt x="1221" y="1944"/>
                </a:cubicBezTo>
                <a:cubicBezTo>
                  <a:pt x="1221" y="1960"/>
                  <a:pt x="1221" y="1976"/>
                  <a:pt x="1221" y="1992"/>
                </a:cubicBezTo>
                <a:cubicBezTo>
                  <a:pt x="1221" y="2057"/>
                  <a:pt x="1180" y="2106"/>
                  <a:pt x="1123" y="2123"/>
                </a:cubicBezTo>
                <a:cubicBezTo>
                  <a:pt x="1115" y="2123"/>
                  <a:pt x="1098" y="2123"/>
                  <a:pt x="1090" y="2123"/>
                </a:cubicBezTo>
                <a:cubicBezTo>
                  <a:pt x="1066" y="2212"/>
                  <a:pt x="993" y="2277"/>
                  <a:pt x="911" y="2293"/>
                </a:cubicBezTo>
                <a:cubicBezTo>
                  <a:pt x="903" y="2293"/>
                  <a:pt x="903" y="2293"/>
                  <a:pt x="903" y="2293"/>
                </a:cubicBezTo>
                <a:lnTo>
                  <a:pt x="700" y="2293"/>
                </a:lnTo>
              </a:path>
            </a:pathLst>
          </a:custGeom>
          <a:solidFill>
            <a:srgbClr val="F08A4B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2" name="Freeform 177"/>
          <p:cNvSpPr>
            <a:spLocks noChangeArrowheads="1"/>
          </p:cNvSpPr>
          <p:nvPr/>
        </p:nvSpPr>
        <p:spPr bwMode="auto">
          <a:xfrm>
            <a:off x="1114376" y="2384314"/>
            <a:ext cx="939857" cy="1310980"/>
          </a:xfrm>
          <a:custGeom>
            <a:avLst/>
            <a:gdLst>
              <a:gd name="T0" fmla="*/ 855 w 1718"/>
              <a:gd name="T1" fmla="*/ 106 h 2400"/>
              <a:gd name="T2" fmla="*/ 1058 w 1718"/>
              <a:gd name="T3" fmla="*/ 131 h 2400"/>
              <a:gd name="T4" fmla="*/ 1326 w 1718"/>
              <a:gd name="T5" fmla="*/ 277 h 2400"/>
              <a:gd name="T6" fmla="*/ 1578 w 1718"/>
              <a:gd name="T7" fmla="*/ 708 h 2400"/>
              <a:gd name="T8" fmla="*/ 1465 w 1718"/>
              <a:gd name="T9" fmla="*/ 1286 h 2400"/>
              <a:gd name="T10" fmla="*/ 1253 w 1718"/>
              <a:gd name="T11" fmla="*/ 1562 h 2400"/>
              <a:gd name="T12" fmla="*/ 1229 w 1718"/>
              <a:gd name="T13" fmla="*/ 1709 h 2400"/>
              <a:gd name="T14" fmla="*/ 1269 w 1718"/>
              <a:gd name="T15" fmla="*/ 1790 h 2400"/>
              <a:gd name="T16" fmla="*/ 1229 w 1718"/>
              <a:gd name="T17" fmla="*/ 1936 h 2400"/>
              <a:gd name="T18" fmla="*/ 1229 w 1718"/>
              <a:gd name="T19" fmla="*/ 2041 h 2400"/>
              <a:gd name="T20" fmla="*/ 1115 w 1718"/>
              <a:gd name="T21" fmla="*/ 2123 h 2400"/>
              <a:gd name="T22" fmla="*/ 952 w 1718"/>
              <a:gd name="T23" fmla="*/ 2286 h 2400"/>
              <a:gd name="T24" fmla="*/ 757 w 1718"/>
              <a:gd name="T25" fmla="*/ 2286 h 2400"/>
              <a:gd name="T26" fmla="*/ 610 w 1718"/>
              <a:gd name="T27" fmla="*/ 2131 h 2400"/>
              <a:gd name="T28" fmla="*/ 578 w 1718"/>
              <a:gd name="T29" fmla="*/ 2123 h 2400"/>
              <a:gd name="T30" fmla="*/ 562 w 1718"/>
              <a:gd name="T31" fmla="*/ 2123 h 2400"/>
              <a:gd name="T32" fmla="*/ 488 w 1718"/>
              <a:gd name="T33" fmla="*/ 1952 h 2400"/>
              <a:gd name="T34" fmla="*/ 448 w 1718"/>
              <a:gd name="T35" fmla="*/ 1871 h 2400"/>
              <a:gd name="T36" fmla="*/ 480 w 1718"/>
              <a:gd name="T37" fmla="*/ 1725 h 2400"/>
              <a:gd name="T38" fmla="*/ 456 w 1718"/>
              <a:gd name="T39" fmla="*/ 1562 h 2400"/>
              <a:gd name="T40" fmla="*/ 131 w 1718"/>
              <a:gd name="T41" fmla="*/ 1009 h 2400"/>
              <a:gd name="T42" fmla="*/ 122 w 1718"/>
              <a:gd name="T43" fmla="*/ 781 h 2400"/>
              <a:gd name="T44" fmla="*/ 472 w 1718"/>
              <a:gd name="T45" fmla="*/ 212 h 2400"/>
              <a:gd name="T46" fmla="*/ 855 w 1718"/>
              <a:gd name="T47" fmla="*/ 0 h 2400"/>
              <a:gd name="T48" fmla="*/ 855 w 1718"/>
              <a:gd name="T49" fmla="*/ 0 h 2400"/>
              <a:gd name="T50" fmla="*/ 261 w 1718"/>
              <a:gd name="T51" fmla="*/ 245 h 2400"/>
              <a:gd name="T52" fmla="*/ 8 w 1718"/>
              <a:gd name="T53" fmla="*/ 830 h 2400"/>
              <a:gd name="T54" fmla="*/ 285 w 1718"/>
              <a:gd name="T55" fmla="*/ 1506 h 2400"/>
              <a:gd name="T56" fmla="*/ 374 w 1718"/>
              <a:gd name="T57" fmla="*/ 1668 h 2400"/>
              <a:gd name="T58" fmla="*/ 334 w 1718"/>
              <a:gd name="T59" fmla="*/ 1871 h 2400"/>
              <a:gd name="T60" fmla="*/ 374 w 1718"/>
              <a:gd name="T61" fmla="*/ 1993 h 2400"/>
              <a:gd name="T62" fmla="*/ 521 w 1718"/>
              <a:gd name="T63" fmla="*/ 2229 h 2400"/>
              <a:gd name="T64" fmla="*/ 749 w 1718"/>
              <a:gd name="T65" fmla="*/ 2391 h 2400"/>
              <a:gd name="T66" fmla="*/ 749 w 1718"/>
              <a:gd name="T67" fmla="*/ 2399 h 2400"/>
              <a:gd name="T68" fmla="*/ 952 w 1718"/>
              <a:gd name="T69" fmla="*/ 2399 h 2400"/>
              <a:gd name="T70" fmla="*/ 977 w 1718"/>
              <a:gd name="T71" fmla="*/ 2391 h 2400"/>
              <a:gd name="T72" fmla="*/ 1196 w 1718"/>
              <a:gd name="T73" fmla="*/ 2220 h 2400"/>
              <a:gd name="T74" fmla="*/ 1335 w 1718"/>
              <a:gd name="T75" fmla="*/ 1993 h 2400"/>
              <a:gd name="T76" fmla="*/ 1375 w 1718"/>
              <a:gd name="T77" fmla="*/ 1863 h 2400"/>
              <a:gd name="T78" fmla="*/ 1335 w 1718"/>
              <a:gd name="T79" fmla="*/ 1668 h 2400"/>
              <a:gd name="T80" fmla="*/ 1351 w 1718"/>
              <a:gd name="T81" fmla="*/ 1603 h 2400"/>
              <a:gd name="T82" fmla="*/ 1554 w 1718"/>
              <a:gd name="T83" fmla="*/ 1351 h 2400"/>
              <a:gd name="T84" fmla="*/ 1684 w 1718"/>
              <a:gd name="T85" fmla="*/ 684 h 2400"/>
              <a:gd name="T86" fmla="*/ 1400 w 1718"/>
              <a:gd name="T87" fmla="*/ 196 h 2400"/>
              <a:gd name="T88" fmla="*/ 1082 w 1718"/>
              <a:gd name="T89" fmla="*/ 25 h 2400"/>
              <a:gd name="T90" fmla="*/ 855 w 1718"/>
              <a:gd name="T91" fmla="*/ 0 h 2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18" h="2400">
                <a:moveTo>
                  <a:pt x="855" y="106"/>
                </a:moveTo>
                <a:lnTo>
                  <a:pt x="855" y="106"/>
                </a:lnTo>
                <a:cubicBezTo>
                  <a:pt x="871" y="106"/>
                  <a:pt x="895" y="106"/>
                  <a:pt x="912" y="106"/>
                </a:cubicBezTo>
                <a:cubicBezTo>
                  <a:pt x="960" y="114"/>
                  <a:pt x="1009" y="114"/>
                  <a:pt x="1058" y="131"/>
                </a:cubicBezTo>
                <a:cubicBezTo>
                  <a:pt x="1107" y="147"/>
                  <a:pt x="1155" y="163"/>
                  <a:pt x="1196" y="188"/>
                </a:cubicBezTo>
                <a:cubicBezTo>
                  <a:pt x="1245" y="212"/>
                  <a:pt x="1286" y="245"/>
                  <a:pt x="1326" y="277"/>
                </a:cubicBezTo>
                <a:cubicBezTo>
                  <a:pt x="1416" y="350"/>
                  <a:pt x="1481" y="440"/>
                  <a:pt x="1530" y="546"/>
                </a:cubicBezTo>
                <a:cubicBezTo>
                  <a:pt x="1554" y="594"/>
                  <a:pt x="1570" y="651"/>
                  <a:pt x="1578" y="708"/>
                </a:cubicBezTo>
                <a:cubicBezTo>
                  <a:pt x="1587" y="749"/>
                  <a:pt x="1595" y="790"/>
                  <a:pt x="1595" y="830"/>
                </a:cubicBezTo>
                <a:cubicBezTo>
                  <a:pt x="1603" y="993"/>
                  <a:pt x="1562" y="1148"/>
                  <a:pt x="1465" y="1286"/>
                </a:cubicBezTo>
                <a:cubicBezTo>
                  <a:pt x="1432" y="1343"/>
                  <a:pt x="1391" y="1383"/>
                  <a:pt x="1351" y="1424"/>
                </a:cubicBezTo>
                <a:cubicBezTo>
                  <a:pt x="1302" y="1465"/>
                  <a:pt x="1269" y="1514"/>
                  <a:pt x="1253" y="1562"/>
                </a:cubicBezTo>
                <a:cubicBezTo>
                  <a:pt x="1237" y="1587"/>
                  <a:pt x="1229" y="1619"/>
                  <a:pt x="1229" y="1652"/>
                </a:cubicBezTo>
                <a:cubicBezTo>
                  <a:pt x="1229" y="1668"/>
                  <a:pt x="1229" y="1693"/>
                  <a:pt x="1229" y="1709"/>
                </a:cubicBezTo>
                <a:cubicBezTo>
                  <a:pt x="1229" y="1717"/>
                  <a:pt x="1229" y="1717"/>
                  <a:pt x="1229" y="1717"/>
                </a:cubicBezTo>
                <a:cubicBezTo>
                  <a:pt x="1253" y="1741"/>
                  <a:pt x="1269" y="1766"/>
                  <a:pt x="1269" y="1790"/>
                </a:cubicBezTo>
                <a:cubicBezTo>
                  <a:pt x="1269" y="1815"/>
                  <a:pt x="1269" y="1839"/>
                  <a:pt x="1269" y="1863"/>
                </a:cubicBezTo>
                <a:cubicBezTo>
                  <a:pt x="1269" y="1895"/>
                  <a:pt x="1253" y="1919"/>
                  <a:pt x="1229" y="1936"/>
                </a:cubicBezTo>
                <a:cubicBezTo>
                  <a:pt x="1229" y="1944"/>
                  <a:pt x="1229" y="1944"/>
                  <a:pt x="1229" y="1952"/>
                </a:cubicBezTo>
                <a:cubicBezTo>
                  <a:pt x="1229" y="1984"/>
                  <a:pt x="1229" y="2009"/>
                  <a:pt x="1229" y="2041"/>
                </a:cubicBezTo>
                <a:cubicBezTo>
                  <a:pt x="1221" y="2074"/>
                  <a:pt x="1204" y="2106"/>
                  <a:pt x="1172" y="2115"/>
                </a:cubicBezTo>
                <a:cubicBezTo>
                  <a:pt x="1155" y="2123"/>
                  <a:pt x="1139" y="2123"/>
                  <a:pt x="1115" y="2123"/>
                </a:cubicBezTo>
                <a:cubicBezTo>
                  <a:pt x="1098" y="2123"/>
                  <a:pt x="1098" y="2123"/>
                  <a:pt x="1098" y="2139"/>
                </a:cubicBezTo>
                <a:cubicBezTo>
                  <a:pt x="1082" y="2220"/>
                  <a:pt x="1033" y="2277"/>
                  <a:pt x="952" y="2286"/>
                </a:cubicBezTo>
                <a:cubicBezTo>
                  <a:pt x="757" y="2286"/>
                  <a:pt x="757" y="2286"/>
                  <a:pt x="757" y="2286"/>
                </a:cubicBezTo>
                <a:lnTo>
                  <a:pt x="757" y="2286"/>
                </a:lnTo>
                <a:cubicBezTo>
                  <a:pt x="684" y="2277"/>
                  <a:pt x="627" y="2220"/>
                  <a:pt x="619" y="2155"/>
                </a:cubicBezTo>
                <a:cubicBezTo>
                  <a:pt x="619" y="2147"/>
                  <a:pt x="610" y="2139"/>
                  <a:pt x="610" y="2131"/>
                </a:cubicBezTo>
                <a:cubicBezTo>
                  <a:pt x="610" y="2123"/>
                  <a:pt x="602" y="2123"/>
                  <a:pt x="602" y="2123"/>
                </a:cubicBezTo>
                <a:cubicBezTo>
                  <a:pt x="594" y="2123"/>
                  <a:pt x="586" y="2123"/>
                  <a:pt x="578" y="2123"/>
                </a:cubicBezTo>
                <a:cubicBezTo>
                  <a:pt x="570" y="2123"/>
                  <a:pt x="570" y="2123"/>
                  <a:pt x="570" y="2123"/>
                </a:cubicBezTo>
                <a:lnTo>
                  <a:pt x="562" y="2123"/>
                </a:lnTo>
                <a:cubicBezTo>
                  <a:pt x="521" y="2123"/>
                  <a:pt x="488" y="2090"/>
                  <a:pt x="488" y="2049"/>
                </a:cubicBezTo>
                <a:cubicBezTo>
                  <a:pt x="488" y="2017"/>
                  <a:pt x="488" y="1984"/>
                  <a:pt x="488" y="1952"/>
                </a:cubicBezTo>
                <a:cubicBezTo>
                  <a:pt x="488" y="1944"/>
                  <a:pt x="480" y="1944"/>
                  <a:pt x="480" y="1936"/>
                </a:cubicBezTo>
                <a:cubicBezTo>
                  <a:pt x="456" y="1919"/>
                  <a:pt x="448" y="1895"/>
                  <a:pt x="448" y="1871"/>
                </a:cubicBezTo>
                <a:cubicBezTo>
                  <a:pt x="448" y="1847"/>
                  <a:pt x="448" y="1815"/>
                  <a:pt x="448" y="1790"/>
                </a:cubicBezTo>
                <a:cubicBezTo>
                  <a:pt x="448" y="1766"/>
                  <a:pt x="456" y="1741"/>
                  <a:pt x="480" y="1725"/>
                </a:cubicBezTo>
                <a:cubicBezTo>
                  <a:pt x="488" y="1717"/>
                  <a:pt x="488" y="1709"/>
                  <a:pt x="488" y="1701"/>
                </a:cubicBezTo>
                <a:cubicBezTo>
                  <a:pt x="488" y="1652"/>
                  <a:pt x="472" y="1603"/>
                  <a:pt x="456" y="1562"/>
                </a:cubicBezTo>
                <a:cubicBezTo>
                  <a:pt x="431" y="1506"/>
                  <a:pt x="399" y="1465"/>
                  <a:pt x="358" y="1424"/>
                </a:cubicBezTo>
                <a:cubicBezTo>
                  <a:pt x="236" y="1310"/>
                  <a:pt x="163" y="1172"/>
                  <a:pt x="131" y="1009"/>
                </a:cubicBezTo>
                <a:cubicBezTo>
                  <a:pt x="114" y="952"/>
                  <a:pt x="114" y="895"/>
                  <a:pt x="114" y="830"/>
                </a:cubicBezTo>
                <a:cubicBezTo>
                  <a:pt x="114" y="814"/>
                  <a:pt x="114" y="798"/>
                  <a:pt x="122" y="781"/>
                </a:cubicBezTo>
                <a:cubicBezTo>
                  <a:pt x="139" y="603"/>
                  <a:pt x="212" y="448"/>
                  <a:pt x="334" y="326"/>
                </a:cubicBezTo>
                <a:cubicBezTo>
                  <a:pt x="374" y="285"/>
                  <a:pt x="423" y="245"/>
                  <a:pt x="472" y="212"/>
                </a:cubicBezTo>
                <a:cubicBezTo>
                  <a:pt x="594" y="139"/>
                  <a:pt x="716" y="106"/>
                  <a:pt x="855" y="106"/>
                </a:cubicBezTo>
                <a:lnTo>
                  <a:pt x="855" y="0"/>
                </a:lnTo>
                <a:lnTo>
                  <a:pt x="855" y="0"/>
                </a:lnTo>
                <a:lnTo>
                  <a:pt x="855" y="0"/>
                </a:lnTo>
                <a:cubicBezTo>
                  <a:pt x="700" y="0"/>
                  <a:pt x="545" y="41"/>
                  <a:pt x="415" y="122"/>
                </a:cubicBezTo>
                <a:cubicBezTo>
                  <a:pt x="350" y="163"/>
                  <a:pt x="301" y="204"/>
                  <a:pt x="261" y="245"/>
                </a:cubicBezTo>
                <a:cubicBezTo>
                  <a:pt x="114" y="391"/>
                  <a:pt x="33" y="570"/>
                  <a:pt x="8" y="765"/>
                </a:cubicBezTo>
                <a:cubicBezTo>
                  <a:pt x="8" y="790"/>
                  <a:pt x="8" y="806"/>
                  <a:pt x="8" y="830"/>
                </a:cubicBezTo>
                <a:cubicBezTo>
                  <a:pt x="0" y="895"/>
                  <a:pt x="8" y="969"/>
                  <a:pt x="25" y="1034"/>
                </a:cubicBezTo>
                <a:cubicBezTo>
                  <a:pt x="57" y="1213"/>
                  <a:pt x="147" y="1375"/>
                  <a:pt x="285" y="1506"/>
                </a:cubicBezTo>
                <a:cubicBezTo>
                  <a:pt x="317" y="1530"/>
                  <a:pt x="342" y="1562"/>
                  <a:pt x="358" y="1603"/>
                </a:cubicBezTo>
                <a:cubicBezTo>
                  <a:pt x="366" y="1627"/>
                  <a:pt x="374" y="1644"/>
                  <a:pt x="374" y="1668"/>
                </a:cubicBezTo>
                <a:cubicBezTo>
                  <a:pt x="350" y="1709"/>
                  <a:pt x="334" y="1750"/>
                  <a:pt x="334" y="1790"/>
                </a:cubicBezTo>
                <a:cubicBezTo>
                  <a:pt x="334" y="1815"/>
                  <a:pt x="334" y="1847"/>
                  <a:pt x="334" y="1871"/>
                </a:cubicBezTo>
                <a:cubicBezTo>
                  <a:pt x="334" y="1911"/>
                  <a:pt x="350" y="1952"/>
                  <a:pt x="374" y="1993"/>
                </a:cubicBezTo>
                <a:lnTo>
                  <a:pt x="374" y="1993"/>
                </a:lnTo>
                <a:cubicBezTo>
                  <a:pt x="374" y="2009"/>
                  <a:pt x="374" y="2033"/>
                  <a:pt x="383" y="2058"/>
                </a:cubicBezTo>
                <a:cubicBezTo>
                  <a:pt x="383" y="2147"/>
                  <a:pt x="448" y="2212"/>
                  <a:pt x="521" y="2229"/>
                </a:cubicBezTo>
                <a:cubicBezTo>
                  <a:pt x="562" y="2318"/>
                  <a:pt x="643" y="2383"/>
                  <a:pt x="740" y="2391"/>
                </a:cubicBezTo>
                <a:cubicBezTo>
                  <a:pt x="740" y="2391"/>
                  <a:pt x="740" y="2391"/>
                  <a:pt x="749" y="2391"/>
                </a:cubicBezTo>
                <a:lnTo>
                  <a:pt x="749" y="2391"/>
                </a:lnTo>
                <a:cubicBezTo>
                  <a:pt x="749" y="2399"/>
                  <a:pt x="749" y="2399"/>
                  <a:pt x="749" y="2399"/>
                </a:cubicBezTo>
                <a:cubicBezTo>
                  <a:pt x="757" y="2399"/>
                  <a:pt x="757" y="2399"/>
                  <a:pt x="757" y="2399"/>
                </a:cubicBezTo>
                <a:cubicBezTo>
                  <a:pt x="952" y="2399"/>
                  <a:pt x="952" y="2399"/>
                  <a:pt x="952" y="2399"/>
                </a:cubicBezTo>
                <a:cubicBezTo>
                  <a:pt x="968" y="2399"/>
                  <a:pt x="968" y="2399"/>
                  <a:pt x="968" y="2399"/>
                </a:cubicBezTo>
                <a:cubicBezTo>
                  <a:pt x="977" y="2391"/>
                  <a:pt x="977" y="2391"/>
                  <a:pt x="977" y="2391"/>
                </a:cubicBezTo>
                <a:cubicBezTo>
                  <a:pt x="1074" y="2375"/>
                  <a:pt x="1147" y="2318"/>
                  <a:pt x="1188" y="2229"/>
                </a:cubicBezTo>
                <a:cubicBezTo>
                  <a:pt x="1188" y="2220"/>
                  <a:pt x="1196" y="2220"/>
                  <a:pt x="1196" y="2220"/>
                </a:cubicBezTo>
                <a:cubicBezTo>
                  <a:pt x="1278" y="2204"/>
                  <a:pt x="1335" y="2131"/>
                  <a:pt x="1335" y="2041"/>
                </a:cubicBezTo>
                <a:cubicBezTo>
                  <a:pt x="1335" y="2025"/>
                  <a:pt x="1335" y="2009"/>
                  <a:pt x="1335" y="1993"/>
                </a:cubicBezTo>
                <a:lnTo>
                  <a:pt x="1335" y="1993"/>
                </a:lnTo>
                <a:cubicBezTo>
                  <a:pt x="1359" y="1952"/>
                  <a:pt x="1375" y="1911"/>
                  <a:pt x="1375" y="1863"/>
                </a:cubicBezTo>
                <a:cubicBezTo>
                  <a:pt x="1375" y="1839"/>
                  <a:pt x="1375" y="1815"/>
                  <a:pt x="1375" y="1790"/>
                </a:cubicBezTo>
                <a:cubicBezTo>
                  <a:pt x="1375" y="1750"/>
                  <a:pt x="1359" y="1709"/>
                  <a:pt x="1335" y="1668"/>
                </a:cubicBezTo>
                <a:lnTo>
                  <a:pt x="1335" y="1668"/>
                </a:lnTo>
                <a:cubicBezTo>
                  <a:pt x="1335" y="1644"/>
                  <a:pt x="1343" y="1619"/>
                  <a:pt x="1351" y="1603"/>
                </a:cubicBezTo>
                <a:cubicBezTo>
                  <a:pt x="1367" y="1571"/>
                  <a:pt x="1391" y="1538"/>
                  <a:pt x="1424" y="1506"/>
                </a:cubicBezTo>
                <a:cubicBezTo>
                  <a:pt x="1481" y="1457"/>
                  <a:pt x="1521" y="1400"/>
                  <a:pt x="1554" y="1351"/>
                </a:cubicBezTo>
                <a:cubicBezTo>
                  <a:pt x="1660" y="1188"/>
                  <a:pt x="1717" y="1009"/>
                  <a:pt x="1701" y="830"/>
                </a:cubicBezTo>
                <a:cubicBezTo>
                  <a:pt x="1701" y="781"/>
                  <a:pt x="1701" y="733"/>
                  <a:pt x="1684" y="684"/>
                </a:cubicBezTo>
                <a:cubicBezTo>
                  <a:pt x="1676" y="619"/>
                  <a:pt x="1652" y="554"/>
                  <a:pt x="1627" y="497"/>
                </a:cubicBezTo>
                <a:cubicBezTo>
                  <a:pt x="1570" y="383"/>
                  <a:pt x="1497" y="277"/>
                  <a:pt x="1400" y="196"/>
                </a:cubicBezTo>
                <a:cubicBezTo>
                  <a:pt x="1351" y="155"/>
                  <a:pt x="1302" y="122"/>
                  <a:pt x="1253" y="98"/>
                </a:cubicBezTo>
                <a:cubicBezTo>
                  <a:pt x="1204" y="65"/>
                  <a:pt x="1147" y="49"/>
                  <a:pt x="1082" y="25"/>
                </a:cubicBezTo>
                <a:cubicBezTo>
                  <a:pt x="1033" y="17"/>
                  <a:pt x="977" y="0"/>
                  <a:pt x="920" y="0"/>
                </a:cubicBezTo>
                <a:cubicBezTo>
                  <a:pt x="895" y="0"/>
                  <a:pt x="879" y="0"/>
                  <a:pt x="855" y="0"/>
                </a:cubicBezTo>
                <a:lnTo>
                  <a:pt x="855" y="106"/>
                </a:lnTo>
              </a:path>
            </a:pathLst>
          </a:custGeom>
          <a:solidFill>
            <a:srgbClr val="373737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" name="Freeform 178"/>
          <p:cNvSpPr>
            <a:spLocks noChangeArrowheads="1"/>
          </p:cNvSpPr>
          <p:nvPr/>
        </p:nvSpPr>
        <p:spPr bwMode="auto">
          <a:xfrm>
            <a:off x="7799409" y="4984584"/>
            <a:ext cx="1103730" cy="1098910"/>
          </a:xfrm>
          <a:custGeom>
            <a:avLst/>
            <a:gdLst>
              <a:gd name="T0" fmla="*/ 1253 w 2018"/>
              <a:gd name="T1" fmla="*/ 2009 h 2010"/>
              <a:gd name="T2" fmla="*/ 1147 w 2018"/>
              <a:gd name="T3" fmla="*/ 1895 h 2010"/>
              <a:gd name="T4" fmla="*/ 821 w 2018"/>
              <a:gd name="T5" fmla="*/ 1887 h 2010"/>
              <a:gd name="T6" fmla="*/ 707 w 2018"/>
              <a:gd name="T7" fmla="*/ 1993 h 2010"/>
              <a:gd name="T8" fmla="*/ 504 w 2018"/>
              <a:gd name="T9" fmla="*/ 1911 h 2010"/>
              <a:gd name="T10" fmla="*/ 472 w 2018"/>
              <a:gd name="T11" fmla="*/ 1732 h 2010"/>
              <a:gd name="T12" fmla="*/ 195 w 2018"/>
              <a:gd name="T13" fmla="*/ 1521 h 2010"/>
              <a:gd name="T14" fmla="*/ 73 w 2018"/>
              <a:gd name="T15" fmla="*/ 1464 h 2010"/>
              <a:gd name="T16" fmla="*/ 8 w 2018"/>
              <a:gd name="T17" fmla="*/ 1220 h 2010"/>
              <a:gd name="T18" fmla="*/ 114 w 2018"/>
              <a:gd name="T19" fmla="*/ 1147 h 2010"/>
              <a:gd name="T20" fmla="*/ 122 w 2018"/>
              <a:gd name="T21" fmla="*/ 821 h 2010"/>
              <a:gd name="T22" fmla="*/ 16 w 2018"/>
              <a:gd name="T23" fmla="*/ 748 h 2010"/>
              <a:gd name="T24" fmla="*/ 97 w 2018"/>
              <a:gd name="T25" fmla="*/ 504 h 2010"/>
              <a:gd name="T26" fmla="*/ 219 w 2018"/>
              <a:gd name="T27" fmla="*/ 455 h 2010"/>
              <a:gd name="T28" fmla="*/ 512 w 2018"/>
              <a:gd name="T29" fmla="*/ 252 h 2010"/>
              <a:gd name="T30" fmla="*/ 545 w 2018"/>
              <a:gd name="T31" fmla="*/ 73 h 2010"/>
              <a:gd name="T32" fmla="*/ 748 w 2018"/>
              <a:gd name="T33" fmla="*/ 0 h 2010"/>
              <a:gd name="T34" fmla="*/ 862 w 2018"/>
              <a:gd name="T35" fmla="*/ 113 h 2010"/>
              <a:gd name="T36" fmla="*/ 1187 w 2018"/>
              <a:gd name="T37" fmla="*/ 121 h 2010"/>
              <a:gd name="T38" fmla="*/ 1293 w 2018"/>
              <a:gd name="T39" fmla="*/ 16 h 2010"/>
              <a:gd name="T40" fmla="*/ 1505 w 2018"/>
              <a:gd name="T41" fmla="*/ 97 h 2010"/>
              <a:gd name="T42" fmla="*/ 1529 w 2018"/>
              <a:gd name="T43" fmla="*/ 276 h 2010"/>
              <a:gd name="T44" fmla="*/ 1806 w 2018"/>
              <a:gd name="T45" fmla="*/ 488 h 2010"/>
              <a:gd name="T46" fmla="*/ 1928 w 2018"/>
              <a:gd name="T47" fmla="*/ 544 h 2010"/>
              <a:gd name="T48" fmla="*/ 1944 w 2018"/>
              <a:gd name="T49" fmla="*/ 846 h 2010"/>
              <a:gd name="T50" fmla="*/ 1903 w 2018"/>
              <a:gd name="T51" fmla="*/ 1000 h 2010"/>
              <a:gd name="T52" fmla="*/ 1936 w 2018"/>
              <a:gd name="T53" fmla="*/ 1212 h 2010"/>
              <a:gd name="T54" fmla="*/ 1911 w 2018"/>
              <a:gd name="T55" fmla="*/ 1505 h 2010"/>
              <a:gd name="T56" fmla="*/ 1822 w 2018"/>
              <a:gd name="T57" fmla="*/ 1561 h 2010"/>
              <a:gd name="T58" fmla="*/ 1733 w 2018"/>
              <a:gd name="T59" fmla="*/ 1529 h 2010"/>
              <a:gd name="T60" fmla="*/ 1513 w 2018"/>
              <a:gd name="T61" fmla="*/ 1805 h 2010"/>
              <a:gd name="T62" fmla="*/ 1285 w 2018"/>
              <a:gd name="T63" fmla="*/ 2001 h 2010"/>
              <a:gd name="T64" fmla="*/ 1000 w 2018"/>
              <a:gd name="T65" fmla="*/ 577 h 2010"/>
              <a:gd name="T66" fmla="*/ 968 w 2018"/>
              <a:gd name="T67" fmla="*/ 585 h 2010"/>
              <a:gd name="T68" fmla="*/ 675 w 2018"/>
              <a:gd name="T69" fmla="*/ 732 h 2010"/>
              <a:gd name="T70" fmla="*/ 577 w 2018"/>
              <a:gd name="T71" fmla="*/ 1000 h 2010"/>
              <a:gd name="T72" fmla="*/ 667 w 2018"/>
              <a:gd name="T73" fmla="*/ 1260 h 2010"/>
              <a:gd name="T74" fmla="*/ 944 w 2018"/>
              <a:gd name="T75" fmla="*/ 1423 h 2010"/>
              <a:gd name="T76" fmla="*/ 1041 w 2018"/>
              <a:gd name="T77" fmla="*/ 1423 h 2010"/>
              <a:gd name="T78" fmla="*/ 1326 w 2018"/>
              <a:gd name="T79" fmla="*/ 1277 h 2010"/>
              <a:gd name="T80" fmla="*/ 1423 w 2018"/>
              <a:gd name="T81" fmla="*/ 1000 h 2010"/>
              <a:gd name="T82" fmla="*/ 1342 w 2018"/>
              <a:gd name="T83" fmla="*/ 748 h 2010"/>
              <a:gd name="T84" fmla="*/ 1057 w 2018"/>
              <a:gd name="T85" fmla="*/ 585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018" h="2010">
                <a:moveTo>
                  <a:pt x="1253" y="2009"/>
                </a:moveTo>
                <a:lnTo>
                  <a:pt x="1253" y="2009"/>
                </a:lnTo>
                <a:cubicBezTo>
                  <a:pt x="1212" y="2009"/>
                  <a:pt x="1179" y="1985"/>
                  <a:pt x="1163" y="1944"/>
                </a:cubicBezTo>
                <a:cubicBezTo>
                  <a:pt x="1147" y="1895"/>
                  <a:pt x="1147" y="1895"/>
                  <a:pt x="1147" y="1895"/>
                </a:cubicBezTo>
                <a:cubicBezTo>
                  <a:pt x="1098" y="1895"/>
                  <a:pt x="1049" y="1903"/>
                  <a:pt x="1000" y="1903"/>
                </a:cubicBezTo>
                <a:cubicBezTo>
                  <a:pt x="944" y="1903"/>
                  <a:pt x="878" y="1895"/>
                  <a:pt x="821" y="1887"/>
                </a:cubicBezTo>
                <a:cubicBezTo>
                  <a:pt x="797" y="1936"/>
                  <a:pt x="797" y="1936"/>
                  <a:pt x="797" y="1936"/>
                </a:cubicBezTo>
                <a:cubicBezTo>
                  <a:pt x="781" y="1968"/>
                  <a:pt x="748" y="1993"/>
                  <a:pt x="707" y="1993"/>
                </a:cubicBezTo>
                <a:cubicBezTo>
                  <a:pt x="699" y="1993"/>
                  <a:pt x="683" y="1993"/>
                  <a:pt x="667" y="1985"/>
                </a:cubicBezTo>
                <a:cubicBezTo>
                  <a:pt x="504" y="1911"/>
                  <a:pt x="504" y="1911"/>
                  <a:pt x="504" y="1911"/>
                </a:cubicBezTo>
                <a:cubicBezTo>
                  <a:pt x="455" y="1887"/>
                  <a:pt x="431" y="1830"/>
                  <a:pt x="455" y="1781"/>
                </a:cubicBezTo>
                <a:cubicBezTo>
                  <a:pt x="472" y="1732"/>
                  <a:pt x="472" y="1732"/>
                  <a:pt x="472" y="1732"/>
                </a:cubicBezTo>
                <a:cubicBezTo>
                  <a:pt x="390" y="1667"/>
                  <a:pt x="309" y="1586"/>
                  <a:pt x="252" y="1496"/>
                </a:cubicBezTo>
                <a:cubicBezTo>
                  <a:pt x="195" y="1521"/>
                  <a:pt x="195" y="1521"/>
                  <a:pt x="195" y="1521"/>
                </a:cubicBezTo>
                <a:cubicBezTo>
                  <a:pt x="187" y="1521"/>
                  <a:pt x="179" y="1521"/>
                  <a:pt x="163" y="1521"/>
                </a:cubicBezTo>
                <a:cubicBezTo>
                  <a:pt x="122" y="1521"/>
                  <a:pt x="89" y="1496"/>
                  <a:pt x="73" y="1464"/>
                </a:cubicBezTo>
                <a:cubicBezTo>
                  <a:pt x="8" y="1293"/>
                  <a:pt x="8" y="1293"/>
                  <a:pt x="8" y="1293"/>
                </a:cubicBezTo>
                <a:cubicBezTo>
                  <a:pt x="0" y="1269"/>
                  <a:pt x="0" y="1244"/>
                  <a:pt x="8" y="1220"/>
                </a:cubicBezTo>
                <a:cubicBezTo>
                  <a:pt x="16" y="1195"/>
                  <a:pt x="40" y="1179"/>
                  <a:pt x="65" y="1163"/>
                </a:cubicBezTo>
                <a:cubicBezTo>
                  <a:pt x="114" y="1147"/>
                  <a:pt x="114" y="1147"/>
                  <a:pt x="114" y="1147"/>
                </a:cubicBezTo>
                <a:cubicBezTo>
                  <a:pt x="106" y="1098"/>
                  <a:pt x="106" y="1049"/>
                  <a:pt x="106" y="1000"/>
                </a:cubicBezTo>
                <a:cubicBezTo>
                  <a:pt x="106" y="943"/>
                  <a:pt x="114" y="878"/>
                  <a:pt x="122" y="821"/>
                </a:cubicBezTo>
                <a:cubicBezTo>
                  <a:pt x="73" y="797"/>
                  <a:pt x="73" y="797"/>
                  <a:pt x="73" y="797"/>
                </a:cubicBezTo>
                <a:cubicBezTo>
                  <a:pt x="48" y="789"/>
                  <a:pt x="32" y="772"/>
                  <a:pt x="16" y="748"/>
                </a:cubicBezTo>
                <a:cubicBezTo>
                  <a:pt x="8" y="724"/>
                  <a:pt x="8" y="699"/>
                  <a:pt x="24" y="675"/>
                </a:cubicBezTo>
                <a:cubicBezTo>
                  <a:pt x="97" y="504"/>
                  <a:pt x="97" y="504"/>
                  <a:pt x="97" y="504"/>
                </a:cubicBezTo>
                <a:cubicBezTo>
                  <a:pt x="114" y="471"/>
                  <a:pt x="146" y="447"/>
                  <a:pt x="187" y="447"/>
                </a:cubicBezTo>
                <a:cubicBezTo>
                  <a:pt x="195" y="447"/>
                  <a:pt x="211" y="447"/>
                  <a:pt x="219" y="455"/>
                </a:cubicBezTo>
                <a:cubicBezTo>
                  <a:pt x="276" y="479"/>
                  <a:pt x="276" y="479"/>
                  <a:pt x="276" y="479"/>
                </a:cubicBezTo>
                <a:cubicBezTo>
                  <a:pt x="341" y="390"/>
                  <a:pt x="415" y="317"/>
                  <a:pt x="512" y="252"/>
                </a:cubicBezTo>
                <a:cubicBezTo>
                  <a:pt x="488" y="203"/>
                  <a:pt x="488" y="203"/>
                  <a:pt x="488" y="203"/>
                </a:cubicBezTo>
                <a:cubicBezTo>
                  <a:pt x="472" y="154"/>
                  <a:pt x="496" y="97"/>
                  <a:pt x="545" y="73"/>
                </a:cubicBezTo>
                <a:cubicBezTo>
                  <a:pt x="716" y="8"/>
                  <a:pt x="716" y="8"/>
                  <a:pt x="716" y="8"/>
                </a:cubicBezTo>
                <a:cubicBezTo>
                  <a:pt x="724" y="8"/>
                  <a:pt x="740" y="0"/>
                  <a:pt x="748" y="0"/>
                </a:cubicBezTo>
                <a:cubicBezTo>
                  <a:pt x="789" y="0"/>
                  <a:pt x="829" y="24"/>
                  <a:pt x="838" y="65"/>
                </a:cubicBezTo>
                <a:cubicBezTo>
                  <a:pt x="862" y="113"/>
                  <a:pt x="862" y="113"/>
                  <a:pt x="862" y="113"/>
                </a:cubicBezTo>
                <a:cubicBezTo>
                  <a:pt x="911" y="113"/>
                  <a:pt x="952" y="105"/>
                  <a:pt x="1000" y="105"/>
                </a:cubicBezTo>
                <a:cubicBezTo>
                  <a:pt x="1065" y="105"/>
                  <a:pt x="1122" y="113"/>
                  <a:pt x="1187" y="121"/>
                </a:cubicBezTo>
                <a:cubicBezTo>
                  <a:pt x="1212" y="73"/>
                  <a:pt x="1212" y="73"/>
                  <a:pt x="1212" y="73"/>
                </a:cubicBezTo>
                <a:cubicBezTo>
                  <a:pt x="1220" y="40"/>
                  <a:pt x="1261" y="16"/>
                  <a:pt x="1293" y="16"/>
                </a:cubicBezTo>
                <a:cubicBezTo>
                  <a:pt x="1310" y="16"/>
                  <a:pt x="1326" y="16"/>
                  <a:pt x="1334" y="24"/>
                </a:cubicBezTo>
                <a:cubicBezTo>
                  <a:pt x="1505" y="97"/>
                  <a:pt x="1505" y="97"/>
                  <a:pt x="1505" y="97"/>
                </a:cubicBezTo>
                <a:cubicBezTo>
                  <a:pt x="1553" y="121"/>
                  <a:pt x="1578" y="178"/>
                  <a:pt x="1553" y="227"/>
                </a:cubicBezTo>
                <a:cubicBezTo>
                  <a:pt x="1529" y="276"/>
                  <a:pt x="1529" y="276"/>
                  <a:pt x="1529" y="276"/>
                </a:cubicBezTo>
                <a:cubicBezTo>
                  <a:pt x="1619" y="341"/>
                  <a:pt x="1692" y="423"/>
                  <a:pt x="1757" y="512"/>
                </a:cubicBezTo>
                <a:cubicBezTo>
                  <a:pt x="1806" y="488"/>
                  <a:pt x="1806" y="488"/>
                  <a:pt x="1806" y="488"/>
                </a:cubicBezTo>
                <a:cubicBezTo>
                  <a:pt x="1822" y="488"/>
                  <a:pt x="1830" y="488"/>
                  <a:pt x="1838" y="488"/>
                </a:cubicBezTo>
                <a:cubicBezTo>
                  <a:pt x="1879" y="488"/>
                  <a:pt x="1920" y="512"/>
                  <a:pt x="1928" y="544"/>
                </a:cubicBezTo>
                <a:cubicBezTo>
                  <a:pt x="2001" y="716"/>
                  <a:pt x="2001" y="716"/>
                  <a:pt x="2001" y="716"/>
                </a:cubicBezTo>
                <a:cubicBezTo>
                  <a:pt x="2017" y="764"/>
                  <a:pt x="1993" y="821"/>
                  <a:pt x="1944" y="846"/>
                </a:cubicBezTo>
                <a:cubicBezTo>
                  <a:pt x="1887" y="862"/>
                  <a:pt x="1887" y="862"/>
                  <a:pt x="1887" y="862"/>
                </a:cubicBezTo>
                <a:cubicBezTo>
                  <a:pt x="1895" y="911"/>
                  <a:pt x="1903" y="959"/>
                  <a:pt x="1903" y="1000"/>
                </a:cubicBezTo>
                <a:cubicBezTo>
                  <a:pt x="1903" y="1065"/>
                  <a:pt x="1895" y="1130"/>
                  <a:pt x="1879" y="1187"/>
                </a:cubicBezTo>
                <a:cubicBezTo>
                  <a:pt x="1936" y="1212"/>
                  <a:pt x="1936" y="1212"/>
                  <a:pt x="1936" y="1212"/>
                </a:cubicBezTo>
                <a:cubicBezTo>
                  <a:pt x="1985" y="1228"/>
                  <a:pt x="2001" y="1285"/>
                  <a:pt x="1985" y="1334"/>
                </a:cubicBezTo>
                <a:cubicBezTo>
                  <a:pt x="1911" y="1505"/>
                  <a:pt x="1911" y="1505"/>
                  <a:pt x="1911" y="1505"/>
                </a:cubicBezTo>
                <a:cubicBezTo>
                  <a:pt x="1895" y="1537"/>
                  <a:pt x="1863" y="1561"/>
                  <a:pt x="1822" y="1561"/>
                </a:cubicBezTo>
                <a:lnTo>
                  <a:pt x="1822" y="1561"/>
                </a:lnTo>
                <a:cubicBezTo>
                  <a:pt x="1806" y="1561"/>
                  <a:pt x="1798" y="1561"/>
                  <a:pt x="1781" y="1553"/>
                </a:cubicBezTo>
                <a:cubicBezTo>
                  <a:pt x="1733" y="1529"/>
                  <a:pt x="1733" y="1529"/>
                  <a:pt x="1733" y="1529"/>
                </a:cubicBezTo>
                <a:cubicBezTo>
                  <a:pt x="1667" y="1618"/>
                  <a:pt x="1586" y="1692"/>
                  <a:pt x="1497" y="1757"/>
                </a:cubicBezTo>
                <a:cubicBezTo>
                  <a:pt x="1513" y="1805"/>
                  <a:pt x="1513" y="1805"/>
                  <a:pt x="1513" y="1805"/>
                </a:cubicBezTo>
                <a:cubicBezTo>
                  <a:pt x="1537" y="1854"/>
                  <a:pt x="1513" y="1911"/>
                  <a:pt x="1464" y="1936"/>
                </a:cubicBezTo>
                <a:cubicBezTo>
                  <a:pt x="1285" y="2001"/>
                  <a:pt x="1285" y="2001"/>
                  <a:pt x="1285" y="2001"/>
                </a:cubicBezTo>
                <a:cubicBezTo>
                  <a:pt x="1277" y="2001"/>
                  <a:pt x="1269" y="2009"/>
                  <a:pt x="1253" y="2009"/>
                </a:cubicBezTo>
                <a:close/>
                <a:moveTo>
                  <a:pt x="1000" y="577"/>
                </a:moveTo>
                <a:lnTo>
                  <a:pt x="1000" y="577"/>
                </a:lnTo>
                <a:cubicBezTo>
                  <a:pt x="992" y="577"/>
                  <a:pt x="976" y="577"/>
                  <a:pt x="968" y="585"/>
                </a:cubicBezTo>
                <a:cubicBezTo>
                  <a:pt x="886" y="585"/>
                  <a:pt x="805" y="618"/>
                  <a:pt x="748" y="667"/>
                </a:cubicBezTo>
                <a:cubicBezTo>
                  <a:pt x="724" y="683"/>
                  <a:pt x="699" y="707"/>
                  <a:pt x="675" y="732"/>
                </a:cubicBezTo>
                <a:cubicBezTo>
                  <a:pt x="626" y="797"/>
                  <a:pt x="594" y="870"/>
                  <a:pt x="586" y="951"/>
                </a:cubicBezTo>
                <a:cubicBezTo>
                  <a:pt x="577" y="968"/>
                  <a:pt x="577" y="984"/>
                  <a:pt x="577" y="1000"/>
                </a:cubicBezTo>
                <a:cubicBezTo>
                  <a:pt x="577" y="1016"/>
                  <a:pt x="577" y="1025"/>
                  <a:pt x="577" y="1041"/>
                </a:cubicBezTo>
                <a:cubicBezTo>
                  <a:pt x="586" y="1122"/>
                  <a:pt x="618" y="1195"/>
                  <a:pt x="667" y="1260"/>
                </a:cubicBezTo>
                <a:cubicBezTo>
                  <a:pt x="683" y="1285"/>
                  <a:pt x="707" y="1309"/>
                  <a:pt x="732" y="1325"/>
                </a:cubicBezTo>
                <a:cubicBezTo>
                  <a:pt x="789" y="1382"/>
                  <a:pt x="870" y="1415"/>
                  <a:pt x="944" y="1423"/>
                </a:cubicBezTo>
                <a:cubicBezTo>
                  <a:pt x="968" y="1423"/>
                  <a:pt x="984" y="1431"/>
                  <a:pt x="1000" y="1431"/>
                </a:cubicBezTo>
                <a:cubicBezTo>
                  <a:pt x="1017" y="1431"/>
                  <a:pt x="1025" y="1431"/>
                  <a:pt x="1041" y="1423"/>
                </a:cubicBezTo>
                <a:cubicBezTo>
                  <a:pt x="1122" y="1423"/>
                  <a:pt x="1196" y="1391"/>
                  <a:pt x="1261" y="1342"/>
                </a:cubicBezTo>
                <a:cubicBezTo>
                  <a:pt x="1285" y="1325"/>
                  <a:pt x="1310" y="1301"/>
                  <a:pt x="1326" y="1277"/>
                </a:cubicBezTo>
                <a:cubicBezTo>
                  <a:pt x="1383" y="1212"/>
                  <a:pt x="1415" y="1139"/>
                  <a:pt x="1423" y="1057"/>
                </a:cubicBezTo>
                <a:cubicBezTo>
                  <a:pt x="1423" y="1041"/>
                  <a:pt x="1423" y="1025"/>
                  <a:pt x="1423" y="1000"/>
                </a:cubicBezTo>
                <a:cubicBezTo>
                  <a:pt x="1423" y="992"/>
                  <a:pt x="1423" y="984"/>
                  <a:pt x="1423" y="968"/>
                </a:cubicBezTo>
                <a:cubicBezTo>
                  <a:pt x="1415" y="886"/>
                  <a:pt x="1391" y="813"/>
                  <a:pt x="1342" y="748"/>
                </a:cubicBezTo>
                <a:cubicBezTo>
                  <a:pt x="1318" y="724"/>
                  <a:pt x="1301" y="699"/>
                  <a:pt x="1277" y="683"/>
                </a:cubicBezTo>
                <a:cubicBezTo>
                  <a:pt x="1212" y="626"/>
                  <a:pt x="1139" y="593"/>
                  <a:pt x="1057" y="585"/>
                </a:cubicBezTo>
                <a:cubicBezTo>
                  <a:pt x="1041" y="577"/>
                  <a:pt x="1017" y="577"/>
                  <a:pt x="1000" y="577"/>
                </a:cubicBezTo>
                <a:close/>
              </a:path>
            </a:pathLst>
          </a:custGeom>
          <a:solidFill>
            <a:srgbClr val="3898EC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" name="Freeform 179"/>
          <p:cNvSpPr>
            <a:spLocks noChangeArrowheads="1"/>
          </p:cNvSpPr>
          <p:nvPr/>
        </p:nvSpPr>
        <p:spPr bwMode="auto">
          <a:xfrm>
            <a:off x="7760851" y="4958076"/>
            <a:ext cx="1173617" cy="1151927"/>
          </a:xfrm>
          <a:custGeom>
            <a:avLst/>
            <a:gdLst>
              <a:gd name="T0" fmla="*/ 887 w 2149"/>
              <a:gd name="T1" fmla="*/ 195 h 2108"/>
              <a:gd name="T2" fmla="*/ 1261 w 2149"/>
              <a:gd name="T3" fmla="*/ 227 h 2108"/>
              <a:gd name="T4" fmla="*/ 1367 w 2149"/>
              <a:gd name="T5" fmla="*/ 122 h 2108"/>
              <a:gd name="T6" fmla="*/ 1546 w 2149"/>
              <a:gd name="T7" fmla="*/ 317 h 2108"/>
              <a:gd name="T8" fmla="*/ 1839 w 2149"/>
              <a:gd name="T9" fmla="*/ 618 h 2108"/>
              <a:gd name="T10" fmla="*/ 2018 w 2149"/>
              <a:gd name="T11" fmla="*/ 789 h 2108"/>
              <a:gd name="T12" fmla="*/ 1920 w 2149"/>
              <a:gd name="T13" fmla="*/ 1049 h 2108"/>
              <a:gd name="T14" fmla="*/ 2010 w 2149"/>
              <a:gd name="T15" fmla="*/ 1366 h 2108"/>
              <a:gd name="T16" fmla="*/ 1815 w 2149"/>
              <a:gd name="T17" fmla="*/ 1529 h 2108"/>
              <a:gd name="T18" fmla="*/ 1514 w 2149"/>
              <a:gd name="T19" fmla="*/ 1814 h 2108"/>
              <a:gd name="T20" fmla="*/ 1327 w 2149"/>
              <a:gd name="T21" fmla="*/ 2001 h 2108"/>
              <a:gd name="T22" fmla="*/ 1221 w 2149"/>
              <a:gd name="T23" fmla="*/ 1887 h 2108"/>
              <a:gd name="T24" fmla="*/ 846 w 2149"/>
              <a:gd name="T25" fmla="*/ 1903 h 2108"/>
              <a:gd name="T26" fmla="*/ 594 w 2149"/>
              <a:gd name="T27" fmla="*/ 1911 h 2108"/>
              <a:gd name="T28" fmla="*/ 367 w 2149"/>
              <a:gd name="T29" fmla="*/ 1505 h 2108"/>
              <a:gd name="T30" fmla="*/ 237 w 2149"/>
              <a:gd name="T31" fmla="*/ 1521 h 2108"/>
              <a:gd name="T32" fmla="*/ 220 w 2149"/>
              <a:gd name="T33" fmla="*/ 1244 h 2108"/>
              <a:gd name="T34" fmla="*/ 228 w 2149"/>
              <a:gd name="T35" fmla="*/ 830 h 2108"/>
              <a:gd name="T36" fmla="*/ 261 w 2149"/>
              <a:gd name="T37" fmla="*/ 545 h 2108"/>
              <a:gd name="T38" fmla="*/ 391 w 2149"/>
              <a:gd name="T39" fmla="*/ 569 h 2108"/>
              <a:gd name="T40" fmla="*/ 635 w 2149"/>
              <a:gd name="T41" fmla="*/ 179 h 2108"/>
              <a:gd name="T42" fmla="*/ 1074 w 2149"/>
              <a:gd name="T43" fmla="*/ 1529 h 2108"/>
              <a:gd name="T44" fmla="*/ 1554 w 2149"/>
              <a:gd name="T45" fmla="*/ 1114 h 2108"/>
              <a:gd name="T46" fmla="*/ 1384 w 2149"/>
              <a:gd name="T47" fmla="*/ 691 h 2108"/>
              <a:gd name="T48" fmla="*/ 781 w 2149"/>
              <a:gd name="T49" fmla="*/ 675 h 2108"/>
              <a:gd name="T50" fmla="*/ 603 w 2149"/>
              <a:gd name="T51" fmla="*/ 1098 h 2108"/>
              <a:gd name="T52" fmla="*/ 1074 w 2149"/>
              <a:gd name="T53" fmla="*/ 1529 h 2108"/>
              <a:gd name="T54" fmla="*/ 773 w 2149"/>
              <a:gd name="T55" fmla="*/ 8 h 2108"/>
              <a:gd name="T56" fmla="*/ 521 w 2149"/>
              <a:gd name="T57" fmla="*/ 284 h 2108"/>
              <a:gd name="T58" fmla="*/ 122 w 2149"/>
              <a:gd name="T59" fmla="*/ 528 h 2108"/>
              <a:gd name="T60" fmla="*/ 122 w 2149"/>
              <a:gd name="T61" fmla="*/ 1049 h 2108"/>
              <a:gd name="T62" fmla="*/ 98 w 2149"/>
              <a:gd name="T63" fmla="*/ 1529 h 2108"/>
              <a:gd name="T64" fmla="*/ 480 w 2149"/>
              <a:gd name="T65" fmla="*/ 1797 h 2108"/>
              <a:gd name="T66" fmla="*/ 781 w 2149"/>
              <a:gd name="T67" fmla="*/ 2099 h 2108"/>
              <a:gd name="T68" fmla="*/ 1180 w 2149"/>
              <a:gd name="T69" fmla="*/ 2001 h 2108"/>
              <a:gd name="T70" fmla="*/ 1554 w 2149"/>
              <a:gd name="T71" fmla="*/ 2034 h 2108"/>
              <a:gd name="T72" fmla="*/ 1831 w 2149"/>
              <a:gd name="T73" fmla="*/ 1651 h 2108"/>
              <a:gd name="T74" fmla="*/ 2108 w 2149"/>
              <a:gd name="T75" fmla="*/ 1293 h 2108"/>
              <a:gd name="T76" fmla="*/ 2026 w 2149"/>
              <a:gd name="T77" fmla="*/ 943 h 2108"/>
              <a:gd name="T78" fmla="*/ 1912 w 2149"/>
              <a:gd name="T79" fmla="*/ 480 h 2108"/>
              <a:gd name="T80" fmla="*/ 1676 w 2149"/>
              <a:gd name="T81" fmla="*/ 293 h 2108"/>
              <a:gd name="T82" fmla="*/ 1367 w 2149"/>
              <a:gd name="T83" fmla="*/ 8 h 2108"/>
              <a:gd name="T84" fmla="*/ 969 w 2149"/>
              <a:gd name="T85" fmla="*/ 105 h 2108"/>
              <a:gd name="T86" fmla="*/ 1074 w 2149"/>
              <a:gd name="T87" fmla="*/ 1423 h 2108"/>
              <a:gd name="T88" fmla="*/ 781 w 2149"/>
              <a:gd name="T89" fmla="*/ 1277 h 2108"/>
              <a:gd name="T90" fmla="*/ 790 w 2149"/>
              <a:gd name="T91" fmla="*/ 813 h 2108"/>
              <a:gd name="T92" fmla="*/ 1123 w 2149"/>
              <a:gd name="T93" fmla="*/ 683 h 2108"/>
              <a:gd name="T94" fmla="*/ 1449 w 2149"/>
              <a:gd name="T95" fmla="*/ 1049 h 2108"/>
              <a:gd name="T96" fmla="*/ 1107 w 2149"/>
              <a:gd name="T97" fmla="*/ 1423 h 2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49" h="2108">
                <a:moveTo>
                  <a:pt x="822" y="105"/>
                </a:moveTo>
                <a:lnTo>
                  <a:pt x="822" y="105"/>
                </a:lnTo>
                <a:cubicBezTo>
                  <a:pt x="838" y="105"/>
                  <a:pt x="855" y="114"/>
                  <a:pt x="863" y="130"/>
                </a:cubicBezTo>
                <a:cubicBezTo>
                  <a:pt x="887" y="195"/>
                  <a:pt x="887" y="195"/>
                  <a:pt x="887" y="195"/>
                </a:cubicBezTo>
                <a:cubicBezTo>
                  <a:pt x="895" y="211"/>
                  <a:pt x="912" y="219"/>
                  <a:pt x="928" y="219"/>
                </a:cubicBezTo>
                <a:cubicBezTo>
                  <a:pt x="928" y="219"/>
                  <a:pt x="928" y="219"/>
                  <a:pt x="936" y="219"/>
                </a:cubicBezTo>
                <a:cubicBezTo>
                  <a:pt x="977" y="211"/>
                  <a:pt x="1026" y="211"/>
                  <a:pt x="1074" y="211"/>
                </a:cubicBezTo>
                <a:cubicBezTo>
                  <a:pt x="1139" y="211"/>
                  <a:pt x="1196" y="219"/>
                  <a:pt x="1261" y="227"/>
                </a:cubicBezTo>
                <a:cubicBezTo>
                  <a:pt x="1261" y="227"/>
                  <a:pt x="1261" y="227"/>
                  <a:pt x="1270" y="227"/>
                </a:cubicBezTo>
                <a:cubicBezTo>
                  <a:pt x="1286" y="227"/>
                  <a:pt x="1294" y="219"/>
                  <a:pt x="1302" y="203"/>
                </a:cubicBezTo>
                <a:cubicBezTo>
                  <a:pt x="1335" y="146"/>
                  <a:pt x="1335" y="146"/>
                  <a:pt x="1335" y="146"/>
                </a:cubicBezTo>
                <a:cubicBezTo>
                  <a:pt x="1335" y="130"/>
                  <a:pt x="1351" y="122"/>
                  <a:pt x="1367" y="122"/>
                </a:cubicBezTo>
                <a:cubicBezTo>
                  <a:pt x="1375" y="122"/>
                  <a:pt x="1384" y="122"/>
                  <a:pt x="1384" y="122"/>
                </a:cubicBezTo>
                <a:cubicBezTo>
                  <a:pt x="1554" y="195"/>
                  <a:pt x="1554" y="195"/>
                  <a:pt x="1554" y="195"/>
                </a:cubicBezTo>
                <a:cubicBezTo>
                  <a:pt x="1579" y="203"/>
                  <a:pt x="1587" y="227"/>
                  <a:pt x="1579" y="252"/>
                </a:cubicBezTo>
                <a:cubicBezTo>
                  <a:pt x="1546" y="317"/>
                  <a:pt x="1546" y="317"/>
                  <a:pt x="1546" y="317"/>
                </a:cubicBezTo>
                <a:cubicBezTo>
                  <a:pt x="1538" y="333"/>
                  <a:pt x="1546" y="350"/>
                  <a:pt x="1562" y="366"/>
                </a:cubicBezTo>
                <a:cubicBezTo>
                  <a:pt x="1652" y="431"/>
                  <a:pt x="1725" y="504"/>
                  <a:pt x="1790" y="602"/>
                </a:cubicBezTo>
                <a:cubicBezTo>
                  <a:pt x="1798" y="610"/>
                  <a:pt x="1807" y="618"/>
                  <a:pt x="1823" y="618"/>
                </a:cubicBezTo>
                <a:cubicBezTo>
                  <a:pt x="1823" y="618"/>
                  <a:pt x="1831" y="618"/>
                  <a:pt x="1839" y="618"/>
                </a:cubicBezTo>
                <a:cubicBezTo>
                  <a:pt x="1904" y="593"/>
                  <a:pt x="1904" y="593"/>
                  <a:pt x="1904" y="593"/>
                </a:cubicBezTo>
                <a:cubicBezTo>
                  <a:pt x="1904" y="585"/>
                  <a:pt x="1912" y="585"/>
                  <a:pt x="1912" y="585"/>
                </a:cubicBezTo>
                <a:cubicBezTo>
                  <a:pt x="1929" y="585"/>
                  <a:pt x="1945" y="593"/>
                  <a:pt x="1953" y="610"/>
                </a:cubicBezTo>
                <a:cubicBezTo>
                  <a:pt x="2018" y="789"/>
                  <a:pt x="2018" y="789"/>
                  <a:pt x="2018" y="789"/>
                </a:cubicBezTo>
                <a:cubicBezTo>
                  <a:pt x="2026" y="805"/>
                  <a:pt x="2018" y="830"/>
                  <a:pt x="2002" y="838"/>
                </a:cubicBezTo>
                <a:cubicBezTo>
                  <a:pt x="1937" y="862"/>
                  <a:pt x="1937" y="862"/>
                  <a:pt x="1937" y="862"/>
                </a:cubicBezTo>
                <a:cubicBezTo>
                  <a:pt x="1912" y="870"/>
                  <a:pt x="1904" y="895"/>
                  <a:pt x="1904" y="911"/>
                </a:cubicBezTo>
                <a:cubicBezTo>
                  <a:pt x="1912" y="960"/>
                  <a:pt x="1920" y="1008"/>
                  <a:pt x="1920" y="1049"/>
                </a:cubicBezTo>
                <a:cubicBezTo>
                  <a:pt x="1920" y="1114"/>
                  <a:pt x="1912" y="1179"/>
                  <a:pt x="1904" y="1236"/>
                </a:cubicBezTo>
                <a:cubicBezTo>
                  <a:pt x="1896" y="1253"/>
                  <a:pt x="1904" y="1277"/>
                  <a:pt x="1920" y="1277"/>
                </a:cubicBezTo>
                <a:cubicBezTo>
                  <a:pt x="1985" y="1309"/>
                  <a:pt x="1985" y="1309"/>
                  <a:pt x="1985" y="1309"/>
                </a:cubicBezTo>
                <a:cubicBezTo>
                  <a:pt x="2010" y="1318"/>
                  <a:pt x="2018" y="1342"/>
                  <a:pt x="2010" y="1366"/>
                </a:cubicBezTo>
                <a:cubicBezTo>
                  <a:pt x="1937" y="1529"/>
                  <a:pt x="1937" y="1529"/>
                  <a:pt x="1937" y="1529"/>
                </a:cubicBezTo>
                <a:cubicBezTo>
                  <a:pt x="1929" y="1545"/>
                  <a:pt x="1912" y="1554"/>
                  <a:pt x="1896" y="1554"/>
                </a:cubicBezTo>
                <a:cubicBezTo>
                  <a:pt x="1888" y="1554"/>
                  <a:pt x="1888" y="1554"/>
                  <a:pt x="1880" y="1554"/>
                </a:cubicBezTo>
                <a:cubicBezTo>
                  <a:pt x="1815" y="1529"/>
                  <a:pt x="1815" y="1529"/>
                  <a:pt x="1815" y="1529"/>
                </a:cubicBezTo>
                <a:cubicBezTo>
                  <a:pt x="1807" y="1521"/>
                  <a:pt x="1807" y="1521"/>
                  <a:pt x="1798" y="1521"/>
                </a:cubicBezTo>
                <a:cubicBezTo>
                  <a:pt x="1782" y="1521"/>
                  <a:pt x="1774" y="1529"/>
                  <a:pt x="1766" y="1537"/>
                </a:cubicBezTo>
                <a:cubicBezTo>
                  <a:pt x="1701" y="1627"/>
                  <a:pt x="1619" y="1708"/>
                  <a:pt x="1530" y="1765"/>
                </a:cubicBezTo>
                <a:cubicBezTo>
                  <a:pt x="1514" y="1773"/>
                  <a:pt x="1506" y="1797"/>
                  <a:pt x="1514" y="1814"/>
                </a:cubicBezTo>
                <a:cubicBezTo>
                  <a:pt x="1538" y="1879"/>
                  <a:pt x="1538" y="1879"/>
                  <a:pt x="1538" y="1879"/>
                </a:cubicBezTo>
                <a:cubicBezTo>
                  <a:pt x="1546" y="1895"/>
                  <a:pt x="1538" y="1920"/>
                  <a:pt x="1514" y="1928"/>
                </a:cubicBezTo>
                <a:cubicBezTo>
                  <a:pt x="1343" y="2001"/>
                  <a:pt x="1343" y="2001"/>
                  <a:pt x="1343" y="2001"/>
                </a:cubicBezTo>
                <a:cubicBezTo>
                  <a:pt x="1335" y="2001"/>
                  <a:pt x="1335" y="2001"/>
                  <a:pt x="1327" y="2001"/>
                </a:cubicBezTo>
                <a:cubicBezTo>
                  <a:pt x="1310" y="2001"/>
                  <a:pt x="1294" y="1993"/>
                  <a:pt x="1286" y="1977"/>
                </a:cubicBezTo>
                <a:cubicBezTo>
                  <a:pt x="1261" y="1911"/>
                  <a:pt x="1261" y="1911"/>
                  <a:pt x="1261" y="1911"/>
                </a:cubicBezTo>
                <a:cubicBezTo>
                  <a:pt x="1261" y="1895"/>
                  <a:pt x="1245" y="1887"/>
                  <a:pt x="1229" y="1887"/>
                </a:cubicBezTo>
                <a:cubicBezTo>
                  <a:pt x="1221" y="1887"/>
                  <a:pt x="1221" y="1887"/>
                  <a:pt x="1221" y="1887"/>
                </a:cubicBezTo>
                <a:cubicBezTo>
                  <a:pt x="1172" y="1895"/>
                  <a:pt x="1123" y="1895"/>
                  <a:pt x="1074" y="1895"/>
                </a:cubicBezTo>
                <a:cubicBezTo>
                  <a:pt x="1018" y="1895"/>
                  <a:pt x="952" y="1887"/>
                  <a:pt x="895" y="1879"/>
                </a:cubicBezTo>
                <a:lnTo>
                  <a:pt x="887" y="1879"/>
                </a:lnTo>
                <a:cubicBezTo>
                  <a:pt x="871" y="1879"/>
                  <a:pt x="855" y="1887"/>
                  <a:pt x="846" y="1903"/>
                </a:cubicBezTo>
                <a:cubicBezTo>
                  <a:pt x="822" y="1960"/>
                  <a:pt x="822" y="1960"/>
                  <a:pt x="822" y="1960"/>
                </a:cubicBezTo>
                <a:cubicBezTo>
                  <a:pt x="814" y="1977"/>
                  <a:pt x="798" y="1985"/>
                  <a:pt x="781" y="1985"/>
                </a:cubicBezTo>
                <a:cubicBezTo>
                  <a:pt x="781" y="1985"/>
                  <a:pt x="773" y="1985"/>
                  <a:pt x="765" y="1985"/>
                </a:cubicBezTo>
                <a:cubicBezTo>
                  <a:pt x="594" y="1911"/>
                  <a:pt x="594" y="1911"/>
                  <a:pt x="594" y="1911"/>
                </a:cubicBezTo>
                <a:cubicBezTo>
                  <a:pt x="578" y="1903"/>
                  <a:pt x="570" y="1879"/>
                  <a:pt x="578" y="1854"/>
                </a:cubicBezTo>
                <a:cubicBezTo>
                  <a:pt x="603" y="1789"/>
                  <a:pt x="603" y="1789"/>
                  <a:pt x="603" y="1789"/>
                </a:cubicBezTo>
                <a:cubicBezTo>
                  <a:pt x="611" y="1773"/>
                  <a:pt x="603" y="1757"/>
                  <a:pt x="586" y="1741"/>
                </a:cubicBezTo>
                <a:cubicBezTo>
                  <a:pt x="497" y="1675"/>
                  <a:pt x="423" y="1602"/>
                  <a:pt x="367" y="1505"/>
                </a:cubicBezTo>
                <a:cubicBezTo>
                  <a:pt x="358" y="1497"/>
                  <a:pt x="342" y="1488"/>
                  <a:pt x="334" y="1488"/>
                </a:cubicBezTo>
                <a:cubicBezTo>
                  <a:pt x="326" y="1488"/>
                  <a:pt x="318" y="1488"/>
                  <a:pt x="318" y="1488"/>
                </a:cubicBezTo>
                <a:cubicBezTo>
                  <a:pt x="253" y="1513"/>
                  <a:pt x="253" y="1513"/>
                  <a:pt x="253" y="1513"/>
                </a:cubicBezTo>
                <a:cubicBezTo>
                  <a:pt x="245" y="1521"/>
                  <a:pt x="245" y="1521"/>
                  <a:pt x="237" y="1521"/>
                </a:cubicBezTo>
                <a:cubicBezTo>
                  <a:pt x="220" y="1521"/>
                  <a:pt x="204" y="1513"/>
                  <a:pt x="196" y="1497"/>
                </a:cubicBezTo>
                <a:cubicBezTo>
                  <a:pt x="131" y="1318"/>
                  <a:pt x="131" y="1318"/>
                  <a:pt x="131" y="1318"/>
                </a:cubicBezTo>
                <a:cubicBezTo>
                  <a:pt x="122" y="1301"/>
                  <a:pt x="131" y="1277"/>
                  <a:pt x="155" y="1269"/>
                </a:cubicBezTo>
                <a:cubicBezTo>
                  <a:pt x="220" y="1244"/>
                  <a:pt x="220" y="1244"/>
                  <a:pt x="220" y="1244"/>
                </a:cubicBezTo>
                <a:cubicBezTo>
                  <a:pt x="237" y="1236"/>
                  <a:pt x="245" y="1212"/>
                  <a:pt x="245" y="1196"/>
                </a:cubicBezTo>
                <a:cubicBezTo>
                  <a:pt x="237" y="1147"/>
                  <a:pt x="237" y="1098"/>
                  <a:pt x="237" y="1049"/>
                </a:cubicBezTo>
                <a:cubicBezTo>
                  <a:pt x="237" y="992"/>
                  <a:pt x="237" y="927"/>
                  <a:pt x="253" y="870"/>
                </a:cubicBezTo>
                <a:cubicBezTo>
                  <a:pt x="253" y="854"/>
                  <a:pt x="245" y="830"/>
                  <a:pt x="228" y="830"/>
                </a:cubicBezTo>
                <a:cubicBezTo>
                  <a:pt x="163" y="797"/>
                  <a:pt x="163" y="797"/>
                  <a:pt x="163" y="797"/>
                </a:cubicBezTo>
                <a:cubicBezTo>
                  <a:pt x="147" y="789"/>
                  <a:pt x="139" y="765"/>
                  <a:pt x="147" y="740"/>
                </a:cubicBezTo>
                <a:cubicBezTo>
                  <a:pt x="220" y="577"/>
                  <a:pt x="220" y="577"/>
                  <a:pt x="220" y="577"/>
                </a:cubicBezTo>
                <a:cubicBezTo>
                  <a:pt x="228" y="561"/>
                  <a:pt x="245" y="545"/>
                  <a:pt x="261" y="545"/>
                </a:cubicBezTo>
                <a:cubicBezTo>
                  <a:pt x="261" y="545"/>
                  <a:pt x="269" y="553"/>
                  <a:pt x="277" y="553"/>
                </a:cubicBezTo>
                <a:cubicBezTo>
                  <a:pt x="334" y="577"/>
                  <a:pt x="334" y="577"/>
                  <a:pt x="334" y="577"/>
                </a:cubicBezTo>
                <a:cubicBezTo>
                  <a:pt x="342" y="585"/>
                  <a:pt x="350" y="585"/>
                  <a:pt x="350" y="585"/>
                </a:cubicBezTo>
                <a:cubicBezTo>
                  <a:pt x="367" y="585"/>
                  <a:pt x="383" y="577"/>
                  <a:pt x="391" y="569"/>
                </a:cubicBezTo>
                <a:cubicBezTo>
                  <a:pt x="448" y="480"/>
                  <a:pt x="529" y="398"/>
                  <a:pt x="619" y="341"/>
                </a:cubicBezTo>
                <a:cubicBezTo>
                  <a:pt x="635" y="333"/>
                  <a:pt x="643" y="309"/>
                  <a:pt x="635" y="293"/>
                </a:cubicBezTo>
                <a:cubicBezTo>
                  <a:pt x="611" y="227"/>
                  <a:pt x="611" y="227"/>
                  <a:pt x="611" y="227"/>
                </a:cubicBezTo>
                <a:cubicBezTo>
                  <a:pt x="603" y="211"/>
                  <a:pt x="619" y="187"/>
                  <a:pt x="635" y="179"/>
                </a:cubicBezTo>
                <a:cubicBezTo>
                  <a:pt x="814" y="105"/>
                  <a:pt x="814" y="105"/>
                  <a:pt x="814" y="105"/>
                </a:cubicBezTo>
                <a:lnTo>
                  <a:pt x="822" y="105"/>
                </a:lnTo>
                <a:lnTo>
                  <a:pt x="1074" y="1529"/>
                </a:lnTo>
                <a:lnTo>
                  <a:pt x="1074" y="1529"/>
                </a:lnTo>
                <a:cubicBezTo>
                  <a:pt x="1091" y="1529"/>
                  <a:pt x="1107" y="1529"/>
                  <a:pt x="1115" y="1529"/>
                </a:cubicBezTo>
                <a:cubicBezTo>
                  <a:pt x="1213" y="1521"/>
                  <a:pt x="1294" y="1488"/>
                  <a:pt x="1367" y="1431"/>
                </a:cubicBezTo>
                <a:cubicBezTo>
                  <a:pt x="1392" y="1415"/>
                  <a:pt x="1416" y="1391"/>
                  <a:pt x="1441" y="1358"/>
                </a:cubicBezTo>
                <a:cubicBezTo>
                  <a:pt x="1497" y="1293"/>
                  <a:pt x="1538" y="1212"/>
                  <a:pt x="1554" y="1114"/>
                </a:cubicBezTo>
                <a:cubicBezTo>
                  <a:pt x="1554" y="1098"/>
                  <a:pt x="1554" y="1074"/>
                  <a:pt x="1554" y="1049"/>
                </a:cubicBezTo>
                <a:cubicBezTo>
                  <a:pt x="1554" y="1041"/>
                  <a:pt x="1554" y="1025"/>
                  <a:pt x="1554" y="1008"/>
                </a:cubicBezTo>
                <a:cubicBezTo>
                  <a:pt x="1546" y="919"/>
                  <a:pt x="1514" y="830"/>
                  <a:pt x="1457" y="765"/>
                </a:cubicBezTo>
                <a:cubicBezTo>
                  <a:pt x="1432" y="732"/>
                  <a:pt x="1408" y="708"/>
                  <a:pt x="1384" y="691"/>
                </a:cubicBezTo>
                <a:cubicBezTo>
                  <a:pt x="1318" y="626"/>
                  <a:pt x="1229" y="593"/>
                  <a:pt x="1139" y="577"/>
                </a:cubicBezTo>
                <a:cubicBezTo>
                  <a:pt x="1115" y="577"/>
                  <a:pt x="1099" y="577"/>
                  <a:pt x="1074" y="577"/>
                </a:cubicBezTo>
                <a:cubicBezTo>
                  <a:pt x="1066" y="577"/>
                  <a:pt x="1050" y="577"/>
                  <a:pt x="1034" y="577"/>
                </a:cubicBezTo>
                <a:cubicBezTo>
                  <a:pt x="944" y="585"/>
                  <a:pt x="855" y="618"/>
                  <a:pt x="781" y="675"/>
                </a:cubicBezTo>
                <a:cubicBezTo>
                  <a:pt x="757" y="691"/>
                  <a:pt x="733" y="716"/>
                  <a:pt x="708" y="748"/>
                </a:cubicBezTo>
                <a:cubicBezTo>
                  <a:pt x="651" y="813"/>
                  <a:pt x="611" y="895"/>
                  <a:pt x="603" y="992"/>
                </a:cubicBezTo>
                <a:cubicBezTo>
                  <a:pt x="603" y="1008"/>
                  <a:pt x="594" y="1033"/>
                  <a:pt x="594" y="1049"/>
                </a:cubicBezTo>
                <a:cubicBezTo>
                  <a:pt x="594" y="1065"/>
                  <a:pt x="603" y="1082"/>
                  <a:pt x="603" y="1098"/>
                </a:cubicBezTo>
                <a:cubicBezTo>
                  <a:pt x="611" y="1188"/>
                  <a:pt x="643" y="1277"/>
                  <a:pt x="700" y="1342"/>
                </a:cubicBezTo>
                <a:cubicBezTo>
                  <a:pt x="716" y="1374"/>
                  <a:pt x="741" y="1399"/>
                  <a:pt x="765" y="1415"/>
                </a:cubicBezTo>
                <a:cubicBezTo>
                  <a:pt x="838" y="1480"/>
                  <a:pt x="920" y="1513"/>
                  <a:pt x="1018" y="1529"/>
                </a:cubicBezTo>
                <a:cubicBezTo>
                  <a:pt x="1034" y="1529"/>
                  <a:pt x="1058" y="1529"/>
                  <a:pt x="1074" y="1529"/>
                </a:cubicBezTo>
                <a:lnTo>
                  <a:pt x="822" y="0"/>
                </a:lnTo>
                <a:lnTo>
                  <a:pt x="822" y="0"/>
                </a:lnTo>
                <a:lnTo>
                  <a:pt x="822" y="0"/>
                </a:lnTo>
                <a:cubicBezTo>
                  <a:pt x="806" y="0"/>
                  <a:pt x="790" y="0"/>
                  <a:pt x="773" y="8"/>
                </a:cubicBezTo>
                <a:cubicBezTo>
                  <a:pt x="594" y="73"/>
                  <a:pt x="594" y="73"/>
                  <a:pt x="594" y="73"/>
                </a:cubicBezTo>
                <a:cubicBezTo>
                  <a:pt x="562" y="89"/>
                  <a:pt x="529" y="114"/>
                  <a:pt x="513" y="154"/>
                </a:cubicBezTo>
                <a:cubicBezTo>
                  <a:pt x="497" y="187"/>
                  <a:pt x="497" y="227"/>
                  <a:pt x="513" y="268"/>
                </a:cubicBezTo>
                <a:cubicBezTo>
                  <a:pt x="521" y="284"/>
                  <a:pt x="521" y="284"/>
                  <a:pt x="521" y="284"/>
                </a:cubicBezTo>
                <a:cubicBezTo>
                  <a:pt x="448" y="333"/>
                  <a:pt x="383" y="390"/>
                  <a:pt x="334" y="455"/>
                </a:cubicBezTo>
                <a:cubicBezTo>
                  <a:pt x="318" y="455"/>
                  <a:pt x="318" y="455"/>
                  <a:pt x="318" y="455"/>
                </a:cubicBezTo>
                <a:cubicBezTo>
                  <a:pt x="302" y="447"/>
                  <a:pt x="277" y="439"/>
                  <a:pt x="261" y="439"/>
                </a:cubicBezTo>
                <a:cubicBezTo>
                  <a:pt x="196" y="439"/>
                  <a:pt x="147" y="472"/>
                  <a:pt x="122" y="528"/>
                </a:cubicBezTo>
                <a:cubicBezTo>
                  <a:pt x="49" y="699"/>
                  <a:pt x="49" y="699"/>
                  <a:pt x="49" y="699"/>
                </a:cubicBezTo>
                <a:cubicBezTo>
                  <a:pt x="9" y="773"/>
                  <a:pt x="49" y="862"/>
                  <a:pt x="122" y="895"/>
                </a:cubicBezTo>
                <a:cubicBezTo>
                  <a:pt x="139" y="903"/>
                  <a:pt x="139" y="903"/>
                  <a:pt x="139" y="903"/>
                </a:cubicBezTo>
                <a:cubicBezTo>
                  <a:pt x="131" y="951"/>
                  <a:pt x="122" y="1000"/>
                  <a:pt x="122" y="1049"/>
                </a:cubicBezTo>
                <a:cubicBezTo>
                  <a:pt x="122" y="1090"/>
                  <a:pt x="122" y="1122"/>
                  <a:pt x="131" y="1163"/>
                </a:cubicBezTo>
                <a:cubicBezTo>
                  <a:pt x="114" y="1163"/>
                  <a:pt x="114" y="1163"/>
                  <a:pt x="114" y="1163"/>
                </a:cubicBezTo>
                <a:cubicBezTo>
                  <a:pt x="41" y="1196"/>
                  <a:pt x="0" y="1285"/>
                  <a:pt x="33" y="1358"/>
                </a:cubicBezTo>
                <a:cubicBezTo>
                  <a:pt x="98" y="1529"/>
                  <a:pt x="98" y="1529"/>
                  <a:pt x="98" y="1529"/>
                </a:cubicBezTo>
                <a:cubicBezTo>
                  <a:pt x="122" y="1586"/>
                  <a:pt x="180" y="1627"/>
                  <a:pt x="237" y="1627"/>
                </a:cubicBezTo>
                <a:cubicBezTo>
                  <a:pt x="253" y="1627"/>
                  <a:pt x="277" y="1627"/>
                  <a:pt x="293" y="1619"/>
                </a:cubicBezTo>
                <a:cubicBezTo>
                  <a:pt x="302" y="1610"/>
                  <a:pt x="302" y="1610"/>
                  <a:pt x="302" y="1610"/>
                </a:cubicBezTo>
                <a:cubicBezTo>
                  <a:pt x="358" y="1684"/>
                  <a:pt x="415" y="1741"/>
                  <a:pt x="480" y="1797"/>
                </a:cubicBezTo>
                <a:cubicBezTo>
                  <a:pt x="472" y="1814"/>
                  <a:pt x="472" y="1814"/>
                  <a:pt x="472" y="1814"/>
                </a:cubicBezTo>
                <a:cubicBezTo>
                  <a:pt x="440" y="1887"/>
                  <a:pt x="480" y="1977"/>
                  <a:pt x="554" y="2009"/>
                </a:cubicBezTo>
                <a:cubicBezTo>
                  <a:pt x="725" y="2082"/>
                  <a:pt x="725" y="2082"/>
                  <a:pt x="725" y="2082"/>
                </a:cubicBezTo>
                <a:cubicBezTo>
                  <a:pt x="741" y="2090"/>
                  <a:pt x="765" y="2099"/>
                  <a:pt x="781" y="2099"/>
                </a:cubicBezTo>
                <a:cubicBezTo>
                  <a:pt x="846" y="2099"/>
                  <a:pt x="895" y="2058"/>
                  <a:pt x="920" y="2009"/>
                </a:cubicBezTo>
                <a:cubicBezTo>
                  <a:pt x="928" y="1993"/>
                  <a:pt x="928" y="1993"/>
                  <a:pt x="928" y="1993"/>
                </a:cubicBezTo>
                <a:cubicBezTo>
                  <a:pt x="977" y="2001"/>
                  <a:pt x="1026" y="2009"/>
                  <a:pt x="1074" y="2009"/>
                </a:cubicBezTo>
                <a:cubicBezTo>
                  <a:pt x="1115" y="2009"/>
                  <a:pt x="1148" y="2001"/>
                  <a:pt x="1180" y="2001"/>
                </a:cubicBezTo>
                <a:cubicBezTo>
                  <a:pt x="1188" y="2017"/>
                  <a:pt x="1188" y="2017"/>
                  <a:pt x="1188" y="2017"/>
                </a:cubicBezTo>
                <a:cubicBezTo>
                  <a:pt x="1213" y="2074"/>
                  <a:pt x="1270" y="2107"/>
                  <a:pt x="1327" y="2107"/>
                </a:cubicBezTo>
                <a:cubicBezTo>
                  <a:pt x="1343" y="2107"/>
                  <a:pt x="1367" y="2107"/>
                  <a:pt x="1384" y="2099"/>
                </a:cubicBezTo>
                <a:cubicBezTo>
                  <a:pt x="1554" y="2034"/>
                  <a:pt x="1554" y="2034"/>
                  <a:pt x="1554" y="2034"/>
                </a:cubicBezTo>
                <a:cubicBezTo>
                  <a:pt x="1636" y="2001"/>
                  <a:pt x="1668" y="1911"/>
                  <a:pt x="1644" y="1838"/>
                </a:cubicBezTo>
                <a:cubicBezTo>
                  <a:pt x="1636" y="1822"/>
                  <a:pt x="1636" y="1822"/>
                  <a:pt x="1636" y="1822"/>
                </a:cubicBezTo>
                <a:cubicBezTo>
                  <a:pt x="1709" y="1773"/>
                  <a:pt x="1766" y="1716"/>
                  <a:pt x="1823" y="1643"/>
                </a:cubicBezTo>
                <a:cubicBezTo>
                  <a:pt x="1831" y="1651"/>
                  <a:pt x="1831" y="1651"/>
                  <a:pt x="1831" y="1651"/>
                </a:cubicBezTo>
                <a:cubicBezTo>
                  <a:pt x="1855" y="1659"/>
                  <a:pt x="1872" y="1667"/>
                  <a:pt x="1896" y="1667"/>
                </a:cubicBezTo>
                <a:cubicBezTo>
                  <a:pt x="1953" y="1667"/>
                  <a:pt x="2010" y="1635"/>
                  <a:pt x="2034" y="1578"/>
                </a:cubicBezTo>
                <a:cubicBezTo>
                  <a:pt x="2108" y="1407"/>
                  <a:pt x="2108" y="1407"/>
                  <a:pt x="2108" y="1407"/>
                </a:cubicBezTo>
                <a:cubicBezTo>
                  <a:pt x="2124" y="1366"/>
                  <a:pt x="2124" y="1326"/>
                  <a:pt x="2108" y="1293"/>
                </a:cubicBezTo>
                <a:cubicBezTo>
                  <a:pt x="2099" y="1253"/>
                  <a:pt x="2067" y="1228"/>
                  <a:pt x="2034" y="1212"/>
                </a:cubicBezTo>
                <a:cubicBezTo>
                  <a:pt x="2018" y="1204"/>
                  <a:pt x="2018" y="1204"/>
                  <a:pt x="2018" y="1204"/>
                </a:cubicBezTo>
                <a:cubicBezTo>
                  <a:pt x="2026" y="1155"/>
                  <a:pt x="2026" y="1106"/>
                  <a:pt x="2026" y="1049"/>
                </a:cubicBezTo>
                <a:cubicBezTo>
                  <a:pt x="2026" y="1017"/>
                  <a:pt x="2026" y="984"/>
                  <a:pt x="2026" y="943"/>
                </a:cubicBezTo>
                <a:cubicBezTo>
                  <a:pt x="2034" y="943"/>
                  <a:pt x="2034" y="943"/>
                  <a:pt x="2034" y="943"/>
                </a:cubicBezTo>
                <a:cubicBezTo>
                  <a:pt x="2116" y="911"/>
                  <a:pt x="2148" y="821"/>
                  <a:pt x="2124" y="748"/>
                </a:cubicBezTo>
                <a:cubicBezTo>
                  <a:pt x="2059" y="577"/>
                  <a:pt x="2059" y="577"/>
                  <a:pt x="2059" y="577"/>
                </a:cubicBezTo>
                <a:cubicBezTo>
                  <a:pt x="2034" y="520"/>
                  <a:pt x="1977" y="480"/>
                  <a:pt x="1912" y="480"/>
                </a:cubicBezTo>
                <a:cubicBezTo>
                  <a:pt x="1896" y="480"/>
                  <a:pt x="1880" y="480"/>
                  <a:pt x="1863" y="488"/>
                </a:cubicBezTo>
                <a:cubicBezTo>
                  <a:pt x="1847" y="496"/>
                  <a:pt x="1847" y="496"/>
                  <a:pt x="1847" y="496"/>
                </a:cubicBezTo>
                <a:cubicBezTo>
                  <a:pt x="1798" y="423"/>
                  <a:pt x="1741" y="366"/>
                  <a:pt x="1668" y="309"/>
                </a:cubicBezTo>
                <a:cubicBezTo>
                  <a:pt x="1676" y="293"/>
                  <a:pt x="1676" y="293"/>
                  <a:pt x="1676" y="293"/>
                </a:cubicBezTo>
                <a:cubicBezTo>
                  <a:pt x="1693" y="260"/>
                  <a:pt x="1693" y="219"/>
                  <a:pt x="1676" y="179"/>
                </a:cubicBezTo>
                <a:cubicBezTo>
                  <a:pt x="1668" y="146"/>
                  <a:pt x="1636" y="114"/>
                  <a:pt x="1603" y="97"/>
                </a:cubicBezTo>
                <a:cubicBezTo>
                  <a:pt x="1432" y="24"/>
                  <a:pt x="1432" y="24"/>
                  <a:pt x="1432" y="24"/>
                </a:cubicBezTo>
                <a:cubicBezTo>
                  <a:pt x="1408" y="16"/>
                  <a:pt x="1392" y="8"/>
                  <a:pt x="1367" y="8"/>
                </a:cubicBezTo>
                <a:cubicBezTo>
                  <a:pt x="1310" y="8"/>
                  <a:pt x="1253" y="49"/>
                  <a:pt x="1229" y="97"/>
                </a:cubicBezTo>
                <a:cubicBezTo>
                  <a:pt x="1229" y="114"/>
                  <a:pt x="1229" y="114"/>
                  <a:pt x="1229" y="114"/>
                </a:cubicBezTo>
                <a:cubicBezTo>
                  <a:pt x="1180" y="105"/>
                  <a:pt x="1123" y="97"/>
                  <a:pt x="1074" y="97"/>
                </a:cubicBezTo>
                <a:cubicBezTo>
                  <a:pt x="1042" y="97"/>
                  <a:pt x="1009" y="105"/>
                  <a:pt x="969" y="105"/>
                </a:cubicBezTo>
                <a:cubicBezTo>
                  <a:pt x="960" y="89"/>
                  <a:pt x="960" y="89"/>
                  <a:pt x="960" y="89"/>
                </a:cubicBezTo>
                <a:cubicBezTo>
                  <a:pt x="944" y="32"/>
                  <a:pt x="887" y="0"/>
                  <a:pt x="822" y="0"/>
                </a:cubicBezTo>
                <a:lnTo>
                  <a:pt x="822" y="105"/>
                </a:lnTo>
                <a:close/>
                <a:moveTo>
                  <a:pt x="1074" y="1423"/>
                </a:moveTo>
                <a:lnTo>
                  <a:pt x="1074" y="1423"/>
                </a:lnTo>
                <a:cubicBezTo>
                  <a:pt x="1058" y="1423"/>
                  <a:pt x="1042" y="1423"/>
                  <a:pt x="1026" y="1423"/>
                </a:cubicBezTo>
                <a:cubicBezTo>
                  <a:pt x="960" y="1407"/>
                  <a:pt x="895" y="1383"/>
                  <a:pt x="838" y="1334"/>
                </a:cubicBezTo>
                <a:cubicBezTo>
                  <a:pt x="814" y="1318"/>
                  <a:pt x="798" y="1301"/>
                  <a:pt x="781" y="1277"/>
                </a:cubicBezTo>
                <a:cubicBezTo>
                  <a:pt x="741" y="1220"/>
                  <a:pt x="716" y="1155"/>
                  <a:pt x="708" y="1082"/>
                </a:cubicBezTo>
                <a:cubicBezTo>
                  <a:pt x="708" y="1074"/>
                  <a:pt x="708" y="1065"/>
                  <a:pt x="708" y="1049"/>
                </a:cubicBezTo>
                <a:cubicBezTo>
                  <a:pt x="708" y="1041"/>
                  <a:pt x="708" y="1025"/>
                  <a:pt x="708" y="1008"/>
                </a:cubicBezTo>
                <a:cubicBezTo>
                  <a:pt x="716" y="935"/>
                  <a:pt x="749" y="870"/>
                  <a:pt x="790" y="813"/>
                </a:cubicBezTo>
                <a:cubicBezTo>
                  <a:pt x="814" y="797"/>
                  <a:pt x="830" y="773"/>
                  <a:pt x="855" y="756"/>
                </a:cubicBezTo>
                <a:cubicBezTo>
                  <a:pt x="903" y="716"/>
                  <a:pt x="977" y="691"/>
                  <a:pt x="1042" y="683"/>
                </a:cubicBezTo>
                <a:cubicBezTo>
                  <a:pt x="1058" y="683"/>
                  <a:pt x="1066" y="683"/>
                  <a:pt x="1074" y="683"/>
                </a:cubicBezTo>
                <a:cubicBezTo>
                  <a:pt x="1091" y="683"/>
                  <a:pt x="1107" y="683"/>
                  <a:pt x="1123" y="683"/>
                </a:cubicBezTo>
                <a:cubicBezTo>
                  <a:pt x="1196" y="699"/>
                  <a:pt x="1261" y="724"/>
                  <a:pt x="1318" y="773"/>
                </a:cubicBezTo>
                <a:cubicBezTo>
                  <a:pt x="1335" y="789"/>
                  <a:pt x="1351" y="805"/>
                  <a:pt x="1367" y="830"/>
                </a:cubicBezTo>
                <a:cubicBezTo>
                  <a:pt x="1416" y="886"/>
                  <a:pt x="1441" y="951"/>
                  <a:pt x="1449" y="1025"/>
                </a:cubicBezTo>
                <a:cubicBezTo>
                  <a:pt x="1449" y="1033"/>
                  <a:pt x="1449" y="1041"/>
                  <a:pt x="1449" y="1049"/>
                </a:cubicBezTo>
                <a:cubicBezTo>
                  <a:pt x="1449" y="1065"/>
                  <a:pt x="1449" y="1082"/>
                  <a:pt x="1441" y="1098"/>
                </a:cubicBezTo>
                <a:cubicBezTo>
                  <a:pt x="1432" y="1171"/>
                  <a:pt x="1408" y="1236"/>
                  <a:pt x="1359" y="1293"/>
                </a:cubicBezTo>
                <a:cubicBezTo>
                  <a:pt x="1343" y="1309"/>
                  <a:pt x="1327" y="1334"/>
                  <a:pt x="1302" y="1350"/>
                </a:cubicBezTo>
                <a:cubicBezTo>
                  <a:pt x="1245" y="1391"/>
                  <a:pt x="1180" y="1415"/>
                  <a:pt x="1107" y="1423"/>
                </a:cubicBezTo>
                <a:cubicBezTo>
                  <a:pt x="1099" y="1423"/>
                  <a:pt x="1083" y="1423"/>
                  <a:pt x="1074" y="1423"/>
                </a:cubicBezTo>
                <a:close/>
              </a:path>
            </a:pathLst>
          </a:custGeom>
          <a:solidFill>
            <a:srgbClr val="373737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5" name="Freeform 180"/>
          <p:cNvSpPr>
            <a:spLocks noChangeArrowheads="1"/>
          </p:cNvSpPr>
          <p:nvPr/>
        </p:nvSpPr>
        <p:spPr bwMode="auto">
          <a:xfrm>
            <a:off x="5657018" y="2410822"/>
            <a:ext cx="877200" cy="1253142"/>
          </a:xfrm>
          <a:custGeom>
            <a:avLst/>
            <a:gdLst>
              <a:gd name="T0" fmla="*/ 700 w 1603"/>
              <a:gd name="T1" fmla="*/ 2293 h 2294"/>
              <a:gd name="T2" fmla="*/ 700 w 1603"/>
              <a:gd name="T3" fmla="*/ 2293 h 2294"/>
              <a:gd name="T4" fmla="*/ 692 w 1603"/>
              <a:gd name="T5" fmla="*/ 2293 h 2294"/>
              <a:gd name="T6" fmla="*/ 505 w 1603"/>
              <a:gd name="T7" fmla="*/ 2123 h 2294"/>
              <a:gd name="T8" fmla="*/ 505 w 1603"/>
              <a:gd name="T9" fmla="*/ 2123 h 2294"/>
              <a:gd name="T10" fmla="*/ 375 w 1603"/>
              <a:gd name="T11" fmla="*/ 2009 h 2294"/>
              <a:gd name="T12" fmla="*/ 375 w 1603"/>
              <a:gd name="T13" fmla="*/ 1944 h 2294"/>
              <a:gd name="T14" fmla="*/ 375 w 1603"/>
              <a:gd name="T15" fmla="*/ 1919 h 2294"/>
              <a:gd name="T16" fmla="*/ 334 w 1603"/>
              <a:gd name="T17" fmla="*/ 1822 h 2294"/>
              <a:gd name="T18" fmla="*/ 334 w 1603"/>
              <a:gd name="T19" fmla="*/ 1741 h 2294"/>
              <a:gd name="T20" fmla="*/ 375 w 1603"/>
              <a:gd name="T21" fmla="*/ 1644 h 2294"/>
              <a:gd name="T22" fmla="*/ 350 w 1603"/>
              <a:gd name="T23" fmla="*/ 1530 h 2294"/>
              <a:gd name="T24" fmla="*/ 261 w 1603"/>
              <a:gd name="T25" fmla="*/ 1416 h 2294"/>
              <a:gd name="T26" fmla="*/ 17 w 1603"/>
              <a:gd name="T27" fmla="*/ 977 h 2294"/>
              <a:gd name="T28" fmla="*/ 0 w 1603"/>
              <a:gd name="T29" fmla="*/ 781 h 2294"/>
              <a:gd name="T30" fmla="*/ 9 w 1603"/>
              <a:gd name="T31" fmla="*/ 724 h 2294"/>
              <a:gd name="T32" fmla="*/ 236 w 1603"/>
              <a:gd name="T33" fmla="*/ 236 h 2294"/>
              <a:gd name="T34" fmla="*/ 383 w 1603"/>
              <a:gd name="T35" fmla="*/ 122 h 2294"/>
              <a:gd name="T36" fmla="*/ 798 w 1603"/>
              <a:gd name="T37" fmla="*/ 0 h 2294"/>
              <a:gd name="T38" fmla="*/ 854 w 1603"/>
              <a:gd name="T39" fmla="*/ 0 h 2294"/>
              <a:gd name="T40" fmla="*/ 1008 w 1603"/>
              <a:gd name="T41" fmla="*/ 33 h 2294"/>
              <a:gd name="T42" fmla="*/ 1163 w 1603"/>
              <a:gd name="T43" fmla="*/ 98 h 2294"/>
              <a:gd name="T44" fmla="*/ 1301 w 1603"/>
              <a:gd name="T45" fmla="*/ 188 h 2294"/>
              <a:gd name="T46" fmla="*/ 1521 w 1603"/>
              <a:gd name="T47" fmla="*/ 472 h 2294"/>
              <a:gd name="T48" fmla="*/ 1578 w 1603"/>
              <a:gd name="T49" fmla="*/ 651 h 2294"/>
              <a:gd name="T50" fmla="*/ 1594 w 1603"/>
              <a:gd name="T51" fmla="*/ 781 h 2294"/>
              <a:gd name="T52" fmla="*/ 1456 w 1603"/>
              <a:gd name="T53" fmla="*/ 1269 h 2294"/>
              <a:gd name="T54" fmla="*/ 1326 w 1603"/>
              <a:gd name="T55" fmla="*/ 1416 h 2294"/>
              <a:gd name="T56" fmla="*/ 1244 w 1603"/>
              <a:gd name="T57" fmla="*/ 1530 h 2294"/>
              <a:gd name="T58" fmla="*/ 1220 w 1603"/>
              <a:gd name="T59" fmla="*/ 1611 h 2294"/>
              <a:gd name="T60" fmla="*/ 1220 w 1603"/>
              <a:gd name="T61" fmla="*/ 1644 h 2294"/>
              <a:gd name="T62" fmla="*/ 1261 w 1603"/>
              <a:gd name="T63" fmla="*/ 1741 h 2294"/>
              <a:gd name="T64" fmla="*/ 1261 w 1603"/>
              <a:gd name="T65" fmla="*/ 1814 h 2294"/>
              <a:gd name="T66" fmla="*/ 1220 w 1603"/>
              <a:gd name="T67" fmla="*/ 1919 h 2294"/>
              <a:gd name="T68" fmla="*/ 1220 w 1603"/>
              <a:gd name="T69" fmla="*/ 1944 h 2294"/>
              <a:gd name="T70" fmla="*/ 1220 w 1603"/>
              <a:gd name="T71" fmla="*/ 1992 h 2294"/>
              <a:gd name="T72" fmla="*/ 1122 w 1603"/>
              <a:gd name="T73" fmla="*/ 2123 h 2294"/>
              <a:gd name="T74" fmla="*/ 1090 w 1603"/>
              <a:gd name="T75" fmla="*/ 2123 h 2294"/>
              <a:gd name="T76" fmla="*/ 903 w 1603"/>
              <a:gd name="T77" fmla="*/ 2293 h 2294"/>
              <a:gd name="T78" fmla="*/ 903 w 1603"/>
              <a:gd name="T79" fmla="*/ 2293 h 2294"/>
              <a:gd name="T80" fmla="*/ 700 w 1603"/>
              <a:gd name="T81" fmla="*/ 2293 h 2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03" h="2294">
                <a:moveTo>
                  <a:pt x="700" y="2293"/>
                </a:moveTo>
                <a:lnTo>
                  <a:pt x="700" y="2293"/>
                </a:lnTo>
                <a:lnTo>
                  <a:pt x="692" y="2293"/>
                </a:lnTo>
                <a:cubicBezTo>
                  <a:pt x="603" y="2277"/>
                  <a:pt x="529" y="2212"/>
                  <a:pt x="505" y="2123"/>
                </a:cubicBezTo>
                <a:lnTo>
                  <a:pt x="505" y="2123"/>
                </a:lnTo>
                <a:cubicBezTo>
                  <a:pt x="440" y="2123"/>
                  <a:pt x="383" y="2074"/>
                  <a:pt x="375" y="2009"/>
                </a:cubicBezTo>
                <a:cubicBezTo>
                  <a:pt x="375" y="1984"/>
                  <a:pt x="375" y="1960"/>
                  <a:pt x="375" y="1944"/>
                </a:cubicBezTo>
                <a:cubicBezTo>
                  <a:pt x="375" y="1935"/>
                  <a:pt x="375" y="1927"/>
                  <a:pt x="375" y="1919"/>
                </a:cubicBezTo>
                <a:cubicBezTo>
                  <a:pt x="342" y="1895"/>
                  <a:pt x="334" y="1854"/>
                  <a:pt x="334" y="1822"/>
                </a:cubicBezTo>
                <a:cubicBezTo>
                  <a:pt x="334" y="1798"/>
                  <a:pt x="334" y="1766"/>
                  <a:pt x="334" y="1741"/>
                </a:cubicBezTo>
                <a:cubicBezTo>
                  <a:pt x="334" y="1701"/>
                  <a:pt x="342" y="1668"/>
                  <a:pt x="375" y="1644"/>
                </a:cubicBezTo>
                <a:cubicBezTo>
                  <a:pt x="367" y="1603"/>
                  <a:pt x="358" y="1562"/>
                  <a:pt x="350" y="1530"/>
                </a:cubicBezTo>
                <a:cubicBezTo>
                  <a:pt x="334" y="1489"/>
                  <a:pt x="301" y="1448"/>
                  <a:pt x="261" y="1416"/>
                </a:cubicBezTo>
                <a:cubicBezTo>
                  <a:pt x="131" y="1294"/>
                  <a:pt x="49" y="1147"/>
                  <a:pt x="17" y="977"/>
                </a:cubicBezTo>
                <a:cubicBezTo>
                  <a:pt x="0" y="911"/>
                  <a:pt x="0" y="846"/>
                  <a:pt x="0" y="781"/>
                </a:cubicBezTo>
                <a:cubicBezTo>
                  <a:pt x="0" y="765"/>
                  <a:pt x="0" y="741"/>
                  <a:pt x="9" y="724"/>
                </a:cubicBezTo>
                <a:cubicBezTo>
                  <a:pt x="25" y="537"/>
                  <a:pt x="106" y="374"/>
                  <a:pt x="236" y="236"/>
                </a:cubicBezTo>
                <a:cubicBezTo>
                  <a:pt x="277" y="196"/>
                  <a:pt x="326" y="155"/>
                  <a:pt x="383" y="122"/>
                </a:cubicBezTo>
                <a:cubicBezTo>
                  <a:pt x="513" y="41"/>
                  <a:pt x="651" y="0"/>
                  <a:pt x="798" y="0"/>
                </a:cubicBezTo>
                <a:cubicBezTo>
                  <a:pt x="813" y="0"/>
                  <a:pt x="837" y="0"/>
                  <a:pt x="854" y="0"/>
                </a:cubicBezTo>
                <a:cubicBezTo>
                  <a:pt x="911" y="8"/>
                  <a:pt x="960" y="16"/>
                  <a:pt x="1008" y="33"/>
                </a:cubicBezTo>
                <a:cubicBezTo>
                  <a:pt x="1065" y="49"/>
                  <a:pt x="1122" y="65"/>
                  <a:pt x="1163" y="98"/>
                </a:cubicBezTo>
                <a:cubicBezTo>
                  <a:pt x="1220" y="122"/>
                  <a:pt x="1261" y="155"/>
                  <a:pt x="1301" y="188"/>
                </a:cubicBezTo>
                <a:cubicBezTo>
                  <a:pt x="1391" y="261"/>
                  <a:pt x="1464" y="358"/>
                  <a:pt x="1521" y="472"/>
                </a:cubicBezTo>
                <a:cubicBezTo>
                  <a:pt x="1545" y="529"/>
                  <a:pt x="1561" y="586"/>
                  <a:pt x="1578" y="651"/>
                </a:cubicBezTo>
                <a:cubicBezTo>
                  <a:pt x="1586" y="692"/>
                  <a:pt x="1586" y="741"/>
                  <a:pt x="1594" y="781"/>
                </a:cubicBezTo>
                <a:cubicBezTo>
                  <a:pt x="1602" y="952"/>
                  <a:pt x="1553" y="1115"/>
                  <a:pt x="1456" y="1269"/>
                </a:cubicBezTo>
                <a:cubicBezTo>
                  <a:pt x="1423" y="1318"/>
                  <a:pt x="1374" y="1367"/>
                  <a:pt x="1326" y="1416"/>
                </a:cubicBezTo>
                <a:cubicBezTo>
                  <a:pt x="1285" y="1448"/>
                  <a:pt x="1261" y="1489"/>
                  <a:pt x="1244" y="1530"/>
                </a:cubicBezTo>
                <a:cubicBezTo>
                  <a:pt x="1236" y="1554"/>
                  <a:pt x="1228" y="1587"/>
                  <a:pt x="1220" y="1611"/>
                </a:cubicBezTo>
                <a:cubicBezTo>
                  <a:pt x="1220" y="1619"/>
                  <a:pt x="1220" y="1627"/>
                  <a:pt x="1220" y="1644"/>
                </a:cubicBezTo>
                <a:cubicBezTo>
                  <a:pt x="1244" y="1668"/>
                  <a:pt x="1261" y="1701"/>
                  <a:pt x="1261" y="1741"/>
                </a:cubicBezTo>
                <a:cubicBezTo>
                  <a:pt x="1261" y="1766"/>
                  <a:pt x="1261" y="1790"/>
                  <a:pt x="1261" y="1814"/>
                </a:cubicBezTo>
                <a:cubicBezTo>
                  <a:pt x="1261" y="1854"/>
                  <a:pt x="1244" y="1895"/>
                  <a:pt x="1220" y="1919"/>
                </a:cubicBezTo>
                <a:cubicBezTo>
                  <a:pt x="1220" y="1927"/>
                  <a:pt x="1220" y="1935"/>
                  <a:pt x="1220" y="1944"/>
                </a:cubicBezTo>
                <a:cubicBezTo>
                  <a:pt x="1220" y="1960"/>
                  <a:pt x="1220" y="1976"/>
                  <a:pt x="1220" y="1992"/>
                </a:cubicBezTo>
                <a:cubicBezTo>
                  <a:pt x="1220" y="2057"/>
                  <a:pt x="1179" y="2106"/>
                  <a:pt x="1122" y="2123"/>
                </a:cubicBezTo>
                <a:cubicBezTo>
                  <a:pt x="1114" y="2123"/>
                  <a:pt x="1098" y="2123"/>
                  <a:pt x="1090" y="2123"/>
                </a:cubicBezTo>
                <a:cubicBezTo>
                  <a:pt x="1065" y="2212"/>
                  <a:pt x="992" y="2277"/>
                  <a:pt x="903" y="2293"/>
                </a:cubicBezTo>
                <a:lnTo>
                  <a:pt x="903" y="2293"/>
                </a:lnTo>
                <a:lnTo>
                  <a:pt x="700" y="2293"/>
                </a:lnTo>
              </a:path>
            </a:pathLst>
          </a:custGeom>
          <a:solidFill>
            <a:srgbClr val="74798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" name="Freeform 181"/>
          <p:cNvSpPr>
            <a:spLocks noChangeArrowheads="1"/>
          </p:cNvSpPr>
          <p:nvPr/>
        </p:nvSpPr>
        <p:spPr bwMode="auto">
          <a:xfrm>
            <a:off x="5625689" y="2384314"/>
            <a:ext cx="935037" cy="1310980"/>
          </a:xfrm>
          <a:custGeom>
            <a:avLst/>
            <a:gdLst>
              <a:gd name="T0" fmla="*/ 855 w 1709"/>
              <a:gd name="T1" fmla="*/ 106 h 2400"/>
              <a:gd name="T2" fmla="*/ 1049 w 1709"/>
              <a:gd name="T3" fmla="*/ 131 h 2400"/>
              <a:gd name="T4" fmla="*/ 1326 w 1709"/>
              <a:gd name="T5" fmla="*/ 277 h 2400"/>
              <a:gd name="T6" fmla="*/ 1578 w 1709"/>
              <a:gd name="T7" fmla="*/ 708 h 2400"/>
              <a:gd name="T8" fmla="*/ 1464 w 1709"/>
              <a:gd name="T9" fmla="*/ 1286 h 2400"/>
              <a:gd name="T10" fmla="*/ 1252 w 1709"/>
              <a:gd name="T11" fmla="*/ 1562 h 2400"/>
              <a:gd name="T12" fmla="*/ 1220 w 1709"/>
              <a:gd name="T13" fmla="*/ 1709 h 2400"/>
              <a:gd name="T14" fmla="*/ 1261 w 1709"/>
              <a:gd name="T15" fmla="*/ 1790 h 2400"/>
              <a:gd name="T16" fmla="*/ 1228 w 1709"/>
              <a:gd name="T17" fmla="*/ 1936 h 2400"/>
              <a:gd name="T18" fmla="*/ 1220 w 1709"/>
              <a:gd name="T19" fmla="*/ 2041 h 2400"/>
              <a:gd name="T20" fmla="*/ 1114 w 1709"/>
              <a:gd name="T21" fmla="*/ 2123 h 2400"/>
              <a:gd name="T22" fmla="*/ 951 w 1709"/>
              <a:gd name="T23" fmla="*/ 2286 h 2400"/>
              <a:gd name="T24" fmla="*/ 749 w 1709"/>
              <a:gd name="T25" fmla="*/ 2286 h 2400"/>
              <a:gd name="T26" fmla="*/ 611 w 1709"/>
              <a:gd name="T27" fmla="*/ 2131 h 2400"/>
              <a:gd name="T28" fmla="*/ 578 w 1709"/>
              <a:gd name="T29" fmla="*/ 2123 h 2400"/>
              <a:gd name="T30" fmla="*/ 562 w 1709"/>
              <a:gd name="T31" fmla="*/ 2123 h 2400"/>
              <a:gd name="T32" fmla="*/ 481 w 1709"/>
              <a:gd name="T33" fmla="*/ 1952 h 2400"/>
              <a:gd name="T34" fmla="*/ 440 w 1709"/>
              <a:gd name="T35" fmla="*/ 1871 h 2400"/>
              <a:gd name="T36" fmla="*/ 472 w 1709"/>
              <a:gd name="T37" fmla="*/ 1725 h 2400"/>
              <a:gd name="T38" fmla="*/ 456 w 1709"/>
              <a:gd name="T39" fmla="*/ 1562 h 2400"/>
              <a:gd name="T40" fmla="*/ 123 w 1709"/>
              <a:gd name="T41" fmla="*/ 1009 h 2400"/>
              <a:gd name="T42" fmla="*/ 114 w 1709"/>
              <a:gd name="T43" fmla="*/ 781 h 2400"/>
              <a:gd name="T44" fmla="*/ 472 w 1709"/>
              <a:gd name="T45" fmla="*/ 212 h 2400"/>
              <a:gd name="T46" fmla="*/ 855 w 1709"/>
              <a:gd name="T47" fmla="*/ 0 h 2400"/>
              <a:gd name="T48" fmla="*/ 855 w 1709"/>
              <a:gd name="T49" fmla="*/ 0 h 2400"/>
              <a:gd name="T50" fmla="*/ 253 w 1709"/>
              <a:gd name="T51" fmla="*/ 245 h 2400"/>
              <a:gd name="T52" fmla="*/ 0 w 1709"/>
              <a:gd name="T53" fmla="*/ 830 h 2400"/>
              <a:gd name="T54" fmla="*/ 285 w 1709"/>
              <a:gd name="T55" fmla="*/ 1506 h 2400"/>
              <a:gd name="T56" fmla="*/ 375 w 1709"/>
              <a:gd name="T57" fmla="*/ 1668 h 2400"/>
              <a:gd name="T58" fmla="*/ 334 w 1709"/>
              <a:gd name="T59" fmla="*/ 1871 h 2400"/>
              <a:gd name="T60" fmla="*/ 375 w 1709"/>
              <a:gd name="T61" fmla="*/ 1993 h 2400"/>
              <a:gd name="T62" fmla="*/ 521 w 1709"/>
              <a:gd name="T63" fmla="*/ 2229 h 2400"/>
              <a:gd name="T64" fmla="*/ 741 w 1709"/>
              <a:gd name="T65" fmla="*/ 2391 h 2400"/>
              <a:gd name="T66" fmla="*/ 749 w 1709"/>
              <a:gd name="T67" fmla="*/ 2399 h 2400"/>
              <a:gd name="T68" fmla="*/ 951 w 1709"/>
              <a:gd name="T69" fmla="*/ 2399 h 2400"/>
              <a:gd name="T70" fmla="*/ 968 w 1709"/>
              <a:gd name="T71" fmla="*/ 2391 h 2400"/>
              <a:gd name="T72" fmla="*/ 1195 w 1709"/>
              <a:gd name="T73" fmla="*/ 2220 h 2400"/>
              <a:gd name="T74" fmla="*/ 1334 w 1709"/>
              <a:gd name="T75" fmla="*/ 1993 h 2400"/>
              <a:gd name="T76" fmla="*/ 1375 w 1709"/>
              <a:gd name="T77" fmla="*/ 1863 h 2400"/>
              <a:gd name="T78" fmla="*/ 1334 w 1709"/>
              <a:gd name="T79" fmla="*/ 1668 h 2400"/>
              <a:gd name="T80" fmla="*/ 1350 w 1709"/>
              <a:gd name="T81" fmla="*/ 1603 h 2400"/>
              <a:gd name="T82" fmla="*/ 1553 w 1709"/>
              <a:gd name="T83" fmla="*/ 1351 h 2400"/>
              <a:gd name="T84" fmla="*/ 1684 w 1709"/>
              <a:gd name="T85" fmla="*/ 684 h 2400"/>
              <a:gd name="T86" fmla="*/ 1391 w 1709"/>
              <a:gd name="T87" fmla="*/ 196 h 2400"/>
              <a:gd name="T88" fmla="*/ 1082 w 1709"/>
              <a:gd name="T89" fmla="*/ 25 h 2400"/>
              <a:gd name="T90" fmla="*/ 855 w 1709"/>
              <a:gd name="T91" fmla="*/ 0 h 2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09" h="2400">
                <a:moveTo>
                  <a:pt x="855" y="106"/>
                </a:moveTo>
                <a:lnTo>
                  <a:pt x="855" y="106"/>
                </a:lnTo>
                <a:cubicBezTo>
                  <a:pt x="870" y="106"/>
                  <a:pt x="886" y="106"/>
                  <a:pt x="911" y="106"/>
                </a:cubicBezTo>
                <a:cubicBezTo>
                  <a:pt x="960" y="114"/>
                  <a:pt x="1008" y="114"/>
                  <a:pt x="1049" y="131"/>
                </a:cubicBezTo>
                <a:cubicBezTo>
                  <a:pt x="1098" y="147"/>
                  <a:pt x="1147" y="163"/>
                  <a:pt x="1195" y="188"/>
                </a:cubicBezTo>
                <a:cubicBezTo>
                  <a:pt x="1244" y="212"/>
                  <a:pt x="1285" y="245"/>
                  <a:pt x="1326" y="277"/>
                </a:cubicBezTo>
                <a:cubicBezTo>
                  <a:pt x="1415" y="350"/>
                  <a:pt x="1480" y="440"/>
                  <a:pt x="1529" y="546"/>
                </a:cubicBezTo>
                <a:cubicBezTo>
                  <a:pt x="1553" y="594"/>
                  <a:pt x="1570" y="651"/>
                  <a:pt x="1578" y="708"/>
                </a:cubicBezTo>
                <a:cubicBezTo>
                  <a:pt x="1586" y="749"/>
                  <a:pt x="1594" y="790"/>
                  <a:pt x="1594" y="830"/>
                </a:cubicBezTo>
                <a:cubicBezTo>
                  <a:pt x="1602" y="993"/>
                  <a:pt x="1553" y="1148"/>
                  <a:pt x="1464" y="1286"/>
                </a:cubicBezTo>
                <a:cubicBezTo>
                  <a:pt x="1431" y="1343"/>
                  <a:pt x="1391" y="1383"/>
                  <a:pt x="1342" y="1424"/>
                </a:cubicBezTo>
                <a:cubicBezTo>
                  <a:pt x="1301" y="1465"/>
                  <a:pt x="1269" y="1514"/>
                  <a:pt x="1252" y="1562"/>
                </a:cubicBezTo>
                <a:cubicBezTo>
                  <a:pt x="1236" y="1587"/>
                  <a:pt x="1228" y="1619"/>
                  <a:pt x="1228" y="1652"/>
                </a:cubicBezTo>
                <a:cubicBezTo>
                  <a:pt x="1220" y="1668"/>
                  <a:pt x="1220" y="1693"/>
                  <a:pt x="1220" y="1709"/>
                </a:cubicBezTo>
                <a:cubicBezTo>
                  <a:pt x="1220" y="1717"/>
                  <a:pt x="1228" y="1717"/>
                  <a:pt x="1228" y="1717"/>
                </a:cubicBezTo>
                <a:cubicBezTo>
                  <a:pt x="1252" y="1741"/>
                  <a:pt x="1261" y="1766"/>
                  <a:pt x="1261" y="1790"/>
                </a:cubicBezTo>
                <a:cubicBezTo>
                  <a:pt x="1261" y="1815"/>
                  <a:pt x="1261" y="1839"/>
                  <a:pt x="1261" y="1863"/>
                </a:cubicBezTo>
                <a:cubicBezTo>
                  <a:pt x="1261" y="1895"/>
                  <a:pt x="1252" y="1919"/>
                  <a:pt x="1228" y="1936"/>
                </a:cubicBezTo>
                <a:cubicBezTo>
                  <a:pt x="1228" y="1944"/>
                  <a:pt x="1220" y="1944"/>
                  <a:pt x="1220" y="1952"/>
                </a:cubicBezTo>
                <a:cubicBezTo>
                  <a:pt x="1220" y="1984"/>
                  <a:pt x="1220" y="2009"/>
                  <a:pt x="1220" y="2041"/>
                </a:cubicBezTo>
                <a:cubicBezTo>
                  <a:pt x="1220" y="2074"/>
                  <a:pt x="1203" y="2106"/>
                  <a:pt x="1171" y="2115"/>
                </a:cubicBezTo>
                <a:cubicBezTo>
                  <a:pt x="1155" y="2123"/>
                  <a:pt x="1130" y="2123"/>
                  <a:pt x="1114" y="2123"/>
                </a:cubicBezTo>
                <a:cubicBezTo>
                  <a:pt x="1098" y="2123"/>
                  <a:pt x="1098" y="2123"/>
                  <a:pt x="1098" y="2139"/>
                </a:cubicBezTo>
                <a:cubicBezTo>
                  <a:pt x="1082" y="2220"/>
                  <a:pt x="1025" y="2277"/>
                  <a:pt x="951" y="2286"/>
                </a:cubicBezTo>
                <a:cubicBezTo>
                  <a:pt x="757" y="2286"/>
                  <a:pt x="757" y="2286"/>
                  <a:pt x="757" y="2286"/>
                </a:cubicBezTo>
                <a:cubicBezTo>
                  <a:pt x="757" y="2286"/>
                  <a:pt x="757" y="2286"/>
                  <a:pt x="749" y="2286"/>
                </a:cubicBezTo>
                <a:cubicBezTo>
                  <a:pt x="684" y="2277"/>
                  <a:pt x="627" y="2220"/>
                  <a:pt x="619" y="2155"/>
                </a:cubicBezTo>
                <a:cubicBezTo>
                  <a:pt x="611" y="2147"/>
                  <a:pt x="611" y="2139"/>
                  <a:pt x="611" y="2131"/>
                </a:cubicBezTo>
                <a:cubicBezTo>
                  <a:pt x="611" y="2123"/>
                  <a:pt x="603" y="2123"/>
                  <a:pt x="603" y="2123"/>
                </a:cubicBezTo>
                <a:cubicBezTo>
                  <a:pt x="595" y="2123"/>
                  <a:pt x="586" y="2123"/>
                  <a:pt x="578" y="2123"/>
                </a:cubicBezTo>
                <a:cubicBezTo>
                  <a:pt x="570" y="2123"/>
                  <a:pt x="570" y="2123"/>
                  <a:pt x="562" y="2123"/>
                </a:cubicBezTo>
                <a:lnTo>
                  <a:pt x="562" y="2123"/>
                </a:lnTo>
                <a:cubicBezTo>
                  <a:pt x="521" y="2123"/>
                  <a:pt x="489" y="2090"/>
                  <a:pt x="489" y="2049"/>
                </a:cubicBezTo>
                <a:cubicBezTo>
                  <a:pt x="481" y="2017"/>
                  <a:pt x="489" y="1984"/>
                  <a:pt x="481" y="1952"/>
                </a:cubicBezTo>
                <a:cubicBezTo>
                  <a:pt x="481" y="1944"/>
                  <a:pt x="481" y="1944"/>
                  <a:pt x="481" y="1936"/>
                </a:cubicBezTo>
                <a:cubicBezTo>
                  <a:pt x="456" y="1919"/>
                  <a:pt x="440" y="1895"/>
                  <a:pt x="440" y="1871"/>
                </a:cubicBezTo>
                <a:cubicBezTo>
                  <a:pt x="440" y="1847"/>
                  <a:pt x="440" y="1815"/>
                  <a:pt x="440" y="1790"/>
                </a:cubicBezTo>
                <a:cubicBezTo>
                  <a:pt x="440" y="1766"/>
                  <a:pt x="456" y="1741"/>
                  <a:pt x="472" y="1725"/>
                </a:cubicBezTo>
                <a:cubicBezTo>
                  <a:pt x="481" y="1717"/>
                  <a:pt x="481" y="1709"/>
                  <a:pt x="481" y="1701"/>
                </a:cubicBezTo>
                <a:cubicBezTo>
                  <a:pt x="481" y="1652"/>
                  <a:pt x="472" y="1603"/>
                  <a:pt x="456" y="1562"/>
                </a:cubicBezTo>
                <a:cubicBezTo>
                  <a:pt x="432" y="1506"/>
                  <a:pt x="399" y="1465"/>
                  <a:pt x="358" y="1424"/>
                </a:cubicBezTo>
                <a:cubicBezTo>
                  <a:pt x="237" y="1310"/>
                  <a:pt x="155" y="1172"/>
                  <a:pt x="123" y="1009"/>
                </a:cubicBezTo>
                <a:cubicBezTo>
                  <a:pt x="114" y="952"/>
                  <a:pt x="106" y="895"/>
                  <a:pt x="114" y="830"/>
                </a:cubicBezTo>
                <a:cubicBezTo>
                  <a:pt x="114" y="814"/>
                  <a:pt x="114" y="798"/>
                  <a:pt x="114" y="781"/>
                </a:cubicBezTo>
                <a:cubicBezTo>
                  <a:pt x="139" y="603"/>
                  <a:pt x="212" y="448"/>
                  <a:pt x="334" y="326"/>
                </a:cubicBezTo>
                <a:cubicBezTo>
                  <a:pt x="375" y="285"/>
                  <a:pt x="424" y="245"/>
                  <a:pt x="472" y="212"/>
                </a:cubicBezTo>
                <a:cubicBezTo>
                  <a:pt x="586" y="139"/>
                  <a:pt x="716" y="106"/>
                  <a:pt x="855" y="106"/>
                </a:cubicBezTo>
                <a:lnTo>
                  <a:pt x="855" y="0"/>
                </a:lnTo>
                <a:lnTo>
                  <a:pt x="855" y="0"/>
                </a:lnTo>
                <a:lnTo>
                  <a:pt x="855" y="0"/>
                </a:lnTo>
                <a:cubicBezTo>
                  <a:pt x="692" y="0"/>
                  <a:pt x="546" y="41"/>
                  <a:pt x="415" y="122"/>
                </a:cubicBezTo>
                <a:cubicBezTo>
                  <a:pt x="350" y="163"/>
                  <a:pt x="302" y="204"/>
                  <a:pt x="253" y="245"/>
                </a:cubicBezTo>
                <a:cubicBezTo>
                  <a:pt x="114" y="391"/>
                  <a:pt x="33" y="570"/>
                  <a:pt x="9" y="765"/>
                </a:cubicBezTo>
                <a:cubicBezTo>
                  <a:pt x="9" y="790"/>
                  <a:pt x="9" y="806"/>
                  <a:pt x="0" y="830"/>
                </a:cubicBezTo>
                <a:cubicBezTo>
                  <a:pt x="0" y="895"/>
                  <a:pt x="9" y="969"/>
                  <a:pt x="17" y="1034"/>
                </a:cubicBezTo>
                <a:cubicBezTo>
                  <a:pt x="57" y="1213"/>
                  <a:pt x="147" y="1375"/>
                  <a:pt x="285" y="1506"/>
                </a:cubicBezTo>
                <a:cubicBezTo>
                  <a:pt x="318" y="1530"/>
                  <a:pt x="342" y="1562"/>
                  <a:pt x="358" y="1603"/>
                </a:cubicBezTo>
                <a:cubicBezTo>
                  <a:pt x="367" y="1627"/>
                  <a:pt x="367" y="1644"/>
                  <a:pt x="375" y="1668"/>
                </a:cubicBezTo>
                <a:cubicBezTo>
                  <a:pt x="350" y="1709"/>
                  <a:pt x="334" y="1750"/>
                  <a:pt x="334" y="1790"/>
                </a:cubicBezTo>
                <a:cubicBezTo>
                  <a:pt x="334" y="1815"/>
                  <a:pt x="334" y="1847"/>
                  <a:pt x="334" y="1871"/>
                </a:cubicBezTo>
                <a:cubicBezTo>
                  <a:pt x="334" y="1911"/>
                  <a:pt x="350" y="1952"/>
                  <a:pt x="375" y="1993"/>
                </a:cubicBezTo>
                <a:lnTo>
                  <a:pt x="375" y="1993"/>
                </a:lnTo>
                <a:cubicBezTo>
                  <a:pt x="375" y="2009"/>
                  <a:pt x="375" y="2033"/>
                  <a:pt x="375" y="2058"/>
                </a:cubicBezTo>
                <a:cubicBezTo>
                  <a:pt x="383" y="2147"/>
                  <a:pt x="448" y="2212"/>
                  <a:pt x="521" y="2229"/>
                </a:cubicBezTo>
                <a:cubicBezTo>
                  <a:pt x="562" y="2318"/>
                  <a:pt x="643" y="2383"/>
                  <a:pt x="741" y="2391"/>
                </a:cubicBezTo>
                <a:lnTo>
                  <a:pt x="741" y="2391"/>
                </a:lnTo>
                <a:lnTo>
                  <a:pt x="741" y="2391"/>
                </a:lnTo>
                <a:cubicBezTo>
                  <a:pt x="749" y="2399"/>
                  <a:pt x="749" y="2399"/>
                  <a:pt x="749" y="2399"/>
                </a:cubicBezTo>
                <a:cubicBezTo>
                  <a:pt x="757" y="2399"/>
                  <a:pt x="757" y="2399"/>
                  <a:pt x="757" y="2399"/>
                </a:cubicBezTo>
                <a:cubicBezTo>
                  <a:pt x="951" y="2399"/>
                  <a:pt x="951" y="2399"/>
                  <a:pt x="951" y="2399"/>
                </a:cubicBezTo>
                <a:cubicBezTo>
                  <a:pt x="960" y="2399"/>
                  <a:pt x="960" y="2399"/>
                  <a:pt x="960" y="2399"/>
                </a:cubicBezTo>
                <a:cubicBezTo>
                  <a:pt x="968" y="2391"/>
                  <a:pt x="968" y="2391"/>
                  <a:pt x="968" y="2391"/>
                </a:cubicBezTo>
                <a:cubicBezTo>
                  <a:pt x="1065" y="2375"/>
                  <a:pt x="1147" y="2318"/>
                  <a:pt x="1187" y="2229"/>
                </a:cubicBezTo>
                <a:cubicBezTo>
                  <a:pt x="1187" y="2220"/>
                  <a:pt x="1187" y="2220"/>
                  <a:pt x="1195" y="2220"/>
                </a:cubicBezTo>
                <a:cubicBezTo>
                  <a:pt x="1277" y="2204"/>
                  <a:pt x="1326" y="2131"/>
                  <a:pt x="1334" y="2041"/>
                </a:cubicBezTo>
                <a:cubicBezTo>
                  <a:pt x="1334" y="2025"/>
                  <a:pt x="1334" y="2009"/>
                  <a:pt x="1334" y="1993"/>
                </a:cubicBezTo>
                <a:lnTo>
                  <a:pt x="1334" y="1993"/>
                </a:lnTo>
                <a:cubicBezTo>
                  <a:pt x="1358" y="1952"/>
                  <a:pt x="1375" y="1911"/>
                  <a:pt x="1375" y="1863"/>
                </a:cubicBezTo>
                <a:cubicBezTo>
                  <a:pt x="1375" y="1839"/>
                  <a:pt x="1375" y="1815"/>
                  <a:pt x="1375" y="1790"/>
                </a:cubicBezTo>
                <a:cubicBezTo>
                  <a:pt x="1375" y="1750"/>
                  <a:pt x="1358" y="1709"/>
                  <a:pt x="1334" y="1668"/>
                </a:cubicBezTo>
                <a:lnTo>
                  <a:pt x="1334" y="1668"/>
                </a:lnTo>
                <a:cubicBezTo>
                  <a:pt x="1334" y="1644"/>
                  <a:pt x="1342" y="1619"/>
                  <a:pt x="1350" y="1603"/>
                </a:cubicBezTo>
                <a:cubicBezTo>
                  <a:pt x="1366" y="1571"/>
                  <a:pt x="1391" y="1538"/>
                  <a:pt x="1423" y="1506"/>
                </a:cubicBezTo>
                <a:cubicBezTo>
                  <a:pt x="1472" y="1457"/>
                  <a:pt x="1521" y="1400"/>
                  <a:pt x="1553" y="1351"/>
                </a:cubicBezTo>
                <a:cubicBezTo>
                  <a:pt x="1659" y="1188"/>
                  <a:pt x="1708" y="1009"/>
                  <a:pt x="1700" y="830"/>
                </a:cubicBezTo>
                <a:cubicBezTo>
                  <a:pt x="1700" y="781"/>
                  <a:pt x="1692" y="733"/>
                  <a:pt x="1684" y="684"/>
                </a:cubicBezTo>
                <a:cubicBezTo>
                  <a:pt x="1675" y="619"/>
                  <a:pt x="1651" y="554"/>
                  <a:pt x="1627" y="497"/>
                </a:cubicBezTo>
                <a:cubicBezTo>
                  <a:pt x="1570" y="383"/>
                  <a:pt x="1496" y="277"/>
                  <a:pt x="1391" y="196"/>
                </a:cubicBezTo>
                <a:cubicBezTo>
                  <a:pt x="1350" y="155"/>
                  <a:pt x="1301" y="122"/>
                  <a:pt x="1244" y="98"/>
                </a:cubicBezTo>
                <a:cubicBezTo>
                  <a:pt x="1195" y="65"/>
                  <a:pt x="1147" y="49"/>
                  <a:pt x="1082" y="25"/>
                </a:cubicBezTo>
                <a:cubicBezTo>
                  <a:pt x="1033" y="17"/>
                  <a:pt x="976" y="0"/>
                  <a:pt x="911" y="0"/>
                </a:cubicBezTo>
                <a:cubicBezTo>
                  <a:pt x="894" y="0"/>
                  <a:pt x="870" y="0"/>
                  <a:pt x="855" y="0"/>
                </a:cubicBezTo>
                <a:lnTo>
                  <a:pt x="855" y="106"/>
                </a:lnTo>
              </a:path>
            </a:pathLst>
          </a:custGeom>
          <a:solidFill>
            <a:srgbClr val="373737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" name="Freeform 182"/>
          <p:cNvSpPr>
            <a:spLocks noChangeArrowheads="1"/>
          </p:cNvSpPr>
          <p:nvPr/>
        </p:nvSpPr>
        <p:spPr bwMode="auto">
          <a:xfrm>
            <a:off x="10170740" y="2410822"/>
            <a:ext cx="872380" cy="1253142"/>
          </a:xfrm>
          <a:custGeom>
            <a:avLst/>
            <a:gdLst>
              <a:gd name="T0" fmla="*/ 691 w 1595"/>
              <a:gd name="T1" fmla="*/ 2293 h 2294"/>
              <a:gd name="T2" fmla="*/ 691 w 1595"/>
              <a:gd name="T3" fmla="*/ 2293 h 2294"/>
              <a:gd name="T4" fmla="*/ 683 w 1595"/>
              <a:gd name="T5" fmla="*/ 2293 h 2294"/>
              <a:gd name="T6" fmla="*/ 504 w 1595"/>
              <a:gd name="T7" fmla="*/ 2123 h 2294"/>
              <a:gd name="T8" fmla="*/ 504 w 1595"/>
              <a:gd name="T9" fmla="*/ 2123 h 2294"/>
              <a:gd name="T10" fmla="*/ 374 w 1595"/>
              <a:gd name="T11" fmla="*/ 2009 h 2294"/>
              <a:gd name="T12" fmla="*/ 374 w 1595"/>
              <a:gd name="T13" fmla="*/ 1944 h 2294"/>
              <a:gd name="T14" fmla="*/ 374 w 1595"/>
              <a:gd name="T15" fmla="*/ 1919 h 2294"/>
              <a:gd name="T16" fmla="*/ 325 w 1595"/>
              <a:gd name="T17" fmla="*/ 1822 h 2294"/>
              <a:gd name="T18" fmla="*/ 325 w 1595"/>
              <a:gd name="T19" fmla="*/ 1741 h 2294"/>
              <a:gd name="T20" fmla="*/ 366 w 1595"/>
              <a:gd name="T21" fmla="*/ 1644 h 2294"/>
              <a:gd name="T22" fmla="*/ 350 w 1595"/>
              <a:gd name="T23" fmla="*/ 1530 h 2294"/>
              <a:gd name="T24" fmla="*/ 260 w 1595"/>
              <a:gd name="T25" fmla="*/ 1416 h 2294"/>
              <a:gd name="T26" fmla="*/ 16 w 1595"/>
              <a:gd name="T27" fmla="*/ 977 h 2294"/>
              <a:gd name="T28" fmla="*/ 0 w 1595"/>
              <a:gd name="T29" fmla="*/ 781 h 2294"/>
              <a:gd name="T30" fmla="*/ 0 w 1595"/>
              <a:gd name="T31" fmla="*/ 724 h 2294"/>
              <a:gd name="T32" fmla="*/ 236 w 1595"/>
              <a:gd name="T33" fmla="*/ 236 h 2294"/>
              <a:gd name="T34" fmla="*/ 382 w 1595"/>
              <a:gd name="T35" fmla="*/ 122 h 2294"/>
              <a:gd name="T36" fmla="*/ 797 w 1595"/>
              <a:gd name="T37" fmla="*/ 0 h 2294"/>
              <a:gd name="T38" fmla="*/ 854 w 1595"/>
              <a:gd name="T39" fmla="*/ 0 h 2294"/>
              <a:gd name="T40" fmla="*/ 1009 w 1595"/>
              <a:gd name="T41" fmla="*/ 33 h 2294"/>
              <a:gd name="T42" fmla="*/ 1163 w 1595"/>
              <a:gd name="T43" fmla="*/ 98 h 2294"/>
              <a:gd name="T44" fmla="*/ 1301 w 1595"/>
              <a:gd name="T45" fmla="*/ 188 h 2294"/>
              <a:gd name="T46" fmla="*/ 1513 w 1595"/>
              <a:gd name="T47" fmla="*/ 472 h 2294"/>
              <a:gd name="T48" fmla="*/ 1570 w 1595"/>
              <a:gd name="T49" fmla="*/ 651 h 2294"/>
              <a:gd name="T50" fmla="*/ 1586 w 1595"/>
              <a:gd name="T51" fmla="*/ 781 h 2294"/>
              <a:gd name="T52" fmla="*/ 1448 w 1595"/>
              <a:gd name="T53" fmla="*/ 1269 h 2294"/>
              <a:gd name="T54" fmla="*/ 1326 w 1595"/>
              <a:gd name="T55" fmla="*/ 1416 h 2294"/>
              <a:gd name="T56" fmla="*/ 1244 w 1595"/>
              <a:gd name="T57" fmla="*/ 1530 h 2294"/>
              <a:gd name="T58" fmla="*/ 1220 w 1595"/>
              <a:gd name="T59" fmla="*/ 1611 h 2294"/>
              <a:gd name="T60" fmla="*/ 1220 w 1595"/>
              <a:gd name="T61" fmla="*/ 1644 h 2294"/>
              <a:gd name="T62" fmla="*/ 1261 w 1595"/>
              <a:gd name="T63" fmla="*/ 1741 h 2294"/>
              <a:gd name="T64" fmla="*/ 1261 w 1595"/>
              <a:gd name="T65" fmla="*/ 1814 h 2294"/>
              <a:gd name="T66" fmla="*/ 1220 w 1595"/>
              <a:gd name="T67" fmla="*/ 1919 h 2294"/>
              <a:gd name="T68" fmla="*/ 1220 w 1595"/>
              <a:gd name="T69" fmla="*/ 1944 h 2294"/>
              <a:gd name="T70" fmla="*/ 1220 w 1595"/>
              <a:gd name="T71" fmla="*/ 1992 h 2294"/>
              <a:gd name="T72" fmla="*/ 1122 w 1595"/>
              <a:gd name="T73" fmla="*/ 2123 h 2294"/>
              <a:gd name="T74" fmla="*/ 1082 w 1595"/>
              <a:gd name="T75" fmla="*/ 2123 h 2294"/>
              <a:gd name="T76" fmla="*/ 903 w 1595"/>
              <a:gd name="T77" fmla="*/ 2293 h 2294"/>
              <a:gd name="T78" fmla="*/ 903 w 1595"/>
              <a:gd name="T79" fmla="*/ 2293 h 2294"/>
              <a:gd name="T80" fmla="*/ 691 w 1595"/>
              <a:gd name="T81" fmla="*/ 2293 h 2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595" h="2294">
                <a:moveTo>
                  <a:pt x="691" y="2293"/>
                </a:moveTo>
                <a:lnTo>
                  <a:pt x="691" y="2293"/>
                </a:lnTo>
                <a:cubicBezTo>
                  <a:pt x="691" y="2293"/>
                  <a:pt x="691" y="2293"/>
                  <a:pt x="683" y="2293"/>
                </a:cubicBezTo>
                <a:cubicBezTo>
                  <a:pt x="602" y="2277"/>
                  <a:pt x="529" y="2212"/>
                  <a:pt x="504" y="2123"/>
                </a:cubicBezTo>
                <a:lnTo>
                  <a:pt x="504" y="2123"/>
                </a:lnTo>
                <a:cubicBezTo>
                  <a:pt x="431" y="2123"/>
                  <a:pt x="374" y="2074"/>
                  <a:pt x="374" y="2009"/>
                </a:cubicBezTo>
                <a:cubicBezTo>
                  <a:pt x="374" y="1984"/>
                  <a:pt x="374" y="1960"/>
                  <a:pt x="374" y="1944"/>
                </a:cubicBezTo>
                <a:cubicBezTo>
                  <a:pt x="374" y="1935"/>
                  <a:pt x="374" y="1927"/>
                  <a:pt x="374" y="1919"/>
                </a:cubicBezTo>
                <a:cubicBezTo>
                  <a:pt x="341" y="1895"/>
                  <a:pt x="325" y="1854"/>
                  <a:pt x="325" y="1822"/>
                </a:cubicBezTo>
                <a:cubicBezTo>
                  <a:pt x="333" y="1798"/>
                  <a:pt x="333" y="1766"/>
                  <a:pt x="325" y="1741"/>
                </a:cubicBezTo>
                <a:cubicBezTo>
                  <a:pt x="325" y="1701"/>
                  <a:pt x="341" y="1668"/>
                  <a:pt x="366" y="1644"/>
                </a:cubicBezTo>
                <a:cubicBezTo>
                  <a:pt x="366" y="1603"/>
                  <a:pt x="358" y="1562"/>
                  <a:pt x="350" y="1530"/>
                </a:cubicBezTo>
                <a:cubicBezTo>
                  <a:pt x="325" y="1489"/>
                  <a:pt x="301" y="1448"/>
                  <a:pt x="260" y="1416"/>
                </a:cubicBezTo>
                <a:cubicBezTo>
                  <a:pt x="130" y="1294"/>
                  <a:pt x="49" y="1147"/>
                  <a:pt x="16" y="977"/>
                </a:cubicBezTo>
                <a:cubicBezTo>
                  <a:pt x="0" y="911"/>
                  <a:pt x="0" y="846"/>
                  <a:pt x="0" y="781"/>
                </a:cubicBezTo>
                <a:cubicBezTo>
                  <a:pt x="0" y="765"/>
                  <a:pt x="0" y="741"/>
                  <a:pt x="0" y="724"/>
                </a:cubicBezTo>
                <a:cubicBezTo>
                  <a:pt x="24" y="537"/>
                  <a:pt x="106" y="374"/>
                  <a:pt x="236" y="236"/>
                </a:cubicBezTo>
                <a:cubicBezTo>
                  <a:pt x="276" y="196"/>
                  <a:pt x="325" y="155"/>
                  <a:pt x="382" y="122"/>
                </a:cubicBezTo>
                <a:cubicBezTo>
                  <a:pt x="504" y="41"/>
                  <a:pt x="643" y="0"/>
                  <a:pt x="797" y="0"/>
                </a:cubicBezTo>
                <a:cubicBezTo>
                  <a:pt x="813" y="0"/>
                  <a:pt x="830" y="0"/>
                  <a:pt x="854" y="0"/>
                </a:cubicBezTo>
                <a:cubicBezTo>
                  <a:pt x="911" y="8"/>
                  <a:pt x="960" y="16"/>
                  <a:pt x="1009" y="33"/>
                </a:cubicBezTo>
                <a:cubicBezTo>
                  <a:pt x="1066" y="49"/>
                  <a:pt x="1114" y="65"/>
                  <a:pt x="1163" y="98"/>
                </a:cubicBezTo>
                <a:cubicBezTo>
                  <a:pt x="1212" y="122"/>
                  <a:pt x="1261" y="155"/>
                  <a:pt x="1301" y="188"/>
                </a:cubicBezTo>
                <a:cubicBezTo>
                  <a:pt x="1391" y="261"/>
                  <a:pt x="1464" y="358"/>
                  <a:pt x="1513" y="472"/>
                </a:cubicBezTo>
                <a:cubicBezTo>
                  <a:pt x="1545" y="529"/>
                  <a:pt x="1562" y="586"/>
                  <a:pt x="1570" y="651"/>
                </a:cubicBezTo>
                <a:cubicBezTo>
                  <a:pt x="1578" y="692"/>
                  <a:pt x="1586" y="741"/>
                  <a:pt x="1586" y="781"/>
                </a:cubicBezTo>
                <a:cubicBezTo>
                  <a:pt x="1594" y="952"/>
                  <a:pt x="1554" y="1115"/>
                  <a:pt x="1448" y="1269"/>
                </a:cubicBezTo>
                <a:cubicBezTo>
                  <a:pt x="1415" y="1318"/>
                  <a:pt x="1375" y="1367"/>
                  <a:pt x="1326" y="1416"/>
                </a:cubicBezTo>
                <a:cubicBezTo>
                  <a:pt x="1285" y="1448"/>
                  <a:pt x="1261" y="1489"/>
                  <a:pt x="1244" y="1530"/>
                </a:cubicBezTo>
                <a:cubicBezTo>
                  <a:pt x="1228" y="1554"/>
                  <a:pt x="1220" y="1587"/>
                  <a:pt x="1220" y="1611"/>
                </a:cubicBezTo>
                <a:cubicBezTo>
                  <a:pt x="1220" y="1619"/>
                  <a:pt x="1220" y="1627"/>
                  <a:pt x="1220" y="1644"/>
                </a:cubicBezTo>
                <a:cubicBezTo>
                  <a:pt x="1244" y="1668"/>
                  <a:pt x="1261" y="1701"/>
                  <a:pt x="1261" y="1741"/>
                </a:cubicBezTo>
                <a:cubicBezTo>
                  <a:pt x="1261" y="1766"/>
                  <a:pt x="1261" y="1790"/>
                  <a:pt x="1261" y="1814"/>
                </a:cubicBezTo>
                <a:cubicBezTo>
                  <a:pt x="1261" y="1854"/>
                  <a:pt x="1244" y="1895"/>
                  <a:pt x="1220" y="1919"/>
                </a:cubicBezTo>
                <a:cubicBezTo>
                  <a:pt x="1220" y="1927"/>
                  <a:pt x="1220" y="1935"/>
                  <a:pt x="1220" y="1944"/>
                </a:cubicBezTo>
                <a:cubicBezTo>
                  <a:pt x="1220" y="1960"/>
                  <a:pt x="1220" y="1976"/>
                  <a:pt x="1220" y="1992"/>
                </a:cubicBezTo>
                <a:cubicBezTo>
                  <a:pt x="1220" y="2057"/>
                  <a:pt x="1179" y="2106"/>
                  <a:pt x="1122" y="2123"/>
                </a:cubicBezTo>
                <a:cubicBezTo>
                  <a:pt x="1106" y="2123"/>
                  <a:pt x="1098" y="2123"/>
                  <a:pt x="1082" y="2123"/>
                </a:cubicBezTo>
                <a:cubicBezTo>
                  <a:pt x="1057" y="2212"/>
                  <a:pt x="992" y="2277"/>
                  <a:pt x="903" y="2293"/>
                </a:cubicBezTo>
                <a:lnTo>
                  <a:pt x="903" y="2293"/>
                </a:lnTo>
                <a:lnTo>
                  <a:pt x="691" y="2293"/>
                </a:lnTo>
              </a:path>
            </a:pathLst>
          </a:custGeom>
          <a:solidFill>
            <a:srgbClr val="E8622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" name="Freeform 183"/>
          <p:cNvSpPr>
            <a:spLocks noChangeArrowheads="1"/>
          </p:cNvSpPr>
          <p:nvPr/>
        </p:nvSpPr>
        <p:spPr bwMode="auto">
          <a:xfrm>
            <a:off x="10139412" y="2384314"/>
            <a:ext cx="935037" cy="1310980"/>
          </a:xfrm>
          <a:custGeom>
            <a:avLst/>
            <a:gdLst>
              <a:gd name="T0" fmla="*/ 854 w 1709"/>
              <a:gd name="T1" fmla="*/ 106 h 2400"/>
              <a:gd name="T2" fmla="*/ 1049 w 1709"/>
              <a:gd name="T3" fmla="*/ 131 h 2400"/>
              <a:gd name="T4" fmla="*/ 1326 w 1709"/>
              <a:gd name="T5" fmla="*/ 277 h 2400"/>
              <a:gd name="T6" fmla="*/ 1578 w 1709"/>
              <a:gd name="T7" fmla="*/ 708 h 2400"/>
              <a:gd name="T8" fmla="*/ 1464 w 1709"/>
              <a:gd name="T9" fmla="*/ 1286 h 2400"/>
              <a:gd name="T10" fmla="*/ 1244 w 1709"/>
              <a:gd name="T11" fmla="*/ 1562 h 2400"/>
              <a:gd name="T12" fmla="*/ 1220 w 1709"/>
              <a:gd name="T13" fmla="*/ 1709 h 2400"/>
              <a:gd name="T14" fmla="*/ 1261 w 1709"/>
              <a:gd name="T15" fmla="*/ 1790 h 2400"/>
              <a:gd name="T16" fmla="*/ 1228 w 1709"/>
              <a:gd name="T17" fmla="*/ 1936 h 2400"/>
              <a:gd name="T18" fmla="*/ 1220 w 1709"/>
              <a:gd name="T19" fmla="*/ 2041 h 2400"/>
              <a:gd name="T20" fmla="*/ 1114 w 1709"/>
              <a:gd name="T21" fmla="*/ 2123 h 2400"/>
              <a:gd name="T22" fmla="*/ 952 w 1709"/>
              <a:gd name="T23" fmla="*/ 2286 h 2400"/>
              <a:gd name="T24" fmla="*/ 748 w 1709"/>
              <a:gd name="T25" fmla="*/ 2286 h 2400"/>
              <a:gd name="T26" fmla="*/ 610 w 1709"/>
              <a:gd name="T27" fmla="*/ 2131 h 2400"/>
              <a:gd name="T28" fmla="*/ 569 w 1709"/>
              <a:gd name="T29" fmla="*/ 2123 h 2400"/>
              <a:gd name="T30" fmla="*/ 561 w 1709"/>
              <a:gd name="T31" fmla="*/ 2123 h 2400"/>
              <a:gd name="T32" fmla="*/ 480 w 1709"/>
              <a:gd name="T33" fmla="*/ 1952 h 2400"/>
              <a:gd name="T34" fmla="*/ 439 w 1709"/>
              <a:gd name="T35" fmla="*/ 1871 h 2400"/>
              <a:gd name="T36" fmla="*/ 472 w 1709"/>
              <a:gd name="T37" fmla="*/ 1725 h 2400"/>
              <a:gd name="T38" fmla="*/ 455 w 1709"/>
              <a:gd name="T39" fmla="*/ 1562 h 2400"/>
              <a:gd name="T40" fmla="*/ 122 w 1709"/>
              <a:gd name="T41" fmla="*/ 1009 h 2400"/>
              <a:gd name="T42" fmla="*/ 114 w 1709"/>
              <a:gd name="T43" fmla="*/ 781 h 2400"/>
              <a:gd name="T44" fmla="*/ 463 w 1709"/>
              <a:gd name="T45" fmla="*/ 212 h 2400"/>
              <a:gd name="T46" fmla="*/ 854 w 1709"/>
              <a:gd name="T47" fmla="*/ 0 h 2400"/>
              <a:gd name="T48" fmla="*/ 854 w 1709"/>
              <a:gd name="T49" fmla="*/ 0 h 2400"/>
              <a:gd name="T50" fmla="*/ 252 w 1709"/>
              <a:gd name="T51" fmla="*/ 245 h 2400"/>
              <a:gd name="T52" fmla="*/ 0 w 1709"/>
              <a:gd name="T53" fmla="*/ 830 h 2400"/>
              <a:gd name="T54" fmla="*/ 277 w 1709"/>
              <a:gd name="T55" fmla="*/ 1506 h 2400"/>
              <a:gd name="T56" fmla="*/ 374 w 1709"/>
              <a:gd name="T57" fmla="*/ 1668 h 2400"/>
              <a:gd name="T58" fmla="*/ 333 w 1709"/>
              <a:gd name="T59" fmla="*/ 1871 h 2400"/>
              <a:gd name="T60" fmla="*/ 374 w 1709"/>
              <a:gd name="T61" fmla="*/ 1993 h 2400"/>
              <a:gd name="T62" fmla="*/ 520 w 1709"/>
              <a:gd name="T63" fmla="*/ 2229 h 2400"/>
              <a:gd name="T64" fmla="*/ 740 w 1709"/>
              <a:gd name="T65" fmla="*/ 2391 h 2400"/>
              <a:gd name="T66" fmla="*/ 748 w 1709"/>
              <a:gd name="T67" fmla="*/ 2399 h 2400"/>
              <a:gd name="T68" fmla="*/ 952 w 1709"/>
              <a:gd name="T69" fmla="*/ 2399 h 2400"/>
              <a:gd name="T70" fmla="*/ 968 w 1709"/>
              <a:gd name="T71" fmla="*/ 2391 h 2400"/>
              <a:gd name="T72" fmla="*/ 1196 w 1709"/>
              <a:gd name="T73" fmla="*/ 2220 h 2400"/>
              <a:gd name="T74" fmla="*/ 1326 w 1709"/>
              <a:gd name="T75" fmla="*/ 1993 h 2400"/>
              <a:gd name="T76" fmla="*/ 1375 w 1709"/>
              <a:gd name="T77" fmla="*/ 1863 h 2400"/>
              <a:gd name="T78" fmla="*/ 1334 w 1709"/>
              <a:gd name="T79" fmla="*/ 1668 h 2400"/>
              <a:gd name="T80" fmla="*/ 1350 w 1709"/>
              <a:gd name="T81" fmla="*/ 1603 h 2400"/>
              <a:gd name="T82" fmla="*/ 1554 w 1709"/>
              <a:gd name="T83" fmla="*/ 1351 h 2400"/>
              <a:gd name="T84" fmla="*/ 1684 w 1709"/>
              <a:gd name="T85" fmla="*/ 684 h 2400"/>
              <a:gd name="T86" fmla="*/ 1391 w 1709"/>
              <a:gd name="T87" fmla="*/ 196 h 2400"/>
              <a:gd name="T88" fmla="*/ 1082 w 1709"/>
              <a:gd name="T89" fmla="*/ 25 h 2400"/>
              <a:gd name="T90" fmla="*/ 854 w 1709"/>
              <a:gd name="T91" fmla="*/ 0 h 2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09" h="2400">
                <a:moveTo>
                  <a:pt x="854" y="106"/>
                </a:moveTo>
                <a:lnTo>
                  <a:pt x="854" y="106"/>
                </a:lnTo>
                <a:cubicBezTo>
                  <a:pt x="870" y="106"/>
                  <a:pt x="887" y="106"/>
                  <a:pt x="903" y="106"/>
                </a:cubicBezTo>
                <a:cubicBezTo>
                  <a:pt x="952" y="114"/>
                  <a:pt x="1001" y="114"/>
                  <a:pt x="1049" y="131"/>
                </a:cubicBezTo>
                <a:cubicBezTo>
                  <a:pt x="1098" y="147"/>
                  <a:pt x="1147" y="163"/>
                  <a:pt x="1196" y="188"/>
                </a:cubicBezTo>
                <a:cubicBezTo>
                  <a:pt x="1236" y="212"/>
                  <a:pt x="1285" y="245"/>
                  <a:pt x="1326" y="277"/>
                </a:cubicBezTo>
                <a:cubicBezTo>
                  <a:pt x="1407" y="350"/>
                  <a:pt x="1481" y="440"/>
                  <a:pt x="1521" y="546"/>
                </a:cubicBezTo>
                <a:cubicBezTo>
                  <a:pt x="1546" y="594"/>
                  <a:pt x="1562" y="651"/>
                  <a:pt x="1578" y="708"/>
                </a:cubicBezTo>
                <a:cubicBezTo>
                  <a:pt x="1586" y="749"/>
                  <a:pt x="1586" y="790"/>
                  <a:pt x="1594" y="830"/>
                </a:cubicBezTo>
                <a:cubicBezTo>
                  <a:pt x="1602" y="993"/>
                  <a:pt x="1554" y="1148"/>
                  <a:pt x="1464" y="1286"/>
                </a:cubicBezTo>
                <a:cubicBezTo>
                  <a:pt x="1432" y="1343"/>
                  <a:pt x="1391" y="1383"/>
                  <a:pt x="1342" y="1424"/>
                </a:cubicBezTo>
                <a:cubicBezTo>
                  <a:pt x="1301" y="1465"/>
                  <a:pt x="1269" y="1514"/>
                  <a:pt x="1244" y="1562"/>
                </a:cubicBezTo>
                <a:cubicBezTo>
                  <a:pt x="1236" y="1587"/>
                  <a:pt x="1228" y="1619"/>
                  <a:pt x="1220" y="1652"/>
                </a:cubicBezTo>
                <a:cubicBezTo>
                  <a:pt x="1220" y="1668"/>
                  <a:pt x="1220" y="1693"/>
                  <a:pt x="1220" y="1709"/>
                </a:cubicBezTo>
                <a:cubicBezTo>
                  <a:pt x="1220" y="1717"/>
                  <a:pt x="1228" y="1717"/>
                  <a:pt x="1228" y="1717"/>
                </a:cubicBezTo>
                <a:cubicBezTo>
                  <a:pt x="1253" y="1741"/>
                  <a:pt x="1261" y="1766"/>
                  <a:pt x="1261" y="1790"/>
                </a:cubicBezTo>
                <a:cubicBezTo>
                  <a:pt x="1261" y="1815"/>
                  <a:pt x="1261" y="1839"/>
                  <a:pt x="1261" y="1863"/>
                </a:cubicBezTo>
                <a:cubicBezTo>
                  <a:pt x="1261" y="1895"/>
                  <a:pt x="1253" y="1919"/>
                  <a:pt x="1228" y="1936"/>
                </a:cubicBezTo>
                <a:cubicBezTo>
                  <a:pt x="1220" y="1944"/>
                  <a:pt x="1220" y="1944"/>
                  <a:pt x="1220" y="1952"/>
                </a:cubicBezTo>
                <a:cubicBezTo>
                  <a:pt x="1220" y="1984"/>
                  <a:pt x="1220" y="2009"/>
                  <a:pt x="1220" y="2041"/>
                </a:cubicBezTo>
                <a:cubicBezTo>
                  <a:pt x="1220" y="2074"/>
                  <a:pt x="1196" y="2106"/>
                  <a:pt x="1163" y="2115"/>
                </a:cubicBezTo>
                <a:cubicBezTo>
                  <a:pt x="1147" y="2123"/>
                  <a:pt x="1131" y="2123"/>
                  <a:pt x="1114" y="2123"/>
                </a:cubicBezTo>
                <a:cubicBezTo>
                  <a:pt x="1098" y="2123"/>
                  <a:pt x="1098" y="2123"/>
                  <a:pt x="1098" y="2139"/>
                </a:cubicBezTo>
                <a:cubicBezTo>
                  <a:pt x="1082" y="2220"/>
                  <a:pt x="1025" y="2277"/>
                  <a:pt x="952" y="2286"/>
                </a:cubicBezTo>
                <a:cubicBezTo>
                  <a:pt x="756" y="2286"/>
                  <a:pt x="756" y="2286"/>
                  <a:pt x="756" y="2286"/>
                </a:cubicBezTo>
                <a:lnTo>
                  <a:pt x="748" y="2286"/>
                </a:lnTo>
                <a:cubicBezTo>
                  <a:pt x="683" y="2277"/>
                  <a:pt x="626" y="2220"/>
                  <a:pt x="610" y="2155"/>
                </a:cubicBezTo>
                <a:cubicBezTo>
                  <a:pt x="610" y="2147"/>
                  <a:pt x="610" y="2139"/>
                  <a:pt x="610" y="2131"/>
                </a:cubicBezTo>
                <a:cubicBezTo>
                  <a:pt x="602" y="2123"/>
                  <a:pt x="602" y="2123"/>
                  <a:pt x="602" y="2123"/>
                </a:cubicBezTo>
                <a:cubicBezTo>
                  <a:pt x="594" y="2123"/>
                  <a:pt x="578" y="2123"/>
                  <a:pt x="569" y="2123"/>
                </a:cubicBezTo>
                <a:cubicBezTo>
                  <a:pt x="569" y="2123"/>
                  <a:pt x="569" y="2123"/>
                  <a:pt x="561" y="2123"/>
                </a:cubicBezTo>
                <a:lnTo>
                  <a:pt x="561" y="2123"/>
                </a:lnTo>
                <a:cubicBezTo>
                  <a:pt x="520" y="2123"/>
                  <a:pt x="488" y="2090"/>
                  <a:pt x="480" y="2049"/>
                </a:cubicBezTo>
                <a:cubicBezTo>
                  <a:pt x="480" y="2017"/>
                  <a:pt x="480" y="1984"/>
                  <a:pt x="480" y="1952"/>
                </a:cubicBezTo>
                <a:cubicBezTo>
                  <a:pt x="480" y="1944"/>
                  <a:pt x="480" y="1944"/>
                  <a:pt x="472" y="1936"/>
                </a:cubicBezTo>
                <a:cubicBezTo>
                  <a:pt x="455" y="1919"/>
                  <a:pt x="439" y="1895"/>
                  <a:pt x="439" y="1871"/>
                </a:cubicBezTo>
                <a:cubicBezTo>
                  <a:pt x="439" y="1847"/>
                  <a:pt x="439" y="1815"/>
                  <a:pt x="439" y="1790"/>
                </a:cubicBezTo>
                <a:cubicBezTo>
                  <a:pt x="439" y="1766"/>
                  <a:pt x="447" y="1741"/>
                  <a:pt x="472" y="1725"/>
                </a:cubicBezTo>
                <a:cubicBezTo>
                  <a:pt x="480" y="1717"/>
                  <a:pt x="480" y="1709"/>
                  <a:pt x="480" y="1701"/>
                </a:cubicBezTo>
                <a:cubicBezTo>
                  <a:pt x="480" y="1652"/>
                  <a:pt x="472" y="1603"/>
                  <a:pt x="455" y="1562"/>
                </a:cubicBezTo>
                <a:cubicBezTo>
                  <a:pt x="431" y="1506"/>
                  <a:pt x="398" y="1465"/>
                  <a:pt x="358" y="1424"/>
                </a:cubicBezTo>
                <a:cubicBezTo>
                  <a:pt x="236" y="1310"/>
                  <a:pt x="154" y="1172"/>
                  <a:pt x="122" y="1009"/>
                </a:cubicBezTo>
                <a:cubicBezTo>
                  <a:pt x="114" y="952"/>
                  <a:pt x="106" y="895"/>
                  <a:pt x="114" y="830"/>
                </a:cubicBezTo>
                <a:cubicBezTo>
                  <a:pt x="114" y="814"/>
                  <a:pt x="114" y="798"/>
                  <a:pt x="114" y="781"/>
                </a:cubicBezTo>
                <a:cubicBezTo>
                  <a:pt x="130" y="603"/>
                  <a:pt x="203" y="448"/>
                  <a:pt x="333" y="326"/>
                </a:cubicBezTo>
                <a:cubicBezTo>
                  <a:pt x="374" y="285"/>
                  <a:pt x="415" y="245"/>
                  <a:pt x="463" y="212"/>
                </a:cubicBezTo>
                <a:cubicBezTo>
                  <a:pt x="586" y="139"/>
                  <a:pt x="716" y="106"/>
                  <a:pt x="854" y="106"/>
                </a:cubicBezTo>
                <a:lnTo>
                  <a:pt x="854" y="0"/>
                </a:lnTo>
                <a:lnTo>
                  <a:pt x="854" y="0"/>
                </a:lnTo>
                <a:lnTo>
                  <a:pt x="854" y="0"/>
                </a:lnTo>
                <a:cubicBezTo>
                  <a:pt x="691" y="0"/>
                  <a:pt x="545" y="41"/>
                  <a:pt x="407" y="122"/>
                </a:cubicBezTo>
                <a:cubicBezTo>
                  <a:pt x="350" y="163"/>
                  <a:pt x="301" y="204"/>
                  <a:pt x="252" y="245"/>
                </a:cubicBezTo>
                <a:cubicBezTo>
                  <a:pt x="114" y="391"/>
                  <a:pt x="24" y="570"/>
                  <a:pt x="8" y="765"/>
                </a:cubicBezTo>
                <a:cubicBezTo>
                  <a:pt x="8" y="790"/>
                  <a:pt x="0" y="806"/>
                  <a:pt x="0" y="830"/>
                </a:cubicBezTo>
                <a:cubicBezTo>
                  <a:pt x="0" y="895"/>
                  <a:pt x="8" y="969"/>
                  <a:pt x="16" y="1034"/>
                </a:cubicBezTo>
                <a:cubicBezTo>
                  <a:pt x="57" y="1213"/>
                  <a:pt x="138" y="1375"/>
                  <a:pt x="277" y="1506"/>
                </a:cubicBezTo>
                <a:cubicBezTo>
                  <a:pt x="317" y="1530"/>
                  <a:pt x="342" y="1562"/>
                  <a:pt x="350" y="1603"/>
                </a:cubicBezTo>
                <a:cubicBezTo>
                  <a:pt x="366" y="1627"/>
                  <a:pt x="366" y="1644"/>
                  <a:pt x="374" y="1668"/>
                </a:cubicBezTo>
                <a:cubicBezTo>
                  <a:pt x="342" y="1709"/>
                  <a:pt x="333" y="1750"/>
                  <a:pt x="333" y="1790"/>
                </a:cubicBezTo>
                <a:cubicBezTo>
                  <a:pt x="333" y="1815"/>
                  <a:pt x="333" y="1847"/>
                  <a:pt x="333" y="1871"/>
                </a:cubicBezTo>
                <a:cubicBezTo>
                  <a:pt x="333" y="1911"/>
                  <a:pt x="350" y="1952"/>
                  <a:pt x="374" y="1993"/>
                </a:cubicBezTo>
                <a:lnTo>
                  <a:pt x="374" y="1993"/>
                </a:lnTo>
                <a:cubicBezTo>
                  <a:pt x="374" y="2009"/>
                  <a:pt x="374" y="2033"/>
                  <a:pt x="374" y="2058"/>
                </a:cubicBezTo>
                <a:cubicBezTo>
                  <a:pt x="382" y="2147"/>
                  <a:pt x="439" y="2212"/>
                  <a:pt x="520" y="2229"/>
                </a:cubicBezTo>
                <a:cubicBezTo>
                  <a:pt x="553" y="2318"/>
                  <a:pt x="643" y="2383"/>
                  <a:pt x="732" y="2391"/>
                </a:cubicBezTo>
                <a:cubicBezTo>
                  <a:pt x="740" y="2391"/>
                  <a:pt x="740" y="2391"/>
                  <a:pt x="740" y="2391"/>
                </a:cubicBezTo>
                <a:lnTo>
                  <a:pt x="740" y="2391"/>
                </a:lnTo>
                <a:cubicBezTo>
                  <a:pt x="748" y="2399"/>
                  <a:pt x="748" y="2399"/>
                  <a:pt x="748" y="2399"/>
                </a:cubicBezTo>
                <a:cubicBezTo>
                  <a:pt x="756" y="2399"/>
                  <a:pt x="756" y="2399"/>
                  <a:pt x="756" y="2399"/>
                </a:cubicBezTo>
                <a:cubicBezTo>
                  <a:pt x="952" y="2399"/>
                  <a:pt x="952" y="2399"/>
                  <a:pt x="952" y="2399"/>
                </a:cubicBezTo>
                <a:cubicBezTo>
                  <a:pt x="960" y="2399"/>
                  <a:pt x="960" y="2399"/>
                  <a:pt x="960" y="2399"/>
                </a:cubicBezTo>
                <a:cubicBezTo>
                  <a:pt x="968" y="2391"/>
                  <a:pt x="968" y="2391"/>
                  <a:pt x="968" y="2391"/>
                </a:cubicBezTo>
                <a:cubicBezTo>
                  <a:pt x="1066" y="2375"/>
                  <a:pt x="1147" y="2318"/>
                  <a:pt x="1179" y="2229"/>
                </a:cubicBezTo>
                <a:cubicBezTo>
                  <a:pt x="1188" y="2220"/>
                  <a:pt x="1188" y="2220"/>
                  <a:pt x="1196" y="2220"/>
                </a:cubicBezTo>
                <a:cubicBezTo>
                  <a:pt x="1269" y="2204"/>
                  <a:pt x="1326" y="2131"/>
                  <a:pt x="1326" y="2041"/>
                </a:cubicBezTo>
                <a:cubicBezTo>
                  <a:pt x="1326" y="2025"/>
                  <a:pt x="1326" y="2009"/>
                  <a:pt x="1326" y="1993"/>
                </a:cubicBezTo>
                <a:lnTo>
                  <a:pt x="1326" y="1993"/>
                </a:lnTo>
                <a:cubicBezTo>
                  <a:pt x="1358" y="1952"/>
                  <a:pt x="1375" y="1911"/>
                  <a:pt x="1375" y="1863"/>
                </a:cubicBezTo>
                <a:cubicBezTo>
                  <a:pt x="1375" y="1839"/>
                  <a:pt x="1375" y="1815"/>
                  <a:pt x="1375" y="1790"/>
                </a:cubicBezTo>
                <a:cubicBezTo>
                  <a:pt x="1375" y="1750"/>
                  <a:pt x="1358" y="1709"/>
                  <a:pt x="1334" y="1668"/>
                </a:cubicBezTo>
                <a:lnTo>
                  <a:pt x="1334" y="1668"/>
                </a:lnTo>
                <a:cubicBezTo>
                  <a:pt x="1334" y="1644"/>
                  <a:pt x="1342" y="1619"/>
                  <a:pt x="1350" y="1603"/>
                </a:cubicBezTo>
                <a:cubicBezTo>
                  <a:pt x="1367" y="1571"/>
                  <a:pt x="1383" y="1538"/>
                  <a:pt x="1416" y="1506"/>
                </a:cubicBezTo>
                <a:cubicBezTo>
                  <a:pt x="1472" y="1457"/>
                  <a:pt x="1521" y="1400"/>
                  <a:pt x="1554" y="1351"/>
                </a:cubicBezTo>
                <a:cubicBezTo>
                  <a:pt x="1659" y="1188"/>
                  <a:pt x="1708" y="1009"/>
                  <a:pt x="1700" y="830"/>
                </a:cubicBezTo>
                <a:cubicBezTo>
                  <a:pt x="1700" y="781"/>
                  <a:pt x="1692" y="733"/>
                  <a:pt x="1684" y="684"/>
                </a:cubicBezTo>
                <a:cubicBezTo>
                  <a:pt x="1668" y="619"/>
                  <a:pt x="1651" y="554"/>
                  <a:pt x="1627" y="497"/>
                </a:cubicBezTo>
                <a:cubicBezTo>
                  <a:pt x="1570" y="383"/>
                  <a:pt x="1489" y="277"/>
                  <a:pt x="1391" y="196"/>
                </a:cubicBezTo>
                <a:cubicBezTo>
                  <a:pt x="1350" y="155"/>
                  <a:pt x="1301" y="122"/>
                  <a:pt x="1244" y="98"/>
                </a:cubicBezTo>
                <a:cubicBezTo>
                  <a:pt x="1196" y="65"/>
                  <a:pt x="1147" y="49"/>
                  <a:pt x="1082" y="25"/>
                </a:cubicBezTo>
                <a:cubicBezTo>
                  <a:pt x="1025" y="17"/>
                  <a:pt x="968" y="0"/>
                  <a:pt x="911" y="0"/>
                </a:cubicBezTo>
                <a:cubicBezTo>
                  <a:pt x="895" y="0"/>
                  <a:pt x="870" y="0"/>
                  <a:pt x="854" y="0"/>
                </a:cubicBezTo>
                <a:lnTo>
                  <a:pt x="854" y="106"/>
                </a:lnTo>
              </a:path>
            </a:pathLst>
          </a:custGeom>
          <a:solidFill>
            <a:srgbClr val="373737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" name="Freeform 184"/>
          <p:cNvSpPr>
            <a:spLocks noChangeArrowheads="1"/>
          </p:cNvSpPr>
          <p:nvPr/>
        </p:nvSpPr>
        <p:spPr bwMode="auto">
          <a:xfrm>
            <a:off x="1410793" y="2700008"/>
            <a:ext cx="171102" cy="168692"/>
          </a:xfrm>
          <a:custGeom>
            <a:avLst/>
            <a:gdLst>
              <a:gd name="T0" fmla="*/ 155 w 311"/>
              <a:gd name="T1" fmla="*/ 309 h 310"/>
              <a:gd name="T2" fmla="*/ 155 w 311"/>
              <a:gd name="T3" fmla="*/ 309 h 310"/>
              <a:gd name="T4" fmla="*/ 0 w 311"/>
              <a:gd name="T5" fmla="*/ 155 h 310"/>
              <a:gd name="T6" fmla="*/ 155 w 311"/>
              <a:gd name="T7" fmla="*/ 0 h 310"/>
              <a:gd name="T8" fmla="*/ 310 w 311"/>
              <a:gd name="T9" fmla="*/ 155 h 310"/>
              <a:gd name="T10" fmla="*/ 155 w 311"/>
              <a:gd name="T11" fmla="*/ 309 h 310"/>
              <a:gd name="T12" fmla="*/ 155 w 311"/>
              <a:gd name="T13" fmla="*/ 49 h 310"/>
              <a:gd name="T14" fmla="*/ 155 w 311"/>
              <a:gd name="T15" fmla="*/ 49 h 310"/>
              <a:gd name="T16" fmla="*/ 57 w 311"/>
              <a:gd name="T17" fmla="*/ 155 h 310"/>
              <a:gd name="T18" fmla="*/ 155 w 311"/>
              <a:gd name="T19" fmla="*/ 252 h 310"/>
              <a:gd name="T20" fmla="*/ 252 w 311"/>
              <a:gd name="T21" fmla="*/ 155 h 310"/>
              <a:gd name="T22" fmla="*/ 155 w 311"/>
              <a:gd name="T23" fmla="*/ 49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1" h="310">
                <a:moveTo>
                  <a:pt x="155" y="309"/>
                </a:moveTo>
                <a:lnTo>
                  <a:pt x="155" y="309"/>
                </a:lnTo>
                <a:cubicBezTo>
                  <a:pt x="74" y="309"/>
                  <a:pt x="0" y="236"/>
                  <a:pt x="0" y="155"/>
                </a:cubicBezTo>
                <a:cubicBezTo>
                  <a:pt x="0" y="65"/>
                  <a:pt x="74" y="0"/>
                  <a:pt x="155" y="0"/>
                </a:cubicBezTo>
                <a:cubicBezTo>
                  <a:pt x="244" y="0"/>
                  <a:pt x="310" y="65"/>
                  <a:pt x="310" y="155"/>
                </a:cubicBezTo>
                <a:cubicBezTo>
                  <a:pt x="310" y="236"/>
                  <a:pt x="244" y="309"/>
                  <a:pt x="155" y="309"/>
                </a:cubicBezTo>
                <a:close/>
                <a:moveTo>
                  <a:pt x="155" y="49"/>
                </a:moveTo>
                <a:lnTo>
                  <a:pt x="155" y="49"/>
                </a:lnTo>
                <a:cubicBezTo>
                  <a:pt x="98" y="49"/>
                  <a:pt x="57" y="98"/>
                  <a:pt x="57" y="155"/>
                </a:cubicBezTo>
                <a:cubicBezTo>
                  <a:pt x="57" y="203"/>
                  <a:pt x="98" y="252"/>
                  <a:pt x="155" y="252"/>
                </a:cubicBezTo>
                <a:cubicBezTo>
                  <a:pt x="212" y="252"/>
                  <a:pt x="252" y="203"/>
                  <a:pt x="252" y="155"/>
                </a:cubicBezTo>
                <a:cubicBezTo>
                  <a:pt x="252" y="98"/>
                  <a:pt x="212" y="49"/>
                  <a:pt x="155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" name="Freeform 185"/>
          <p:cNvSpPr>
            <a:spLocks noChangeArrowheads="1"/>
          </p:cNvSpPr>
          <p:nvPr/>
        </p:nvSpPr>
        <p:spPr bwMode="auto">
          <a:xfrm>
            <a:off x="1355365" y="2883160"/>
            <a:ext cx="284367" cy="159052"/>
          </a:xfrm>
          <a:custGeom>
            <a:avLst/>
            <a:gdLst>
              <a:gd name="T0" fmla="*/ 496 w 521"/>
              <a:gd name="T1" fmla="*/ 292 h 293"/>
              <a:gd name="T2" fmla="*/ 496 w 521"/>
              <a:gd name="T3" fmla="*/ 292 h 293"/>
              <a:gd name="T4" fmla="*/ 32 w 521"/>
              <a:gd name="T5" fmla="*/ 292 h 293"/>
              <a:gd name="T6" fmla="*/ 0 w 521"/>
              <a:gd name="T7" fmla="*/ 260 h 293"/>
              <a:gd name="T8" fmla="*/ 0 w 521"/>
              <a:gd name="T9" fmla="*/ 154 h 293"/>
              <a:gd name="T10" fmla="*/ 48 w 521"/>
              <a:gd name="T11" fmla="*/ 65 h 293"/>
              <a:gd name="T12" fmla="*/ 260 w 521"/>
              <a:gd name="T13" fmla="*/ 0 h 293"/>
              <a:gd name="T14" fmla="*/ 472 w 521"/>
              <a:gd name="T15" fmla="*/ 65 h 293"/>
              <a:gd name="T16" fmla="*/ 520 w 521"/>
              <a:gd name="T17" fmla="*/ 154 h 293"/>
              <a:gd name="T18" fmla="*/ 520 w 521"/>
              <a:gd name="T19" fmla="*/ 260 h 293"/>
              <a:gd name="T20" fmla="*/ 496 w 521"/>
              <a:gd name="T21" fmla="*/ 292 h 293"/>
              <a:gd name="T22" fmla="*/ 57 w 521"/>
              <a:gd name="T23" fmla="*/ 236 h 293"/>
              <a:gd name="T24" fmla="*/ 57 w 521"/>
              <a:gd name="T25" fmla="*/ 236 h 293"/>
              <a:gd name="T26" fmla="*/ 472 w 521"/>
              <a:gd name="T27" fmla="*/ 236 h 293"/>
              <a:gd name="T28" fmla="*/ 472 w 521"/>
              <a:gd name="T29" fmla="*/ 154 h 293"/>
              <a:gd name="T30" fmla="*/ 439 w 521"/>
              <a:gd name="T31" fmla="*/ 105 h 293"/>
              <a:gd name="T32" fmla="*/ 260 w 521"/>
              <a:gd name="T33" fmla="*/ 57 h 293"/>
              <a:gd name="T34" fmla="*/ 81 w 521"/>
              <a:gd name="T35" fmla="*/ 105 h 293"/>
              <a:gd name="T36" fmla="*/ 57 w 521"/>
              <a:gd name="T37" fmla="*/ 154 h 293"/>
              <a:gd name="T38" fmla="*/ 57 w 521"/>
              <a:gd name="T39" fmla="*/ 236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21" h="293">
                <a:moveTo>
                  <a:pt x="496" y="292"/>
                </a:moveTo>
                <a:lnTo>
                  <a:pt x="496" y="292"/>
                </a:lnTo>
                <a:cubicBezTo>
                  <a:pt x="32" y="292"/>
                  <a:pt x="32" y="292"/>
                  <a:pt x="32" y="292"/>
                </a:cubicBezTo>
                <a:cubicBezTo>
                  <a:pt x="16" y="292"/>
                  <a:pt x="0" y="276"/>
                  <a:pt x="0" y="260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22"/>
                  <a:pt x="24" y="81"/>
                  <a:pt x="48" y="65"/>
                </a:cubicBezTo>
                <a:cubicBezTo>
                  <a:pt x="114" y="24"/>
                  <a:pt x="187" y="0"/>
                  <a:pt x="260" y="0"/>
                </a:cubicBezTo>
                <a:cubicBezTo>
                  <a:pt x="341" y="0"/>
                  <a:pt x="415" y="24"/>
                  <a:pt x="472" y="65"/>
                </a:cubicBezTo>
                <a:cubicBezTo>
                  <a:pt x="504" y="81"/>
                  <a:pt x="520" y="122"/>
                  <a:pt x="520" y="154"/>
                </a:cubicBezTo>
                <a:cubicBezTo>
                  <a:pt x="520" y="187"/>
                  <a:pt x="520" y="227"/>
                  <a:pt x="520" y="260"/>
                </a:cubicBezTo>
                <a:cubicBezTo>
                  <a:pt x="520" y="276"/>
                  <a:pt x="512" y="292"/>
                  <a:pt x="496" y="292"/>
                </a:cubicBezTo>
                <a:close/>
                <a:moveTo>
                  <a:pt x="57" y="236"/>
                </a:moveTo>
                <a:lnTo>
                  <a:pt x="57" y="236"/>
                </a:lnTo>
                <a:cubicBezTo>
                  <a:pt x="472" y="236"/>
                  <a:pt x="472" y="236"/>
                  <a:pt x="472" y="236"/>
                </a:cubicBezTo>
                <a:cubicBezTo>
                  <a:pt x="472" y="211"/>
                  <a:pt x="472" y="179"/>
                  <a:pt x="472" y="154"/>
                </a:cubicBezTo>
                <a:cubicBezTo>
                  <a:pt x="463" y="138"/>
                  <a:pt x="455" y="122"/>
                  <a:pt x="439" y="105"/>
                </a:cubicBezTo>
                <a:cubicBezTo>
                  <a:pt x="390" y="73"/>
                  <a:pt x="325" y="57"/>
                  <a:pt x="260" y="57"/>
                </a:cubicBezTo>
                <a:cubicBezTo>
                  <a:pt x="195" y="57"/>
                  <a:pt x="130" y="73"/>
                  <a:pt x="81" y="105"/>
                </a:cubicBezTo>
                <a:cubicBezTo>
                  <a:pt x="65" y="122"/>
                  <a:pt x="57" y="138"/>
                  <a:pt x="57" y="154"/>
                </a:cubicBezTo>
                <a:lnTo>
                  <a:pt x="57" y="2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" name="Freeform 186"/>
          <p:cNvSpPr>
            <a:spLocks noChangeArrowheads="1"/>
          </p:cNvSpPr>
          <p:nvPr/>
        </p:nvSpPr>
        <p:spPr bwMode="auto">
          <a:xfrm>
            <a:off x="1608404" y="2726518"/>
            <a:ext cx="137363" cy="142182"/>
          </a:xfrm>
          <a:custGeom>
            <a:avLst/>
            <a:gdLst>
              <a:gd name="T0" fmla="*/ 130 w 253"/>
              <a:gd name="T1" fmla="*/ 260 h 261"/>
              <a:gd name="T2" fmla="*/ 130 w 253"/>
              <a:gd name="T3" fmla="*/ 260 h 261"/>
              <a:gd name="T4" fmla="*/ 0 w 253"/>
              <a:gd name="T5" fmla="*/ 130 h 261"/>
              <a:gd name="T6" fmla="*/ 130 w 253"/>
              <a:gd name="T7" fmla="*/ 0 h 261"/>
              <a:gd name="T8" fmla="*/ 252 w 253"/>
              <a:gd name="T9" fmla="*/ 130 h 261"/>
              <a:gd name="T10" fmla="*/ 130 w 253"/>
              <a:gd name="T11" fmla="*/ 260 h 261"/>
              <a:gd name="T12" fmla="*/ 130 w 253"/>
              <a:gd name="T13" fmla="*/ 57 h 261"/>
              <a:gd name="T14" fmla="*/ 130 w 253"/>
              <a:gd name="T15" fmla="*/ 57 h 261"/>
              <a:gd name="T16" fmla="*/ 49 w 253"/>
              <a:gd name="T17" fmla="*/ 130 h 261"/>
              <a:gd name="T18" fmla="*/ 130 w 253"/>
              <a:gd name="T19" fmla="*/ 203 h 261"/>
              <a:gd name="T20" fmla="*/ 204 w 253"/>
              <a:gd name="T21" fmla="*/ 130 h 261"/>
              <a:gd name="T22" fmla="*/ 130 w 253"/>
              <a:gd name="T23" fmla="*/ 57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3" h="261">
                <a:moveTo>
                  <a:pt x="130" y="260"/>
                </a:moveTo>
                <a:lnTo>
                  <a:pt x="130" y="260"/>
                </a:lnTo>
                <a:cubicBezTo>
                  <a:pt x="57" y="260"/>
                  <a:pt x="0" y="203"/>
                  <a:pt x="0" y="130"/>
                </a:cubicBezTo>
                <a:cubicBezTo>
                  <a:pt x="0" y="65"/>
                  <a:pt x="57" y="0"/>
                  <a:pt x="130" y="0"/>
                </a:cubicBezTo>
                <a:cubicBezTo>
                  <a:pt x="195" y="0"/>
                  <a:pt x="252" y="65"/>
                  <a:pt x="252" y="130"/>
                </a:cubicBezTo>
                <a:cubicBezTo>
                  <a:pt x="252" y="203"/>
                  <a:pt x="195" y="260"/>
                  <a:pt x="130" y="260"/>
                </a:cubicBezTo>
                <a:close/>
                <a:moveTo>
                  <a:pt x="130" y="57"/>
                </a:moveTo>
                <a:lnTo>
                  <a:pt x="130" y="57"/>
                </a:lnTo>
                <a:cubicBezTo>
                  <a:pt x="90" y="57"/>
                  <a:pt x="49" y="89"/>
                  <a:pt x="49" y="130"/>
                </a:cubicBezTo>
                <a:cubicBezTo>
                  <a:pt x="49" y="171"/>
                  <a:pt x="90" y="203"/>
                  <a:pt x="130" y="203"/>
                </a:cubicBezTo>
                <a:cubicBezTo>
                  <a:pt x="171" y="203"/>
                  <a:pt x="204" y="171"/>
                  <a:pt x="204" y="130"/>
                </a:cubicBezTo>
                <a:cubicBezTo>
                  <a:pt x="204" y="89"/>
                  <a:pt x="171" y="57"/>
                  <a:pt x="130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" name="Freeform 187"/>
          <p:cNvSpPr>
            <a:spLocks noChangeArrowheads="1"/>
          </p:cNvSpPr>
          <p:nvPr/>
        </p:nvSpPr>
        <p:spPr bwMode="auto">
          <a:xfrm>
            <a:off x="1625272" y="2890390"/>
            <a:ext cx="183152" cy="142182"/>
          </a:xfrm>
          <a:custGeom>
            <a:avLst/>
            <a:gdLst>
              <a:gd name="T0" fmla="*/ 309 w 334"/>
              <a:gd name="T1" fmla="*/ 260 h 261"/>
              <a:gd name="T2" fmla="*/ 309 w 334"/>
              <a:gd name="T3" fmla="*/ 260 h 261"/>
              <a:gd name="T4" fmla="*/ 97 w 334"/>
              <a:gd name="T5" fmla="*/ 260 h 261"/>
              <a:gd name="T6" fmla="*/ 73 w 334"/>
              <a:gd name="T7" fmla="*/ 236 h 261"/>
              <a:gd name="T8" fmla="*/ 97 w 334"/>
              <a:gd name="T9" fmla="*/ 211 h 261"/>
              <a:gd name="T10" fmla="*/ 276 w 334"/>
              <a:gd name="T11" fmla="*/ 211 h 261"/>
              <a:gd name="T12" fmla="*/ 276 w 334"/>
              <a:gd name="T13" fmla="*/ 138 h 261"/>
              <a:gd name="T14" fmla="*/ 260 w 334"/>
              <a:gd name="T15" fmla="*/ 98 h 261"/>
              <a:gd name="T16" fmla="*/ 97 w 334"/>
              <a:gd name="T17" fmla="*/ 49 h 261"/>
              <a:gd name="T18" fmla="*/ 41 w 334"/>
              <a:gd name="T19" fmla="*/ 57 h 261"/>
              <a:gd name="T20" fmla="*/ 8 w 334"/>
              <a:gd name="T21" fmla="*/ 32 h 261"/>
              <a:gd name="T22" fmla="*/ 24 w 334"/>
              <a:gd name="T23" fmla="*/ 0 h 261"/>
              <a:gd name="T24" fmla="*/ 97 w 334"/>
              <a:gd name="T25" fmla="*/ 0 h 261"/>
              <a:gd name="T26" fmla="*/ 293 w 334"/>
              <a:gd name="T27" fmla="*/ 57 h 261"/>
              <a:gd name="T28" fmla="*/ 333 w 334"/>
              <a:gd name="T29" fmla="*/ 138 h 261"/>
              <a:gd name="T30" fmla="*/ 333 w 334"/>
              <a:gd name="T31" fmla="*/ 236 h 261"/>
              <a:gd name="T32" fmla="*/ 309 w 334"/>
              <a:gd name="T33" fmla="*/ 26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34" h="261">
                <a:moveTo>
                  <a:pt x="309" y="260"/>
                </a:moveTo>
                <a:lnTo>
                  <a:pt x="309" y="260"/>
                </a:lnTo>
                <a:cubicBezTo>
                  <a:pt x="97" y="260"/>
                  <a:pt x="97" y="260"/>
                  <a:pt x="97" y="260"/>
                </a:cubicBezTo>
                <a:cubicBezTo>
                  <a:pt x="81" y="260"/>
                  <a:pt x="73" y="252"/>
                  <a:pt x="73" y="236"/>
                </a:cubicBezTo>
                <a:cubicBezTo>
                  <a:pt x="73" y="220"/>
                  <a:pt x="81" y="211"/>
                  <a:pt x="97" y="211"/>
                </a:cubicBezTo>
                <a:cubicBezTo>
                  <a:pt x="276" y="211"/>
                  <a:pt x="276" y="211"/>
                  <a:pt x="276" y="211"/>
                </a:cubicBezTo>
                <a:cubicBezTo>
                  <a:pt x="276" y="187"/>
                  <a:pt x="276" y="155"/>
                  <a:pt x="276" y="138"/>
                </a:cubicBezTo>
                <a:cubicBezTo>
                  <a:pt x="276" y="122"/>
                  <a:pt x="268" y="106"/>
                  <a:pt x="260" y="98"/>
                </a:cubicBezTo>
                <a:cubicBezTo>
                  <a:pt x="211" y="65"/>
                  <a:pt x="154" y="49"/>
                  <a:pt x="97" y="49"/>
                </a:cubicBezTo>
                <a:cubicBezTo>
                  <a:pt x="81" y="49"/>
                  <a:pt x="57" y="49"/>
                  <a:pt x="41" y="57"/>
                </a:cubicBezTo>
                <a:cubicBezTo>
                  <a:pt x="24" y="57"/>
                  <a:pt x="8" y="49"/>
                  <a:pt x="8" y="32"/>
                </a:cubicBezTo>
                <a:cubicBezTo>
                  <a:pt x="0" y="24"/>
                  <a:pt x="8" y="8"/>
                  <a:pt x="24" y="0"/>
                </a:cubicBezTo>
                <a:cubicBezTo>
                  <a:pt x="49" y="0"/>
                  <a:pt x="73" y="0"/>
                  <a:pt x="97" y="0"/>
                </a:cubicBezTo>
                <a:cubicBezTo>
                  <a:pt x="171" y="0"/>
                  <a:pt x="236" y="16"/>
                  <a:pt x="293" y="57"/>
                </a:cubicBezTo>
                <a:cubicBezTo>
                  <a:pt x="317" y="73"/>
                  <a:pt x="333" y="106"/>
                  <a:pt x="333" y="138"/>
                </a:cubicBezTo>
                <a:cubicBezTo>
                  <a:pt x="333" y="163"/>
                  <a:pt x="333" y="203"/>
                  <a:pt x="333" y="236"/>
                </a:cubicBezTo>
                <a:cubicBezTo>
                  <a:pt x="333" y="252"/>
                  <a:pt x="317" y="260"/>
                  <a:pt x="309" y="26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3" name="Freeform 188"/>
          <p:cNvSpPr>
            <a:spLocks noChangeArrowheads="1"/>
          </p:cNvSpPr>
          <p:nvPr/>
        </p:nvSpPr>
        <p:spPr bwMode="auto">
          <a:xfrm>
            <a:off x="5866678" y="2642171"/>
            <a:ext cx="453059" cy="453059"/>
          </a:xfrm>
          <a:custGeom>
            <a:avLst/>
            <a:gdLst>
              <a:gd name="T0" fmla="*/ 415 w 830"/>
              <a:gd name="T1" fmla="*/ 830 h 831"/>
              <a:gd name="T2" fmla="*/ 415 w 830"/>
              <a:gd name="T3" fmla="*/ 830 h 831"/>
              <a:gd name="T4" fmla="*/ 122 w 830"/>
              <a:gd name="T5" fmla="*/ 708 h 831"/>
              <a:gd name="T6" fmla="*/ 0 w 830"/>
              <a:gd name="T7" fmla="*/ 415 h 831"/>
              <a:gd name="T8" fmla="*/ 122 w 830"/>
              <a:gd name="T9" fmla="*/ 122 h 831"/>
              <a:gd name="T10" fmla="*/ 415 w 830"/>
              <a:gd name="T11" fmla="*/ 0 h 831"/>
              <a:gd name="T12" fmla="*/ 707 w 830"/>
              <a:gd name="T13" fmla="*/ 122 h 831"/>
              <a:gd name="T14" fmla="*/ 829 w 830"/>
              <a:gd name="T15" fmla="*/ 415 h 831"/>
              <a:gd name="T16" fmla="*/ 707 w 830"/>
              <a:gd name="T17" fmla="*/ 708 h 831"/>
              <a:gd name="T18" fmla="*/ 415 w 830"/>
              <a:gd name="T19" fmla="*/ 830 h 831"/>
              <a:gd name="T20" fmla="*/ 415 w 830"/>
              <a:gd name="T21" fmla="*/ 57 h 831"/>
              <a:gd name="T22" fmla="*/ 415 w 830"/>
              <a:gd name="T23" fmla="*/ 57 h 831"/>
              <a:gd name="T24" fmla="*/ 163 w 830"/>
              <a:gd name="T25" fmla="*/ 163 h 831"/>
              <a:gd name="T26" fmla="*/ 57 w 830"/>
              <a:gd name="T27" fmla="*/ 415 h 831"/>
              <a:gd name="T28" fmla="*/ 163 w 830"/>
              <a:gd name="T29" fmla="*/ 676 h 831"/>
              <a:gd name="T30" fmla="*/ 415 w 830"/>
              <a:gd name="T31" fmla="*/ 781 h 831"/>
              <a:gd name="T32" fmla="*/ 666 w 830"/>
              <a:gd name="T33" fmla="*/ 676 h 831"/>
              <a:gd name="T34" fmla="*/ 772 w 830"/>
              <a:gd name="T35" fmla="*/ 415 h 831"/>
              <a:gd name="T36" fmla="*/ 666 w 830"/>
              <a:gd name="T37" fmla="*/ 163 h 831"/>
              <a:gd name="T38" fmla="*/ 415 w 830"/>
              <a:gd name="T39" fmla="*/ 57 h 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30" h="831">
                <a:moveTo>
                  <a:pt x="415" y="830"/>
                </a:moveTo>
                <a:lnTo>
                  <a:pt x="415" y="830"/>
                </a:lnTo>
                <a:cubicBezTo>
                  <a:pt x="301" y="830"/>
                  <a:pt x="195" y="789"/>
                  <a:pt x="122" y="708"/>
                </a:cubicBezTo>
                <a:cubicBezTo>
                  <a:pt x="41" y="635"/>
                  <a:pt x="0" y="529"/>
                  <a:pt x="0" y="415"/>
                </a:cubicBezTo>
                <a:cubicBezTo>
                  <a:pt x="0" y="309"/>
                  <a:pt x="41" y="204"/>
                  <a:pt x="122" y="122"/>
                </a:cubicBezTo>
                <a:cubicBezTo>
                  <a:pt x="195" y="49"/>
                  <a:pt x="301" y="0"/>
                  <a:pt x="415" y="0"/>
                </a:cubicBezTo>
                <a:cubicBezTo>
                  <a:pt x="520" y="0"/>
                  <a:pt x="625" y="49"/>
                  <a:pt x="707" y="122"/>
                </a:cubicBezTo>
                <a:cubicBezTo>
                  <a:pt x="780" y="204"/>
                  <a:pt x="829" y="309"/>
                  <a:pt x="829" y="415"/>
                </a:cubicBezTo>
                <a:cubicBezTo>
                  <a:pt x="829" y="529"/>
                  <a:pt x="780" y="635"/>
                  <a:pt x="707" y="708"/>
                </a:cubicBezTo>
                <a:cubicBezTo>
                  <a:pt x="625" y="789"/>
                  <a:pt x="520" y="830"/>
                  <a:pt x="415" y="830"/>
                </a:cubicBezTo>
                <a:close/>
                <a:moveTo>
                  <a:pt x="415" y="57"/>
                </a:moveTo>
                <a:lnTo>
                  <a:pt x="415" y="57"/>
                </a:lnTo>
                <a:cubicBezTo>
                  <a:pt x="317" y="57"/>
                  <a:pt x="228" y="98"/>
                  <a:pt x="163" y="163"/>
                </a:cubicBezTo>
                <a:cubicBezTo>
                  <a:pt x="89" y="228"/>
                  <a:pt x="57" y="318"/>
                  <a:pt x="57" y="415"/>
                </a:cubicBezTo>
                <a:cubicBezTo>
                  <a:pt x="57" y="513"/>
                  <a:pt x="89" y="602"/>
                  <a:pt x="163" y="676"/>
                </a:cubicBezTo>
                <a:cubicBezTo>
                  <a:pt x="228" y="741"/>
                  <a:pt x="317" y="781"/>
                  <a:pt x="415" y="781"/>
                </a:cubicBezTo>
                <a:cubicBezTo>
                  <a:pt x="511" y="781"/>
                  <a:pt x="601" y="741"/>
                  <a:pt x="666" y="676"/>
                </a:cubicBezTo>
                <a:cubicBezTo>
                  <a:pt x="739" y="602"/>
                  <a:pt x="772" y="513"/>
                  <a:pt x="772" y="415"/>
                </a:cubicBezTo>
                <a:cubicBezTo>
                  <a:pt x="772" y="318"/>
                  <a:pt x="739" y="228"/>
                  <a:pt x="666" y="163"/>
                </a:cubicBezTo>
                <a:cubicBezTo>
                  <a:pt x="601" y="98"/>
                  <a:pt x="511" y="57"/>
                  <a:pt x="415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" name="Freeform 189"/>
          <p:cNvSpPr>
            <a:spLocks noChangeArrowheads="1"/>
          </p:cNvSpPr>
          <p:nvPr/>
        </p:nvSpPr>
        <p:spPr bwMode="auto">
          <a:xfrm>
            <a:off x="5951024" y="2731338"/>
            <a:ext cx="279547" cy="236169"/>
          </a:xfrm>
          <a:custGeom>
            <a:avLst/>
            <a:gdLst>
              <a:gd name="T0" fmla="*/ 503 w 512"/>
              <a:gd name="T1" fmla="*/ 41 h 432"/>
              <a:gd name="T2" fmla="*/ 503 w 512"/>
              <a:gd name="T3" fmla="*/ 41 h 432"/>
              <a:gd name="T4" fmla="*/ 195 w 512"/>
              <a:gd name="T5" fmla="*/ 423 h 432"/>
              <a:gd name="T6" fmla="*/ 195 w 512"/>
              <a:gd name="T7" fmla="*/ 423 h 432"/>
              <a:gd name="T8" fmla="*/ 186 w 512"/>
              <a:gd name="T9" fmla="*/ 423 h 432"/>
              <a:gd name="T10" fmla="*/ 186 w 512"/>
              <a:gd name="T11" fmla="*/ 423 h 432"/>
              <a:gd name="T12" fmla="*/ 186 w 512"/>
              <a:gd name="T13" fmla="*/ 423 h 432"/>
              <a:gd name="T14" fmla="*/ 186 w 512"/>
              <a:gd name="T15" fmla="*/ 423 h 432"/>
              <a:gd name="T16" fmla="*/ 186 w 512"/>
              <a:gd name="T17" fmla="*/ 431 h 432"/>
              <a:gd name="T18" fmla="*/ 186 w 512"/>
              <a:gd name="T19" fmla="*/ 431 h 432"/>
              <a:gd name="T20" fmla="*/ 178 w 512"/>
              <a:gd name="T21" fmla="*/ 431 h 432"/>
              <a:gd name="T22" fmla="*/ 178 w 512"/>
              <a:gd name="T23" fmla="*/ 431 h 432"/>
              <a:gd name="T24" fmla="*/ 178 w 512"/>
              <a:gd name="T25" fmla="*/ 431 h 432"/>
              <a:gd name="T26" fmla="*/ 178 w 512"/>
              <a:gd name="T27" fmla="*/ 431 h 432"/>
              <a:gd name="T28" fmla="*/ 178 w 512"/>
              <a:gd name="T29" fmla="*/ 431 h 432"/>
              <a:gd name="T30" fmla="*/ 178 w 512"/>
              <a:gd name="T31" fmla="*/ 431 h 432"/>
              <a:gd name="T32" fmla="*/ 178 w 512"/>
              <a:gd name="T33" fmla="*/ 431 h 432"/>
              <a:gd name="T34" fmla="*/ 178 w 512"/>
              <a:gd name="T35" fmla="*/ 431 h 432"/>
              <a:gd name="T36" fmla="*/ 178 w 512"/>
              <a:gd name="T37" fmla="*/ 431 h 432"/>
              <a:gd name="T38" fmla="*/ 170 w 512"/>
              <a:gd name="T39" fmla="*/ 431 h 432"/>
              <a:gd name="T40" fmla="*/ 170 w 512"/>
              <a:gd name="T41" fmla="*/ 431 h 432"/>
              <a:gd name="T42" fmla="*/ 170 w 512"/>
              <a:gd name="T43" fmla="*/ 431 h 432"/>
              <a:gd name="T44" fmla="*/ 170 w 512"/>
              <a:gd name="T45" fmla="*/ 431 h 432"/>
              <a:gd name="T46" fmla="*/ 170 w 512"/>
              <a:gd name="T47" fmla="*/ 431 h 432"/>
              <a:gd name="T48" fmla="*/ 162 w 512"/>
              <a:gd name="T49" fmla="*/ 431 h 432"/>
              <a:gd name="T50" fmla="*/ 162 w 512"/>
              <a:gd name="T51" fmla="*/ 431 h 432"/>
              <a:gd name="T52" fmla="*/ 162 w 512"/>
              <a:gd name="T53" fmla="*/ 431 h 432"/>
              <a:gd name="T54" fmla="*/ 162 w 512"/>
              <a:gd name="T55" fmla="*/ 423 h 432"/>
              <a:gd name="T56" fmla="*/ 162 w 512"/>
              <a:gd name="T57" fmla="*/ 423 h 432"/>
              <a:gd name="T58" fmla="*/ 162 w 512"/>
              <a:gd name="T59" fmla="*/ 423 h 432"/>
              <a:gd name="T60" fmla="*/ 162 w 512"/>
              <a:gd name="T61" fmla="*/ 423 h 432"/>
              <a:gd name="T62" fmla="*/ 8 w 512"/>
              <a:gd name="T63" fmla="*/ 268 h 432"/>
              <a:gd name="T64" fmla="*/ 8 w 512"/>
              <a:gd name="T65" fmla="*/ 236 h 432"/>
              <a:gd name="T66" fmla="*/ 40 w 512"/>
              <a:gd name="T67" fmla="*/ 236 h 432"/>
              <a:gd name="T68" fmla="*/ 170 w 512"/>
              <a:gd name="T69" fmla="*/ 374 h 432"/>
              <a:gd name="T70" fmla="*/ 462 w 512"/>
              <a:gd name="T71" fmla="*/ 8 h 432"/>
              <a:gd name="T72" fmla="*/ 503 w 512"/>
              <a:gd name="T73" fmla="*/ 8 h 432"/>
              <a:gd name="T74" fmla="*/ 503 w 512"/>
              <a:gd name="T75" fmla="*/ 41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12" h="432">
                <a:moveTo>
                  <a:pt x="503" y="41"/>
                </a:moveTo>
                <a:lnTo>
                  <a:pt x="503" y="41"/>
                </a:lnTo>
                <a:cubicBezTo>
                  <a:pt x="195" y="423"/>
                  <a:pt x="195" y="423"/>
                  <a:pt x="195" y="423"/>
                </a:cubicBezTo>
                <a:lnTo>
                  <a:pt x="195" y="423"/>
                </a:lnTo>
                <a:lnTo>
                  <a:pt x="186" y="423"/>
                </a:lnTo>
                <a:lnTo>
                  <a:pt x="186" y="423"/>
                </a:lnTo>
                <a:lnTo>
                  <a:pt x="186" y="423"/>
                </a:lnTo>
                <a:lnTo>
                  <a:pt x="186" y="423"/>
                </a:lnTo>
                <a:lnTo>
                  <a:pt x="186" y="431"/>
                </a:lnTo>
                <a:lnTo>
                  <a:pt x="186" y="431"/>
                </a:lnTo>
                <a:lnTo>
                  <a:pt x="178" y="431"/>
                </a:lnTo>
                <a:lnTo>
                  <a:pt x="178" y="431"/>
                </a:lnTo>
                <a:lnTo>
                  <a:pt x="178" y="431"/>
                </a:lnTo>
                <a:lnTo>
                  <a:pt x="178" y="431"/>
                </a:lnTo>
                <a:lnTo>
                  <a:pt x="178" y="431"/>
                </a:lnTo>
                <a:lnTo>
                  <a:pt x="178" y="431"/>
                </a:lnTo>
                <a:lnTo>
                  <a:pt x="178" y="431"/>
                </a:lnTo>
                <a:lnTo>
                  <a:pt x="178" y="431"/>
                </a:lnTo>
                <a:lnTo>
                  <a:pt x="178" y="431"/>
                </a:lnTo>
                <a:cubicBezTo>
                  <a:pt x="178" y="431"/>
                  <a:pt x="178" y="431"/>
                  <a:pt x="170" y="431"/>
                </a:cubicBezTo>
                <a:lnTo>
                  <a:pt x="170" y="431"/>
                </a:lnTo>
                <a:lnTo>
                  <a:pt x="170" y="431"/>
                </a:lnTo>
                <a:lnTo>
                  <a:pt x="170" y="431"/>
                </a:lnTo>
                <a:lnTo>
                  <a:pt x="170" y="431"/>
                </a:lnTo>
                <a:cubicBezTo>
                  <a:pt x="170" y="431"/>
                  <a:pt x="170" y="431"/>
                  <a:pt x="162" y="431"/>
                </a:cubicBezTo>
                <a:lnTo>
                  <a:pt x="162" y="431"/>
                </a:lnTo>
                <a:lnTo>
                  <a:pt x="162" y="431"/>
                </a:lnTo>
                <a:cubicBezTo>
                  <a:pt x="162" y="423"/>
                  <a:pt x="162" y="423"/>
                  <a:pt x="162" y="423"/>
                </a:cubicBezTo>
                <a:lnTo>
                  <a:pt x="162" y="423"/>
                </a:lnTo>
                <a:lnTo>
                  <a:pt x="162" y="423"/>
                </a:lnTo>
                <a:lnTo>
                  <a:pt x="162" y="423"/>
                </a:lnTo>
                <a:cubicBezTo>
                  <a:pt x="8" y="268"/>
                  <a:pt x="8" y="268"/>
                  <a:pt x="8" y="268"/>
                </a:cubicBezTo>
                <a:cubicBezTo>
                  <a:pt x="0" y="260"/>
                  <a:pt x="0" y="244"/>
                  <a:pt x="8" y="236"/>
                </a:cubicBezTo>
                <a:cubicBezTo>
                  <a:pt x="16" y="228"/>
                  <a:pt x="32" y="228"/>
                  <a:pt x="40" y="236"/>
                </a:cubicBezTo>
                <a:cubicBezTo>
                  <a:pt x="170" y="374"/>
                  <a:pt x="170" y="374"/>
                  <a:pt x="170" y="374"/>
                </a:cubicBezTo>
                <a:cubicBezTo>
                  <a:pt x="462" y="8"/>
                  <a:pt x="462" y="8"/>
                  <a:pt x="462" y="8"/>
                </a:cubicBezTo>
                <a:cubicBezTo>
                  <a:pt x="470" y="0"/>
                  <a:pt x="487" y="0"/>
                  <a:pt x="503" y="8"/>
                </a:cubicBezTo>
                <a:cubicBezTo>
                  <a:pt x="511" y="16"/>
                  <a:pt x="511" y="25"/>
                  <a:pt x="503" y="41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" name="Freeform 190"/>
          <p:cNvSpPr>
            <a:spLocks noChangeArrowheads="1"/>
          </p:cNvSpPr>
          <p:nvPr/>
        </p:nvSpPr>
        <p:spPr bwMode="auto">
          <a:xfrm>
            <a:off x="8209090" y="5425594"/>
            <a:ext cx="250628" cy="248218"/>
          </a:xfrm>
          <a:custGeom>
            <a:avLst/>
            <a:gdLst>
              <a:gd name="T0" fmla="*/ 439 w 457"/>
              <a:gd name="T1" fmla="*/ 203 h 456"/>
              <a:gd name="T2" fmla="*/ 439 w 457"/>
              <a:gd name="T3" fmla="*/ 203 h 456"/>
              <a:gd name="T4" fmla="*/ 415 w 457"/>
              <a:gd name="T5" fmla="*/ 228 h 456"/>
              <a:gd name="T6" fmla="*/ 415 w 457"/>
              <a:gd name="T7" fmla="*/ 415 h 456"/>
              <a:gd name="T8" fmla="*/ 41 w 457"/>
              <a:gd name="T9" fmla="*/ 415 h 456"/>
              <a:gd name="T10" fmla="*/ 41 w 457"/>
              <a:gd name="T11" fmla="*/ 32 h 456"/>
              <a:gd name="T12" fmla="*/ 228 w 457"/>
              <a:gd name="T13" fmla="*/ 32 h 456"/>
              <a:gd name="T14" fmla="*/ 252 w 457"/>
              <a:gd name="T15" fmla="*/ 16 h 456"/>
              <a:gd name="T16" fmla="*/ 228 w 457"/>
              <a:gd name="T17" fmla="*/ 0 h 456"/>
              <a:gd name="T18" fmla="*/ 24 w 457"/>
              <a:gd name="T19" fmla="*/ 0 h 456"/>
              <a:gd name="T20" fmla="*/ 0 w 457"/>
              <a:gd name="T21" fmla="*/ 24 h 456"/>
              <a:gd name="T22" fmla="*/ 0 w 457"/>
              <a:gd name="T23" fmla="*/ 423 h 456"/>
              <a:gd name="T24" fmla="*/ 24 w 457"/>
              <a:gd name="T25" fmla="*/ 455 h 456"/>
              <a:gd name="T26" fmla="*/ 431 w 457"/>
              <a:gd name="T27" fmla="*/ 455 h 456"/>
              <a:gd name="T28" fmla="*/ 456 w 457"/>
              <a:gd name="T29" fmla="*/ 423 h 456"/>
              <a:gd name="T30" fmla="*/ 456 w 457"/>
              <a:gd name="T31" fmla="*/ 228 h 456"/>
              <a:gd name="T32" fmla="*/ 439 w 457"/>
              <a:gd name="T33" fmla="*/ 203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57" h="456">
                <a:moveTo>
                  <a:pt x="439" y="203"/>
                </a:moveTo>
                <a:lnTo>
                  <a:pt x="439" y="203"/>
                </a:lnTo>
                <a:cubicBezTo>
                  <a:pt x="431" y="203"/>
                  <a:pt x="415" y="211"/>
                  <a:pt x="415" y="228"/>
                </a:cubicBezTo>
                <a:cubicBezTo>
                  <a:pt x="415" y="415"/>
                  <a:pt x="415" y="415"/>
                  <a:pt x="415" y="415"/>
                </a:cubicBezTo>
                <a:cubicBezTo>
                  <a:pt x="41" y="415"/>
                  <a:pt x="41" y="415"/>
                  <a:pt x="41" y="415"/>
                </a:cubicBezTo>
                <a:cubicBezTo>
                  <a:pt x="41" y="32"/>
                  <a:pt x="41" y="32"/>
                  <a:pt x="41" y="32"/>
                </a:cubicBezTo>
                <a:cubicBezTo>
                  <a:pt x="228" y="32"/>
                  <a:pt x="228" y="32"/>
                  <a:pt x="228" y="32"/>
                </a:cubicBezTo>
                <a:cubicBezTo>
                  <a:pt x="236" y="32"/>
                  <a:pt x="252" y="24"/>
                  <a:pt x="252" y="16"/>
                </a:cubicBezTo>
                <a:cubicBezTo>
                  <a:pt x="252" y="8"/>
                  <a:pt x="236" y="0"/>
                  <a:pt x="22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8" y="0"/>
                  <a:pt x="0" y="8"/>
                  <a:pt x="0" y="24"/>
                </a:cubicBezTo>
                <a:cubicBezTo>
                  <a:pt x="0" y="423"/>
                  <a:pt x="0" y="423"/>
                  <a:pt x="0" y="423"/>
                </a:cubicBezTo>
                <a:cubicBezTo>
                  <a:pt x="0" y="439"/>
                  <a:pt x="8" y="455"/>
                  <a:pt x="24" y="455"/>
                </a:cubicBezTo>
                <a:cubicBezTo>
                  <a:pt x="431" y="455"/>
                  <a:pt x="431" y="455"/>
                  <a:pt x="431" y="455"/>
                </a:cubicBezTo>
                <a:cubicBezTo>
                  <a:pt x="448" y="455"/>
                  <a:pt x="456" y="439"/>
                  <a:pt x="456" y="423"/>
                </a:cubicBezTo>
                <a:cubicBezTo>
                  <a:pt x="456" y="228"/>
                  <a:pt x="456" y="228"/>
                  <a:pt x="456" y="228"/>
                </a:cubicBezTo>
                <a:cubicBezTo>
                  <a:pt x="456" y="211"/>
                  <a:pt x="448" y="203"/>
                  <a:pt x="439" y="203"/>
                </a:cubicBezTo>
              </a:path>
            </a:pathLst>
          </a:custGeom>
          <a:solidFill>
            <a:srgbClr val="FE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" name="Freeform 191"/>
          <p:cNvSpPr>
            <a:spLocks noChangeArrowheads="1"/>
          </p:cNvSpPr>
          <p:nvPr/>
        </p:nvSpPr>
        <p:spPr bwMode="auto">
          <a:xfrm>
            <a:off x="8346454" y="5394264"/>
            <a:ext cx="142182" cy="137364"/>
          </a:xfrm>
          <a:custGeom>
            <a:avLst/>
            <a:gdLst>
              <a:gd name="T0" fmla="*/ 253 w 262"/>
              <a:gd name="T1" fmla="*/ 65 h 253"/>
              <a:gd name="T2" fmla="*/ 253 w 262"/>
              <a:gd name="T3" fmla="*/ 65 h 253"/>
              <a:gd name="T4" fmla="*/ 196 w 262"/>
              <a:gd name="T5" fmla="*/ 8 h 253"/>
              <a:gd name="T6" fmla="*/ 187 w 262"/>
              <a:gd name="T7" fmla="*/ 0 h 253"/>
              <a:gd name="T8" fmla="*/ 171 w 262"/>
              <a:gd name="T9" fmla="*/ 8 h 253"/>
              <a:gd name="T10" fmla="*/ 25 w 262"/>
              <a:gd name="T11" fmla="*/ 146 h 253"/>
              <a:gd name="T12" fmla="*/ 25 w 262"/>
              <a:gd name="T13" fmla="*/ 154 h 253"/>
              <a:gd name="T14" fmla="*/ 0 w 262"/>
              <a:gd name="T15" fmla="*/ 228 h 253"/>
              <a:gd name="T16" fmla="*/ 9 w 262"/>
              <a:gd name="T17" fmla="*/ 244 h 253"/>
              <a:gd name="T18" fmla="*/ 25 w 262"/>
              <a:gd name="T19" fmla="*/ 252 h 253"/>
              <a:gd name="T20" fmla="*/ 25 w 262"/>
              <a:gd name="T21" fmla="*/ 252 h 253"/>
              <a:gd name="T22" fmla="*/ 106 w 262"/>
              <a:gd name="T23" fmla="*/ 236 h 253"/>
              <a:gd name="T24" fmla="*/ 114 w 262"/>
              <a:gd name="T25" fmla="*/ 236 h 253"/>
              <a:gd name="T26" fmla="*/ 253 w 262"/>
              <a:gd name="T27" fmla="*/ 89 h 253"/>
              <a:gd name="T28" fmla="*/ 253 w 262"/>
              <a:gd name="T29" fmla="*/ 65 h 253"/>
              <a:gd name="T30" fmla="*/ 90 w 262"/>
              <a:gd name="T31" fmla="*/ 203 h 253"/>
              <a:gd name="T32" fmla="*/ 90 w 262"/>
              <a:gd name="T33" fmla="*/ 203 h 253"/>
              <a:gd name="T34" fmla="*/ 49 w 262"/>
              <a:gd name="T35" fmla="*/ 211 h 253"/>
              <a:gd name="T36" fmla="*/ 57 w 262"/>
              <a:gd name="T37" fmla="*/ 171 h 253"/>
              <a:gd name="T38" fmla="*/ 130 w 262"/>
              <a:gd name="T39" fmla="*/ 98 h 253"/>
              <a:gd name="T40" fmla="*/ 163 w 262"/>
              <a:gd name="T41" fmla="*/ 130 h 253"/>
              <a:gd name="T42" fmla="*/ 90 w 262"/>
              <a:gd name="T43" fmla="*/ 203 h 253"/>
              <a:gd name="T44" fmla="*/ 187 w 262"/>
              <a:gd name="T45" fmla="*/ 106 h 253"/>
              <a:gd name="T46" fmla="*/ 187 w 262"/>
              <a:gd name="T47" fmla="*/ 106 h 253"/>
              <a:gd name="T48" fmla="*/ 155 w 262"/>
              <a:gd name="T49" fmla="*/ 73 h 253"/>
              <a:gd name="T50" fmla="*/ 179 w 262"/>
              <a:gd name="T51" fmla="*/ 49 h 253"/>
              <a:gd name="T52" fmla="*/ 212 w 262"/>
              <a:gd name="T53" fmla="*/ 81 h 253"/>
              <a:gd name="T54" fmla="*/ 187 w 262"/>
              <a:gd name="T55" fmla="*/ 106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2" h="253">
                <a:moveTo>
                  <a:pt x="253" y="65"/>
                </a:moveTo>
                <a:lnTo>
                  <a:pt x="253" y="65"/>
                </a:lnTo>
                <a:cubicBezTo>
                  <a:pt x="196" y="8"/>
                  <a:pt x="196" y="8"/>
                  <a:pt x="196" y="8"/>
                </a:cubicBezTo>
                <a:lnTo>
                  <a:pt x="187" y="0"/>
                </a:lnTo>
                <a:cubicBezTo>
                  <a:pt x="179" y="0"/>
                  <a:pt x="171" y="0"/>
                  <a:pt x="171" y="8"/>
                </a:cubicBezTo>
                <a:cubicBezTo>
                  <a:pt x="25" y="146"/>
                  <a:pt x="25" y="146"/>
                  <a:pt x="25" y="146"/>
                </a:cubicBezTo>
                <a:cubicBezTo>
                  <a:pt x="25" y="154"/>
                  <a:pt x="25" y="154"/>
                  <a:pt x="25" y="154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236"/>
                  <a:pt x="0" y="244"/>
                  <a:pt x="9" y="244"/>
                </a:cubicBezTo>
                <a:cubicBezTo>
                  <a:pt x="9" y="252"/>
                  <a:pt x="17" y="252"/>
                  <a:pt x="25" y="252"/>
                </a:cubicBezTo>
                <a:lnTo>
                  <a:pt x="25" y="252"/>
                </a:lnTo>
                <a:cubicBezTo>
                  <a:pt x="106" y="236"/>
                  <a:pt x="106" y="236"/>
                  <a:pt x="106" y="236"/>
                </a:cubicBezTo>
                <a:cubicBezTo>
                  <a:pt x="106" y="236"/>
                  <a:pt x="106" y="236"/>
                  <a:pt x="114" y="236"/>
                </a:cubicBezTo>
                <a:cubicBezTo>
                  <a:pt x="253" y="89"/>
                  <a:pt x="253" y="89"/>
                  <a:pt x="253" y="89"/>
                </a:cubicBezTo>
                <a:cubicBezTo>
                  <a:pt x="261" y="81"/>
                  <a:pt x="261" y="73"/>
                  <a:pt x="253" y="65"/>
                </a:cubicBezTo>
                <a:close/>
                <a:moveTo>
                  <a:pt x="90" y="203"/>
                </a:moveTo>
                <a:lnTo>
                  <a:pt x="90" y="203"/>
                </a:lnTo>
                <a:cubicBezTo>
                  <a:pt x="49" y="211"/>
                  <a:pt x="49" y="211"/>
                  <a:pt x="49" y="211"/>
                </a:cubicBezTo>
                <a:cubicBezTo>
                  <a:pt x="57" y="171"/>
                  <a:pt x="57" y="171"/>
                  <a:pt x="57" y="171"/>
                </a:cubicBezTo>
                <a:cubicBezTo>
                  <a:pt x="130" y="98"/>
                  <a:pt x="130" y="98"/>
                  <a:pt x="130" y="98"/>
                </a:cubicBezTo>
                <a:cubicBezTo>
                  <a:pt x="163" y="130"/>
                  <a:pt x="163" y="130"/>
                  <a:pt x="163" y="130"/>
                </a:cubicBezTo>
                <a:lnTo>
                  <a:pt x="90" y="203"/>
                </a:lnTo>
                <a:close/>
                <a:moveTo>
                  <a:pt x="187" y="106"/>
                </a:moveTo>
                <a:lnTo>
                  <a:pt x="187" y="106"/>
                </a:lnTo>
                <a:cubicBezTo>
                  <a:pt x="155" y="73"/>
                  <a:pt x="155" y="73"/>
                  <a:pt x="155" y="73"/>
                </a:cubicBezTo>
                <a:cubicBezTo>
                  <a:pt x="179" y="49"/>
                  <a:pt x="179" y="49"/>
                  <a:pt x="179" y="49"/>
                </a:cubicBezTo>
                <a:cubicBezTo>
                  <a:pt x="212" y="81"/>
                  <a:pt x="212" y="81"/>
                  <a:pt x="212" y="81"/>
                </a:cubicBezTo>
                <a:lnTo>
                  <a:pt x="187" y="106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7" name="Freeform 192"/>
          <p:cNvSpPr>
            <a:spLocks noChangeArrowheads="1"/>
          </p:cNvSpPr>
          <p:nvPr/>
        </p:nvSpPr>
        <p:spPr bwMode="auto">
          <a:xfrm>
            <a:off x="10428599" y="2651810"/>
            <a:ext cx="351844" cy="431371"/>
          </a:xfrm>
          <a:custGeom>
            <a:avLst/>
            <a:gdLst>
              <a:gd name="T0" fmla="*/ 642 w 643"/>
              <a:gd name="T1" fmla="*/ 219 h 790"/>
              <a:gd name="T2" fmla="*/ 642 w 643"/>
              <a:gd name="T3" fmla="*/ 219 h 790"/>
              <a:gd name="T4" fmla="*/ 634 w 643"/>
              <a:gd name="T5" fmla="*/ 203 h 790"/>
              <a:gd name="T6" fmla="*/ 431 w 643"/>
              <a:gd name="T7" fmla="*/ 8 h 790"/>
              <a:gd name="T8" fmla="*/ 415 w 643"/>
              <a:gd name="T9" fmla="*/ 0 h 790"/>
              <a:gd name="T10" fmla="*/ 415 w 643"/>
              <a:gd name="T11" fmla="*/ 0 h 790"/>
              <a:gd name="T12" fmla="*/ 40 w 643"/>
              <a:gd name="T13" fmla="*/ 0 h 790"/>
              <a:gd name="T14" fmla="*/ 0 w 643"/>
              <a:gd name="T15" fmla="*/ 48 h 790"/>
              <a:gd name="T16" fmla="*/ 0 w 643"/>
              <a:gd name="T17" fmla="*/ 764 h 790"/>
              <a:gd name="T18" fmla="*/ 32 w 643"/>
              <a:gd name="T19" fmla="*/ 789 h 790"/>
              <a:gd name="T20" fmla="*/ 618 w 643"/>
              <a:gd name="T21" fmla="*/ 789 h 790"/>
              <a:gd name="T22" fmla="*/ 642 w 643"/>
              <a:gd name="T23" fmla="*/ 764 h 790"/>
              <a:gd name="T24" fmla="*/ 642 w 643"/>
              <a:gd name="T25" fmla="*/ 219 h 790"/>
              <a:gd name="T26" fmla="*/ 439 w 643"/>
              <a:gd name="T27" fmla="*/ 187 h 790"/>
              <a:gd name="T28" fmla="*/ 439 w 643"/>
              <a:gd name="T29" fmla="*/ 187 h 790"/>
              <a:gd name="T30" fmla="*/ 439 w 643"/>
              <a:gd name="T31" fmla="*/ 89 h 790"/>
              <a:gd name="T32" fmla="*/ 545 w 643"/>
              <a:gd name="T33" fmla="*/ 187 h 790"/>
              <a:gd name="T34" fmla="*/ 439 w 643"/>
              <a:gd name="T35" fmla="*/ 187 h 790"/>
              <a:gd name="T36" fmla="*/ 57 w 643"/>
              <a:gd name="T37" fmla="*/ 732 h 790"/>
              <a:gd name="T38" fmla="*/ 57 w 643"/>
              <a:gd name="T39" fmla="*/ 732 h 790"/>
              <a:gd name="T40" fmla="*/ 57 w 643"/>
              <a:gd name="T41" fmla="*/ 57 h 790"/>
              <a:gd name="T42" fmla="*/ 390 w 643"/>
              <a:gd name="T43" fmla="*/ 57 h 790"/>
              <a:gd name="T44" fmla="*/ 390 w 643"/>
              <a:gd name="T45" fmla="*/ 219 h 790"/>
              <a:gd name="T46" fmla="*/ 415 w 643"/>
              <a:gd name="T47" fmla="*/ 244 h 790"/>
              <a:gd name="T48" fmla="*/ 585 w 643"/>
              <a:gd name="T49" fmla="*/ 244 h 790"/>
              <a:gd name="T50" fmla="*/ 585 w 643"/>
              <a:gd name="T51" fmla="*/ 244 h 790"/>
              <a:gd name="T52" fmla="*/ 585 w 643"/>
              <a:gd name="T53" fmla="*/ 732 h 790"/>
              <a:gd name="T54" fmla="*/ 57 w 643"/>
              <a:gd name="T55" fmla="*/ 732 h 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43" h="790">
                <a:moveTo>
                  <a:pt x="642" y="219"/>
                </a:moveTo>
                <a:lnTo>
                  <a:pt x="642" y="219"/>
                </a:lnTo>
                <a:cubicBezTo>
                  <a:pt x="642" y="211"/>
                  <a:pt x="642" y="211"/>
                  <a:pt x="634" y="203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0"/>
                  <a:pt x="423" y="0"/>
                  <a:pt x="415" y="0"/>
                </a:cubicBezTo>
                <a:lnTo>
                  <a:pt x="415" y="0"/>
                </a:lnTo>
                <a:cubicBezTo>
                  <a:pt x="40" y="0"/>
                  <a:pt x="40" y="0"/>
                  <a:pt x="40" y="0"/>
                </a:cubicBezTo>
                <a:cubicBezTo>
                  <a:pt x="16" y="0"/>
                  <a:pt x="0" y="24"/>
                  <a:pt x="0" y="48"/>
                </a:cubicBezTo>
                <a:cubicBezTo>
                  <a:pt x="0" y="764"/>
                  <a:pt x="0" y="764"/>
                  <a:pt x="0" y="764"/>
                </a:cubicBezTo>
                <a:cubicBezTo>
                  <a:pt x="0" y="772"/>
                  <a:pt x="16" y="789"/>
                  <a:pt x="32" y="789"/>
                </a:cubicBezTo>
                <a:cubicBezTo>
                  <a:pt x="618" y="789"/>
                  <a:pt x="618" y="789"/>
                  <a:pt x="618" y="789"/>
                </a:cubicBezTo>
                <a:cubicBezTo>
                  <a:pt x="634" y="789"/>
                  <a:pt x="642" y="772"/>
                  <a:pt x="642" y="764"/>
                </a:cubicBezTo>
                <a:cubicBezTo>
                  <a:pt x="642" y="219"/>
                  <a:pt x="642" y="219"/>
                  <a:pt x="642" y="219"/>
                </a:cubicBezTo>
                <a:close/>
                <a:moveTo>
                  <a:pt x="439" y="187"/>
                </a:moveTo>
                <a:lnTo>
                  <a:pt x="439" y="187"/>
                </a:lnTo>
                <a:cubicBezTo>
                  <a:pt x="439" y="89"/>
                  <a:pt x="439" y="89"/>
                  <a:pt x="439" y="89"/>
                </a:cubicBezTo>
                <a:cubicBezTo>
                  <a:pt x="545" y="187"/>
                  <a:pt x="545" y="187"/>
                  <a:pt x="545" y="187"/>
                </a:cubicBezTo>
                <a:lnTo>
                  <a:pt x="439" y="187"/>
                </a:lnTo>
                <a:close/>
                <a:moveTo>
                  <a:pt x="57" y="732"/>
                </a:moveTo>
                <a:lnTo>
                  <a:pt x="57" y="732"/>
                </a:lnTo>
                <a:cubicBezTo>
                  <a:pt x="57" y="57"/>
                  <a:pt x="57" y="57"/>
                  <a:pt x="57" y="57"/>
                </a:cubicBezTo>
                <a:cubicBezTo>
                  <a:pt x="390" y="57"/>
                  <a:pt x="390" y="57"/>
                  <a:pt x="390" y="57"/>
                </a:cubicBezTo>
                <a:cubicBezTo>
                  <a:pt x="390" y="219"/>
                  <a:pt x="390" y="219"/>
                  <a:pt x="390" y="219"/>
                </a:cubicBezTo>
                <a:cubicBezTo>
                  <a:pt x="390" y="227"/>
                  <a:pt x="398" y="244"/>
                  <a:pt x="415" y="244"/>
                </a:cubicBezTo>
                <a:cubicBezTo>
                  <a:pt x="585" y="244"/>
                  <a:pt x="585" y="244"/>
                  <a:pt x="585" y="244"/>
                </a:cubicBezTo>
                <a:lnTo>
                  <a:pt x="585" y="244"/>
                </a:lnTo>
                <a:cubicBezTo>
                  <a:pt x="585" y="732"/>
                  <a:pt x="585" y="732"/>
                  <a:pt x="585" y="732"/>
                </a:cubicBezTo>
                <a:lnTo>
                  <a:pt x="57" y="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" name="Freeform 193"/>
          <p:cNvSpPr>
            <a:spLocks noChangeArrowheads="1"/>
          </p:cNvSpPr>
          <p:nvPr/>
        </p:nvSpPr>
        <p:spPr bwMode="auto">
          <a:xfrm>
            <a:off x="10512944" y="2825322"/>
            <a:ext cx="183152" cy="31330"/>
          </a:xfrm>
          <a:custGeom>
            <a:avLst/>
            <a:gdLst>
              <a:gd name="T0" fmla="*/ 309 w 335"/>
              <a:gd name="T1" fmla="*/ 0 h 58"/>
              <a:gd name="T2" fmla="*/ 309 w 335"/>
              <a:gd name="T3" fmla="*/ 0 h 58"/>
              <a:gd name="T4" fmla="*/ 33 w 335"/>
              <a:gd name="T5" fmla="*/ 0 h 58"/>
              <a:gd name="T6" fmla="*/ 0 w 335"/>
              <a:gd name="T7" fmla="*/ 24 h 58"/>
              <a:gd name="T8" fmla="*/ 33 w 335"/>
              <a:gd name="T9" fmla="*/ 57 h 58"/>
              <a:gd name="T10" fmla="*/ 309 w 335"/>
              <a:gd name="T11" fmla="*/ 57 h 58"/>
              <a:gd name="T12" fmla="*/ 334 w 335"/>
              <a:gd name="T13" fmla="*/ 24 h 58"/>
              <a:gd name="T14" fmla="*/ 309 w 335"/>
              <a:gd name="T15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5" h="58">
                <a:moveTo>
                  <a:pt x="309" y="0"/>
                </a:moveTo>
                <a:lnTo>
                  <a:pt x="309" y="0"/>
                </a:lnTo>
                <a:cubicBezTo>
                  <a:pt x="33" y="0"/>
                  <a:pt x="33" y="0"/>
                  <a:pt x="33" y="0"/>
                </a:cubicBezTo>
                <a:cubicBezTo>
                  <a:pt x="17" y="0"/>
                  <a:pt x="0" y="8"/>
                  <a:pt x="0" y="24"/>
                </a:cubicBezTo>
                <a:cubicBezTo>
                  <a:pt x="0" y="40"/>
                  <a:pt x="17" y="57"/>
                  <a:pt x="33" y="57"/>
                </a:cubicBezTo>
                <a:cubicBezTo>
                  <a:pt x="309" y="57"/>
                  <a:pt x="309" y="57"/>
                  <a:pt x="309" y="57"/>
                </a:cubicBezTo>
                <a:cubicBezTo>
                  <a:pt x="326" y="57"/>
                  <a:pt x="334" y="40"/>
                  <a:pt x="334" y="24"/>
                </a:cubicBezTo>
                <a:cubicBezTo>
                  <a:pt x="334" y="8"/>
                  <a:pt x="326" y="0"/>
                  <a:pt x="309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9" name="Freeform 194"/>
          <p:cNvSpPr>
            <a:spLocks noChangeArrowheads="1"/>
          </p:cNvSpPr>
          <p:nvPr/>
        </p:nvSpPr>
        <p:spPr bwMode="auto">
          <a:xfrm>
            <a:off x="10512944" y="2900030"/>
            <a:ext cx="183152" cy="31328"/>
          </a:xfrm>
          <a:custGeom>
            <a:avLst/>
            <a:gdLst>
              <a:gd name="T0" fmla="*/ 309 w 335"/>
              <a:gd name="T1" fmla="*/ 0 h 58"/>
              <a:gd name="T2" fmla="*/ 309 w 335"/>
              <a:gd name="T3" fmla="*/ 0 h 58"/>
              <a:gd name="T4" fmla="*/ 33 w 335"/>
              <a:gd name="T5" fmla="*/ 0 h 58"/>
              <a:gd name="T6" fmla="*/ 0 w 335"/>
              <a:gd name="T7" fmla="*/ 25 h 58"/>
              <a:gd name="T8" fmla="*/ 33 w 335"/>
              <a:gd name="T9" fmla="*/ 57 h 58"/>
              <a:gd name="T10" fmla="*/ 309 w 335"/>
              <a:gd name="T11" fmla="*/ 57 h 58"/>
              <a:gd name="T12" fmla="*/ 334 w 335"/>
              <a:gd name="T13" fmla="*/ 25 h 58"/>
              <a:gd name="T14" fmla="*/ 309 w 335"/>
              <a:gd name="T15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5" h="58">
                <a:moveTo>
                  <a:pt x="309" y="0"/>
                </a:moveTo>
                <a:lnTo>
                  <a:pt x="309" y="0"/>
                </a:lnTo>
                <a:cubicBezTo>
                  <a:pt x="33" y="0"/>
                  <a:pt x="33" y="0"/>
                  <a:pt x="33" y="0"/>
                </a:cubicBezTo>
                <a:cubicBezTo>
                  <a:pt x="17" y="0"/>
                  <a:pt x="0" y="8"/>
                  <a:pt x="0" y="25"/>
                </a:cubicBezTo>
                <a:cubicBezTo>
                  <a:pt x="0" y="41"/>
                  <a:pt x="17" y="57"/>
                  <a:pt x="33" y="57"/>
                </a:cubicBezTo>
                <a:cubicBezTo>
                  <a:pt x="309" y="57"/>
                  <a:pt x="309" y="57"/>
                  <a:pt x="309" y="57"/>
                </a:cubicBezTo>
                <a:cubicBezTo>
                  <a:pt x="326" y="57"/>
                  <a:pt x="334" y="41"/>
                  <a:pt x="334" y="25"/>
                </a:cubicBezTo>
                <a:cubicBezTo>
                  <a:pt x="334" y="8"/>
                  <a:pt x="326" y="0"/>
                  <a:pt x="309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0" name="Freeform 195"/>
          <p:cNvSpPr>
            <a:spLocks noChangeArrowheads="1"/>
          </p:cNvSpPr>
          <p:nvPr/>
        </p:nvSpPr>
        <p:spPr bwMode="auto">
          <a:xfrm>
            <a:off x="10512944" y="2974736"/>
            <a:ext cx="183152" cy="31330"/>
          </a:xfrm>
          <a:custGeom>
            <a:avLst/>
            <a:gdLst>
              <a:gd name="T0" fmla="*/ 309 w 335"/>
              <a:gd name="T1" fmla="*/ 0 h 57"/>
              <a:gd name="T2" fmla="*/ 309 w 335"/>
              <a:gd name="T3" fmla="*/ 0 h 57"/>
              <a:gd name="T4" fmla="*/ 33 w 335"/>
              <a:gd name="T5" fmla="*/ 0 h 57"/>
              <a:gd name="T6" fmla="*/ 0 w 335"/>
              <a:gd name="T7" fmla="*/ 24 h 57"/>
              <a:gd name="T8" fmla="*/ 33 w 335"/>
              <a:gd name="T9" fmla="*/ 56 h 57"/>
              <a:gd name="T10" fmla="*/ 309 w 335"/>
              <a:gd name="T11" fmla="*/ 56 h 57"/>
              <a:gd name="T12" fmla="*/ 334 w 335"/>
              <a:gd name="T13" fmla="*/ 24 h 57"/>
              <a:gd name="T14" fmla="*/ 309 w 335"/>
              <a:gd name="T15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5" h="57">
                <a:moveTo>
                  <a:pt x="309" y="0"/>
                </a:moveTo>
                <a:lnTo>
                  <a:pt x="309" y="0"/>
                </a:lnTo>
                <a:cubicBezTo>
                  <a:pt x="33" y="0"/>
                  <a:pt x="33" y="0"/>
                  <a:pt x="33" y="0"/>
                </a:cubicBezTo>
                <a:cubicBezTo>
                  <a:pt x="17" y="0"/>
                  <a:pt x="0" y="8"/>
                  <a:pt x="0" y="24"/>
                </a:cubicBezTo>
                <a:cubicBezTo>
                  <a:pt x="0" y="40"/>
                  <a:pt x="17" y="56"/>
                  <a:pt x="33" y="56"/>
                </a:cubicBezTo>
                <a:cubicBezTo>
                  <a:pt x="309" y="56"/>
                  <a:pt x="309" y="56"/>
                  <a:pt x="309" y="56"/>
                </a:cubicBezTo>
                <a:cubicBezTo>
                  <a:pt x="326" y="56"/>
                  <a:pt x="334" y="40"/>
                  <a:pt x="334" y="24"/>
                </a:cubicBezTo>
                <a:cubicBezTo>
                  <a:pt x="334" y="8"/>
                  <a:pt x="326" y="0"/>
                  <a:pt x="309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1" name="Freeform 196"/>
          <p:cNvSpPr>
            <a:spLocks noChangeArrowheads="1"/>
          </p:cNvSpPr>
          <p:nvPr/>
        </p:nvSpPr>
        <p:spPr bwMode="auto">
          <a:xfrm>
            <a:off x="3673678" y="5399084"/>
            <a:ext cx="325336" cy="272318"/>
          </a:xfrm>
          <a:custGeom>
            <a:avLst/>
            <a:gdLst>
              <a:gd name="T0" fmla="*/ 537 w 595"/>
              <a:gd name="T1" fmla="*/ 57 h 497"/>
              <a:gd name="T2" fmla="*/ 537 w 595"/>
              <a:gd name="T3" fmla="*/ 57 h 497"/>
              <a:gd name="T4" fmla="*/ 407 w 595"/>
              <a:gd name="T5" fmla="*/ 0 h 497"/>
              <a:gd name="T6" fmla="*/ 187 w 595"/>
              <a:gd name="T7" fmla="*/ 0 h 497"/>
              <a:gd name="T8" fmla="*/ 57 w 595"/>
              <a:gd name="T9" fmla="*/ 57 h 497"/>
              <a:gd name="T10" fmla="*/ 0 w 595"/>
              <a:gd name="T11" fmla="*/ 195 h 497"/>
              <a:gd name="T12" fmla="*/ 24 w 595"/>
              <a:gd name="T13" fmla="*/ 293 h 497"/>
              <a:gd name="T14" fmla="*/ 82 w 595"/>
              <a:gd name="T15" fmla="*/ 350 h 497"/>
              <a:gd name="T16" fmla="*/ 57 w 595"/>
              <a:gd name="T17" fmla="*/ 472 h 497"/>
              <a:gd name="T18" fmla="*/ 65 w 595"/>
              <a:gd name="T19" fmla="*/ 488 h 497"/>
              <a:gd name="T20" fmla="*/ 82 w 595"/>
              <a:gd name="T21" fmla="*/ 496 h 497"/>
              <a:gd name="T22" fmla="*/ 82 w 595"/>
              <a:gd name="T23" fmla="*/ 496 h 497"/>
              <a:gd name="T24" fmla="*/ 277 w 595"/>
              <a:gd name="T25" fmla="*/ 415 h 497"/>
              <a:gd name="T26" fmla="*/ 407 w 595"/>
              <a:gd name="T27" fmla="*/ 383 h 497"/>
              <a:gd name="T28" fmla="*/ 537 w 595"/>
              <a:gd name="T29" fmla="*/ 326 h 497"/>
              <a:gd name="T30" fmla="*/ 594 w 595"/>
              <a:gd name="T31" fmla="*/ 195 h 497"/>
              <a:gd name="T32" fmla="*/ 537 w 595"/>
              <a:gd name="T33" fmla="*/ 57 h 497"/>
              <a:gd name="T34" fmla="*/ 513 w 595"/>
              <a:gd name="T35" fmla="*/ 301 h 497"/>
              <a:gd name="T36" fmla="*/ 513 w 595"/>
              <a:gd name="T37" fmla="*/ 301 h 497"/>
              <a:gd name="T38" fmla="*/ 407 w 595"/>
              <a:gd name="T39" fmla="*/ 342 h 497"/>
              <a:gd name="T40" fmla="*/ 261 w 595"/>
              <a:gd name="T41" fmla="*/ 374 h 497"/>
              <a:gd name="T42" fmla="*/ 106 w 595"/>
              <a:gd name="T43" fmla="*/ 448 h 497"/>
              <a:gd name="T44" fmla="*/ 122 w 595"/>
              <a:gd name="T45" fmla="*/ 342 h 497"/>
              <a:gd name="T46" fmla="*/ 114 w 595"/>
              <a:gd name="T47" fmla="*/ 326 h 497"/>
              <a:gd name="T48" fmla="*/ 114 w 595"/>
              <a:gd name="T49" fmla="*/ 326 h 497"/>
              <a:gd name="T50" fmla="*/ 57 w 595"/>
              <a:gd name="T51" fmla="*/ 269 h 497"/>
              <a:gd name="T52" fmla="*/ 33 w 595"/>
              <a:gd name="T53" fmla="*/ 195 h 497"/>
              <a:gd name="T54" fmla="*/ 82 w 595"/>
              <a:gd name="T55" fmla="*/ 90 h 497"/>
              <a:gd name="T56" fmla="*/ 187 w 595"/>
              <a:gd name="T57" fmla="*/ 41 h 497"/>
              <a:gd name="T58" fmla="*/ 407 w 595"/>
              <a:gd name="T59" fmla="*/ 41 h 497"/>
              <a:gd name="T60" fmla="*/ 513 w 595"/>
              <a:gd name="T61" fmla="*/ 90 h 497"/>
              <a:gd name="T62" fmla="*/ 562 w 595"/>
              <a:gd name="T63" fmla="*/ 195 h 497"/>
              <a:gd name="T64" fmla="*/ 562 w 595"/>
              <a:gd name="T65" fmla="*/ 195 h 497"/>
              <a:gd name="T66" fmla="*/ 513 w 595"/>
              <a:gd name="T67" fmla="*/ 301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95" h="497">
                <a:moveTo>
                  <a:pt x="537" y="57"/>
                </a:moveTo>
                <a:lnTo>
                  <a:pt x="537" y="57"/>
                </a:lnTo>
                <a:cubicBezTo>
                  <a:pt x="505" y="25"/>
                  <a:pt x="456" y="0"/>
                  <a:pt x="407" y="0"/>
                </a:cubicBezTo>
                <a:cubicBezTo>
                  <a:pt x="187" y="0"/>
                  <a:pt x="187" y="0"/>
                  <a:pt x="187" y="0"/>
                </a:cubicBezTo>
                <a:cubicBezTo>
                  <a:pt x="139" y="0"/>
                  <a:pt x="90" y="25"/>
                  <a:pt x="57" y="57"/>
                </a:cubicBezTo>
                <a:cubicBezTo>
                  <a:pt x="16" y="98"/>
                  <a:pt x="0" y="146"/>
                  <a:pt x="0" y="195"/>
                </a:cubicBezTo>
                <a:cubicBezTo>
                  <a:pt x="0" y="228"/>
                  <a:pt x="8" y="260"/>
                  <a:pt x="24" y="293"/>
                </a:cubicBezTo>
                <a:cubicBezTo>
                  <a:pt x="41" y="309"/>
                  <a:pt x="57" y="334"/>
                  <a:pt x="82" y="350"/>
                </a:cubicBezTo>
                <a:cubicBezTo>
                  <a:pt x="65" y="415"/>
                  <a:pt x="57" y="472"/>
                  <a:pt x="57" y="472"/>
                </a:cubicBezTo>
                <a:cubicBezTo>
                  <a:pt x="57" y="480"/>
                  <a:pt x="57" y="488"/>
                  <a:pt x="65" y="488"/>
                </a:cubicBezTo>
                <a:cubicBezTo>
                  <a:pt x="65" y="488"/>
                  <a:pt x="73" y="496"/>
                  <a:pt x="82" y="496"/>
                </a:cubicBezTo>
                <a:lnTo>
                  <a:pt x="82" y="496"/>
                </a:lnTo>
                <a:cubicBezTo>
                  <a:pt x="90" y="488"/>
                  <a:pt x="187" y="456"/>
                  <a:pt x="277" y="415"/>
                </a:cubicBezTo>
                <a:cubicBezTo>
                  <a:pt x="317" y="391"/>
                  <a:pt x="358" y="383"/>
                  <a:pt x="407" y="383"/>
                </a:cubicBezTo>
                <a:cubicBezTo>
                  <a:pt x="456" y="383"/>
                  <a:pt x="505" y="366"/>
                  <a:pt x="537" y="326"/>
                </a:cubicBezTo>
                <a:cubicBezTo>
                  <a:pt x="578" y="293"/>
                  <a:pt x="594" y="244"/>
                  <a:pt x="594" y="195"/>
                </a:cubicBezTo>
                <a:cubicBezTo>
                  <a:pt x="594" y="146"/>
                  <a:pt x="578" y="98"/>
                  <a:pt x="537" y="57"/>
                </a:cubicBezTo>
                <a:close/>
                <a:moveTo>
                  <a:pt x="513" y="301"/>
                </a:moveTo>
                <a:lnTo>
                  <a:pt x="513" y="301"/>
                </a:lnTo>
                <a:cubicBezTo>
                  <a:pt x="480" y="334"/>
                  <a:pt x="448" y="342"/>
                  <a:pt x="407" y="342"/>
                </a:cubicBezTo>
                <a:cubicBezTo>
                  <a:pt x="358" y="342"/>
                  <a:pt x="309" y="358"/>
                  <a:pt x="261" y="374"/>
                </a:cubicBezTo>
                <a:cubicBezTo>
                  <a:pt x="204" y="407"/>
                  <a:pt x="139" y="431"/>
                  <a:pt x="106" y="448"/>
                </a:cubicBezTo>
                <a:cubicBezTo>
                  <a:pt x="106" y="423"/>
                  <a:pt x="114" y="383"/>
                  <a:pt x="122" y="342"/>
                </a:cubicBezTo>
                <a:cubicBezTo>
                  <a:pt x="122" y="334"/>
                  <a:pt x="122" y="326"/>
                  <a:pt x="114" y="326"/>
                </a:cubicBezTo>
                <a:lnTo>
                  <a:pt x="114" y="326"/>
                </a:lnTo>
                <a:cubicBezTo>
                  <a:pt x="90" y="309"/>
                  <a:pt x="73" y="293"/>
                  <a:pt x="57" y="269"/>
                </a:cubicBezTo>
                <a:cubicBezTo>
                  <a:pt x="41" y="244"/>
                  <a:pt x="33" y="220"/>
                  <a:pt x="33" y="195"/>
                </a:cubicBezTo>
                <a:cubicBezTo>
                  <a:pt x="33" y="155"/>
                  <a:pt x="49" y="114"/>
                  <a:pt x="82" y="90"/>
                </a:cubicBezTo>
                <a:cubicBezTo>
                  <a:pt x="106" y="57"/>
                  <a:pt x="147" y="41"/>
                  <a:pt x="187" y="41"/>
                </a:cubicBezTo>
                <a:cubicBezTo>
                  <a:pt x="407" y="41"/>
                  <a:pt x="407" y="41"/>
                  <a:pt x="407" y="41"/>
                </a:cubicBezTo>
                <a:cubicBezTo>
                  <a:pt x="448" y="41"/>
                  <a:pt x="480" y="57"/>
                  <a:pt x="513" y="90"/>
                </a:cubicBezTo>
                <a:cubicBezTo>
                  <a:pt x="545" y="114"/>
                  <a:pt x="562" y="155"/>
                  <a:pt x="562" y="195"/>
                </a:cubicBezTo>
                <a:lnTo>
                  <a:pt x="562" y="195"/>
                </a:lnTo>
                <a:cubicBezTo>
                  <a:pt x="553" y="236"/>
                  <a:pt x="545" y="269"/>
                  <a:pt x="513" y="301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2" name="Freeform 197"/>
          <p:cNvSpPr>
            <a:spLocks noChangeArrowheads="1"/>
          </p:cNvSpPr>
          <p:nvPr/>
        </p:nvSpPr>
        <p:spPr bwMode="auto">
          <a:xfrm>
            <a:off x="3905028" y="5478612"/>
            <a:ext cx="40969" cy="45787"/>
          </a:xfrm>
          <a:custGeom>
            <a:avLst/>
            <a:gdLst>
              <a:gd name="T0" fmla="*/ 41 w 74"/>
              <a:gd name="T1" fmla="*/ 0 h 83"/>
              <a:gd name="T2" fmla="*/ 41 w 74"/>
              <a:gd name="T3" fmla="*/ 0 h 83"/>
              <a:gd name="T4" fmla="*/ 0 w 74"/>
              <a:gd name="T5" fmla="*/ 41 h 83"/>
              <a:gd name="T6" fmla="*/ 41 w 74"/>
              <a:gd name="T7" fmla="*/ 82 h 83"/>
              <a:gd name="T8" fmla="*/ 73 w 74"/>
              <a:gd name="T9" fmla="*/ 41 h 83"/>
              <a:gd name="T10" fmla="*/ 41 w 74"/>
              <a:gd name="T11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" h="83">
                <a:moveTo>
                  <a:pt x="41" y="0"/>
                </a:moveTo>
                <a:lnTo>
                  <a:pt x="41" y="0"/>
                </a:lnTo>
                <a:cubicBezTo>
                  <a:pt x="16" y="0"/>
                  <a:pt x="0" y="17"/>
                  <a:pt x="0" y="41"/>
                </a:cubicBezTo>
                <a:cubicBezTo>
                  <a:pt x="0" y="66"/>
                  <a:pt x="16" y="82"/>
                  <a:pt x="41" y="82"/>
                </a:cubicBezTo>
                <a:cubicBezTo>
                  <a:pt x="57" y="82"/>
                  <a:pt x="73" y="66"/>
                  <a:pt x="73" y="41"/>
                </a:cubicBezTo>
                <a:cubicBezTo>
                  <a:pt x="73" y="17"/>
                  <a:pt x="57" y="0"/>
                  <a:pt x="41" y="0"/>
                </a:cubicBezTo>
              </a:path>
            </a:pathLst>
          </a:custGeom>
          <a:solidFill>
            <a:srgbClr val="FE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3" name="Freeform 198"/>
          <p:cNvSpPr>
            <a:spLocks noChangeArrowheads="1"/>
          </p:cNvSpPr>
          <p:nvPr/>
        </p:nvSpPr>
        <p:spPr bwMode="auto">
          <a:xfrm>
            <a:off x="3818272" y="5478612"/>
            <a:ext cx="45788" cy="45787"/>
          </a:xfrm>
          <a:custGeom>
            <a:avLst/>
            <a:gdLst>
              <a:gd name="T0" fmla="*/ 40 w 82"/>
              <a:gd name="T1" fmla="*/ 0 h 83"/>
              <a:gd name="T2" fmla="*/ 40 w 82"/>
              <a:gd name="T3" fmla="*/ 0 h 83"/>
              <a:gd name="T4" fmla="*/ 0 w 82"/>
              <a:gd name="T5" fmla="*/ 41 h 83"/>
              <a:gd name="T6" fmla="*/ 40 w 82"/>
              <a:gd name="T7" fmla="*/ 82 h 83"/>
              <a:gd name="T8" fmla="*/ 81 w 82"/>
              <a:gd name="T9" fmla="*/ 41 h 83"/>
              <a:gd name="T10" fmla="*/ 40 w 82"/>
              <a:gd name="T11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2" h="83">
                <a:moveTo>
                  <a:pt x="40" y="0"/>
                </a:moveTo>
                <a:lnTo>
                  <a:pt x="40" y="0"/>
                </a:lnTo>
                <a:cubicBezTo>
                  <a:pt x="16" y="0"/>
                  <a:pt x="0" y="25"/>
                  <a:pt x="0" y="41"/>
                </a:cubicBezTo>
                <a:cubicBezTo>
                  <a:pt x="0" y="66"/>
                  <a:pt x="16" y="82"/>
                  <a:pt x="40" y="82"/>
                </a:cubicBezTo>
                <a:cubicBezTo>
                  <a:pt x="65" y="82"/>
                  <a:pt x="81" y="66"/>
                  <a:pt x="81" y="41"/>
                </a:cubicBezTo>
                <a:cubicBezTo>
                  <a:pt x="81" y="25"/>
                  <a:pt x="65" y="0"/>
                  <a:pt x="40" y="0"/>
                </a:cubicBezTo>
              </a:path>
            </a:pathLst>
          </a:custGeom>
          <a:solidFill>
            <a:srgbClr val="FE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4" name="Freeform 199"/>
          <p:cNvSpPr>
            <a:spLocks noChangeArrowheads="1"/>
          </p:cNvSpPr>
          <p:nvPr/>
        </p:nvSpPr>
        <p:spPr bwMode="auto">
          <a:xfrm>
            <a:off x="3733926" y="5478612"/>
            <a:ext cx="40968" cy="45787"/>
          </a:xfrm>
          <a:custGeom>
            <a:avLst/>
            <a:gdLst>
              <a:gd name="T0" fmla="*/ 33 w 74"/>
              <a:gd name="T1" fmla="*/ 0 h 83"/>
              <a:gd name="T2" fmla="*/ 33 w 74"/>
              <a:gd name="T3" fmla="*/ 0 h 83"/>
              <a:gd name="T4" fmla="*/ 0 w 74"/>
              <a:gd name="T5" fmla="*/ 41 h 83"/>
              <a:gd name="T6" fmla="*/ 33 w 74"/>
              <a:gd name="T7" fmla="*/ 82 h 83"/>
              <a:gd name="T8" fmla="*/ 73 w 74"/>
              <a:gd name="T9" fmla="*/ 41 h 83"/>
              <a:gd name="T10" fmla="*/ 33 w 74"/>
              <a:gd name="T11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" h="83">
                <a:moveTo>
                  <a:pt x="33" y="0"/>
                </a:moveTo>
                <a:lnTo>
                  <a:pt x="33" y="0"/>
                </a:lnTo>
                <a:cubicBezTo>
                  <a:pt x="16" y="0"/>
                  <a:pt x="0" y="17"/>
                  <a:pt x="0" y="41"/>
                </a:cubicBezTo>
                <a:cubicBezTo>
                  <a:pt x="0" y="66"/>
                  <a:pt x="16" y="82"/>
                  <a:pt x="33" y="82"/>
                </a:cubicBezTo>
                <a:cubicBezTo>
                  <a:pt x="57" y="82"/>
                  <a:pt x="73" y="66"/>
                  <a:pt x="73" y="41"/>
                </a:cubicBezTo>
                <a:cubicBezTo>
                  <a:pt x="73" y="17"/>
                  <a:pt x="57" y="0"/>
                  <a:pt x="33" y="0"/>
                </a:cubicBezTo>
              </a:path>
            </a:pathLst>
          </a:custGeom>
          <a:solidFill>
            <a:srgbClr val="FE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6" name="Freeform 391"/>
          <p:cNvSpPr>
            <a:spLocks noChangeArrowheads="1"/>
          </p:cNvSpPr>
          <p:nvPr/>
        </p:nvSpPr>
        <p:spPr bwMode="auto">
          <a:xfrm>
            <a:off x="3473658" y="2948228"/>
            <a:ext cx="725376" cy="720556"/>
          </a:xfrm>
          <a:custGeom>
            <a:avLst/>
            <a:gdLst>
              <a:gd name="T0" fmla="*/ 659 w 1327"/>
              <a:gd name="T1" fmla="*/ 1316 h 1317"/>
              <a:gd name="T2" fmla="*/ 659 w 1327"/>
              <a:gd name="T3" fmla="*/ 1316 h 1317"/>
              <a:gd name="T4" fmla="*/ 0 w 1327"/>
              <a:gd name="T5" fmla="*/ 659 h 1317"/>
              <a:gd name="T6" fmla="*/ 659 w 1327"/>
              <a:gd name="T7" fmla="*/ 0 h 1317"/>
              <a:gd name="T8" fmla="*/ 1326 w 1327"/>
              <a:gd name="T9" fmla="*/ 659 h 1317"/>
              <a:gd name="T10" fmla="*/ 659 w 1327"/>
              <a:gd name="T11" fmla="*/ 1316 h 1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7" h="1317">
                <a:moveTo>
                  <a:pt x="659" y="1316"/>
                </a:moveTo>
                <a:lnTo>
                  <a:pt x="659" y="1316"/>
                </a:lnTo>
                <a:cubicBezTo>
                  <a:pt x="301" y="1316"/>
                  <a:pt x="0" y="1024"/>
                  <a:pt x="0" y="659"/>
                </a:cubicBezTo>
                <a:cubicBezTo>
                  <a:pt x="0" y="292"/>
                  <a:pt x="301" y="0"/>
                  <a:pt x="659" y="0"/>
                </a:cubicBezTo>
                <a:cubicBezTo>
                  <a:pt x="1025" y="0"/>
                  <a:pt x="1326" y="292"/>
                  <a:pt x="1326" y="659"/>
                </a:cubicBezTo>
                <a:cubicBezTo>
                  <a:pt x="1326" y="1024"/>
                  <a:pt x="1025" y="1316"/>
                  <a:pt x="659" y="1316"/>
                </a:cubicBezTo>
              </a:path>
            </a:pathLst>
          </a:custGeom>
          <a:solidFill>
            <a:srgbClr val="373737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7" name="Freeform 392"/>
          <p:cNvSpPr>
            <a:spLocks noChangeArrowheads="1"/>
          </p:cNvSpPr>
          <p:nvPr/>
        </p:nvSpPr>
        <p:spPr bwMode="auto">
          <a:xfrm>
            <a:off x="3447149" y="2916898"/>
            <a:ext cx="778395" cy="783215"/>
          </a:xfrm>
          <a:custGeom>
            <a:avLst/>
            <a:gdLst>
              <a:gd name="T0" fmla="*/ 708 w 1425"/>
              <a:gd name="T1" fmla="*/ 114 h 1431"/>
              <a:gd name="T2" fmla="*/ 708 w 1425"/>
              <a:gd name="T3" fmla="*/ 114 h 1431"/>
              <a:gd name="T4" fmla="*/ 1318 w 1425"/>
              <a:gd name="T5" fmla="*/ 716 h 1431"/>
              <a:gd name="T6" fmla="*/ 708 w 1425"/>
              <a:gd name="T7" fmla="*/ 1325 h 1431"/>
              <a:gd name="T8" fmla="*/ 106 w 1425"/>
              <a:gd name="T9" fmla="*/ 716 h 1431"/>
              <a:gd name="T10" fmla="*/ 708 w 1425"/>
              <a:gd name="T11" fmla="*/ 114 h 1431"/>
              <a:gd name="T12" fmla="*/ 708 w 1425"/>
              <a:gd name="T13" fmla="*/ 0 h 1431"/>
              <a:gd name="T14" fmla="*/ 708 w 1425"/>
              <a:gd name="T15" fmla="*/ 0 h 1431"/>
              <a:gd name="T16" fmla="*/ 0 w 1425"/>
              <a:gd name="T17" fmla="*/ 716 h 1431"/>
              <a:gd name="T18" fmla="*/ 708 w 1425"/>
              <a:gd name="T19" fmla="*/ 1430 h 1431"/>
              <a:gd name="T20" fmla="*/ 1424 w 1425"/>
              <a:gd name="T21" fmla="*/ 716 h 1431"/>
              <a:gd name="T22" fmla="*/ 708 w 1425"/>
              <a:gd name="T23" fmla="*/ 0 h 1431"/>
              <a:gd name="T24" fmla="*/ 708 w 1425"/>
              <a:gd name="T25" fmla="*/ 114 h 1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25" h="1431">
                <a:moveTo>
                  <a:pt x="708" y="114"/>
                </a:moveTo>
                <a:lnTo>
                  <a:pt x="708" y="114"/>
                </a:lnTo>
                <a:cubicBezTo>
                  <a:pt x="1050" y="114"/>
                  <a:pt x="1318" y="382"/>
                  <a:pt x="1318" y="716"/>
                </a:cubicBezTo>
                <a:cubicBezTo>
                  <a:pt x="1318" y="1048"/>
                  <a:pt x="1050" y="1325"/>
                  <a:pt x="708" y="1325"/>
                </a:cubicBezTo>
                <a:cubicBezTo>
                  <a:pt x="374" y="1325"/>
                  <a:pt x="106" y="1048"/>
                  <a:pt x="106" y="716"/>
                </a:cubicBezTo>
                <a:cubicBezTo>
                  <a:pt x="106" y="382"/>
                  <a:pt x="374" y="114"/>
                  <a:pt x="708" y="114"/>
                </a:cubicBezTo>
                <a:lnTo>
                  <a:pt x="708" y="0"/>
                </a:lnTo>
                <a:lnTo>
                  <a:pt x="708" y="0"/>
                </a:lnTo>
                <a:cubicBezTo>
                  <a:pt x="318" y="0"/>
                  <a:pt x="0" y="325"/>
                  <a:pt x="0" y="716"/>
                </a:cubicBezTo>
                <a:cubicBezTo>
                  <a:pt x="0" y="1113"/>
                  <a:pt x="318" y="1430"/>
                  <a:pt x="708" y="1430"/>
                </a:cubicBezTo>
                <a:cubicBezTo>
                  <a:pt x="1107" y="1430"/>
                  <a:pt x="1424" y="1113"/>
                  <a:pt x="1424" y="716"/>
                </a:cubicBezTo>
                <a:cubicBezTo>
                  <a:pt x="1424" y="325"/>
                  <a:pt x="1107" y="0"/>
                  <a:pt x="708" y="0"/>
                </a:cubicBezTo>
                <a:lnTo>
                  <a:pt x="708" y="114"/>
                </a:lnTo>
              </a:path>
            </a:pathLst>
          </a:custGeom>
          <a:solidFill>
            <a:srgbClr val="3898EC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8" name="Freeform 393"/>
          <p:cNvSpPr>
            <a:spLocks noChangeArrowheads="1"/>
          </p:cNvSpPr>
          <p:nvPr/>
        </p:nvSpPr>
        <p:spPr bwMode="auto">
          <a:xfrm>
            <a:off x="5734134" y="4962895"/>
            <a:ext cx="720556" cy="720556"/>
          </a:xfrm>
          <a:custGeom>
            <a:avLst/>
            <a:gdLst>
              <a:gd name="T0" fmla="*/ 659 w 1318"/>
              <a:gd name="T1" fmla="*/ 1318 h 1319"/>
              <a:gd name="T2" fmla="*/ 659 w 1318"/>
              <a:gd name="T3" fmla="*/ 1318 h 1319"/>
              <a:gd name="T4" fmla="*/ 0 w 1318"/>
              <a:gd name="T5" fmla="*/ 659 h 1319"/>
              <a:gd name="T6" fmla="*/ 659 w 1318"/>
              <a:gd name="T7" fmla="*/ 0 h 1319"/>
              <a:gd name="T8" fmla="*/ 1317 w 1318"/>
              <a:gd name="T9" fmla="*/ 659 h 1319"/>
              <a:gd name="T10" fmla="*/ 659 w 1318"/>
              <a:gd name="T11" fmla="*/ 1318 h 1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8" h="1319">
                <a:moveTo>
                  <a:pt x="659" y="1318"/>
                </a:moveTo>
                <a:lnTo>
                  <a:pt x="659" y="1318"/>
                </a:lnTo>
                <a:cubicBezTo>
                  <a:pt x="293" y="1318"/>
                  <a:pt x="0" y="1025"/>
                  <a:pt x="0" y="659"/>
                </a:cubicBezTo>
                <a:cubicBezTo>
                  <a:pt x="0" y="293"/>
                  <a:pt x="293" y="0"/>
                  <a:pt x="659" y="0"/>
                </a:cubicBezTo>
                <a:cubicBezTo>
                  <a:pt x="1024" y="0"/>
                  <a:pt x="1317" y="293"/>
                  <a:pt x="1317" y="659"/>
                </a:cubicBezTo>
                <a:cubicBezTo>
                  <a:pt x="1317" y="1025"/>
                  <a:pt x="1024" y="1318"/>
                  <a:pt x="659" y="1318"/>
                </a:cubicBezTo>
              </a:path>
            </a:pathLst>
          </a:custGeom>
          <a:solidFill>
            <a:srgbClr val="373737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9" name="Freeform 394"/>
          <p:cNvSpPr>
            <a:spLocks noChangeArrowheads="1"/>
          </p:cNvSpPr>
          <p:nvPr/>
        </p:nvSpPr>
        <p:spPr bwMode="auto">
          <a:xfrm>
            <a:off x="5702806" y="4931566"/>
            <a:ext cx="783215" cy="783215"/>
          </a:xfrm>
          <a:custGeom>
            <a:avLst/>
            <a:gdLst>
              <a:gd name="T0" fmla="*/ 716 w 1432"/>
              <a:gd name="T1" fmla="*/ 106 h 1433"/>
              <a:gd name="T2" fmla="*/ 716 w 1432"/>
              <a:gd name="T3" fmla="*/ 106 h 1433"/>
              <a:gd name="T4" fmla="*/ 1317 w 1432"/>
              <a:gd name="T5" fmla="*/ 716 h 1433"/>
              <a:gd name="T6" fmla="*/ 716 w 1432"/>
              <a:gd name="T7" fmla="*/ 1318 h 1433"/>
              <a:gd name="T8" fmla="*/ 106 w 1432"/>
              <a:gd name="T9" fmla="*/ 716 h 1433"/>
              <a:gd name="T10" fmla="*/ 716 w 1432"/>
              <a:gd name="T11" fmla="*/ 106 h 1433"/>
              <a:gd name="T12" fmla="*/ 716 w 1432"/>
              <a:gd name="T13" fmla="*/ 0 h 1433"/>
              <a:gd name="T14" fmla="*/ 716 w 1432"/>
              <a:gd name="T15" fmla="*/ 0 h 1433"/>
              <a:gd name="T16" fmla="*/ 0 w 1432"/>
              <a:gd name="T17" fmla="*/ 716 h 1433"/>
              <a:gd name="T18" fmla="*/ 716 w 1432"/>
              <a:gd name="T19" fmla="*/ 1432 h 1433"/>
              <a:gd name="T20" fmla="*/ 1431 w 1432"/>
              <a:gd name="T21" fmla="*/ 716 h 1433"/>
              <a:gd name="T22" fmla="*/ 716 w 1432"/>
              <a:gd name="T23" fmla="*/ 0 h 1433"/>
              <a:gd name="T24" fmla="*/ 716 w 1432"/>
              <a:gd name="T25" fmla="*/ 106 h 1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32" h="1433">
                <a:moveTo>
                  <a:pt x="716" y="106"/>
                </a:moveTo>
                <a:lnTo>
                  <a:pt x="716" y="106"/>
                </a:lnTo>
                <a:cubicBezTo>
                  <a:pt x="1048" y="106"/>
                  <a:pt x="1317" y="382"/>
                  <a:pt x="1317" y="716"/>
                </a:cubicBezTo>
                <a:cubicBezTo>
                  <a:pt x="1317" y="1049"/>
                  <a:pt x="1048" y="1318"/>
                  <a:pt x="716" y="1318"/>
                </a:cubicBezTo>
                <a:cubicBezTo>
                  <a:pt x="382" y="1318"/>
                  <a:pt x="106" y="1049"/>
                  <a:pt x="106" y="716"/>
                </a:cubicBezTo>
                <a:cubicBezTo>
                  <a:pt x="106" y="382"/>
                  <a:pt x="382" y="106"/>
                  <a:pt x="716" y="106"/>
                </a:cubicBezTo>
                <a:lnTo>
                  <a:pt x="716" y="0"/>
                </a:lnTo>
                <a:lnTo>
                  <a:pt x="716" y="0"/>
                </a:lnTo>
                <a:cubicBezTo>
                  <a:pt x="317" y="0"/>
                  <a:pt x="0" y="317"/>
                  <a:pt x="0" y="716"/>
                </a:cubicBezTo>
                <a:cubicBezTo>
                  <a:pt x="0" y="1106"/>
                  <a:pt x="317" y="1432"/>
                  <a:pt x="716" y="1432"/>
                </a:cubicBezTo>
                <a:cubicBezTo>
                  <a:pt x="1105" y="1432"/>
                  <a:pt x="1431" y="1106"/>
                  <a:pt x="1431" y="716"/>
                </a:cubicBezTo>
                <a:cubicBezTo>
                  <a:pt x="1431" y="317"/>
                  <a:pt x="1105" y="0"/>
                  <a:pt x="716" y="0"/>
                </a:cubicBezTo>
                <a:lnTo>
                  <a:pt x="716" y="106"/>
                </a:lnTo>
              </a:path>
            </a:pathLst>
          </a:custGeom>
          <a:solidFill>
            <a:srgbClr val="74798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0" name="Freeform 395"/>
          <p:cNvSpPr>
            <a:spLocks noChangeArrowheads="1"/>
          </p:cNvSpPr>
          <p:nvPr/>
        </p:nvSpPr>
        <p:spPr bwMode="auto">
          <a:xfrm>
            <a:off x="7987380" y="2948228"/>
            <a:ext cx="720558" cy="720556"/>
          </a:xfrm>
          <a:custGeom>
            <a:avLst/>
            <a:gdLst>
              <a:gd name="T0" fmla="*/ 659 w 1319"/>
              <a:gd name="T1" fmla="*/ 1316 h 1317"/>
              <a:gd name="T2" fmla="*/ 659 w 1319"/>
              <a:gd name="T3" fmla="*/ 1316 h 1317"/>
              <a:gd name="T4" fmla="*/ 0 w 1319"/>
              <a:gd name="T5" fmla="*/ 659 h 1317"/>
              <a:gd name="T6" fmla="*/ 659 w 1319"/>
              <a:gd name="T7" fmla="*/ 0 h 1317"/>
              <a:gd name="T8" fmla="*/ 1318 w 1319"/>
              <a:gd name="T9" fmla="*/ 659 h 1317"/>
              <a:gd name="T10" fmla="*/ 659 w 1319"/>
              <a:gd name="T11" fmla="*/ 1316 h 1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9" h="1317">
                <a:moveTo>
                  <a:pt x="659" y="1316"/>
                </a:moveTo>
                <a:lnTo>
                  <a:pt x="659" y="1316"/>
                </a:lnTo>
                <a:cubicBezTo>
                  <a:pt x="293" y="1316"/>
                  <a:pt x="0" y="1024"/>
                  <a:pt x="0" y="659"/>
                </a:cubicBezTo>
                <a:cubicBezTo>
                  <a:pt x="0" y="292"/>
                  <a:pt x="293" y="0"/>
                  <a:pt x="659" y="0"/>
                </a:cubicBezTo>
                <a:cubicBezTo>
                  <a:pt x="1026" y="0"/>
                  <a:pt x="1318" y="292"/>
                  <a:pt x="1318" y="659"/>
                </a:cubicBezTo>
                <a:cubicBezTo>
                  <a:pt x="1318" y="1024"/>
                  <a:pt x="1026" y="1316"/>
                  <a:pt x="659" y="1316"/>
                </a:cubicBezTo>
              </a:path>
            </a:pathLst>
          </a:custGeom>
          <a:solidFill>
            <a:srgbClr val="373737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1" name="Freeform 396"/>
          <p:cNvSpPr>
            <a:spLocks noChangeArrowheads="1"/>
          </p:cNvSpPr>
          <p:nvPr/>
        </p:nvSpPr>
        <p:spPr bwMode="auto">
          <a:xfrm>
            <a:off x="7956052" y="2916898"/>
            <a:ext cx="783214" cy="783215"/>
          </a:xfrm>
          <a:custGeom>
            <a:avLst/>
            <a:gdLst>
              <a:gd name="T0" fmla="*/ 716 w 1433"/>
              <a:gd name="T1" fmla="*/ 114 h 1431"/>
              <a:gd name="T2" fmla="*/ 716 w 1433"/>
              <a:gd name="T3" fmla="*/ 114 h 1431"/>
              <a:gd name="T4" fmla="*/ 1326 w 1433"/>
              <a:gd name="T5" fmla="*/ 716 h 1431"/>
              <a:gd name="T6" fmla="*/ 716 w 1433"/>
              <a:gd name="T7" fmla="*/ 1325 h 1431"/>
              <a:gd name="T8" fmla="*/ 114 w 1433"/>
              <a:gd name="T9" fmla="*/ 716 h 1431"/>
              <a:gd name="T10" fmla="*/ 716 w 1433"/>
              <a:gd name="T11" fmla="*/ 114 h 1431"/>
              <a:gd name="T12" fmla="*/ 716 w 1433"/>
              <a:gd name="T13" fmla="*/ 0 h 1431"/>
              <a:gd name="T14" fmla="*/ 716 w 1433"/>
              <a:gd name="T15" fmla="*/ 0 h 1431"/>
              <a:gd name="T16" fmla="*/ 0 w 1433"/>
              <a:gd name="T17" fmla="*/ 716 h 1431"/>
              <a:gd name="T18" fmla="*/ 716 w 1433"/>
              <a:gd name="T19" fmla="*/ 1430 h 1431"/>
              <a:gd name="T20" fmla="*/ 1432 w 1433"/>
              <a:gd name="T21" fmla="*/ 716 h 1431"/>
              <a:gd name="T22" fmla="*/ 716 w 1433"/>
              <a:gd name="T23" fmla="*/ 0 h 1431"/>
              <a:gd name="T24" fmla="*/ 716 w 1433"/>
              <a:gd name="T25" fmla="*/ 114 h 1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33" h="1431">
                <a:moveTo>
                  <a:pt x="716" y="114"/>
                </a:moveTo>
                <a:lnTo>
                  <a:pt x="716" y="114"/>
                </a:lnTo>
                <a:cubicBezTo>
                  <a:pt x="1050" y="114"/>
                  <a:pt x="1326" y="382"/>
                  <a:pt x="1326" y="716"/>
                </a:cubicBezTo>
                <a:cubicBezTo>
                  <a:pt x="1326" y="1048"/>
                  <a:pt x="1050" y="1325"/>
                  <a:pt x="716" y="1325"/>
                </a:cubicBezTo>
                <a:cubicBezTo>
                  <a:pt x="383" y="1325"/>
                  <a:pt x="114" y="1048"/>
                  <a:pt x="114" y="716"/>
                </a:cubicBezTo>
                <a:cubicBezTo>
                  <a:pt x="114" y="382"/>
                  <a:pt x="383" y="114"/>
                  <a:pt x="716" y="114"/>
                </a:cubicBezTo>
                <a:lnTo>
                  <a:pt x="716" y="0"/>
                </a:lnTo>
                <a:lnTo>
                  <a:pt x="716" y="0"/>
                </a:lnTo>
                <a:cubicBezTo>
                  <a:pt x="326" y="0"/>
                  <a:pt x="0" y="325"/>
                  <a:pt x="0" y="716"/>
                </a:cubicBezTo>
                <a:cubicBezTo>
                  <a:pt x="0" y="1113"/>
                  <a:pt x="326" y="1430"/>
                  <a:pt x="716" y="1430"/>
                </a:cubicBezTo>
                <a:cubicBezTo>
                  <a:pt x="1115" y="1430"/>
                  <a:pt x="1432" y="1113"/>
                  <a:pt x="1432" y="716"/>
                </a:cubicBezTo>
                <a:cubicBezTo>
                  <a:pt x="1432" y="325"/>
                  <a:pt x="1115" y="0"/>
                  <a:pt x="716" y="0"/>
                </a:cubicBezTo>
                <a:lnTo>
                  <a:pt x="716" y="114"/>
                </a:lnTo>
              </a:path>
            </a:pathLst>
          </a:custGeom>
          <a:solidFill>
            <a:srgbClr val="3898EC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2" name="Freeform 397"/>
          <p:cNvSpPr>
            <a:spLocks noChangeArrowheads="1"/>
          </p:cNvSpPr>
          <p:nvPr/>
        </p:nvSpPr>
        <p:spPr bwMode="auto">
          <a:xfrm>
            <a:off x="10240628" y="4962895"/>
            <a:ext cx="725376" cy="720556"/>
          </a:xfrm>
          <a:custGeom>
            <a:avLst/>
            <a:gdLst>
              <a:gd name="T0" fmla="*/ 667 w 1327"/>
              <a:gd name="T1" fmla="*/ 1318 h 1319"/>
              <a:gd name="T2" fmla="*/ 667 w 1327"/>
              <a:gd name="T3" fmla="*/ 1318 h 1319"/>
              <a:gd name="T4" fmla="*/ 0 w 1327"/>
              <a:gd name="T5" fmla="*/ 659 h 1319"/>
              <a:gd name="T6" fmla="*/ 667 w 1327"/>
              <a:gd name="T7" fmla="*/ 0 h 1319"/>
              <a:gd name="T8" fmla="*/ 1326 w 1327"/>
              <a:gd name="T9" fmla="*/ 659 h 1319"/>
              <a:gd name="T10" fmla="*/ 667 w 1327"/>
              <a:gd name="T11" fmla="*/ 1318 h 1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7" h="1319">
                <a:moveTo>
                  <a:pt x="667" y="1318"/>
                </a:moveTo>
                <a:lnTo>
                  <a:pt x="667" y="1318"/>
                </a:lnTo>
                <a:cubicBezTo>
                  <a:pt x="301" y="1318"/>
                  <a:pt x="0" y="1025"/>
                  <a:pt x="0" y="659"/>
                </a:cubicBezTo>
                <a:cubicBezTo>
                  <a:pt x="0" y="293"/>
                  <a:pt x="301" y="0"/>
                  <a:pt x="667" y="0"/>
                </a:cubicBezTo>
                <a:cubicBezTo>
                  <a:pt x="1025" y="0"/>
                  <a:pt x="1326" y="293"/>
                  <a:pt x="1326" y="659"/>
                </a:cubicBezTo>
                <a:cubicBezTo>
                  <a:pt x="1326" y="1025"/>
                  <a:pt x="1025" y="1318"/>
                  <a:pt x="667" y="1318"/>
                </a:cubicBezTo>
              </a:path>
            </a:pathLst>
          </a:custGeom>
          <a:solidFill>
            <a:srgbClr val="373737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" name="Freeform 398"/>
          <p:cNvSpPr>
            <a:spLocks noChangeArrowheads="1"/>
          </p:cNvSpPr>
          <p:nvPr/>
        </p:nvSpPr>
        <p:spPr bwMode="auto">
          <a:xfrm>
            <a:off x="10214118" y="4931566"/>
            <a:ext cx="783215" cy="783215"/>
          </a:xfrm>
          <a:custGeom>
            <a:avLst/>
            <a:gdLst>
              <a:gd name="T0" fmla="*/ 716 w 1433"/>
              <a:gd name="T1" fmla="*/ 106 h 1433"/>
              <a:gd name="T2" fmla="*/ 716 w 1433"/>
              <a:gd name="T3" fmla="*/ 106 h 1433"/>
              <a:gd name="T4" fmla="*/ 1318 w 1433"/>
              <a:gd name="T5" fmla="*/ 716 h 1433"/>
              <a:gd name="T6" fmla="*/ 716 w 1433"/>
              <a:gd name="T7" fmla="*/ 1318 h 1433"/>
              <a:gd name="T8" fmla="*/ 106 w 1433"/>
              <a:gd name="T9" fmla="*/ 716 h 1433"/>
              <a:gd name="T10" fmla="*/ 716 w 1433"/>
              <a:gd name="T11" fmla="*/ 106 h 1433"/>
              <a:gd name="T12" fmla="*/ 716 w 1433"/>
              <a:gd name="T13" fmla="*/ 0 h 1433"/>
              <a:gd name="T14" fmla="*/ 716 w 1433"/>
              <a:gd name="T15" fmla="*/ 0 h 1433"/>
              <a:gd name="T16" fmla="*/ 0 w 1433"/>
              <a:gd name="T17" fmla="*/ 716 h 1433"/>
              <a:gd name="T18" fmla="*/ 716 w 1433"/>
              <a:gd name="T19" fmla="*/ 1432 h 1433"/>
              <a:gd name="T20" fmla="*/ 1432 w 1433"/>
              <a:gd name="T21" fmla="*/ 716 h 1433"/>
              <a:gd name="T22" fmla="*/ 716 w 1433"/>
              <a:gd name="T23" fmla="*/ 0 h 1433"/>
              <a:gd name="T24" fmla="*/ 716 w 1433"/>
              <a:gd name="T25" fmla="*/ 106 h 1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33" h="1433">
                <a:moveTo>
                  <a:pt x="716" y="106"/>
                </a:moveTo>
                <a:lnTo>
                  <a:pt x="716" y="106"/>
                </a:lnTo>
                <a:cubicBezTo>
                  <a:pt x="1050" y="106"/>
                  <a:pt x="1318" y="382"/>
                  <a:pt x="1318" y="716"/>
                </a:cubicBezTo>
                <a:cubicBezTo>
                  <a:pt x="1318" y="1049"/>
                  <a:pt x="1050" y="1318"/>
                  <a:pt x="716" y="1318"/>
                </a:cubicBezTo>
                <a:cubicBezTo>
                  <a:pt x="374" y="1318"/>
                  <a:pt x="106" y="1049"/>
                  <a:pt x="106" y="716"/>
                </a:cubicBezTo>
                <a:cubicBezTo>
                  <a:pt x="106" y="382"/>
                  <a:pt x="374" y="106"/>
                  <a:pt x="716" y="106"/>
                </a:cubicBezTo>
                <a:lnTo>
                  <a:pt x="716" y="0"/>
                </a:lnTo>
                <a:lnTo>
                  <a:pt x="716" y="0"/>
                </a:lnTo>
                <a:cubicBezTo>
                  <a:pt x="317" y="0"/>
                  <a:pt x="0" y="317"/>
                  <a:pt x="0" y="716"/>
                </a:cubicBezTo>
                <a:cubicBezTo>
                  <a:pt x="0" y="1106"/>
                  <a:pt x="317" y="1432"/>
                  <a:pt x="716" y="1432"/>
                </a:cubicBezTo>
                <a:cubicBezTo>
                  <a:pt x="1106" y="1432"/>
                  <a:pt x="1432" y="1106"/>
                  <a:pt x="1432" y="716"/>
                </a:cubicBezTo>
                <a:cubicBezTo>
                  <a:pt x="1432" y="317"/>
                  <a:pt x="1106" y="0"/>
                  <a:pt x="716" y="0"/>
                </a:cubicBezTo>
                <a:lnTo>
                  <a:pt x="716" y="106"/>
                </a:lnTo>
              </a:path>
            </a:pathLst>
          </a:custGeom>
          <a:solidFill>
            <a:srgbClr val="E8622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4" name="Freeform 399"/>
          <p:cNvSpPr>
            <a:spLocks noChangeArrowheads="1"/>
          </p:cNvSpPr>
          <p:nvPr/>
        </p:nvSpPr>
        <p:spPr bwMode="auto">
          <a:xfrm>
            <a:off x="1189084" y="4962895"/>
            <a:ext cx="725376" cy="720556"/>
          </a:xfrm>
          <a:custGeom>
            <a:avLst/>
            <a:gdLst>
              <a:gd name="T0" fmla="*/ 658 w 1327"/>
              <a:gd name="T1" fmla="*/ 1318 h 1319"/>
              <a:gd name="T2" fmla="*/ 658 w 1327"/>
              <a:gd name="T3" fmla="*/ 1318 h 1319"/>
              <a:gd name="T4" fmla="*/ 0 w 1327"/>
              <a:gd name="T5" fmla="*/ 659 h 1319"/>
              <a:gd name="T6" fmla="*/ 658 w 1327"/>
              <a:gd name="T7" fmla="*/ 0 h 1319"/>
              <a:gd name="T8" fmla="*/ 1326 w 1327"/>
              <a:gd name="T9" fmla="*/ 659 h 1319"/>
              <a:gd name="T10" fmla="*/ 658 w 1327"/>
              <a:gd name="T11" fmla="*/ 1318 h 1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7" h="1319">
                <a:moveTo>
                  <a:pt x="658" y="1318"/>
                </a:moveTo>
                <a:lnTo>
                  <a:pt x="658" y="1318"/>
                </a:lnTo>
                <a:cubicBezTo>
                  <a:pt x="301" y="1318"/>
                  <a:pt x="0" y="1025"/>
                  <a:pt x="0" y="659"/>
                </a:cubicBezTo>
                <a:cubicBezTo>
                  <a:pt x="0" y="293"/>
                  <a:pt x="301" y="0"/>
                  <a:pt x="658" y="0"/>
                </a:cubicBezTo>
                <a:cubicBezTo>
                  <a:pt x="1025" y="0"/>
                  <a:pt x="1326" y="293"/>
                  <a:pt x="1326" y="659"/>
                </a:cubicBezTo>
                <a:cubicBezTo>
                  <a:pt x="1326" y="1025"/>
                  <a:pt x="1025" y="1318"/>
                  <a:pt x="658" y="1318"/>
                </a:cubicBezTo>
              </a:path>
            </a:pathLst>
          </a:custGeom>
          <a:solidFill>
            <a:srgbClr val="373737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5" name="Freeform 400"/>
          <p:cNvSpPr>
            <a:spLocks noChangeArrowheads="1"/>
          </p:cNvSpPr>
          <p:nvPr/>
        </p:nvSpPr>
        <p:spPr bwMode="auto">
          <a:xfrm>
            <a:off x="1162574" y="4931566"/>
            <a:ext cx="778395" cy="783215"/>
          </a:xfrm>
          <a:custGeom>
            <a:avLst/>
            <a:gdLst>
              <a:gd name="T0" fmla="*/ 707 w 1424"/>
              <a:gd name="T1" fmla="*/ 106 h 1433"/>
              <a:gd name="T2" fmla="*/ 707 w 1424"/>
              <a:gd name="T3" fmla="*/ 106 h 1433"/>
              <a:gd name="T4" fmla="*/ 1318 w 1424"/>
              <a:gd name="T5" fmla="*/ 716 h 1433"/>
              <a:gd name="T6" fmla="*/ 707 w 1424"/>
              <a:gd name="T7" fmla="*/ 1318 h 1433"/>
              <a:gd name="T8" fmla="*/ 106 w 1424"/>
              <a:gd name="T9" fmla="*/ 716 h 1433"/>
              <a:gd name="T10" fmla="*/ 707 w 1424"/>
              <a:gd name="T11" fmla="*/ 106 h 1433"/>
              <a:gd name="T12" fmla="*/ 707 w 1424"/>
              <a:gd name="T13" fmla="*/ 0 h 1433"/>
              <a:gd name="T14" fmla="*/ 707 w 1424"/>
              <a:gd name="T15" fmla="*/ 0 h 1433"/>
              <a:gd name="T16" fmla="*/ 0 w 1424"/>
              <a:gd name="T17" fmla="*/ 716 h 1433"/>
              <a:gd name="T18" fmla="*/ 707 w 1424"/>
              <a:gd name="T19" fmla="*/ 1432 h 1433"/>
              <a:gd name="T20" fmla="*/ 1423 w 1424"/>
              <a:gd name="T21" fmla="*/ 716 h 1433"/>
              <a:gd name="T22" fmla="*/ 707 w 1424"/>
              <a:gd name="T23" fmla="*/ 0 h 1433"/>
              <a:gd name="T24" fmla="*/ 707 w 1424"/>
              <a:gd name="T25" fmla="*/ 106 h 1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24" h="1433">
                <a:moveTo>
                  <a:pt x="707" y="106"/>
                </a:moveTo>
                <a:lnTo>
                  <a:pt x="707" y="106"/>
                </a:lnTo>
                <a:cubicBezTo>
                  <a:pt x="1049" y="106"/>
                  <a:pt x="1318" y="382"/>
                  <a:pt x="1318" y="716"/>
                </a:cubicBezTo>
                <a:cubicBezTo>
                  <a:pt x="1318" y="1049"/>
                  <a:pt x="1049" y="1318"/>
                  <a:pt x="707" y="1318"/>
                </a:cubicBezTo>
                <a:cubicBezTo>
                  <a:pt x="374" y="1318"/>
                  <a:pt x="106" y="1049"/>
                  <a:pt x="106" y="716"/>
                </a:cubicBezTo>
                <a:cubicBezTo>
                  <a:pt x="106" y="382"/>
                  <a:pt x="374" y="106"/>
                  <a:pt x="707" y="106"/>
                </a:cubicBezTo>
                <a:lnTo>
                  <a:pt x="707" y="0"/>
                </a:lnTo>
                <a:lnTo>
                  <a:pt x="707" y="0"/>
                </a:lnTo>
                <a:cubicBezTo>
                  <a:pt x="317" y="0"/>
                  <a:pt x="0" y="317"/>
                  <a:pt x="0" y="716"/>
                </a:cubicBezTo>
                <a:cubicBezTo>
                  <a:pt x="0" y="1106"/>
                  <a:pt x="317" y="1432"/>
                  <a:pt x="707" y="1432"/>
                </a:cubicBezTo>
                <a:cubicBezTo>
                  <a:pt x="1106" y="1432"/>
                  <a:pt x="1423" y="1106"/>
                  <a:pt x="1423" y="716"/>
                </a:cubicBezTo>
                <a:cubicBezTo>
                  <a:pt x="1423" y="317"/>
                  <a:pt x="1106" y="0"/>
                  <a:pt x="707" y="0"/>
                </a:cubicBezTo>
                <a:lnTo>
                  <a:pt x="707" y="106"/>
                </a:lnTo>
              </a:path>
            </a:pathLst>
          </a:custGeom>
          <a:solidFill>
            <a:srgbClr val="F08A4B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1" name="CuadroTexto 570"/>
          <p:cNvSpPr txBox="1"/>
          <p:nvPr/>
        </p:nvSpPr>
        <p:spPr>
          <a:xfrm>
            <a:off x="3634125" y="624864"/>
            <a:ext cx="4920578" cy="6617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3200" b="1" dirty="0">
                <a:solidFill>
                  <a:srgbClr val="FEFFFF"/>
                </a:solidFill>
                <a:latin typeface="Funnel Display" charset="0"/>
                <a:ea typeface="Lato Heavy" charset="0"/>
                <a:cs typeface="Funnel Display" charset="0"/>
              </a:rPr>
              <a:t>Project Management</a:t>
            </a:r>
          </a:p>
        </p:txBody>
      </p:sp>
      <p:sp>
        <p:nvSpPr>
          <p:cNvPr id="572" name="CuadroTexto 571"/>
          <p:cNvSpPr txBox="1"/>
          <p:nvPr/>
        </p:nvSpPr>
        <p:spPr>
          <a:xfrm>
            <a:off x="1225699" y="1382576"/>
            <a:ext cx="97374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Poppins" charset="0"/>
                <a:ea typeface="Lato Light" charset="0"/>
                <a:cs typeface="Poppins" charset="0"/>
              </a:rPr>
              <a:t>Outline your Pyramid project — phases, milestones, and delivery. Replace this text with your own summary.</a:t>
            </a:r>
          </a:p>
        </p:txBody>
      </p:sp>
      <p:grpSp>
        <p:nvGrpSpPr>
          <p:cNvPr id="576" name="Agrupar 575"/>
          <p:cNvGrpSpPr/>
          <p:nvPr/>
        </p:nvGrpSpPr>
        <p:grpSpPr>
          <a:xfrm>
            <a:off x="987824" y="4079330"/>
            <a:ext cx="1188140" cy="528633"/>
            <a:chOff x="5230292" y="2100272"/>
            <a:chExt cx="1188140" cy="528633"/>
          </a:xfrm>
        </p:grpSpPr>
        <p:sp>
          <p:nvSpPr>
            <p:cNvPr id="577" name="CuadroTexto 576"/>
            <p:cNvSpPr txBox="1"/>
            <p:nvPr/>
          </p:nvSpPr>
          <p:spPr>
            <a:xfrm>
              <a:off x="5436704" y="2100272"/>
              <a:ext cx="7753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578" name="Rectángulo 577"/>
            <p:cNvSpPr/>
            <p:nvPr/>
          </p:nvSpPr>
          <p:spPr>
            <a:xfrm>
              <a:off x="5230292" y="2305739"/>
              <a:ext cx="1188140" cy="323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pPr algn="ctr"/>
              <a:endParaRPr lang="en-US" sz="9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579" name="Agrupar 578"/>
          <p:cNvGrpSpPr/>
          <p:nvPr/>
        </p:nvGrpSpPr>
        <p:grpSpPr>
          <a:xfrm>
            <a:off x="3238662" y="4076025"/>
            <a:ext cx="1188140" cy="528633"/>
            <a:chOff x="5230292" y="2100272"/>
            <a:chExt cx="1188140" cy="528633"/>
          </a:xfrm>
        </p:grpSpPr>
        <p:sp>
          <p:nvSpPr>
            <p:cNvPr id="580" name="CuadroTexto 579"/>
            <p:cNvSpPr txBox="1"/>
            <p:nvPr/>
          </p:nvSpPr>
          <p:spPr>
            <a:xfrm>
              <a:off x="5436704" y="2100272"/>
              <a:ext cx="7753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581" name="Rectángulo 580"/>
            <p:cNvSpPr/>
            <p:nvPr/>
          </p:nvSpPr>
          <p:spPr>
            <a:xfrm>
              <a:off x="5230292" y="2305739"/>
              <a:ext cx="1188140" cy="323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pPr algn="ctr"/>
              <a:endParaRPr lang="en-US" sz="9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582" name="Agrupar 581"/>
          <p:cNvGrpSpPr/>
          <p:nvPr/>
        </p:nvGrpSpPr>
        <p:grpSpPr>
          <a:xfrm>
            <a:off x="5496728" y="4075645"/>
            <a:ext cx="1188140" cy="528633"/>
            <a:chOff x="5230292" y="2100272"/>
            <a:chExt cx="1188140" cy="528633"/>
          </a:xfrm>
        </p:grpSpPr>
        <p:sp>
          <p:nvSpPr>
            <p:cNvPr id="583" name="CuadroTexto 582"/>
            <p:cNvSpPr txBox="1"/>
            <p:nvPr/>
          </p:nvSpPr>
          <p:spPr>
            <a:xfrm>
              <a:off x="5436704" y="2100272"/>
              <a:ext cx="7753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584" name="Rectángulo 583"/>
            <p:cNvSpPr/>
            <p:nvPr/>
          </p:nvSpPr>
          <p:spPr>
            <a:xfrm>
              <a:off x="5230292" y="2305739"/>
              <a:ext cx="1188140" cy="323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pPr algn="ctr"/>
              <a:endParaRPr lang="en-US" sz="9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585" name="Agrupar 584"/>
          <p:cNvGrpSpPr/>
          <p:nvPr/>
        </p:nvGrpSpPr>
        <p:grpSpPr>
          <a:xfrm>
            <a:off x="7757204" y="4072980"/>
            <a:ext cx="1188140" cy="528633"/>
            <a:chOff x="5230292" y="2100272"/>
            <a:chExt cx="1188140" cy="528633"/>
          </a:xfrm>
        </p:grpSpPr>
        <p:sp>
          <p:nvSpPr>
            <p:cNvPr id="586" name="CuadroTexto 585"/>
            <p:cNvSpPr txBox="1"/>
            <p:nvPr/>
          </p:nvSpPr>
          <p:spPr>
            <a:xfrm>
              <a:off x="5436704" y="2100272"/>
              <a:ext cx="7753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587" name="Rectángulo 586"/>
            <p:cNvSpPr/>
            <p:nvPr/>
          </p:nvSpPr>
          <p:spPr>
            <a:xfrm>
              <a:off x="5230292" y="2305739"/>
              <a:ext cx="1188140" cy="323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pPr algn="ctr"/>
              <a:endParaRPr lang="en-US" sz="9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588" name="Agrupar 587"/>
          <p:cNvGrpSpPr/>
          <p:nvPr/>
        </p:nvGrpSpPr>
        <p:grpSpPr>
          <a:xfrm>
            <a:off x="10012860" y="4079330"/>
            <a:ext cx="1188140" cy="528633"/>
            <a:chOff x="5230292" y="2100272"/>
            <a:chExt cx="1188140" cy="528633"/>
          </a:xfrm>
        </p:grpSpPr>
        <p:sp>
          <p:nvSpPr>
            <p:cNvPr id="589" name="CuadroTexto 588"/>
            <p:cNvSpPr txBox="1"/>
            <p:nvPr/>
          </p:nvSpPr>
          <p:spPr>
            <a:xfrm>
              <a:off x="5436704" y="2100272"/>
              <a:ext cx="7753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590" name="Rectángulo 589"/>
            <p:cNvSpPr/>
            <p:nvPr/>
          </p:nvSpPr>
          <p:spPr>
            <a:xfrm>
              <a:off x="5230292" y="2305739"/>
              <a:ext cx="1188140" cy="323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pPr algn="ctr"/>
              <a:endParaRPr lang="en-US" sz="9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  <p:sp>
        <p:nvSpPr>
          <p:cNvPr id="591" name="CuadroTexto 590"/>
          <p:cNvSpPr txBox="1"/>
          <p:nvPr/>
        </p:nvSpPr>
        <p:spPr>
          <a:xfrm>
            <a:off x="1385990" y="5028690"/>
            <a:ext cx="3375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>
                <a:solidFill>
                  <a:srgbClr val="FFFFFF"/>
                </a:solidFill>
                <a:latin typeface="Poppins" charset="0"/>
                <a:ea typeface="Lato Heavy" charset="0"/>
                <a:cs typeface="Poppins" charset="0"/>
              </a:rPr>
              <a:t>1</a:t>
            </a:r>
          </a:p>
        </p:txBody>
      </p:sp>
      <p:sp>
        <p:nvSpPr>
          <p:cNvPr id="592" name="CuadroTexto 591"/>
          <p:cNvSpPr txBox="1"/>
          <p:nvPr/>
        </p:nvSpPr>
        <p:spPr>
          <a:xfrm>
            <a:off x="3674780" y="3002798"/>
            <a:ext cx="3375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>
                <a:solidFill>
                  <a:srgbClr val="FFFFFF"/>
                </a:solidFill>
                <a:latin typeface="Poppins" charset="0"/>
                <a:ea typeface="Lato Heavy" charset="0"/>
                <a:cs typeface="Poppins" charset="0"/>
              </a:rPr>
              <a:t>2</a:t>
            </a:r>
          </a:p>
        </p:txBody>
      </p:sp>
      <p:sp>
        <p:nvSpPr>
          <p:cNvPr id="593" name="CuadroTexto 592"/>
          <p:cNvSpPr txBox="1"/>
          <p:nvPr/>
        </p:nvSpPr>
        <p:spPr>
          <a:xfrm>
            <a:off x="5925616" y="5046174"/>
            <a:ext cx="3375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>
                <a:solidFill>
                  <a:srgbClr val="FFFFFF"/>
                </a:solidFill>
                <a:latin typeface="Poppins" charset="0"/>
                <a:ea typeface="Lato Heavy" charset="0"/>
                <a:cs typeface="Poppins" charset="0"/>
              </a:rPr>
              <a:t>3</a:t>
            </a:r>
          </a:p>
        </p:txBody>
      </p:sp>
      <p:sp>
        <p:nvSpPr>
          <p:cNvPr id="594" name="CuadroTexto 593"/>
          <p:cNvSpPr txBox="1"/>
          <p:nvPr/>
        </p:nvSpPr>
        <p:spPr>
          <a:xfrm>
            <a:off x="8177658" y="3018838"/>
            <a:ext cx="3375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>
                <a:solidFill>
                  <a:srgbClr val="FFFFFF"/>
                </a:solidFill>
                <a:latin typeface="Poppins" charset="0"/>
                <a:ea typeface="Lato Heavy" charset="0"/>
                <a:cs typeface="Poppins" charset="0"/>
              </a:rPr>
              <a:t>4</a:t>
            </a:r>
          </a:p>
        </p:txBody>
      </p:sp>
      <p:sp>
        <p:nvSpPr>
          <p:cNvPr id="595" name="CuadroTexto 594"/>
          <p:cNvSpPr txBox="1"/>
          <p:nvPr/>
        </p:nvSpPr>
        <p:spPr>
          <a:xfrm>
            <a:off x="10450738" y="5055318"/>
            <a:ext cx="3375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>
                <a:solidFill>
                  <a:srgbClr val="FFFFFF"/>
                </a:solidFill>
                <a:latin typeface="Poppins" charset="0"/>
                <a:ea typeface="Lato Heavy" charset="0"/>
                <a:cs typeface="Poppins" charset="0"/>
              </a:rPr>
              <a:t>5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Questions &amp; </a:t>
            </a:r>
            <a:br>
              <a:rPr lang="en-US" dirty="0"/>
            </a:br>
            <a:r>
              <a:rPr dirty="0"/>
              <a:t>Discussion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Thank you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t>Reach out to the Marketing team to tailor these infographics for your project.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Yahia Aboushadi  ·  Senior Marketing Manager  ·  </a:t>
            </a:r>
            <a:r>
              <a:rPr lang="en-US" dirty="0" err="1"/>
              <a:t>yaboushadi@pyramidsystems.com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6F0B37-D7A6-367B-65E4-3421FCAB5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3" y="2322023"/>
            <a:ext cx="4276702" cy="13281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Light </a:t>
            </a:r>
            <a:br>
              <a:rPr lang="en-US" dirty="0"/>
            </a:br>
            <a:r>
              <a:rPr dirty="0"/>
              <a:t>Infographics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01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t>Variation 01 · Light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t>Project-management infographics on a light background. Copy any slide into your deck and edit the text.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7AC06A-942E-C169-CAD9-713527EB1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3" y="2322023"/>
            <a:ext cx="2586447" cy="13281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1"/>
          <p:cNvSpPr>
            <a:spLocks noChangeArrowheads="1"/>
          </p:cNvSpPr>
          <p:nvPr/>
        </p:nvSpPr>
        <p:spPr bwMode="auto">
          <a:xfrm>
            <a:off x="562424" y="2858280"/>
            <a:ext cx="2212796" cy="2195272"/>
          </a:xfrm>
          <a:custGeom>
            <a:avLst/>
            <a:gdLst>
              <a:gd name="T0" fmla="*/ 3558 w 3900"/>
              <a:gd name="T1" fmla="*/ 3612 h 3867"/>
              <a:gd name="T2" fmla="*/ 3558 w 3900"/>
              <a:gd name="T3" fmla="*/ 3612 h 3867"/>
              <a:gd name="T4" fmla="*/ 404 w 3900"/>
              <a:gd name="T5" fmla="*/ 3850 h 3867"/>
              <a:gd name="T6" fmla="*/ 0 w 3900"/>
              <a:gd name="T7" fmla="*/ 3477 h 3867"/>
              <a:gd name="T8" fmla="*/ 0 w 3900"/>
              <a:gd name="T9" fmla="*/ 388 h 3867"/>
              <a:gd name="T10" fmla="*/ 404 w 3900"/>
              <a:gd name="T11" fmla="*/ 16 h 3867"/>
              <a:gd name="T12" fmla="*/ 3558 w 3900"/>
              <a:gd name="T13" fmla="*/ 253 h 3867"/>
              <a:gd name="T14" fmla="*/ 3899 w 3900"/>
              <a:gd name="T15" fmla="*/ 618 h 3867"/>
              <a:gd name="T16" fmla="*/ 3899 w 3900"/>
              <a:gd name="T17" fmla="*/ 3240 h 3867"/>
              <a:gd name="T18" fmla="*/ 3558 w 3900"/>
              <a:gd name="T19" fmla="*/ 3612 h 3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00" h="3867">
                <a:moveTo>
                  <a:pt x="3558" y="3612"/>
                </a:moveTo>
                <a:lnTo>
                  <a:pt x="3558" y="3612"/>
                </a:lnTo>
                <a:cubicBezTo>
                  <a:pt x="404" y="3850"/>
                  <a:pt x="404" y="3850"/>
                  <a:pt x="404" y="3850"/>
                </a:cubicBezTo>
                <a:cubicBezTo>
                  <a:pt x="182" y="3866"/>
                  <a:pt x="0" y="3699"/>
                  <a:pt x="0" y="3477"/>
                </a:cubicBezTo>
                <a:cubicBezTo>
                  <a:pt x="0" y="388"/>
                  <a:pt x="0" y="388"/>
                  <a:pt x="0" y="388"/>
                </a:cubicBezTo>
                <a:cubicBezTo>
                  <a:pt x="0" y="166"/>
                  <a:pt x="182" y="0"/>
                  <a:pt x="404" y="16"/>
                </a:cubicBezTo>
                <a:cubicBezTo>
                  <a:pt x="3558" y="253"/>
                  <a:pt x="3558" y="253"/>
                  <a:pt x="3558" y="253"/>
                </a:cubicBezTo>
                <a:cubicBezTo>
                  <a:pt x="3748" y="269"/>
                  <a:pt x="3899" y="428"/>
                  <a:pt x="3899" y="618"/>
                </a:cubicBezTo>
                <a:cubicBezTo>
                  <a:pt x="3899" y="3240"/>
                  <a:pt x="3899" y="3240"/>
                  <a:pt x="3899" y="3240"/>
                </a:cubicBezTo>
                <a:cubicBezTo>
                  <a:pt x="3899" y="3438"/>
                  <a:pt x="3748" y="3596"/>
                  <a:pt x="3558" y="3612"/>
                </a:cubicBezTo>
              </a:path>
            </a:pathLst>
          </a:custGeom>
          <a:solidFill>
            <a:srgbClr val="F08A4B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Freeform 2"/>
          <p:cNvSpPr>
            <a:spLocks noChangeArrowheads="1"/>
          </p:cNvSpPr>
          <p:nvPr/>
        </p:nvSpPr>
        <p:spPr bwMode="auto">
          <a:xfrm>
            <a:off x="2775219" y="3243767"/>
            <a:ext cx="2212796" cy="2195272"/>
          </a:xfrm>
          <a:custGeom>
            <a:avLst/>
            <a:gdLst>
              <a:gd name="T0" fmla="*/ 348 w 3900"/>
              <a:gd name="T1" fmla="*/ 254 h 3867"/>
              <a:gd name="T2" fmla="*/ 348 w 3900"/>
              <a:gd name="T3" fmla="*/ 254 h 3867"/>
              <a:gd name="T4" fmla="*/ 3502 w 3900"/>
              <a:gd name="T5" fmla="*/ 16 h 3867"/>
              <a:gd name="T6" fmla="*/ 3899 w 3900"/>
              <a:gd name="T7" fmla="*/ 387 h 3867"/>
              <a:gd name="T8" fmla="*/ 3899 w 3900"/>
              <a:gd name="T9" fmla="*/ 3478 h 3867"/>
              <a:gd name="T10" fmla="*/ 3502 w 3900"/>
              <a:gd name="T11" fmla="*/ 3850 h 3867"/>
              <a:gd name="T12" fmla="*/ 348 w 3900"/>
              <a:gd name="T13" fmla="*/ 3613 h 3867"/>
              <a:gd name="T14" fmla="*/ 0 w 3900"/>
              <a:gd name="T15" fmla="*/ 3240 h 3867"/>
              <a:gd name="T16" fmla="*/ 0 w 3900"/>
              <a:gd name="T17" fmla="*/ 625 h 3867"/>
              <a:gd name="T18" fmla="*/ 348 w 3900"/>
              <a:gd name="T19" fmla="*/ 254 h 3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00" h="3867">
                <a:moveTo>
                  <a:pt x="348" y="254"/>
                </a:moveTo>
                <a:lnTo>
                  <a:pt x="348" y="254"/>
                </a:lnTo>
                <a:cubicBezTo>
                  <a:pt x="3502" y="16"/>
                  <a:pt x="3502" y="16"/>
                  <a:pt x="3502" y="16"/>
                </a:cubicBezTo>
                <a:cubicBezTo>
                  <a:pt x="3716" y="0"/>
                  <a:pt x="3899" y="167"/>
                  <a:pt x="3899" y="387"/>
                </a:cubicBezTo>
                <a:cubicBezTo>
                  <a:pt x="3899" y="3478"/>
                  <a:pt x="3899" y="3478"/>
                  <a:pt x="3899" y="3478"/>
                </a:cubicBezTo>
                <a:cubicBezTo>
                  <a:pt x="3899" y="3700"/>
                  <a:pt x="3716" y="3866"/>
                  <a:pt x="3502" y="3850"/>
                </a:cubicBezTo>
                <a:cubicBezTo>
                  <a:pt x="348" y="3613"/>
                  <a:pt x="348" y="3613"/>
                  <a:pt x="348" y="3613"/>
                </a:cubicBezTo>
                <a:cubicBezTo>
                  <a:pt x="150" y="3597"/>
                  <a:pt x="0" y="3438"/>
                  <a:pt x="0" y="3240"/>
                </a:cubicBezTo>
                <a:cubicBezTo>
                  <a:pt x="0" y="625"/>
                  <a:pt x="0" y="625"/>
                  <a:pt x="0" y="625"/>
                </a:cubicBezTo>
                <a:cubicBezTo>
                  <a:pt x="0" y="427"/>
                  <a:pt x="150" y="269"/>
                  <a:pt x="348" y="254"/>
                </a:cubicBezTo>
              </a:path>
            </a:pathLst>
          </a:custGeom>
          <a:solidFill>
            <a:srgbClr val="3898EC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Freeform 3"/>
          <p:cNvSpPr>
            <a:spLocks noChangeArrowheads="1"/>
          </p:cNvSpPr>
          <p:nvPr/>
        </p:nvSpPr>
        <p:spPr bwMode="auto">
          <a:xfrm>
            <a:off x="4988015" y="2858280"/>
            <a:ext cx="2212796" cy="2195272"/>
          </a:xfrm>
          <a:custGeom>
            <a:avLst/>
            <a:gdLst>
              <a:gd name="T0" fmla="*/ 3557 w 3898"/>
              <a:gd name="T1" fmla="*/ 3612 h 3867"/>
              <a:gd name="T2" fmla="*/ 3557 w 3898"/>
              <a:gd name="T3" fmla="*/ 3612 h 3867"/>
              <a:gd name="T4" fmla="*/ 404 w 3898"/>
              <a:gd name="T5" fmla="*/ 3850 h 3867"/>
              <a:gd name="T6" fmla="*/ 0 w 3898"/>
              <a:gd name="T7" fmla="*/ 3477 h 3867"/>
              <a:gd name="T8" fmla="*/ 0 w 3898"/>
              <a:gd name="T9" fmla="*/ 388 h 3867"/>
              <a:gd name="T10" fmla="*/ 404 w 3898"/>
              <a:gd name="T11" fmla="*/ 16 h 3867"/>
              <a:gd name="T12" fmla="*/ 3557 w 3898"/>
              <a:gd name="T13" fmla="*/ 253 h 3867"/>
              <a:gd name="T14" fmla="*/ 3897 w 3898"/>
              <a:gd name="T15" fmla="*/ 618 h 3867"/>
              <a:gd name="T16" fmla="*/ 3897 w 3898"/>
              <a:gd name="T17" fmla="*/ 3240 h 3867"/>
              <a:gd name="T18" fmla="*/ 3557 w 3898"/>
              <a:gd name="T19" fmla="*/ 3612 h 3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98" h="3867">
                <a:moveTo>
                  <a:pt x="3557" y="3612"/>
                </a:moveTo>
                <a:lnTo>
                  <a:pt x="3557" y="3612"/>
                </a:lnTo>
                <a:cubicBezTo>
                  <a:pt x="404" y="3850"/>
                  <a:pt x="404" y="3850"/>
                  <a:pt x="404" y="3850"/>
                </a:cubicBezTo>
                <a:cubicBezTo>
                  <a:pt x="182" y="3866"/>
                  <a:pt x="0" y="3699"/>
                  <a:pt x="0" y="3477"/>
                </a:cubicBezTo>
                <a:cubicBezTo>
                  <a:pt x="0" y="388"/>
                  <a:pt x="0" y="388"/>
                  <a:pt x="0" y="388"/>
                </a:cubicBezTo>
                <a:cubicBezTo>
                  <a:pt x="0" y="166"/>
                  <a:pt x="182" y="0"/>
                  <a:pt x="404" y="16"/>
                </a:cubicBezTo>
                <a:cubicBezTo>
                  <a:pt x="3557" y="253"/>
                  <a:pt x="3557" y="253"/>
                  <a:pt x="3557" y="253"/>
                </a:cubicBezTo>
                <a:cubicBezTo>
                  <a:pt x="3747" y="269"/>
                  <a:pt x="3897" y="428"/>
                  <a:pt x="3897" y="618"/>
                </a:cubicBezTo>
                <a:cubicBezTo>
                  <a:pt x="3897" y="3240"/>
                  <a:pt x="3897" y="3240"/>
                  <a:pt x="3897" y="3240"/>
                </a:cubicBezTo>
                <a:cubicBezTo>
                  <a:pt x="3897" y="3438"/>
                  <a:pt x="3747" y="3596"/>
                  <a:pt x="3557" y="3612"/>
                </a:cubicBezTo>
              </a:path>
            </a:pathLst>
          </a:custGeom>
          <a:solidFill>
            <a:srgbClr val="747980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Freeform 4"/>
          <p:cNvSpPr>
            <a:spLocks noChangeArrowheads="1"/>
          </p:cNvSpPr>
          <p:nvPr/>
        </p:nvSpPr>
        <p:spPr bwMode="auto">
          <a:xfrm>
            <a:off x="7200810" y="3243767"/>
            <a:ext cx="2212796" cy="2195272"/>
          </a:xfrm>
          <a:custGeom>
            <a:avLst/>
            <a:gdLst>
              <a:gd name="T0" fmla="*/ 341 w 3900"/>
              <a:gd name="T1" fmla="*/ 254 h 3867"/>
              <a:gd name="T2" fmla="*/ 341 w 3900"/>
              <a:gd name="T3" fmla="*/ 254 h 3867"/>
              <a:gd name="T4" fmla="*/ 3495 w 3900"/>
              <a:gd name="T5" fmla="*/ 16 h 3867"/>
              <a:gd name="T6" fmla="*/ 3899 w 3900"/>
              <a:gd name="T7" fmla="*/ 387 h 3867"/>
              <a:gd name="T8" fmla="*/ 3899 w 3900"/>
              <a:gd name="T9" fmla="*/ 3478 h 3867"/>
              <a:gd name="T10" fmla="*/ 3495 w 3900"/>
              <a:gd name="T11" fmla="*/ 3850 h 3867"/>
              <a:gd name="T12" fmla="*/ 341 w 3900"/>
              <a:gd name="T13" fmla="*/ 3613 h 3867"/>
              <a:gd name="T14" fmla="*/ 0 w 3900"/>
              <a:gd name="T15" fmla="*/ 3240 h 3867"/>
              <a:gd name="T16" fmla="*/ 0 w 3900"/>
              <a:gd name="T17" fmla="*/ 625 h 3867"/>
              <a:gd name="T18" fmla="*/ 341 w 3900"/>
              <a:gd name="T19" fmla="*/ 254 h 3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00" h="3867">
                <a:moveTo>
                  <a:pt x="341" y="254"/>
                </a:moveTo>
                <a:lnTo>
                  <a:pt x="341" y="254"/>
                </a:lnTo>
                <a:cubicBezTo>
                  <a:pt x="3495" y="16"/>
                  <a:pt x="3495" y="16"/>
                  <a:pt x="3495" y="16"/>
                </a:cubicBezTo>
                <a:cubicBezTo>
                  <a:pt x="3717" y="0"/>
                  <a:pt x="3899" y="167"/>
                  <a:pt x="3899" y="387"/>
                </a:cubicBezTo>
                <a:cubicBezTo>
                  <a:pt x="3899" y="3478"/>
                  <a:pt x="3899" y="3478"/>
                  <a:pt x="3899" y="3478"/>
                </a:cubicBezTo>
                <a:cubicBezTo>
                  <a:pt x="3899" y="3700"/>
                  <a:pt x="3717" y="3866"/>
                  <a:pt x="3495" y="3850"/>
                </a:cubicBezTo>
                <a:cubicBezTo>
                  <a:pt x="341" y="3613"/>
                  <a:pt x="341" y="3613"/>
                  <a:pt x="341" y="3613"/>
                </a:cubicBezTo>
                <a:cubicBezTo>
                  <a:pt x="151" y="3597"/>
                  <a:pt x="0" y="3438"/>
                  <a:pt x="0" y="3240"/>
                </a:cubicBezTo>
                <a:cubicBezTo>
                  <a:pt x="0" y="625"/>
                  <a:pt x="0" y="625"/>
                  <a:pt x="0" y="625"/>
                </a:cubicBezTo>
                <a:cubicBezTo>
                  <a:pt x="0" y="427"/>
                  <a:pt x="151" y="269"/>
                  <a:pt x="341" y="254"/>
                </a:cubicBezTo>
              </a:path>
            </a:pathLst>
          </a:custGeom>
          <a:solidFill>
            <a:srgbClr val="3898EC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Freeform 5"/>
          <p:cNvSpPr>
            <a:spLocks noChangeArrowheads="1"/>
          </p:cNvSpPr>
          <p:nvPr/>
        </p:nvSpPr>
        <p:spPr bwMode="auto">
          <a:xfrm>
            <a:off x="9413606" y="2858280"/>
            <a:ext cx="2212796" cy="2195272"/>
          </a:xfrm>
          <a:custGeom>
            <a:avLst/>
            <a:gdLst>
              <a:gd name="T0" fmla="*/ 3551 w 3900"/>
              <a:gd name="T1" fmla="*/ 3612 h 3867"/>
              <a:gd name="T2" fmla="*/ 3551 w 3900"/>
              <a:gd name="T3" fmla="*/ 3612 h 3867"/>
              <a:gd name="T4" fmla="*/ 397 w 3900"/>
              <a:gd name="T5" fmla="*/ 3850 h 3867"/>
              <a:gd name="T6" fmla="*/ 0 w 3900"/>
              <a:gd name="T7" fmla="*/ 3477 h 3867"/>
              <a:gd name="T8" fmla="*/ 0 w 3900"/>
              <a:gd name="T9" fmla="*/ 388 h 3867"/>
              <a:gd name="T10" fmla="*/ 397 w 3900"/>
              <a:gd name="T11" fmla="*/ 16 h 3867"/>
              <a:gd name="T12" fmla="*/ 3551 w 3900"/>
              <a:gd name="T13" fmla="*/ 253 h 3867"/>
              <a:gd name="T14" fmla="*/ 3899 w 3900"/>
              <a:gd name="T15" fmla="*/ 618 h 3867"/>
              <a:gd name="T16" fmla="*/ 3899 w 3900"/>
              <a:gd name="T17" fmla="*/ 3240 h 3867"/>
              <a:gd name="T18" fmla="*/ 3551 w 3900"/>
              <a:gd name="T19" fmla="*/ 3612 h 3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00" h="3867">
                <a:moveTo>
                  <a:pt x="3551" y="3612"/>
                </a:moveTo>
                <a:lnTo>
                  <a:pt x="3551" y="3612"/>
                </a:lnTo>
                <a:cubicBezTo>
                  <a:pt x="397" y="3850"/>
                  <a:pt x="397" y="3850"/>
                  <a:pt x="397" y="3850"/>
                </a:cubicBezTo>
                <a:cubicBezTo>
                  <a:pt x="182" y="3866"/>
                  <a:pt x="0" y="3699"/>
                  <a:pt x="0" y="3477"/>
                </a:cubicBezTo>
                <a:cubicBezTo>
                  <a:pt x="0" y="388"/>
                  <a:pt x="0" y="388"/>
                  <a:pt x="0" y="388"/>
                </a:cubicBezTo>
                <a:cubicBezTo>
                  <a:pt x="0" y="166"/>
                  <a:pt x="182" y="0"/>
                  <a:pt x="397" y="16"/>
                </a:cubicBezTo>
                <a:cubicBezTo>
                  <a:pt x="3551" y="253"/>
                  <a:pt x="3551" y="253"/>
                  <a:pt x="3551" y="253"/>
                </a:cubicBezTo>
                <a:cubicBezTo>
                  <a:pt x="3749" y="269"/>
                  <a:pt x="3899" y="428"/>
                  <a:pt x="3899" y="618"/>
                </a:cubicBezTo>
                <a:cubicBezTo>
                  <a:pt x="3899" y="3240"/>
                  <a:pt x="3899" y="3240"/>
                  <a:pt x="3899" y="3240"/>
                </a:cubicBezTo>
                <a:cubicBezTo>
                  <a:pt x="3899" y="3438"/>
                  <a:pt x="3749" y="3596"/>
                  <a:pt x="3551" y="3612"/>
                </a:cubicBezTo>
              </a:path>
            </a:pathLst>
          </a:custGeom>
          <a:solidFill>
            <a:srgbClr val="E86222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4" name="Freeform 365"/>
          <p:cNvSpPr>
            <a:spLocks noChangeArrowheads="1"/>
          </p:cNvSpPr>
          <p:nvPr/>
        </p:nvSpPr>
        <p:spPr bwMode="auto">
          <a:xfrm>
            <a:off x="5806548" y="3333880"/>
            <a:ext cx="575728" cy="575728"/>
          </a:xfrm>
          <a:custGeom>
            <a:avLst/>
            <a:gdLst>
              <a:gd name="T0" fmla="*/ 507 w 1014"/>
              <a:gd name="T1" fmla="*/ 1013 h 1014"/>
              <a:gd name="T2" fmla="*/ 507 w 1014"/>
              <a:gd name="T3" fmla="*/ 1013 h 1014"/>
              <a:gd name="T4" fmla="*/ 150 w 1014"/>
              <a:gd name="T5" fmla="*/ 862 h 1014"/>
              <a:gd name="T6" fmla="*/ 0 w 1014"/>
              <a:gd name="T7" fmla="*/ 506 h 1014"/>
              <a:gd name="T8" fmla="*/ 150 w 1014"/>
              <a:gd name="T9" fmla="*/ 141 h 1014"/>
              <a:gd name="T10" fmla="*/ 507 w 1014"/>
              <a:gd name="T11" fmla="*/ 0 h 1014"/>
              <a:gd name="T12" fmla="*/ 862 w 1014"/>
              <a:gd name="T13" fmla="*/ 141 h 1014"/>
              <a:gd name="T14" fmla="*/ 1013 w 1014"/>
              <a:gd name="T15" fmla="*/ 506 h 1014"/>
              <a:gd name="T16" fmla="*/ 862 w 1014"/>
              <a:gd name="T17" fmla="*/ 862 h 1014"/>
              <a:gd name="T18" fmla="*/ 507 w 1014"/>
              <a:gd name="T19" fmla="*/ 1013 h 1014"/>
              <a:gd name="T20" fmla="*/ 507 w 1014"/>
              <a:gd name="T21" fmla="*/ 63 h 1014"/>
              <a:gd name="T22" fmla="*/ 507 w 1014"/>
              <a:gd name="T23" fmla="*/ 63 h 1014"/>
              <a:gd name="T24" fmla="*/ 198 w 1014"/>
              <a:gd name="T25" fmla="*/ 189 h 1014"/>
              <a:gd name="T26" fmla="*/ 63 w 1014"/>
              <a:gd name="T27" fmla="*/ 506 h 1014"/>
              <a:gd name="T28" fmla="*/ 198 w 1014"/>
              <a:gd name="T29" fmla="*/ 815 h 1014"/>
              <a:gd name="T30" fmla="*/ 507 w 1014"/>
              <a:gd name="T31" fmla="*/ 941 h 1014"/>
              <a:gd name="T32" fmla="*/ 815 w 1014"/>
              <a:gd name="T33" fmla="*/ 815 h 1014"/>
              <a:gd name="T34" fmla="*/ 950 w 1014"/>
              <a:gd name="T35" fmla="*/ 506 h 1014"/>
              <a:gd name="T36" fmla="*/ 815 w 1014"/>
              <a:gd name="T37" fmla="*/ 189 h 1014"/>
              <a:gd name="T38" fmla="*/ 507 w 1014"/>
              <a:gd name="T39" fmla="*/ 63 h 10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14" h="1014">
                <a:moveTo>
                  <a:pt x="507" y="1013"/>
                </a:moveTo>
                <a:lnTo>
                  <a:pt x="507" y="1013"/>
                </a:lnTo>
                <a:cubicBezTo>
                  <a:pt x="372" y="1013"/>
                  <a:pt x="245" y="957"/>
                  <a:pt x="150" y="862"/>
                </a:cubicBezTo>
                <a:cubicBezTo>
                  <a:pt x="55" y="767"/>
                  <a:pt x="0" y="640"/>
                  <a:pt x="0" y="506"/>
                </a:cubicBezTo>
                <a:cubicBezTo>
                  <a:pt x="0" y="371"/>
                  <a:pt x="55" y="244"/>
                  <a:pt x="150" y="141"/>
                </a:cubicBezTo>
                <a:cubicBezTo>
                  <a:pt x="245" y="47"/>
                  <a:pt x="372" y="0"/>
                  <a:pt x="507" y="0"/>
                </a:cubicBezTo>
                <a:cubicBezTo>
                  <a:pt x="641" y="0"/>
                  <a:pt x="767" y="47"/>
                  <a:pt x="862" y="141"/>
                </a:cubicBezTo>
                <a:cubicBezTo>
                  <a:pt x="958" y="244"/>
                  <a:pt x="1013" y="371"/>
                  <a:pt x="1013" y="506"/>
                </a:cubicBezTo>
                <a:cubicBezTo>
                  <a:pt x="1013" y="640"/>
                  <a:pt x="958" y="767"/>
                  <a:pt x="862" y="862"/>
                </a:cubicBezTo>
                <a:cubicBezTo>
                  <a:pt x="767" y="957"/>
                  <a:pt x="641" y="1013"/>
                  <a:pt x="507" y="1013"/>
                </a:cubicBezTo>
                <a:close/>
                <a:moveTo>
                  <a:pt x="507" y="63"/>
                </a:moveTo>
                <a:lnTo>
                  <a:pt x="507" y="63"/>
                </a:lnTo>
                <a:cubicBezTo>
                  <a:pt x="388" y="63"/>
                  <a:pt x="277" y="110"/>
                  <a:pt x="198" y="189"/>
                </a:cubicBezTo>
                <a:cubicBezTo>
                  <a:pt x="111" y="276"/>
                  <a:pt x="63" y="387"/>
                  <a:pt x="63" y="506"/>
                </a:cubicBezTo>
                <a:cubicBezTo>
                  <a:pt x="63" y="624"/>
                  <a:pt x="111" y="728"/>
                  <a:pt x="198" y="815"/>
                </a:cubicBezTo>
                <a:cubicBezTo>
                  <a:pt x="277" y="902"/>
                  <a:pt x="388" y="941"/>
                  <a:pt x="507" y="941"/>
                </a:cubicBezTo>
                <a:cubicBezTo>
                  <a:pt x="625" y="941"/>
                  <a:pt x="736" y="902"/>
                  <a:pt x="815" y="815"/>
                </a:cubicBezTo>
                <a:cubicBezTo>
                  <a:pt x="902" y="728"/>
                  <a:pt x="950" y="624"/>
                  <a:pt x="950" y="506"/>
                </a:cubicBezTo>
                <a:cubicBezTo>
                  <a:pt x="950" y="387"/>
                  <a:pt x="902" y="276"/>
                  <a:pt x="815" y="189"/>
                </a:cubicBezTo>
                <a:cubicBezTo>
                  <a:pt x="736" y="110"/>
                  <a:pt x="625" y="63"/>
                  <a:pt x="507" y="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" name="Freeform 366"/>
          <p:cNvSpPr>
            <a:spLocks noChangeArrowheads="1"/>
          </p:cNvSpPr>
          <p:nvPr/>
        </p:nvSpPr>
        <p:spPr bwMode="auto">
          <a:xfrm>
            <a:off x="5914185" y="3441516"/>
            <a:ext cx="355449" cy="302884"/>
          </a:xfrm>
          <a:custGeom>
            <a:avLst/>
            <a:gdLst>
              <a:gd name="T0" fmla="*/ 617 w 626"/>
              <a:gd name="T1" fmla="*/ 47 h 532"/>
              <a:gd name="T2" fmla="*/ 617 w 626"/>
              <a:gd name="T3" fmla="*/ 47 h 532"/>
              <a:gd name="T4" fmla="*/ 238 w 626"/>
              <a:gd name="T5" fmla="*/ 515 h 532"/>
              <a:gd name="T6" fmla="*/ 238 w 626"/>
              <a:gd name="T7" fmla="*/ 523 h 532"/>
              <a:gd name="T8" fmla="*/ 230 w 626"/>
              <a:gd name="T9" fmla="*/ 523 h 532"/>
              <a:gd name="T10" fmla="*/ 230 w 626"/>
              <a:gd name="T11" fmla="*/ 523 h 532"/>
              <a:gd name="T12" fmla="*/ 230 w 626"/>
              <a:gd name="T13" fmla="*/ 523 h 532"/>
              <a:gd name="T14" fmla="*/ 230 w 626"/>
              <a:gd name="T15" fmla="*/ 523 h 532"/>
              <a:gd name="T16" fmla="*/ 230 w 626"/>
              <a:gd name="T17" fmla="*/ 523 h 532"/>
              <a:gd name="T18" fmla="*/ 222 w 626"/>
              <a:gd name="T19" fmla="*/ 531 h 532"/>
              <a:gd name="T20" fmla="*/ 222 w 626"/>
              <a:gd name="T21" fmla="*/ 531 h 532"/>
              <a:gd name="T22" fmla="*/ 222 w 626"/>
              <a:gd name="T23" fmla="*/ 531 h 532"/>
              <a:gd name="T24" fmla="*/ 222 w 626"/>
              <a:gd name="T25" fmla="*/ 531 h 532"/>
              <a:gd name="T26" fmla="*/ 222 w 626"/>
              <a:gd name="T27" fmla="*/ 531 h 532"/>
              <a:gd name="T28" fmla="*/ 222 w 626"/>
              <a:gd name="T29" fmla="*/ 531 h 532"/>
              <a:gd name="T30" fmla="*/ 214 w 626"/>
              <a:gd name="T31" fmla="*/ 531 h 532"/>
              <a:gd name="T32" fmla="*/ 214 w 626"/>
              <a:gd name="T33" fmla="*/ 531 h 532"/>
              <a:gd name="T34" fmla="*/ 214 w 626"/>
              <a:gd name="T35" fmla="*/ 531 h 532"/>
              <a:gd name="T36" fmla="*/ 214 w 626"/>
              <a:gd name="T37" fmla="*/ 531 h 532"/>
              <a:gd name="T38" fmla="*/ 214 w 626"/>
              <a:gd name="T39" fmla="*/ 531 h 532"/>
              <a:gd name="T40" fmla="*/ 214 w 626"/>
              <a:gd name="T41" fmla="*/ 531 h 532"/>
              <a:gd name="T42" fmla="*/ 214 w 626"/>
              <a:gd name="T43" fmla="*/ 531 h 532"/>
              <a:gd name="T44" fmla="*/ 206 w 626"/>
              <a:gd name="T45" fmla="*/ 531 h 532"/>
              <a:gd name="T46" fmla="*/ 206 w 626"/>
              <a:gd name="T47" fmla="*/ 531 h 532"/>
              <a:gd name="T48" fmla="*/ 206 w 626"/>
              <a:gd name="T49" fmla="*/ 523 h 532"/>
              <a:gd name="T50" fmla="*/ 206 w 626"/>
              <a:gd name="T51" fmla="*/ 523 h 532"/>
              <a:gd name="T52" fmla="*/ 198 w 626"/>
              <a:gd name="T53" fmla="*/ 523 h 532"/>
              <a:gd name="T54" fmla="*/ 198 w 626"/>
              <a:gd name="T55" fmla="*/ 523 h 532"/>
              <a:gd name="T56" fmla="*/ 198 w 626"/>
              <a:gd name="T57" fmla="*/ 523 h 532"/>
              <a:gd name="T58" fmla="*/ 198 w 626"/>
              <a:gd name="T59" fmla="*/ 523 h 532"/>
              <a:gd name="T60" fmla="*/ 198 w 626"/>
              <a:gd name="T61" fmla="*/ 523 h 532"/>
              <a:gd name="T62" fmla="*/ 8 w 626"/>
              <a:gd name="T63" fmla="*/ 333 h 532"/>
              <a:gd name="T64" fmla="*/ 8 w 626"/>
              <a:gd name="T65" fmla="*/ 293 h 532"/>
              <a:gd name="T66" fmla="*/ 48 w 626"/>
              <a:gd name="T67" fmla="*/ 293 h 532"/>
              <a:gd name="T68" fmla="*/ 214 w 626"/>
              <a:gd name="T69" fmla="*/ 459 h 532"/>
              <a:gd name="T70" fmla="*/ 569 w 626"/>
              <a:gd name="T71" fmla="*/ 16 h 532"/>
              <a:gd name="T72" fmla="*/ 609 w 626"/>
              <a:gd name="T73" fmla="*/ 8 h 532"/>
              <a:gd name="T74" fmla="*/ 617 w 626"/>
              <a:gd name="T75" fmla="*/ 47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26" h="532">
                <a:moveTo>
                  <a:pt x="617" y="47"/>
                </a:moveTo>
                <a:lnTo>
                  <a:pt x="617" y="47"/>
                </a:lnTo>
                <a:cubicBezTo>
                  <a:pt x="238" y="515"/>
                  <a:pt x="238" y="515"/>
                  <a:pt x="238" y="515"/>
                </a:cubicBezTo>
                <a:cubicBezTo>
                  <a:pt x="238" y="523"/>
                  <a:pt x="238" y="523"/>
                  <a:pt x="238" y="523"/>
                </a:cubicBezTo>
                <a:cubicBezTo>
                  <a:pt x="230" y="523"/>
                  <a:pt x="230" y="523"/>
                  <a:pt x="230" y="523"/>
                </a:cubicBezTo>
                <a:lnTo>
                  <a:pt x="230" y="523"/>
                </a:lnTo>
                <a:lnTo>
                  <a:pt x="230" y="523"/>
                </a:lnTo>
                <a:lnTo>
                  <a:pt x="230" y="523"/>
                </a:lnTo>
                <a:lnTo>
                  <a:pt x="230" y="523"/>
                </a:lnTo>
                <a:lnTo>
                  <a:pt x="222" y="531"/>
                </a:lnTo>
                <a:lnTo>
                  <a:pt x="222" y="531"/>
                </a:lnTo>
                <a:lnTo>
                  <a:pt x="222" y="531"/>
                </a:lnTo>
                <a:lnTo>
                  <a:pt x="222" y="531"/>
                </a:lnTo>
                <a:lnTo>
                  <a:pt x="222" y="531"/>
                </a:lnTo>
                <a:lnTo>
                  <a:pt x="222" y="531"/>
                </a:lnTo>
                <a:cubicBezTo>
                  <a:pt x="222" y="531"/>
                  <a:pt x="222" y="531"/>
                  <a:pt x="214" y="531"/>
                </a:cubicBezTo>
                <a:lnTo>
                  <a:pt x="214" y="531"/>
                </a:lnTo>
                <a:lnTo>
                  <a:pt x="214" y="531"/>
                </a:lnTo>
                <a:lnTo>
                  <a:pt x="214" y="531"/>
                </a:lnTo>
                <a:lnTo>
                  <a:pt x="214" y="531"/>
                </a:lnTo>
                <a:lnTo>
                  <a:pt x="214" y="531"/>
                </a:lnTo>
                <a:lnTo>
                  <a:pt x="214" y="531"/>
                </a:lnTo>
                <a:cubicBezTo>
                  <a:pt x="214" y="531"/>
                  <a:pt x="214" y="531"/>
                  <a:pt x="206" y="531"/>
                </a:cubicBezTo>
                <a:lnTo>
                  <a:pt x="206" y="531"/>
                </a:lnTo>
                <a:cubicBezTo>
                  <a:pt x="206" y="523"/>
                  <a:pt x="206" y="523"/>
                  <a:pt x="206" y="523"/>
                </a:cubicBezTo>
                <a:lnTo>
                  <a:pt x="206" y="523"/>
                </a:lnTo>
                <a:lnTo>
                  <a:pt x="198" y="523"/>
                </a:lnTo>
                <a:lnTo>
                  <a:pt x="198" y="523"/>
                </a:lnTo>
                <a:lnTo>
                  <a:pt x="198" y="523"/>
                </a:lnTo>
                <a:lnTo>
                  <a:pt x="198" y="523"/>
                </a:lnTo>
                <a:lnTo>
                  <a:pt x="198" y="523"/>
                </a:lnTo>
                <a:cubicBezTo>
                  <a:pt x="8" y="333"/>
                  <a:pt x="8" y="333"/>
                  <a:pt x="8" y="333"/>
                </a:cubicBezTo>
                <a:cubicBezTo>
                  <a:pt x="0" y="325"/>
                  <a:pt x="0" y="301"/>
                  <a:pt x="8" y="293"/>
                </a:cubicBezTo>
                <a:cubicBezTo>
                  <a:pt x="24" y="277"/>
                  <a:pt x="39" y="277"/>
                  <a:pt x="48" y="293"/>
                </a:cubicBezTo>
                <a:cubicBezTo>
                  <a:pt x="214" y="459"/>
                  <a:pt x="214" y="459"/>
                  <a:pt x="214" y="459"/>
                </a:cubicBezTo>
                <a:cubicBezTo>
                  <a:pt x="569" y="16"/>
                  <a:pt x="569" y="16"/>
                  <a:pt x="569" y="16"/>
                </a:cubicBezTo>
                <a:cubicBezTo>
                  <a:pt x="577" y="0"/>
                  <a:pt x="601" y="0"/>
                  <a:pt x="609" y="8"/>
                </a:cubicBezTo>
                <a:cubicBezTo>
                  <a:pt x="625" y="16"/>
                  <a:pt x="625" y="39"/>
                  <a:pt x="617" y="47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6" name="Freeform 367"/>
          <p:cNvSpPr>
            <a:spLocks noChangeArrowheads="1"/>
          </p:cNvSpPr>
          <p:nvPr/>
        </p:nvSpPr>
        <p:spPr bwMode="auto">
          <a:xfrm>
            <a:off x="8064401" y="3764424"/>
            <a:ext cx="438054" cy="440556"/>
          </a:xfrm>
          <a:custGeom>
            <a:avLst/>
            <a:gdLst>
              <a:gd name="T0" fmla="*/ 737 w 770"/>
              <a:gd name="T1" fmla="*/ 357 h 778"/>
              <a:gd name="T2" fmla="*/ 737 w 770"/>
              <a:gd name="T3" fmla="*/ 357 h 778"/>
              <a:gd name="T4" fmla="*/ 705 w 770"/>
              <a:gd name="T5" fmla="*/ 389 h 778"/>
              <a:gd name="T6" fmla="*/ 705 w 770"/>
              <a:gd name="T7" fmla="*/ 706 h 778"/>
              <a:gd name="T8" fmla="*/ 63 w 770"/>
              <a:gd name="T9" fmla="*/ 706 h 778"/>
              <a:gd name="T10" fmla="*/ 63 w 770"/>
              <a:gd name="T11" fmla="*/ 64 h 778"/>
              <a:gd name="T12" fmla="*/ 380 w 770"/>
              <a:gd name="T13" fmla="*/ 64 h 778"/>
              <a:gd name="T14" fmla="*/ 420 w 770"/>
              <a:gd name="T15" fmla="*/ 32 h 778"/>
              <a:gd name="T16" fmla="*/ 380 w 770"/>
              <a:gd name="T17" fmla="*/ 0 h 778"/>
              <a:gd name="T18" fmla="*/ 40 w 770"/>
              <a:gd name="T19" fmla="*/ 0 h 778"/>
              <a:gd name="T20" fmla="*/ 0 w 770"/>
              <a:gd name="T21" fmla="*/ 48 h 778"/>
              <a:gd name="T22" fmla="*/ 0 w 770"/>
              <a:gd name="T23" fmla="*/ 729 h 778"/>
              <a:gd name="T24" fmla="*/ 40 w 770"/>
              <a:gd name="T25" fmla="*/ 777 h 778"/>
              <a:gd name="T26" fmla="*/ 721 w 770"/>
              <a:gd name="T27" fmla="*/ 777 h 778"/>
              <a:gd name="T28" fmla="*/ 769 w 770"/>
              <a:gd name="T29" fmla="*/ 729 h 778"/>
              <a:gd name="T30" fmla="*/ 769 w 770"/>
              <a:gd name="T31" fmla="*/ 389 h 778"/>
              <a:gd name="T32" fmla="*/ 737 w 770"/>
              <a:gd name="T33" fmla="*/ 357 h 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70" h="778">
                <a:moveTo>
                  <a:pt x="737" y="357"/>
                </a:moveTo>
                <a:lnTo>
                  <a:pt x="737" y="357"/>
                </a:lnTo>
                <a:cubicBezTo>
                  <a:pt x="721" y="357"/>
                  <a:pt x="705" y="365"/>
                  <a:pt x="705" y="389"/>
                </a:cubicBezTo>
                <a:cubicBezTo>
                  <a:pt x="705" y="706"/>
                  <a:pt x="705" y="706"/>
                  <a:pt x="705" y="706"/>
                </a:cubicBezTo>
                <a:cubicBezTo>
                  <a:pt x="63" y="706"/>
                  <a:pt x="63" y="706"/>
                  <a:pt x="63" y="706"/>
                </a:cubicBezTo>
                <a:cubicBezTo>
                  <a:pt x="63" y="64"/>
                  <a:pt x="63" y="64"/>
                  <a:pt x="63" y="64"/>
                </a:cubicBezTo>
                <a:cubicBezTo>
                  <a:pt x="380" y="64"/>
                  <a:pt x="380" y="64"/>
                  <a:pt x="380" y="64"/>
                </a:cubicBezTo>
                <a:cubicBezTo>
                  <a:pt x="404" y="64"/>
                  <a:pt x="420" y="48"/>
                  <a:pt x="420" y="32"/>
                </a:cubicBezTo>
                <a:cubicBezTo>
                  <a:pt x="420" y="16"/>
                  <a:pt x="404" y="0"/>
                  <a:pt x="38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16" y="0"/>
                  <a:pt x="0" y="16"/>
                  <a:pt x="0" y="48"/>
                </a:cubicBezTo>
                <a:cubicBezTo>
                  <a:pt x="0" y="729"/>
                  <a:pt x="0" y="729"/>
                  <a:pt x="0" y="729"/>
                </a:cubicBezTo>
                <a:cubicBezTo>
                  <a:pt x="0" y="753"/>
                  <a:pt x="16" y="777"/>
                  <a:pt x="40" y="777"/>
                </a:cubicBezTo>
                <a:cubicBezTo>
                  <a:pt x="721" y="777"/>
                  <a:pt x="721" y="777"/>
                  <a:pt x="721" y="777"/>
                </a:cubicBezTo>
                <a:cubicBezTo>
                  <a:pt x="753" y="777"/>
                  <a:pt x="769" y="753"/>
                  <a:pt x="769" y="729"/>
                </a:cubicBezTo>
                <a:cubicBezTo>
                  <a:pt x="769" y="389"/>
                  <a:pt x="769" y="389"/>
                  <a:pt x="769" y="389"/>
                </a:cubicBezTo>
                <a:cubicBezTo>
                  <a:pt x="769" y="365"/>
                  <a:pt x="753" y="357"/>
                  <a:pt x="737" y="357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7" name="Freeform 368"/>
          <p:cNvSpPr>
            <a:spLocks noChangeArrowheads="1"/>
          </p:cNvSpPr>
          <p:nvPr/>
        </p:nvSpPr>
        <p:spPr bwMode="auto">
          <a:xfrm>
            <a:off x="8307208" y="3716864"/>
            <a:ext cx="247812" cy="242808"/>
          </a:xfrm>
          <a:custGeom>
            <a:avLst/>
            <a:gdLst>
              <a:gd name="T0" fmla="*/ 420 w 437"/>
              <a:gd name="T1" fmla="*/ 103 h 429"/>
              <a:gd name="T2" fmla="*/ 420 w 437"/>
              <a:gd name="T3" fmla="*/ 103 h 429"/>
              <a:gd name="T4" fmla="*/ 333 w 437"/>
              <a:gd name="T5" fmla="*/ 8 h 429"/>
              <a:gd name="T6" fmla="*/ 309 w 437"/>
              <a:gd name="T7" fmla="*/ 0 h 429"/>
              <a:gd name="T8" fmla="*/ 285 w 437"/>
              <a:gd name="T9" fmla="*/ 8 h 429"/>
              <a:gd name="T10" fmla="*/ 39 w 437"/>
              <a:gd name="T11" fmla="*/ 246 h 429"/>
              <a:gd name="T12" fmla="*/ 32 w 437"/>
              <a:gd name="T13" fmla="*/ 262 h 429"/>
              <a:gd name="T14" fmla="*/ 0 w 437"/>
              <a:gd name="T15" fmla="*/ 388 h 429"/>
              <a:gd name="T16" fmla="*/ 8 w 437"/>
              <a:gd name="T17" fmla="*/ 412 h 429"/>
              <a:gd name="T18" fmla="*/ 32 w 437"/>
              <a:gd name="T19" fmla="*/ 428 h 429"/>
              <a:gd name="T20" fmla="*/ 39 w 437"/>
              <a:gd name="T21" fmla="*/ 428 h 429"/>
              <a:gd name="T22" fmla="*/ 166 w 437"/>
              <a:gd name="T23" fmla="*/ 396 h 429"/>
              <a:gd name="T24" fmla="*/ 182 w 437"/>
              <a:gd name="T25" fmla="*/ 388 h 429"/>
              <a:gd name="T26" fmla="*/ 420 w 437"/>
              <a:gd name="T27" fmla="*/ 151 h 429"/>
              <a:gd name="T28" fmla="*/ 420 w 437"/>
              <a:gd name="T29" fmla="*/ 103 h 429"/>
              <a:gd name="T30" fmla="*/ 143 w 437"/>
              <a:gd name="T31" fmla="*/ 333 h 429"/>
              <a:gd name="T32" fmla="*/ 143 w 437"/>
              <a:gd name="T33" fmla="*/ 333 h 429"/>
              <a:gd name="T34" fmla="*/ 79 w 437"/>
              <a:gd name="T35" fmla="*/ 349 h 429"/>
              <a:gd name="T36" fmla="*/ 95 w 437"/>
              <a:gd name="T37" fmla="*/ 285 h 429"/>
              <a:gd name="T38" fmla="*/ 214 w 437"/>
              <a:gd name="T39" fmla="*/ 166 h 429"/>
              <a:gd name="T40" fmla="*/ 261 w 437"/>
              <a:gd name="T41" fmla="*/ 214 h 429"/>
              <a:gd name="T42" fmla="*/ 143 w 437"/>
              <a:gd name="T43" fmla="*/ 333 h 429"/>
              <a:gd name="T44" fmla="*/ 309 w 437"/>
              <a:gd name="T45" fmla="*/ 166 h 429"/>
              <a:gd name="T46" fmla="*/ 309 w 437"/>
              <a:gd name="T47" fmla="*/ 166 h 429"/>
              <a:gd name="T48" fmla="*/ 261 w 437"/>
              <a:gd name="T49" fmla="*/ 119 h 429"/>
              <a:gd name="T50" fmla="*/ 301 w 437"/>
              <a:gd name="T51" fmla="*/ 79 h 429"/>
              <a:gd name="T52" fmla="*/ 348 w 437"/>
              <a:gd name="T53" fmla="*/ 127 h 429"/>
              <a:gd name="T54" fmla="*/ 309 w 437"/>
              <a:gd name="T55" fmla="*/ 166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37" h="429">
                <a:moveTo>
                  <a:pt x="420" y="103"/>
                </a:moveTo>
                <a:lnTo>
                  <a:pt x="420" y="103"/>
                </a:lnTo>
                <a:cubicBezTo>
                  <a:pt x="333" y="8"/>
                  <a:pt x="333" y="8"/>
                  <a:pt x="333" y="8"/>
                </a:cubicBezTo>
                <a:cubicBezTo>
                  <a:pt x="325" y="0"/>
                  <a:pt x="317" y="0"/>
                  <a:pt x="309" y="0"/>
                </a:cubicBezTo>
                <a:cubicBezTo>
                  <a:pt x="293" y="0"/>
                  <a:pt x="285" y="0"/>
                  <a:pt x="285" y="8"/>
                </a:cubicBezTo>
                <a:cubicBezTo>
                  <a:pt x="39" y="246"/>
                  <a:pt x="39" y="246"/>
                  <a:pt x="39" y="246"/>
                </a:cubicBezTo>
                <a:cubicBezTo>
                  <a:pt x="39" y="254"/>
                  <a:pt x="39" y="254"/>
                  <a:pt x="32" y="262"/>
                </a:cubicBezTo>
                <a:cubicBezTo>
                  <a:pt x="0" y="388"/>
                  <a:pt x="0" y="388"/>
                  <a:pt x="0" y="388"/>
                </a:cubicBezTo>
                <a:cubicBezTo>
                  <a:pt x="0" y="396"/>
                  <a:pt x="0" y="404"/>
                  <a:pt x="8" y="412"/>
                </a:cubicBezTo>
                <a:cubicBezTo>
                  <a:pt x="16" y="420"/>
                  <a:pt x="24" y="428"/>
                  <a:pt x="32" y="428"/>
                </a:cubicBezTo>
                <a:lnTo>
                  <a:pt x="39" y="428"/>
                </a:lnTo>
                <a:cubicBezTo>
                  <a:pt x="166" y="396"/>
                  <a:pt x="166" y="396"/>
                  <a:pt x="166" y="396"/>
                </a:cubicBezTo>
                <a:cubicBezTo>
                  <a:pt x="174" y="396"/>
                  <a:pt x="182" y="396"/>
                  <a:pt x="182" y="388"/>
                </a:cubicBezTo>
                <a:cubicBezTo>
                  <a:pt x="420" y="151"/>
                  <a:pt x="420" y="151"/>
                  <a:pt x="420" y="151"/>
                </a:cubicBezTo>
                <a:cubicBezTo>
                  <a:pt x="436" y="143"/>
                  <a:pt x="436" y="119"/>
                  <a:pt x="420" y="103"/>
                </a:cubicBezTo>
                <a:close/>
                <a:moveTo>
                  <a:pt x="143" y="333"/>
                </a:moveTo>
                <a:lnTo>
                  <a:pt x="143" y="333"/>
                </a:lnTo>
                <a:cubicBezTo>
                  <a:pt x="79" y="349"/>
                  <a:pt x="79" y="349"/>
                  <a:pt x="79" y="349"/>
                </a:cubicBezTo>
                <a:cubicBezTo>
                  <a:pt x="95" y="285"/>
                  <a:pt x="95" y="285"/>
                  <a:pt x="95" y="285"/>
                </a:cubicBezTo>
                <a:cubicBezTo>
                  <a:pt x="214" y="166"/>
                  <a:pt x="214" y="166"/>
                  <a:pt x="214" y="166"/>
                </a:cubicBezTo>
                <a:cubicBezTo>
                  <a:pt x="261" y="214"/>
                  <a:pt x="261" y="214"/>
                  <a:pt x="261" y="214"/>
                </a:cubicBezTo>
                <a:lnTo>
                  <a:pt x="143" y="333"/>
                </a:lnTo>
                <a:close/>
                <a:moveTo>
                  <a:pt x="309" y="166"/>
                </a:moveTo>
                <a:lnTo>
                  <a:pt x="309" y="166"/>
                </a:lnTo>
                <a:cubicBezTo>
                  <a:pt x="261" y="119"/>
                  <a:pt x="261" y="119"/>
                  <a:pt x="261" y="119"/>
                </a:cubicBezTo>
                <a:cubicBezTo>
                  <a:pt x="301" y="79"/>
                  <a:pt x="301" y="79"/>
                  <a:pt x="301" y="79"/>
                </a:cubicBezTo>
                <a:cubicBezTo>
                  <a:pt x="348" y="127"/>
                  <a:pt x="348" y="127"/>
                  <a:pt x="348" y="127"/>
                </a:cubicBezTo>
                <a:lnTo>
                  <a:pt x="309" y="1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8" name="Freeform 369"/>
          <p:cNvSpPr>
            <a:spLocks noChangeArrowheads="1"/>
          </p:cNvSpPr>
          <p:nvPr/>
        </p:nvSpPr>
        <p:spPr bwMode="auto">
          <a:xfrm>
            <a:off x="10332266" y="3326370"/>
            <a:ext cx="445563" cy="543187"/>
          </a:xfrm>
          <a:custGeom>
            <a:avLst/>
            <a:gdLst>
              <a:gd name="T0" fmla="*/ 784 w 785"/>
              <a:gd name="T1" fmla="*/ 268 h 958"/>
              <a:gd name="T2" fmla="*/ 784 w 785"/>
              <a:gd name="T3" fmla="*/ 268 h 958"/>
              <a:gd name="T4" fmla="*/ 777 w 785"/>
              <a:gd name="T5" fmla="*/ 244 h 958"/>
              <a:gd name="T6" fmla="*/ 531 w 785"/>
              <a:gd name="T7" fmla="*/ 8 h 958"/>
              <a:gd name="T8" fmla="*/ 507 w 785"/>
              <a:gd name="T9" fmla="*/ 0 h 958"/>
              <a:gd name="T10" fmla="*/ 507 w 785"/>
              <a:gd name="T11" fmla="*/ 0 h 958"/>
              <a:gd name="T12" fmla="*/ 47 w 785"/>
              <a:gd name="T13" fmla="*/ 0 h 958"/>
              <a:gd name="T14" fmla="*/ 0 w 785"/>
              <a:gd name="T15" fmla="*/ 63 h 958"/>
              <a:gd name="T16" fmla="*/ 0 w 785"/>
              <a:gd name="T17" fmla="*/ 926 h 958"/>
              <a:gd name="T18" fmla="*/ 32 w 785"/>
              <a:gd name="T19" fmla="*/ 957 h 958"/>
              <a:gd name="T20" fmla="*/ 753 w 785"/>
              <a:gd name="T21" fmla="*/ 957 h 958"/>
              <a:gd name="T22" fmla="*/ 784 w 785"/>
              <a:gd name="T23" fmla="*/ 926 h 958"/>
              <a:gd name="T24" fmla="*/ 784 w 785"/>
              <a:gd name="T25" fmla="*/ 268 h 958"/>
              <a:gd name="T26" fmla="*/ 539 w 785"/>
              <a:gd name="T27" fmla="*/ 228 h 958"/>
              <a:gd name="T28" fmla="*/ 539 w 785"/>
              <a:gd name="T29" fmla="*/ 228 h 958"/>
              <a:gd name="T30" fmla="*/ 539 w 785"/>
              <a:gd name="T31" fmla="*/ 111 h 958"/>
              <a:gd name="T32" fmla="*/ 666 w 785"/>
              <a:gd name="T33" fmla="*/ 228 h 958"/>
              <a:gd name="T34" fmla="*/ 539 w 785"/>
              <a:gd name="T35" fmla="*/ 228 h 958"/>
              <a:gd name="T36" fmla="*/ 63 w 785"/>
              <a:gd name="T37" fmla="*/ 894 h 958"/>
              <a:gd name="T38" fmla="*/ 63 w 785"/>
              <a:gd name="T39" fmla="*/ 894 h 958"/>
              <a:gd name="T40" fmla="*/ 63 w 785"/>
              <a:gd name="T41" fmla="*/ 63 h 958"/>
              <a:gd name="T42" fmla="*/ 476 w 785"/>
              <a:gd name="T43" fmla="*/ 63 h 958"/>
              <a:gd name="T44" fmla="*/ 476 w 785"/>
              <a:gd name="T45" fmla="*/ 260 h 958"/>
              <a:gd name="T46" fmla="*/ 507 w 785"/>
              <a:gd name="T47" fmla="*/ 292 h 958"/>
              <a:gd name="T48" fmla="*/ 713 w 785"/>
              <a:gd name="T49" fmla="*/ 292 h 958"/>
              <a:gd name="T50" fmla="*/ 721 w 785"/>
              <a:gd name="T51" fmla="*/ 292 h 958"/>
              <a:gd name="T52" fmla="*/ 721 w 785"/>
              <a:gd name="T53" fmla="*/ 894 h 958"/>
              <a:gd name="T54" fmla="*/ 63 w 785"/>
              <a:gd name="T55" fmla="*/ 894 h 9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785" h="958">
                <a:moveTo>
                  <a:pt x="784" y="268"/>
                </a:moveTo>
                <a:lnTo>
                  <a:pt x="784" y="268"/>
                </a:lnTo>
                <a:cubicBezTo>
                  <a:pt x="784" y="260"/>
                  <a:pt x="784" y="252"/>
                  <a:pt x="777" y="244"/>
                </a:cubicBezTo>
                <a:cubicBezTo>
                  <a:pt x="531" y="8"/>
                  <a:pt x="531" y="8"/>
                  <a:pt x="531" y="8"/>
                </a:cubicBezTo>
                <a:cubicBezTo>
                  <a:pt x="523" y="0"/>
                  <a:pt x="515" y="0"/>
                  <a:pt x="507" y="0"/>
                </a:cubicBezTo>
                <a:lnTo>
                  <a:pt x="507" y="0"/>
                </a:lnTo>
                <a:cubicBezTo>
                  <a:pt x="47" y="0"/>
                  <a:pt x="47" y="0"/>
                  <a:pt x="47" y="0"/>
                </a:cubicBezTo>
                <a:cubicBezTo>
                  <a:pt x="16" y="0"/>
                  <a:pt x="0" y="24"/>
                  <a:pt x="0" y="63"/>
                </a:cubicBezTo>
                <a:cubicBezTo>
                  <a:pt x="0" y="926"/>
                  <a:pt x="0" y="926"/>
                  <a:pt x="0" y="926"/>
                </a:cubicBezTo>
                <a:cubicBezTo>
                  <a:pt x="0" y="942"/>
                  <a:pt x="16" y="957"/>
                  <a:pt x="32" y="957"/>
                </a:cubicBezTo>
                <a:cubicBezTo>
                  <a:pt x="753" y="957"/>
                  <a:pt x="753" y="957"/>
                  <a:pt x="753" y="957"/>
                </a:cubicBezTo>
                <a:cubicBezTo>
                  <a:pt x="769" y="957"/>
                  <a:pt x="784" y="942"/>
                  <a:pt x="784" y="926"/>
                </a:cubicBezTo>
                <a:cubicBezTo>
                  <a:pt x="784" y="268"/>
                  <a:pt x="784" y="268"/>
                  <a:pt x="784" y="268"/>
                </a:cubicBezTo>
                <a:close/>
                <a:moveTo>
                  <a:pt x="539" y="228"/>
                </a:moveTo>
                <a:lnTo>
                  <a:pt x="539" y="228"/>
                </a:lnTo>
                <a:cubicBezTo>
                  <a:pt x="539" y="111"/>
                  <a:pt x="539" y="111"/>
                  <a:pt x="539" y="111"/>
                </a:cubicBezTo>
                <a:cubicBezTo>
                  <a:pt x="666" y="228"/>
                  <a:pt x="666" y="228"/>
                  <a:pt x="666" y="228"/>
                </a:cubicBezTo>
                <a:lnTo>
                  <a:pt x="539" y="228"/>
                </a:lnTo>
                <a:close/>
                <a:moveTo>
                  <a:pt x="63" y="894"/>
                </a:moveTo>
                <a:lnTo>
                  <a:pt x="63" y="894"/>
                </a:lnTo>
                <a:cubicBezTo>
                  <a:pt x="63" y="63"/>
                  <a:pt x="63" y="63"/>
                  <a:pt x="63" y="63"/>
                </a:cubicBezTo>
                <a:cubicBezTo>
                  <a:pt x="476" y="63"/>
                  <a:pt x="476" y="63"/>
                  <a:pt x="476" y="63"/>
                </a:cubicBezTo>
                <a:cubicBezTo>
                  <a:pt x="476" y="260"/>
                  <a:pt x="476" y="260"/>
                  <a:pt x="476" y="260"/>
                </a:cubicBezTo>
                <a:cubicBezTo>
                  <a:pt x="476" y="276"/>
                  <a:pt x="491" y="292"/>
                  <a:pt x="507" y="292"/>
                </a:cubicBezTo>
                <a:cubicBezTo>
                  <a:pt x="713" y="292"/>
                  <a:pt x="713" y="292"/>
                  <a:pt x="713" y="292"/>
                </a:cubicBezTo>
                <a:cubicBezTo>
                  <a:pt x="713" y="292"/>
                  <a:pt x="713" y="292"/>
                  <a:pt x="721" y="292"/>
                </a:cubicBezTo>
                <a:cubicBezTo>
                  <a:pt x="721" y="894"/>
                  <a:pt x="721" y="894"/>
                  <a:pt x="721" y="894"/>
                </a:cubicBezTo>
                <a:lnTo>
                  <a:pt x="63" y="8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" name="Freeform 370"/>
          <p:cNvSpPr>
            <a:spLocks noChangeArrowheads="1"/>
          </p:cNvSpPr>
          <p:nvPr/>
        </p:nvSpPr>
        <p:spPr bwMode="auto">
          <a:xfrm>
            <a:off x="10439903" y="3544146"/>
            <a:ext cx="230291" cy="37546"/>
          </a:xfrm>
          <a:custGeom>
            <a:avLst/>
            <a:gdLst>
              <a:gd name="T0" fmla="*/ 372 w 405"/>
              <a:gd name="T1" fmla="*/ 0 h 64"/>
              <a:gd name="T2" fmla="*/ 372 w 405"/>
              <a:gd name="T3" fmla="*/ 0 h 64"/>
              <a:gd name="T4" fmla="*/ 32 w 405"/>
              <a:gd name="T5" fmla="*/ 0 h 64"/>
              <a:gd name="T6" fmla="*/ 0 w 405"/>
              <a:gd name="T7" fmla="*/ 32 h 64"/>
              <a:gd name="T8" fmla="*/ 32 w 405"/>
              <a:gd name="T9" fmla="*/ 63 h 64"/>
              <a:gd name="T10" fmla="*/ 372 w 405"/>
              <a:gd name="T11" fmla="*/ 63 h 64"/>
              <a:gd name="T12" fmla="*/ 404 w 405"/>
              <a:gd name="T13" fmla="*/ 32 h 64"/>
              <a:gd name="T14" fmla="*/ 372 w 405"/>
              <a:gd name="T15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5" h="64">
                <a:moveTo>
                  <a:pt x="372" y="0"/>
                </a:moveTo>
                <a:lnTo>
                  <a:pt x="372" y="0"/>
                </a:lnTo>
                <a:cubicBezTo>
                  <a:pt x="32" y="0"/>
                  <a:pt x="32" y="0"/>
                  <a:pt x="32" y="0"/>
                </a:cubicBezTo>
                <a:cubicBezTo>
                  <a:pt x="16" y="0"/>
                  <a:pt x="0" y="8"/>
                  <a:pt x="0" y="32"/>
                </a:cubicBezTo>
                <a:cubicBezTo>
                  <a:pt x="0" y="48"/>
                  <a:pt x="16" y="63"/>
                  <a:pt x="32" y="63"/>
                </a:cubicBezTo>
                <a:cubicBezTo>
                  <a:pt x="372" y="63"/>
                  <a:pt x="372" y="63"/>
                  <a:pt x="372" y="63"/>
                </a:cubicBezTo>
                <a:cubicBezTo>
                  <a:pt x="388" y="63"/>
                  <a:pt x="404" y="48"/>
                  <a:pt x="404" y="32"/>
                </a:cubicBezTo>
                <a:cubicBezTo>
                  <a:pt x="404" y="8"/>
                  <a:pt x="388" y="0"/>
                  <a:pt x="372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0" name="Freeform 371"/>
          <p:cNvSpPr>
            <a:spLocks noChangeArrowheads="1"/>
          </p:cNvSpPr>
          <p:nvPr/>
        </p:nvSpPr>
        <p:spPr bwMode="auto">
          <a:xfrm>
            <a:off x="10439903" y="3639266"/>
            <a:ext cx="230291" cy="37546"/>
          </a:xfrm>
          <a:custGeom>
            <a:avLst/>
            <a:gdLst>
              <a:gd name="T0" fmla="*/ 372 w 405"/>
              <a:gd name="T1" fmla="*/ 0 h 64"/>
              <a:gd name="T2" fmla="*/ 372 w 405"/>
              <a:gd name="T3" fmla="*/ 0 h 64"/>
              <a:gd name="T4" fmla="*/ 32 w 405"/>
              <a:gd name="T5" fmla="*/ 0 h 64"/>
              <a:gd name="T6" fmla="*/ 0 w 405"/>
              <a:gd name="T7" fmla="*/ 31 h 64"/>
              <a:gd name="T8" fmla="*/ 32 w 405"/>
              <a:gd name="T9" fmla="*/ 63 h 64"/>
              <a:gd name="T10" fmla="*/ 372 w 405"/>
              <a:gd name="T11" fmla="*/ 63 h 64"/>
              <a:gd name="T12" fmla="*/ 404 w 405"/>
              <a:gd name="T13" fmla="*/ 31 h 64"/>
              <a:gd name="T14" fmla="*/ 372 w 405"/>
              <a:gd name="T15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5" h="64">
                <a:moveTo>
                  <a:pt x="372" y="0"/>
                </a:moveTo>
                <a:lnTo>
                  <a:pt x="372" y="0"/>
                </a:lnTo>
                <a:cubicBezTo>
                  <a:pt x="32" y="0"/>
                  <a:pt x="32" y="0"/>
                  <a:pt x="32" y="0"/>
                </a:cubicBezTo>
                <a:cubicBezTo>
                  <a:pt x="16" y="0"/>
                  <a:pt x="0" y="15"/>
                  <a:pt x="0" y="31"/>
                </a:cubicBezTo>
                <a:cubicBezTo>
                  <a:pt x="0" y="47"/>
                  <a:pt x="16" y="63"/>
                  <a:pt x="32" y="63"/>
                </a:cubicBezTo>
                <a:cubicBezTo>
                  <a:pt x="372" y="63"/>
                  <a:pt x="372" y="63"/>
                  <a:pt x="372" y="63"/>
                </a:cubicBezTo>
                <a:cubicBezTo>
                  <a:pt x="388" y="63"/>
                  <a:pt x="404" y="47"/>
                  <a:pt x="404" y="31"/>
                </a:cubicBezTo>
                <a:cubicBezTo>
                  <a:pt x="404" y="15"/>
                  <a:pt x="388" y="0"/>
                  <a:pt x="372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" name="Freeform 372"/>
          <p:cNvSpPr>
            <a:spLocks noChangeArrowheads="1"/>
          </p:cNvSpPr>
          <p:nvPr/>
        </p:nvSpPr>
        <p:spPr bwMode="auto">
          <a:xfrm>
            <a:off x="10439903" y="3734386"/>
            <a:ext cx="230291" cy="40050"/>
          </a:xfrm>
          <a:custGeom>
            <a:avLst/>
            <a:gdLst>
              <a:gd name="T0" fmla="*/ 372 w 405"/>
              <a:gd name="T1" fmla="*/ 0 h 72"/>
              <a:gd name="T2" fmla="*/ 372 w 405"/>
              <a:gd name="T3" fmla="*/ 0 h 72"/>
              <a:gd name="T4" fmla="*/ 32 w 405"/>
              <a:gd name="T5" fmla="*/ 0 h 72"/>
              <a:gd name="T6" fmla="*/ 0 w 405"/>
              <a:gd name="T7" fmla="*/ 32 h 72"/>
              <a:gd name="T8" fmla="*/ 32 w 405"/>
              <a:gd name="T9" fmla="*/ 71 h 72"/>
              <a:gd name="T10" fmla="*/ 372 w 405"/>
              <a:gd name="T11" fmla="*/ 71 h 72"/>
              <a:gd name="T12" fmla="*/ 404 w 405"/>
              <a:gd name="T13" fmla="*/ 32 h 72"/>
              <a:gd name="T14" fmla="*/ 372 w 405"/>
              <a:gd name="T15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5" h="72">
                <a:moveTo>
                  <a:pt x="372" y="0"/>
                </a:moveTo>
                <a:lnTo>
                  <a:pt x="372" y="0"/>
                </a:lnTo>
                <a:cubicBezTo>
                  <a:pt x="32" y="0"/>
                  <a:pt x="32" y="0"/>
                  <a:pt x="32" y="0"/>
                </a:cubicBezTo>
                <a:cubicBezTo>
                  <a:pt x="16" y="0"/>
                  <a:pt x="0" y="16"/>
                  <a:pt x="0" y="32"/>
                </a:cubicBezTo>
                <a:cubicBezTo>
                  <a:pt x="0" y="55"/>
                  <a:pt x="16" y="71"/>
                  <a:pt x="32" y="71"/>
                </a:cubicBezTo>
                <a:cubicBezTo>
                  <a:pt x="372" y="71"/>
                  <a:pt x="372" y="71"/>
                  <a:pt x="372" y="71"/>
                </a:cubicBezTo>
                <a:cubicBezTo>
                  <a:pt x="388" y="71"/>
                  <a:pt x="404" y="55"/>
                  <a:pt x="404" y="32"/>
                </a:cubicBezTo>
                <a:cubicBezTo>
                  <a:pt x="404" y="16"/>
                  <a:pt x="388" y="0"/>
                  <a:pt x="372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2" name="Freeform 373"/>
          <p:cNvSpPr>
            <a:spLocks noChangeArrowheads="1"/>
          </p:cNvSpPr>
          <p:nvPr/>
        </p:nvSpPr>
        <p:spPr bwMode="auto">
          <a:xfrm>
            <a:off x="3593752" y="3791958"/>
            <a:ext cx="575728" cy="473098"/>
          </a:xfrm>
          <a:custGeom>
            <a:avLst/>
            <a:gdLst>
              <a:gd name="T0" fmla="*/ 919 w 1015"/>
              <a:gd name="T1" fmla="*/ 95 h 833"/>
              <a:gd name="T2" fmla="*/ 919 w 1015"/>
              <a:gd name="T3" fmla="*/ 95 h 833"/>
              <a:gd name="T4" fmla="*/ 689 w 1015"/>
              <a:gd name="T5" fmla="*/ 0 h 833"/>
              <a:gd name="T6" fmla="*/ 325 w 1015"/>
              <a:gd name="T7" fmla="*/ 0 h 833"/>
              <a:gd name="T8" fmla="*/ 95 w 1015"/>
              <a:gd name="T9" fmla="*/ 95 h 833"/>
              <a:gd name="T10" fmla="*/ 0 w 1015"/>
              <a:gd name="T11" fmla="*/ 317 h 833"/>
              <a:gd name="T12" fmla="*/ 47 w 1015"/>
              <a:gd name="T13" fmla="*/ 483 h 833"/>
              <a:gd name="T14" fmla="*/ 143 w 1015"/>
              <a:gd name="T15" fmla="*/ 586 h 833"/>
              <a:gd name="T16" fmla="*/ 103 w 1015"/>
              <a:gd name="T17" fmla="*/ 792 h 833"/>
              <a:gd name="T18" fmla="*/ 119 w 1015"/>
              <a:gd name="T19" fmla="*/ 824 h 833"/>
              <a:gd name="T20" fmla="*/ 134 w 1015"/>
              <a:gd name="T21" fmla="*/ 832 h 833"/>
              <a:gd name="T22" fmla="*/ 150 w 1015"/>
              <a:gd name="T23" fmla="*/ 824 h 833"/>
              <a:gd name="T24" fmla="*/ 475 w 1015"/>
              <a:gd name="T25" fmla="*/ 689 h 833"/>
              <a:gd name="T26" fmla="*/ 689 w 1015"/>
              <a:gd name="T27" fmla="*/ 642 h 833"/>
              <a:gd name="T28" fmla="*/ 919 w 1015"/>
              <a:gd name="T29" fmla="*/ 547 h 833"/>
              <a:gd name="T30" fmla="*/ 1014 w 1015"/>
              <a:gd name="T31" fmla="*/ 325 h 833"/>
              <a:gd name="T32" fmla="*/ 919 w 1015"/>
              <a:gd name="T33" fmla="*/ 95 h 833"/>
              <a:gd name="T34" fmla="*/ 872 w 1015"/>
              <a:gd name="T35" fmla="*/ 499 h 833"/>
              <a:gd name="T36" fmla="*/ 872 w 1015"/>
              <a:gd name="T37" fmla="*/ 499 h 833"/>
              <a:gd name="T38" fmla="*/ 689 w 1015"/>
              <a:gd name="T39" fmla="*/ 578 h 833"/>
              <a:gd name="T40" fmla="*/ 451 w 1015"/>
              <a:gd name="T41" fmla="*/ 634 h 833"/>
              <a:gd name="T42" fmla="*/ 174 w 1015"/>
              <a:gd name="T43" fmla="*/ 745 h 833"/>
              <a:gd name="T44" fmla="*/ 206 w 1015"/>
              <a:gd name="T45" fmla="*/ 578 h 833"/>
              <a:gd name="T46" fmla="*/ 190 w 1015"/>
              <a:gd name="T47" fmla="*/ 539 h 833"/>
              <a:gd name="T48" fmla="*/ 190 w 1015"/>
              <a:gd name="T49" fmla="*/ 539 h 833"/>
              <a:gd name="T50" fmla="*/ 103 w 1015"/>
              <a:gd name="T51" fmla="*/ 451 h 833"/>
              <a:gd name="T52" fmla="*/ 63 w 1015"/>
              <a:gd name="T53" fmla="*/ 317 h 833"/>
              <a:gd name="T54" fmla="*/ 143 w 1015"/>
              <a:gd name="T55" fmla="*/ 134 h 833"/>
              <a:gd name="T56" fmla="*/ 325 w 1015"/>
              <a:gd name="T57" fmla="*/ 63 h 833"/>
              <a:gd name="T58" fmla="*/ 689 w 1015"/>
              <a:gd name="T59" fmla="*/ 63 h 833"/>
              <a:gd name="T60" fmla="*/ 872 w 1015"/>
              <a:gd name="T61" fmla="*/ 143 h 833"/>
              <a:gd name="T62" fmla="*/ 951 w 1015"/>
              <a:gd name="T63" fmla="*/ 317 h 833"/>
              <a:gd name="T64" fmla="*/ 951 w 1015"/>
              <a:gd name="T65" fmla="*/ 317 h 833"/>
              <a:gd name="T66" fmla="*/ 872 w 1015"/>
              <a:gd name="T67" fmla="*/ 499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15" h="833">
                <a:moveTo>
                  <a:pt x="919" y="95"/>
                </a:moveTo>
                <a:lnTo>
                  <a:pt x="919" y="95"/>
                </a:lnTo>
                <a:cubicBezTo>
                  <a:pt x="856" y="31"/>
                  <a:pt x="777" y="0"/>
                  <a:pt x="689" y="0"/>
                </a:cubicBezTo>
                <a:cubicBezTo>
                  <a:pt x="325" y="0"/>
                  <a:pt x="325" y="0"/>
                  <a:pt x="325" y="0"/>
                </a:cubicBezTo>
                <a:cubicBezTo>
                  <a:pt x="238" y="0"/>
                  <a:pt x="158" y="31"/>
                  <a:pt x="95" y="95"/>
                </a:cubicBezTo>
                <a:cubicBezTo>
                  <a:pt x="31" y="150"/>
                  <a:pt x="0" y="238"/>
                  <a:pt x="0" y="317"/>
                </a:cubicBezTo>
                <a:cubicBezTo>
                  <a:pt x="0" y="380"/>
                  <a:pt x="16" y="436"/>
                  <a:pt x="47" y="483"/>
                </a:cubicBezTo>
                <a:cubicBezTo>
                  <a:pt x="71" y="523"/>
                  <a:pt x="103" y="555"/>
                  <a:pt x="143" y="586"/>
                </a:cubicBezTo>
                <a:cubicBezTo>
                  <a:pt x="119" y="697"/>
                  <a:pt x="103" y="784"/>
                  <a:pt x="103" y="792"/>
                </a:cubicBezTo>
                <a:cubicBezTo>
                  <a:pt x="103" y="800"/>
                  <a:pt x="103" y="816"/>
                  <a:pt x="119" y="824"/>
                </a:cubicBezTo>
                <a:cubicBezTo>
                  <a:pt x="119" y="824"/>
                  <a:pt x="127" y="832"/>
                  <a:pt x="134" y="832"/>
                </a:cubicBezTo>
                <a:cubicBezTo>
                  <a:pt x="143" y="832"/>
                  <a:pt x="143" y="824"/>
                  <a:pt x="150" y="824"/>
                </a:cubicBezTo>
                <a:cubicBezTo>
                  <a:pt x="150" y="824"/>
                  <a:pt x="317" y="768"/>
                  <a:pt x="475" y="689"/>
                </a:cubicBezTo>
                <a:cubicBezTo>
                  <a:pt x="547" y="658"/>
                  <a:pt x="618" y="642"/>
                  <a:pt x="689" y="642"/>
                </a:cubicBezTo>
                <a:cubicBezTo>
                  <a:pt x="777" y="642"/>
                  <a:pt x="856" y="610"/>
                  <a:pt x="919" y="547"/>
                </a:cubicBezTo>
                <a:cubicBezTo>
                  <a:pt x="982" y="491"/>
                  <a:pt x="1014" y="404"/>
                  <a:pt x="1014" y="325"/>
                </a:cubicBezTo>
                <a:cubicBezTo>
                  <a:pt x="1014" y="238"/>
                  <a:pt x="982" y="150"/>
                  <a:pt x="919" y="95"/>
                </a:cubicBezTo>
                <a:close/>
                <a:moveTo>
                  <a:pt x="872" y="499"/>
                </a:moveTo>
                <a:lnTo>
                  <a:pt x="872" y="499"/>
                </a:lnTo>
                <a:cubicBezTo>
                  <a:pt x="824" y="555"/>
                  <a:pt x="761" y="578"/>
                  <a:pt x="689" y="578"/>
                </a:cubicBezTo>
                <a:cubicBezTo>
                  <a:pt x="610" y="578"/>
                  <a:pt x="523" y="594"/>
                  <a:pt x="451" y="634"/>
                </a:cubicBezTo>
                <a:cubicBezTo>
                  <a:pt x="341" y="681"/>
                  <a:pt x="238" y="721"/>
                  <a:pt x="174" y="745"/>
                </a:cubicBezTo>
                <a:cubicBezTo>
                  <a:pt x="182" y="705"/>
                  <a:pt x="198" y="642"/>
                  <a:pt x="206" y="578"/>
                </a:cubicBezTo>
                <a:cubicBezTo>
                  <a:pt x="214" y="562"/>
                  <a:pt x="206" y="547"/>
                  <a:pt x="190" y="539"/>
                </a:cubicBezTo>
                <a:lnTo>
                  <a:pt x="190" y="539"/>
                </a:lnTo>
                <a:cubicBezTo>
                  <a:pt x="158" y="515"/>
                  <a:pt x="127" y="483"/>
                  <a:pt x="103" y="451"/>
                </a:cubicBezTo>
                <a:cubicBezTo>
                  <a:pt x="79" y="412"/>
                  <a:pt x="63" y="364"/>
                  <a:pt x="63" y="317"/>
                </a:cubicBezTo>
                <a:cubicBezTo>
                  <a:pt x="63" y="253"/>
                  <a:pt x="95" y="190"/>
                  <a:pt x="143" y="134"/>
                </a:cubicBezTo>
                <a:cubicBezTo>
                  <a:pt x="190" y="87"/>
                  <a:pt x="253" y="63"/>
                  <a:pt x="325" y="63"/>
                </a:cubicBezTo>
                <a:cubicBezTo>
                  <a:pt x="689" y="63"/>
                  <a:pt x="689" y="63"/>
                  <a:pt x="689" y="63"/>
                </a:cubicBezTo>
                <a:cubicBezTo>
                  <a:pt x="761" y="63"/>
                  <a:pt x="824" y="87"/>
                  <a:pt x="872" y="143"/>
                </a:cubicBezTo>
                <a:cubicBezTo>
                  <a:pt x="919" y="190"/>
                  <a:pt x="951" y="253"/>
                  <a:pt x="951" y="317"/>
                </a:cubicBezTo>
                <a:lnTo>
                  <a:pt x="951" y="317"/>
                </a:lnTo>
                <a:cubicBezTo>
                  <a:pt x="951" y="388"/>
                  <a:pt x="919" y="451"/>
                  <a:pt x="872" y="4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8" name="Freeform 374"/>
          <p:cNvSpPr>
            <a:spLocks noChangeArrowheads="1"/>
          </p:cNvSpPr>
          <p:nvPr/>
        </p:nvSpPr>
        <p:spPr bwMode="auto">
          <a:xfrm>
            <a:off x="4001769" y="3932136"/>
            <a:ext cx="72591" cy="77599"/>
          </a:xfrm>
          <a:custGeom>
            <a:avLst/>
            <a:gdLst>
              <a:gd name="T0" fmla="*/ 63 w 128"/>
              <a:gd name="T1" fmla="*/ 0 h 135"/>
              <a:gd name="T2" fmla="*/ 63 w 128"/>
              <a:gd name="T3" fmla="*/ 0 h 135"/>
              <a:gd name="T4" fmla="*/ 0 w 128"/>
              <a:gd name="T5" fmla="*/ 63 h 135"/>
              <a:gd name="T6" fmla="*/ 63 w 128"/>
              <a:gd name="T7" fmla="*/ 134 h 135"/>
              <a:gd name="T8" fmla="*/ 127 w 128"/>
              <a:gd name="T9" fmla="*/ 63 h 135"/>
              <a:gd name="T10" fmla="*/ 63 w 128"/>
              <a:gd name="T11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" h="135">
                <a:moveTo>
                  <a:pt x="63" y="0"/>
                </a:moveTo>
                <a:lnTo>
                  <a:pt x="63" y="0"/>
                </a:lnTo>
                <a:cubicBezTo>
                  <a:pt x="24" y="0"/>
                  <a:pt x="0" y="23"/>
                  <a:pt x="0" y="63"/>
                </a:cubicBezTo>
                <a:cubicBezTo>
                  <a:pt x="0" y="102"/>
                  <a:pt x="24" y="134"/>
                  <a:pt x="63" y="134"/>
                </a:cubicBezTo>
                <a:cubicBezTo>
                  <a:pt x="103" y="134"/>
                  <a:pt x="127" y="102"/>
                  <a:pt x="127" y="63"/>
                </a:cubicBezTo>
                <a:cubicBezTo>
                  <a:pt x="127" y="23"/>
                  <a:pt x="103" y="0"/>
                  <a:pt x="63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" name="Freeform 375"/>
          <p:cNvSpPr>
            <a:spLocks noChangeArrowheads="1"/>
          </p:cNvSpPr>
          <p:nvPr/>
        </p:nvSpPr>
        <p:spPr bwMode="auto">
          <a:xfrm>
            <a:off x="3844069" y="3932136"/>
            <a:ext cx="77599" cy="77599"/>
          </a:xfrm>
          <a:custGeom>
            <a:avLst/>
            <a:gdLst>
              <a:gd name="T0" fmla="*/ 71 w 135"/>
              <a:gd name="T1" fmla="*/ 0 h 135"/>
              <a:gd name="T2" fmla="*/ 71 w 135"/>
              <a:gd name="T3" fmla="*/ 0 h 135"/>
              <a:gd name="T4" fmla="*/ 0 w 135"/>
              <a:gd name="T5" fmla="*/ 63 h 135"/>
              <a:gd name="T6" fmla="*/ 71 w 135"/>
              <a:gd name="T7" fmla="*/ 134 h 135"/>
              <a:gd name="T8" fmla="*/ 134 w 135"/>
              <a:gd name="T9" fmla="*/ 63 h 135"/>
              <a:gd name="T10" fmla="*/ 71 w 135"/>
              <a:gd name="T11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5" h="135">
                <a:moveTo>
                  <a:pt x="71" y="0"/>
                </a:moveTo>
                <a:lnTo>
                  <a:pt x="71" y="0"/>
                </a:lnTo>
                <a:cubicBezTo>
                  <a:pt x="31" y="0"/>
                  <a:pt x="0" y="31"/>
                  <a:pt x="0" y="63"/>
                </a:cubicBezTo>
                <a:cubicBezTo>
                  <a:pt x="0" y="102"/>
                  <a:pt x="31" y="134"/>
                  <a:pt x="71" y="134"/>
                </a:cubicBezTo>
                <a:cubicBezTo>
                  <a:pt x="111" y="134"/>
                  <a:pt x="134" y="102"/>
                  <a:pt x="134" y="63"/>
                </a:cubicBezTo>
                <a:cubicBezTo>
                  <a:pt x="134" y="31"/>
                  <a:pt x="111" y="0"/>
                  <a:pt x="71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" name="Freeform 376"/>
          <p:cNvSpPr>
            <a:spLocks noChangeArrowheads="1"/>
          </p:cNvSpPr>
          <p:nvPr/>
        </p:nvSpPr>
        <p:spPr bwMode="auto">
          <a:xfrm>
            <a:off x="3691376" y="3932136"/>
            <a:ext cx="77598" cy="77599"/>
          </a:xfrm>
          <a:custGeom>
            <a:avLst/>
            <a:gdLst>
              <a:gd name="T0" fmla="*/ 71 w 136"/>
              <a:gd name="T1" fmla="*/ 0 h 135"/>
              <a:gd name="T2" fmla="*/ 71 w 136"/>
              <a:gd name="T3" fmla="*/ 0 h 135"/>
              <a:gd name="T4" fmla="*/ 0 w 136"/>
              <a:gd name="T5" fmla="*/ 63 h 135"/>
              <a:gd name="T6" fmla="*/ 71 w 136"/>
              <a:gd name="T7" fmla="*/ 134 h 135"/>
              <a:gd name="T8" fmla="*/ 135 w 136"/>
              <a:gd name="T9" fmla="*/ 63 h 135"/>
              <a:gd name="T10" fmla="*/ 71 w 136"/>
              <a:gd name="T11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135">
                <a:moveTo>
                  <a:pt x="71" y="0"/>
                </a:moveTo>
                <a:lnTo>
                  <a:pt x="71" y="0"/>
                </a:lnTo>
                <a:cubicBezTo>
                  <a:pt x="32" y="0"/>
                  <a:pt x="0" y="23"/>
                  <a:pt x="0" y="63"/>
                </a:cubicBezTo>
                <a:cubicBezTo>
                  <a:pt x="0" y="102"/>
                  <a:pt x="32" y="134"/>
                  <a:pt x="71" y="134"/>
                </a:cubicBezTo>
                <a:cubicBezTo>
                  <a:pt x="111" y="134"/>
                  <a:pt x="135" y="102"/>
                  <a:pt x="135" y="63"/>
                </a:cubicBezTo>
                <a:cubicBezTo>
                  <a:pt x="135" y="23"/>
                  <a:pt x="111" y="0"/>
                  <a:pt x="71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" name="Freeform 377"/>
          <p:cNvSpPr>
            <a:spLocks noChangeArrowheads="1"/>
          </p:cNvSpPr>
          <p:nvPr/>
        </p:nvSpPr>
        <p:spPr bwMode="auto">
          <a:xfrm>
            <a:off x="1456052" y="3303842"/>
            <a:ext cx="212770" cy="212768"/>
          </a:xfrm>
          <a:custGeom>
            <a:avLst/>
            <a:gdLst>
              <a:gd name="T0" fmla="*/ 183 w 374"/>
              <a:gd name="T1" fmla="*/ 372 h 373"/>
              <a:gd name="T2" fmla="*/ 183 w 374"/>
              <a:gd name="T3" fmla="*/ 372 h 373"/>
              <a:gd name="T4" fmla="*/ 0 w 374"/>
              <a:gd name="T5" fmla="*/ 189 h 373"/>
              <a:gd name="T6" fmla="*/ 183 w 374"/>
              <a:gd name="T7" fmla="*/ 0 h 373"/>
              <a:gd name="T8" fmla="*/ 373 w 374"/>
              <a:gd name="T9" fmla="*/ 189 h 373"/>
              <a:gd name="T10" fmla="*/ 183 w 374"/>
              <a:gd name="T11" fmla="*/ 372 h 373"/>
              <a:gd name="T12" fmla="*/ 183 w 374"/>
              <a:gd name="T13" fmla="*/ 64 h 373"/>
              <a:gd name="T14" fmla="*/ 183 w 374"/>
              <a:gd name="T15" fmla="*/ 64 h 373"/>
              <a:gd name="T16" fmla="*/ 64 w 374"/>
              <a:gd name="T17" fmla="*/ 189 h 373"/>
              <a:gd name="T18" fmla="*/ 183 w 374"/>
              <a:gd name="T19" fmla="*/ 308 h 373"/>
              <a:gd name="T20" fmla="*/ 310 w 374"/>
              <a:gd name="T21" fmla="*/ 189 h 373"/>
              <a:gd name="T22" fmla="*/ 183 w 374"/>
              <a:gd name="T23" fmla="*/ 64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4" h="373">
                <a:moveTo>
                  <a:pt x="183" y="372"/>
                </a:moveTo>
                <a:lnTo>
                  <a:pt x="183" y="372"/>
                </a:lnTo>
                <a:cubicBezTo>
                  <a:pt x="80" y="372"/>
                  <a:pt x="0" y="292"/>
                  <a:pt x="0" y="189"/>
                </a:cubicBezTo>
                <a:cubicBezTo>
                  <a:pt x="0" y="87"/>
                  <a:pt x="80" y="0"/>
                  <a:pt x="183" y="0"/>
                </a:cubicBezTo>
                <a:cubicBezTo>
                  <a:pt x="294" y="0"/>
                  <a:pt x="373" y="87"/>
                  <a:pt x="373" y="189"/>
                </a:cubicBezTo>
                <a:cubicBezTo>
                  <a:pt x="373" y="292"/>
                  <a:pt x="294" y="372"/>
                  <a:pt x="183" y="372"/>
                </a:cubicBezTo>
                <a:close/>
                <a:moveTo>
                  <a:pt x="183" y="64"/>
                </a:moveTo>
                <a:lnTo>
                  <a:pt x="183" y="64"/>
                </a:lnTo>
                <a:cubicBezTo>
                  <a:pt x="119" y="64"/>
                  <a:pt x="64" y="119"/>
                  <a:pt x="64" y="189"/>
                </a:cubicBezTo>
                <a:cubicBezTo>
                  <a:pt x="64" y="253"/>
                  <a:pt x="119" y="308"/>
                  <a:pt x="183" y="308"/>
                </a:cubicBezTo>
                <a:cubicBezTo>
                  <a:pt x="254" y="308"/>
                  <a:pt x="310" y="253"/>
                  <a:pt x="310" y="189"/>
                </a:cubicBezTo>
                <a:cubicBezTo>
                  <a:pt x="310" y="119"/>
                  <a:pt x="254" y="64"/>
                  <a:pt x="183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" name="Freeform 378"/>
          <p:cNvSpPr>
            <a:spLocks noChangeArrowheads="1"/>
          </p:cNvSpPr>
          <p:nvPr/>
        </p:nvSpPr>
        <p:spPr bwMode="auto">
          <a:xfrm>
            <a:off x="1380957" y="3536636"/>
            <a:ext cx="365462" cy="202757"/>
          </a:xfrm>
          <a:custGeom>
            <a:avLst/>
            <a:gdLst>
              <a:gd name="T0" fmla="*/ 602 w 643"/>
              <a:gd name="T1" fmla="*/ 357 h 358"/>
              <a:gd name="T2" fmla="*/ 602 w 643"/>
              <a:gd name="T3" fmla="*/ 357 h 358"/>
              <a:gd name="T4" fmla="*/ 39 w 643"/>
              <a:gd name="T5" fmla="*/ 357 h 358"/>
              <a:gd name="T6" fmla="*/ 0 w 643"/>
              <a:gd name="T7" fmla="*/ 325 h 358"/>
              <a:gd name="T8" fmla="*/ 0 w 643"/>
              <a:gd name="T9" fmla="*/ 190 h 358"/>
              <a:gd name="T10" fmla="*/ 63 w 643"/>
              <a:gd name="T11" fmla="*/ 79 h 358"/>
              <a:gd name="T12" fmla="*/ 317 w 643"/>
              <a:gd name="T13" fmla="*/ 0 h 358"/>
              <a:gd name="T14" fmla="*/ 578 w 643"/>
              <a:gd name="T15" fmla="*/ 79 h 358"/>
              <a:gd name="T16" fmla="*/ 642 w 643"/>
              <a:gd name="T17" fmla="*/ 190 h 358"/>
              <a:gd name="T18" fmla="*/ 642 w 643"/>
              <a:gd name="T19" fmla="*/ 325 h 358"/>
              <a:gd name="T20" fmla="*/ 602 w 643"/>
              <a:gd name="T21" fmla="*/ 357 h 358"/>
              <a:gd name="T22" fmla="*/ 71 w 643"/>
              <a:gd name="T23" fmla="*/ 285 h 358"/>
              <a:gd name="T24" fmla="*/ 71 w 643"/>
              <a:gd name="T25" fmla="*/ 285 h 358"/>
              <a:gd name="T26" fmla="*/ 570 w 643"/>
              <a:gd name="T27" fmla="*/ 285 h 358"/>
              <a:gd name="T28" fmla="*/ 570 w 643"/>
              <a:gd name="T29" fmla="*/ 190 h 358"/>
              <a:gd name="T30" fmla="*/ 539 w 643"/>
              <a:gd name="T31" fmla="*/ 135 h 358"/>
              <a:gd name="T32" fmla="*/ 317 w 643"/>
              <a:gd name="T33" fmla="*/ 64 h 358"/>
              <a:gd name="T34" fmla="*/ 103 w 643"/>
              <a:gd name="T35" fmla="*/ 127 h 358"/>
              <a:gd name="T36" fmla="*/ 71 w 643"/>
              <a:gd name="T37" fmla="*/ 190 h 358"/>
              <a:gd name="T38" fmla="*/ 71 w 643"/>
              <a:gd name="T39" fmla="*/ 285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43" h="358">
                <a:moveTo>
                  <a:pt x="602" y="357"/>
                </a:moveTo>
                <a:lnTo>
                  <a:pt x="602" y="357"/>
                </a:lnTo>
                <a:cubicBezTo>
                  <a:pt x="39" y="357"/>
                  <a:pt x="39" y="357"/>
                  <a:pt x="39" y="357"/>
                </a:cubicBezTo>
                <a:cubicBezTo>
                  <a:pt x="16" y="357"/>
                  <a:pt x="0" y="341"/>
                  <a:pt x="0" y="325"/>
                </a:cubicBezTo>
                <a:cubicBezTo>
                  <a:pt x="0" y="190"/>
                  <a:pt x="0" y="190"/>
                  <a:pt x="0" y="190"/>
                </a:cubicBezTo>
                <a:cubicBezTo>
                  <a:pt x="0" y="143"/>
                  <a:pt x="24" y="103"/>
                  <a:pt x="63" y="79"/>
                </a:cubicBezTo>
                <a:cubicBezTo>
                  <a:pt x="134" y="24"/>
                  <a:pt x="230" y="0"/>
                  <a:pt x="317" y="0"/>
                </a:cubicBezTo>
                <a:cubicBezTo>
                  <a:pt x="412" y="0"/>
                  <a:pt x="507" y="24"/>
                  <a:pt x="578" y="79"/>
                </a:cubicBezTo>
                <a:cubicBezTo>
                  <a:pt x="618" y="103"/>
                  <a:pt x="642" y="143"/>
                  <a:pt x="642" y="190"/>
                </a:cubicBezTo>
                <a:cubicBezTo>
                  <a:pt x="642" y="230"/>
                  <a:pt x="642" y="278"/>
                  <a:pt x="642" y="325"/>
                </a:cubicBezTo>
                <a:cubicBezTo>
                  <a:pt x="642" y="341"/>
                  <a:pt x="626" y="357"/>
                  <a:pt x="602" y="357"/>
                </a:cubicBezTo>
                <a:close/>
                <a:moveTo>
                  <a:pt x="71" y="285"/>
                </a:moveTo>
                <a:lnTo>
                  <a:pt x="71" y="285"/>
                </a:lnTo>
                <a:cubicBezTo>
                  <a:pt x="570" y="285"/>
                  <a:pt x="570" y="285"/>
                  <a:pt x="570" y="285"/>
                </a:cubicBezTo>
                <a:cubicBezTo>
                  <a:pt x="570" y="254"/>
                  <a:pt x="570" y="214"/>
                  <a:pt x="570" y="190"/>
                </a:cubicBezTo>
                <a:cubicBezTo>
                  <a:pt x="570" y="167"/>
                  <a:pt x="563" y="143"/>
                  <a:pt x="539" y="135"/>
                </a:cubicBezTo>
                <a:cubicBezTo>
                  <a:pt x="483" y="87"/>
                  <a:pt x="404" y="64"/>
                  <a:pt x="317" y="64"/>
                </a:cubicBezTo>
                <a:cubicBezTo>
                  <a:pt x="238" y="64"/>
                  <a:pt x="158" y="87"/>
                  <a:pt x="103" y="127"/>
                </a:cubicBezTo>
                <a:cubicBezTo>
                  <a:pt x="79" y="143"/>
                  <a:pt x="71" y="167"/>
                  <a:pt x="71" y="190"/>
                </a:cubicBezTo>
                <a:lnTo>
                  <a:pt x="71" y="2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" name="Freeform 379"/>
          <p:cNvSpPr>
            <a:spLocks noChangeArrowheads="1"/>
          </p:cNvSpPr>
          <p:nvPr/>
        </p:nvSpPr>
        <p:spPr bwMode="auto">
          <a:xfrm>
            <a:off x="1698860" y="3338887"/>
            <a:ext cx="180228" cy="180228"/>
          </a:xfrm>
          <a:custGeom>
            <a:avLst/>
            <a:gdLst>
              <a:gd name="T0" fmla="*/ 158 w 318"/>
              <a:gd name="T1" fmla="*/ 315 h 316"/>
              <a:gd name="T2" fmla="*/ 158 w 318"/>
              <a:gd name="T3" fmla="*/ 315 h 316"/>
              <a:gd name="T4" fmla="*/ 0 w 318"/>
              <a:gd name="T5" fmla="*/ 157 h 316"/>
              <a:gd name="T6" fmla="*/ 158 w 318"/>
              <a:gd name="T7" fmla="*/ 0 h 316"/>
              <a:gd name="T8" fmla="*/ 317 w 318"/>
              <a:gd name="T9" fmla="*/ 157 h 316"/>
              <a:gd name="T10" fmla="*/ 158 w 318"/>
              <a:gd name="T11" fmla="*/ 315 h 316"/>
              <a:gd name="T12" fmla="*/ 158 w 318"/>
              <a:gd name="T13" fmla="*/ 71 h 316"/>
              <a:gd name="T14" fmla="*/ 158 w 318"/>
              <a:gd name="T15" fmla="*/ 71 h 316"/>
              <a:gd name="T16" fmla="*/ 71 w 318"/>
              <a:gd name="T17" fmla="*/ 157 h 316"/>
              <a:gd name="T18" fmla="*/ 158 w 318"/>
              <a:gd name="T19" fmla="*/ 252 h 316"/>
              <a:gd name="T20" fmla="*/ 253 w 318"/>
              <a:gd name="T21" fmla="*/ 157 h 316"/>
              <a:gd name="T22" fmla="*/ 158 w 318"/>
              <a:gd name="T23" fmla="*/ 71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8" h="316">
                <a:moveTo>
                  <a:pt x="158" y="315"/>
                </a:moveTo>
                <a:lnTo>
                  <a:pt x="158" y="315"/>
                </a:lnTo>
                <a:cubicBezTo>
                  <a:pt x="71" y="315"/>
                  <a:pt x="0" y="244"/>
                  <a:pt x="0" y="157"/>
                </a:cubicBezTo>
                <a:cubicBezTo>
                  <a:pt x="0" y="71"/>
                  <a:pt x="71" y="0"/>
                  <a:pt x="158" y="0"/>
                </a:cubicBezTo>
                <a:cubicBezTo>
                  <a:pt x="245" y="0"/>
                  <a:pt x="317" y="71"/>
                  <a:pt x="317" y="157"/>
                </a:cubicBezTo>
                <a:cubicBezTo>
                  <a:pt x="317" y="244"/>
                  <a:pt x="245" y="315"/>
                  <a:pt x="158" y="315"/>
                </a:cubicBezTo>
                <a:close/>
                <a:moveTo>
                  <a:pt x="158" y="71"/>
                </a:moveTo>
                <a:lnTo>
                  <a:pt x="158" y="71"/>
                </a:lnTo>
                <a:cubicBezTo>
                  <a:pt x="110" y="71"/>
                  <a:pt x="71" y="110"/>
                  <a:pt x="71" y="157"/>
                </a:cubicBezTo>
                <a:cubicBezTo>
                  <a:pt x="71" y="213"/>
                  <a:pt x="110" y="252"/>
                  <a:pt x="158" y="252"/>
                </a:cubicBezTo>
                <a:cubicBezTo>
                  <a:pt x="214" y="252"/>
                  <a:pt x="253" y="213"/>
                  <a:pt x="253" y="157"/>
                </a:cubicBezTo>
                <a:cubicBezTo>
                  <a:pt x="253" y="110"/>
                  <a:pt x="214" y="71"/>
                  <a:pt x="158" y="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" name="Freeform 380"/>
          <p:cNvSpPr>
            <a:spLocks noChangeArrowheads="1"/>
          </p:cNvSpPr>
          <p:nvPr/>
        </p:nvSpPr>
        <p:spPr bwMode="auto">
          <a:xfrm>
            <a:off x="1726394" y="3544146"/>
            <a:ext cx="230291" cy="185234"/>
          </a:xfrm>
          <a:custGeom>
            <a:avLst/>
            <a:gdLst>
              <a:gd name="T0" fmla="*/ 372 w 405"/>
              <a:gd name="T1" fmla="*/ 325 h 326"/>
              <a:gd name="T2" fmla="*/ 372 w 405"/>
              <a:gd name="T3" fmla="*/ 325 h 326"/>
              <a:gd name="T4" fmla="*/ 119 w 405"/>
              <a:gd name="T5" fmla="*/ 325 h 326"/>
              <a:gd name="T6" fmla="*/ 87 w 405"/>
              <a:gd name="T7" fmla="*/ 293 h 326"/>
              <a:gd name="T8" fmla="*/ 119 w 405"/>
              <a:gd name="T9" fmla="*/ 253 h 326"/>
              <a:gd name="T10" fmla="*/ 341 w 405"/>
              <a:gd name="T11" fmla="*/ 253 h 326"/>
              <a:gd name="T12" fmla="*/ 341 w 405"/>
              <a:gd name="T13" fmla="*/ 174 h 326"/>
              <a:gd name="T14" fmla="*/ 309 w 405"/>
              <a:gd name="T15" fmla="*/ 127 h 326"/>
              <a:gd name="T16" fmla="*/ 119 w 405"/>
              <a:gd name="T17" fmla="*/ 63 h 326"/>
              <a:gd name="T18" fmla="*/ 40 w 405"/>
              <a:gd name="T19" fmla="*/ 71 h 326"/>
              <a:gd name="T20" fmla="*/ 0 w 405"/>
              <a:gd name="T21" fmla="*/ 48 h 326"/>
              <a:gd name="T22" fmla="*/ 32 w 405"/>
              <a:gd name="T23" fmla="*/ 8 h 326"/>
              <a:gd name="T24" fmla="*/ 119 w 405"/>
              <a:gd name="T25" fmla="*/ 0 h 326"/>
              <a:gd name="T26" fmla="*/ 349 w 405"/>
              <a:gd name="T27" fmla="*/ 71 h 326"/>
              <a:gd name="T28" fmla="*/ 404 w 405"/>
              <a:gd name="T29" fmla="*/ 174 h 326"/>
              <a:gd name="T30" fmla="*/ 404 w 405"/>
              <a:gd name="T31" fmla="*/ 293 h 326"/>
              <a:gd name="T32" fmla="*/ 372 w 405"/>
              <a:gd name="T33" fmla="*/ 325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05" h="326">
                <a:moveTo>
                  <a:pt x="372" y="325"/>
                </a:moveTo>
                <a:lnTo>
                  <a:pt x="372" y="325"/>
                </a:lnTo>
                <a:cubicBezTo>
                  <a:pt x="119" y="325"/>
                  <a:pt x="119" y="325"/>
                  <a:pt x="119" y="325"/>
                </a:cubicBezTo>
                <a:cubicBezTo>
                  <a:pt x="103" y="325"/>
                  <a:pt x="87" y="309"/>
                  <a:pt x="87" y="293"/>
                </a:cubicBezTo>
                <a:cubicBezTo>
                  <a:pt x="87" y="269"/>
                  <a:pt x="103" y="253"/>
                  <a:pt x="119" y="253"/>
                </a:cubicBezTo>
                <a:cubicBezTo>
                  <a:pt x="341" y="253"/>
                  <a:pt x="341" y="253"/>
                  <a:pt x="341" y="253"/>
                </a:cubicBezTo>
                <a:cubicBezTo>
                  <a:pt x="341" y="230"/>
                  <a:pt x="341" y="198"/>
                  <a:pt x="341" y="174"/>
                </a:cubicBezTo>
                <a:cubicBezTo>
                  <a:pt x="341" y="151"/>
                  <a:pt x="325" y="135"/>
                  <a:pt x="309" y="127"/>
                </a:cubicBezTo>
                <a:cubicBezTo>
                  <a:pt x="262" y="87"/>
                  <a:pt x="190" y="63"/>
                  <a:pt x="119" y="63"/>
                </a:cubicBezTo>
                <a:cubicBezTo>
                  <a:pt x="95" y="63"/>
                  <a:pt x="63" y="63"/>
                  <a:pt x="40" y="71"/>
                </a:cubicBezTo>
                <a:cubicBezTo>
                  <a:pt x="24" y="79"/>
                  <a:pt x="8" y="63"/>
                  <a:pt x="0" y="48"/>
                </a:cubicBezTo>
                <a:cubicBezTo>
                  <a:pt x="0" y="32"/>
                  <a:pt x="8" y="8"/>
                  <a:pt x="32" y="8"/>
                </a:cubicBezTo>
                <a:cubicBezTo>
                  <a:pt x="56" y="0"/>
                  <a:pt x="87" y="0"/>
                  <a:pt x="119" y="0"/>
                </a:cubicBezTo>
                <a:cubicBezTo>
                  <a:pt x="206" y="0"/>
                  <a:pt x="285" y="24"/>
                  <a:pt x="349" y="71"/>
                </a:cubicBezTo>
                <a:cubicBezTo>
                  <a:pt x="380" y="95"/>
                  <a:pt x="404" y="135"/>
                  <a:pt x="404" y="174"/>
                </a:cubicBezTo>
                <a:cubicBezTo>
                  <a:pt x="404" y="206"/>
                  <a:pt x="404" y="253"/>
                  <a:pt x="404" y="293"/>
                </a:cubicBezTo>
                <a:cubicBezTo>
                  <a:pt x="404" y="309"/>
                  <a:pt x="388" y="325"/>
                  <a:pt x="372" y="325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2" name="CuadroTexto 421"/>
          <p:cNvSpPr txBox="1"/>
          <p:nvPr/>
        </p:nvSpPr>
        <p:spPr>
          <a:xfrm>
            <a:off x="3634125" y="691856"/>
            <a:ext cx="4920578" cy="6617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Funnel Display" charset="0"/>
                <a:ea typeface="Lato Heavy" charset="0"/>
                <a:cs typeface="Funnel Display" charset="0"/>
              </a:rPr>
              <a:t>Project Management</a:t>
            </a:r>
          </a:p>
        </p:txBody>
      </p:sp>
      <p:sp>
        <p:nvSpPr>
          <p:cNvPr id="424" name="CuadroTexto 423"/>
          <p:cNvSpPr txBox="1"/>
          <p:nvPr/>
        </p:nvSpPr>
        <p:spPr>
          <a:xfrm>
            <a:off x="1225699" y="1449568"/>
            <a:ext cx="97374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charset="0"/>
                <a:ea typeface="Lato Light" charset="0"/>
                <a:cs typeface="Poppins" charset="0"/>
              </a:rPr>
              <a:t>Outline your Pyramid project — phases, milestones, and delivery. Replace this text with your own summary.</a:t>
            </a:r>
          </a:p>
        </p:txBody>
      </p:sp>
      <p:grpSp>
        <p:nvGrpSpPr>
          <p:cNvPr id="430" name="Agrupar 429"/>
          <p:cNvGrpSpPr/>
          <p:nvPr/>
        </p:nvGrpSpPr>
        <p:grpSpPr>
          <a:xfrm>
            <a:off x="1072679" y="3955916"/>
            <a:ext cx="1188140" cy="528633"/>
            <a:chOff x="5230292" y="2100272"/>
            <a:chExt cx="1188140" cy="528633"/>
          </a:xfrm>
        </p:grpSpPr>
        <p:sp>
          <p:nvSpPr>
            <p:cNvPr id="439" name="CuadroTexto 438"/>
            <p:cNvSpPr txBox="1"/>
            <p:nvPr/>
          </p:nvSpPr>
          <p:spPr>
            <a:xfrm>
              <a:off x="5436704" y="2100272"/>
              <a:ext cx="7753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440" name="Rectángulo 439"/>
            <p:cNvSpPr/>
            <p:nvPr/>
          </p:nvSpPr>
          <p:spPr>
            <a:xfrm>
              <a:off x="5230292" y="2305739"/>
              <a:ext cx="1188140" cy="323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pPr algn="ctr"/>
              <a:endParaRPr lang="en-US" sz="9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441" name="Agrupar 440"/>
          <p:cNvGrpSpPr/>
          <p:nvPr/>
        </p:nvGrpSpPr>
        <p:grpSpPr>
          <a:xfrm>
            <a:off x="3285474" y="4455078"/>
            <a:ext cx="1188140" cy="528633"/>
            <a:chOff x="5230292" y="2100272"/>
            <a:chExt cx="1188140" cy="528633"/>
          </a:xfrm>
        </p:grpSpPr>
        <p:sp>
          <p:nvSpPr>
            <p:cNvPr id="442" name="CuadroTexto 441"/>
            <p:cNvSpPr txBox="1"/>
            <p:nvPr/>
          </p:nvSpPr>
          <p:spPr>
            <a:xfrm>
              <a:off x="5436704" y="2100272"/>
              <a:ext cx="7753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443" name="Rectángulo 442"/>
            <p:cNvSpPr/>
            <p:nvPr/>
          </p:nvSpPr>
          <p:spPr>
            <a:xfrm>
              <a:off x="5230292" y="2305739"/>
              <a:ext cx="1188140" cy="323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pPr algn="ctr"/>
              <a:endParaRPr lang="en-US" sz="9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444" name="Agrupar 443"/>
          <p:cNvGrpSpPr/>
          <p:nvPr/>
        </p:nvGrpSpPr>
        <p:grpSpPr>
          <a:xfrm>
            <a:off x="5500342" y="4005284"/>
            <a:ext cx="1188140" cy="528633"/>
            <a:chOff x="5230292" y="2100272"/>
            <a:chExt cx="1188140" cy="528633"/>
          </a:xfrm>
        </p:grpSpPr>
        <p:sp>
          <p:nvSpPr>
            <p:cNvPr id="445" name="CuadroTexto 444"/>
            <p:cNvSpPr txBox="1"/>
            <p:nvPr/>
          </p:nvSpPr>
          <p:spPr>
            <a:xfrm>
              <a:off x="5436704" y="2100272"/>
              <a:ext cx="7753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446" name="Rectángulo 445"/>
            <p:cNvSpPr/>
            <p:nvPr/>
          </p:nvSpPr>
          <p:spPr>
            <a:xfrm>
              <a:off x="5230292" y="2305739"/>
              <a:ext cx="1188140" cy="323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pPr algn="ctr"/>
              <a:endParaRPr lang="en-US" sz="9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447" name="Agrupar 446"/>
          <p:cNvGrpSpPr/>
          <p:nvPr/>
        </p:nvGrpSpPr>
        <p:grpSpPr>
          <a:xfrm>
            <a:off x="7689358" y="4345389"/>
            <a:ext cx="1188140" cy="528633"/>
            <a:chOff x="5230292" y="2100272"/>
            <a:chExt cx="1188140" cy="528633"/>
          </a:xfrm>
        </p:grpSpPr>
        <p:sp>
          <p:nvSpPr>
            <p:cNvPr id="448" name="CuadroTexto 447"/>
            <p:cNvSpPr txBox="1"/>
            <p:nvPr/>
          </p:nvSpPr>
          <p:spPr>
            <a:xfrm>
              <a:off x="5436704" y="2100272"/>
              <a:ext cx="7753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449" name="Rectángulo 448"/>
            <p:cNvSpPr/>
            <p:nvPr/>
          </p:nvSpPr>
          <p:spPr>
            <a:xfrm>
              <a:off x="5230292" y="2305739"/>
              <a:ext cx="1188140" cy="323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pPr algn="ctr"/>
              <a:endParaRPr lang="en-US" sz="9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450" name="Agrupar 449"/>
          <p:cNvGrpSpPr/>
          <p:nvPr/>
        </p:nvGrpSpPr>
        <p:grpSpPr>
          <a:xfrm>
            <a:off x="9960978" y="4000740"/>
            <a:ext cx="1188140" cy="528633"/>
            <a:chOff x="5230292" y="2100272"/>
            <a:chExt cx="1188140" cy="528633"/>
          </a:xfrm>
        </p:grpSpPr>
        <p:sp>
          <p:nvSpPr>
            <p:cNvPr id="451" name="CuadroTexto 450"/>
            <p:cNvSpPr txBox="1"/>
            <p:nvPr/>
          </p:nvSpPr>
          <p:spPr>
            <a:xfrm>
              <a:off x="5436704" y="2100272"/>
              <a:ext cx="7753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452" name="Rectángulo 451"/>
            <p:cNvSpPr/>
            <p:nvPr/>
          </p:nvSpPr>
          <p:spPr>
            <a:xfrm>
              <a:off x="5230292" y="2305739"/>
              <a:ext cx="1188140" cy="323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pPr algn="ctr"/>
              <a:endParaRPr lang="en-US" sz="9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Freeform 360"/>
          <p:cNvSpPr>
            <a:spLocks noChangeArrowheads="1"/>
          </p:cNvSpPr>
          <p:nvPr/>
        </p:nvSpPr>
        <p:spPr bwMode="auto">
          <a:xfrm>
            <a:off x="4322976" y="2040515"/>
            <a:ext cx="1580258" cy="1549316"/>
          </a:xfrm>
          <a:custGeom>
            <a:avLst/>
            <a:gdLst>
              <a:gd name="T0" fmla="*/ 1518 w 3154"/>
              <a:gd name="T1" fmla="*/ 470 h 3091"/>
              <a:gd name="T2" fmla="*/ 1518 w 3154"/>
              <a:gd name="T3" fmla="*/ 470 h 3091"/>
              <a:gd name="T4" fmla="*/ 940 w 3154"/>
              <a:gd name="T5" fmla="*/ 922 h 3091"/>
              <a:gd name="T6" fmla="*/ 18 w 3154"/>
              <a:gd name="T7" fmla="*/ 2855 h 3091"/>
              <a:gd name="T8" fmla="*/ 0 w 3154"/>
              <a:gd name="T9" fmla="*/ 3090 h 3091"/>
              <a:gd name="T10" fmla="*/ 3153 w 3154"/>
              <a:gd name="T11" fmla="*/ 3090 h 3091"/>
              <a:gd name="T12" fmla="*/ 3153 w 3154"/>
              <a:gd name="T13" fmla="*/ 0 h 3091"/>
              <a:gd name="T14" fmla="*/ 1518 w 3154"/>
              <a:gd name="T15" fmla="*/ 470 h 3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54" h="3091">
                <a:moveTo>
                  <a:pt x="1518" y="470"/>
                </a:moveTo>
                <a:lnTo>
                  <a:pt x="1518" y="470"/>
                </a:lnTo>
                <a:cubicBezTo>
                  <a:pt x="1310" y="597"/>
                  <a:pt x="1111" y="750"/>
                  <a:pt x="940" y="922"/>
                </a:cubicBezTo>
                <a:cubicBezTo>
                  <a:pt x="416" y="1464"/>
                  <a:pt x="99" y="2106"/>
                  <a:pt x="18" y="2855"/>
                </a:cubicBezTo>
                <a:cubicBezTo>
                  <a:pt x="9" y="2937"/>
                  <a:pt x="9" y="3009"/>
                  <a:pt x="0" y="3090"/>
                </a:cubicBezTo>
                <a:cubicBezTo>
                  <a:pt x="3153" y="3090"/>
                  <a:pt x="3153" y="3090"/>
                  <a:pt x="3153" y="3090"/>
                </a:cubicBezTo>
                <a:cubicBezTo>
                  <a:pt x="3153" y="0"/>
                  <a:pt x="3153" y="0"/>
                  <a:pt x="3153" y="0"/>
                </a:cubicBezTo>
                <a:cubicBezTo>
                  <a:pt x="2566" y="0"/>
                  <a:pt x="2024" y="154"/>
                  <a:pt x="1518" y="470"/>
                </a:cubicBezTo>
              </a:path>
            </a:pathLst>
          </a:custGeom>
          <a:solidFill>
            <a:srgbClr val="F08A4B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" name="Freeform 361"/>
          <p:cNvSpPr>
            <a:spLocks noChangeArrowheads="1"/>
          </p:cNvSpPr>
          <p:nvPr/>
        </p:nvSpPr>
        <p:spPr bwMode="auto">
          <a:xfrm>
            <a:off x="5903234" y="2040515"/>
            <a:ext cx="1575839" cy="1549316"/>
          </a:xfrm>
          <a:custGeom>
            <a:avLst/>
            <a:gdLst>
              <a:gd name="T0" fmla="*/ 3144 w 3145"/>
              <a:gd name="T1" fmla="*/ 3090 h 3091"/>
              <a:gd name="T2" fmla="*/ 3144 w 3145"/>
              <a:gd name="T3" fmla="*/ 3090 h 3091"/>
              <a:gd name="T4" fmla="*/ 3081 w 3145"/>
              <a:gd name="T5" fmla="*/ 2566 h 3091"/>
              <a:gd name="T6" fmla="*/ 2855 w 3145"/>
              <a:gd name="T7" fmla="*/ 1862 h 3091"/>
              <a:gd name="T8" fmla="*/ 1996 w 3145"/>
              <a:gd name="T9" fmla="*/ 732 h 3091"/>
              <a:gd name="T10" fmla="*/ 1454 w 3145"/>
              <a:gd name="T11" fmla="*/ 362 h 3091"/>
              <a:gd name="T12" fmla="*/ 840 w 3145"/>
              <a:gd name="T13" fmla="*/ 118 h 3091"/>
              <a:gd name="T14" fmla="*/ 226 w 3145"/>
              <a:gd name="T15" fmla="*/ 9 h 3091"/>
              <a:gd name="T16" fmla="*/ 0 w 3145"/>
              <a:gd name="T17" fmla="*/ 0 h 3091"/>
              <a:gd name="T18" fmla="*/ 0 w 3145"/>
              <a:gd name="T19" fmla="*/ 3090 h 3091"/>
              <a:gd name="T20" fmla="*/ 3144 w 3145"/>
              <a:gd name="T21" fmla="*/ 3090 h 3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45" h="3091">
                <a:moveTo>
                  <a:pt x="3144" y="3090"/>
                </a:moveTo>
                <a:lnTo>
                  <a:pt x="3144" y="3090"/>
                </a:lnTo>
                <a:cubicBezTo>
                  <a:pt x="3135" y="2919"/>
                  <a:pt x="3117" y="2747"/>
                  <a:pt x="3081" y="2566"/>
                </a:cubicBezTo>
                <a:cubicBezTo>
                  <a:pt x="3036" y="2322"/>
                  <a:pt x="2963" y="2087"/>
                  <a:pt x="2855" y="1862"/>
                </a:cubicBezTo>
                <a:cubicBezTo>
                  <a:pt x="2656" y="1419"/>
                  <a:pt x="2367" y="1039"/>
                  <a:pt x="1996" y="732"/>
                </a:cubicBezTo>
                <a:cubicBezTo>
                  <a:pt x="1834" y="588"/>
                  <a:pt x="1644" y="470"/>
                  <a:pt x="1454" y="362"/>
                </a:cubicBezTo>
                <a:cubicBezTo>
                  <a:pt x="1256" y="253"/>
                  <a:pt x="1057" y="181"/>
                  <a:pt x="840" y="118"/>
                </a:cubicBezTo>
                <a:cubicBezTo>
                  <a:pt x="641" y="55"/>
                  <a:pt x="433" y="18"/>
                  <a:pt x="226" y="9"/>
                </a:cubicBezTo>
                <a:cubicBezTo>
                  <a:pt x="154" y="0"/>
                  <a:pt x="73" y="0"/>
                  <a:pt x="0" y="0"/>
                </a:cubicBezTo>
                <a:cubicBezTo>
                  <a:pt x="0" y="3090"/>
                  <a:pt x="0" y="3090"/>
                  <a:pt x="0" y="3090"/>
                </a:cubicBezTo>
                <a:lnTo>
                  <a:pt x="3144" y="3090"/>
                </a:lnTo>
              </a:path>
            </a:pathLst>
          </a:custGeom>
          <a:solidFill>
            <a:srgbClr val="3898EC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" name="Freeform 362"/>
          <p:cNvSpPr>
            <a:spLocks noChangeArrowheads="1"/>
          </p:cNvSpPr>
          <p:nvPr/>
        </p:nvSpPr>
        <p:spPr bwMode="auto">
          <a:xfrm>
            <a:off x="4318556" y="3589831"/>
            <a:ext cx="1584678" cy="1549317"/>
          </a:xfrm>
          <a:custGeom>
            <a:avLst/>
            <a:gdLst>
              <a:gd name="T0" fmla="*/ 9 w 3163"/>
              <a:gd name="T1" fmla="*/ 0 h 3090"/>
              <a:gd name="T2" fmla="*/ 9 w 3163"/>
              <a:gd name="T3" fmla="*/ 0 h 3090"/>
              <a:gd name="T4" fmla="*/ 72 w 3163"/>
              <a:gd name="T5" fmla="*/ 758 h 3090"/>
              <a:gd name="T6" fmla="*/ 1048 w 3163"/>
              <a:gd name="T7" fmla="*/ 2502 h 3090"/>
              <a:gd name="T8" fmla="*/ 1464 w 3163"/>
              <a:gd name="T9" fmla="*/ 3089 h 3090"/>
              <a:gd name="T10" fmla="*/ 3162 w 3163"/>
              <a:gd name="T11" fmla="*/ 3089 h 3090"/>
              <a:gd name="T12" fmla="*/ 3162 w 3163"/>
              <a:gd name="T13" fmla="*/ 0 h 3090"/>
              <a:gd name="T14" fmla="*/ 9 w 3163"/>
              <a:gd name="T15" fmla="*/ 0 h 3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63" h="3090">
                <a:moveTo>
                  <a:pt x="9" y="0"/>
                </a:moveTo>
                <a:lnTo>
                  <a:pt x="9" y="0"/>
                </a:lnTo>
                <a:cubicBezTo>
                  <a:pt x="0" y="252"/>
                  <a:pt x="18" y="505"/>
                  <a:pt x="72" y="758"/>
                </a:cubicBezTo>
                <a:cubicBezTo>
                  <a:pt x="208" y="1445"/>
                  <a:pt x="542" y="2023"/>
                  <a:pt x="1048" y="2502"/>
                </a:cubicBezTo>
                <a:cubicBezTo>
                  <a:pt x="1238" y="2674"/>
                  <a:pt x="1373" y="2872"/>
                  <a:pt x="1464" y="3089"/>
                </a:cubicBezTo>
                <a:cubicBezTo>
                  <a:pt x="3162" y="3089"/>
                  <a:pt x="3162" y="3089"/>
                  <a:pt x="3162" y="3089"/>
                </a:cubicBezTo>
                <a:cubicBezTo>
                  <a:pt x="3162" y="0"/>
                  <a:pt x="3162" y="0"/>
                  <a:pt x="3162" y="0"/>
                </a:cubicBezTo>
                <a:lnTo>
                  <a:pt x="9" y="0"/>
                </a:lnTo>
              </a:path>
            </a:pathLst>
          </a:custGeom>
          <a:solidFill>
            <a:srgbClr val="747980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6" name="Freeform 363"/>
          <p:cNvSpPr>
            <a:spLocks noChangeArrowheads="1"/>
          </p:cNvSpPr>
          <p:nvPr/>
        </p:nvSpPr>
        <p:spPr bwMode="auto">
          <a:xfrm>
            <a:off x="5903234" y="3589831"/>
            <a:ext cx="1589100" cy="1549317"/>
          </a:xfrm>
          <a:custGeom>
            <a:avLst/>
            <a:gdLst>
              <a:gd name="T0" fmla="*/ 0 w 3172"/>
              <a:gd name="T1" fmla="*/ 3089 h 3090"/>
              <a:gd name="T2" fmla="*/ 0 w 3172"/>
              <a:gd name="T3" fmla="*/ 3089 h 3090"/>
              <a:gd name="T4" fmla="*/ 1680 w 3172"/>
              <a:gd name="T5" fmla="*/ 3089 h 3090"/>
              <a:gd name="T6" fmla="*/ 2096 w 3172"/>
              <a:gd name="T7" fmla="*/ 2520 h 3090"/>
              <a:gd name="T8" fmla="*/ 2593 w 3172"/>
              <a:gd name="T9" fmla="*/ 1933 h 3090"/>
              <a:gd name="T10" fmla="*/ 3144 w 3172"/>
              <a:gd name="T11" fmla="*/ 0 h 3090"/>
              <a:gd name="T12" fmla="*/ 0 w 3172"/>
              <a:gd name="T13" fmla="*/ 0 h 3090"/>
              <a:gd name="T14" fmla="*/ 0 w 3172"/>
              <a:gd name="T15" fmla="*/ 3089 h 3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72" h="3090">
                <a:moveTo>
                  <a:pt x="0" y="3089"/>
                </a:moveTo>
                <a:lnTo>
                  <a:pt x="0" y="3089"/>
                </a:lnTo>
                <a:cubicBezTo>
                  <a:pt x="1680" y="3089"/>
                  <a:pt x="1680" y="3089"/>
                  <a:pt x="1680" y="3089"/>
                </a:cubicBezTo>
                <a:cubicBezTo>
                  <a:pt x="1770" y="2872"/>
                  <a:pt x="1906" y="2683"/>
                  <a:pt x="2096" y="2520"/>
                </a:cubicBezTo>
                <a:cubicBezTo>
                  <a:pt x="2285" y="2340"/>
                  <a:pt x="2457" y="2150"/>
                  <a:pt x="2593" y="1933"/>
                </a:cubicBezTo>
                <a:cubicBezTo>
                  <a:pt x="2990" y="1328"/>
                  <a:pt x="3171" y="686"/>
                  <a:pt x="3144" y="0"/>
                </a:cubicBezTo>
                <a:cubicBezTo>
                  <a:pt x="0" y="0"/>
                  <a:pt x="0" y="0"/>
                  <a:pt x="0" y="0"/>
                </a:cubicBezTo>
                <a:lnTo>
                  <a:pt x="0" y="3089"/>
                </a:lnTo>
              </a:path>
            </a:pathLst>
          </a:custGeom>
          <a:solidFill>
            <a:srgbClr val="3898EC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7" name="Freeform 364"/>
          <p:cNvSpPr>
            <a:spLocks noChangeArrowheads="1"/>
          </p:cNvSpPr>
          <p:nvPr/>
        </p:nvSpPr>
        <p:spPr bwMode="auto">
          <a:xfrm>
            <a:off x="5030225" y="5139148"/>
            <a:ext cx="1748229" cy="1549316"/>
          </a:xfrm>
          <a:custGeom>
            <a:avLst/>
            <a:gdLst>
              <a:gd name="T0" fmla="*/ 2772 w 3487"/>
              <a:gd name="T1" fmla="*/ 2467 h 3091"/>
              <a:gd name="T2" fmla="*/ 2772 w 3487"/>
              <a:gd name="T3" fmla="*/ 2467 h 3091"/>
              <a:gd name="T4" fmla="*/ 2854 w 3487"/>
              <a:gd name="T5" fmla="*/ 2386 h 3091"/>
              <a:gd name="T6" fmla="*/ 3080 w 3487"/>
              <a:gd name="T7" fmla="*/ 2368 h 3091"/>
              <a:gd name="T8" fmla="*/ 3315 w 3487"/>
              <a:gd name="T9" fmla="*/ 2042 h 3091"/>
              <a:gd name="T10" fmla="*/ 3315 w 3487"/>
              <a:gd name="T11" fmla="*/ 1663 h 3091"/>
              <a:gd name="T12" fmla="*/ 3333 w 3487"/>
              <a:gd name="T13" fmla="*/ 1609 h 3091"/>
              <a:gd name="T14" fmla="*/ 3486 w 3487"/>
              <a:gd name="T15" fmla="*/ 1301 h 3091"/>
              <a:gd name="T16" fmla="*/ 3486 w 3487"/>
              <a:gd name="T17" fmla="*/ 985 h 3091"/>
              <a:gd name="T18" fmla="*/ 3342 w 3487"/>
              <a:gd name="T19" fmla="*/ 687 h 3091"/>
              <a:gd name="T20" fmla="*/ 3315 w 3487"/>
              <a:gd name="T21" fmla="*/ 633 h 3091"/>
              <a:gd name="T22" fmla="*/ 3324 w 3487"/>
              <a:gd name="T23" fmla="*/ 398 h 3091"/>
              <a:gd name="T24" fmla="*/ 3423 w 3487"/>
              <a:gd name="T25" fmla="*/ 0 h 3091"/>
              <a:gd name="T26" fmla="*/ 1743 w 3487"/>
              <a:gd name="T27" fmla="*/ 0 h 3091"/>
              <a:gd name="T28" fmla="*/ 45 w 3487"/>
              <a:gd name="T29" fmla="*/ 0 h 3091"/>
              <a:gd name="T30" fmla="*/ 171 w 3487"/>
              <a:gd name="T31" fmla="*/ 606 h 3091"/>
              <a:gd name="T32" fmla="*/ 135 w 3487"/>
              <a:gd name="T33" fmla="*/ 687 h 3091"/>
              <a:gd name="T34" fmla="*/ 0 w 3487"/>
              <a:gd name="T35" fmla="*/ 976 h 3091"/>
              <a:gd name="T36" fmla="*/ 0 w 3487"/>
              <a:gd name="T37" fmla="*/ 1311 h 3091"/>
              <a:gd name="T38" fmla="*/ 144 w 3487"/>
              <a:gd name="T39" fmla="*/ 1609 h 3091"/>
              <a:gd name="T40" fmla="*/ 171 w 3487"/>
              <a:gd name="T41" fmla="*/ 1672 h 3091"/>
              <a:gd name="T42" fmla="*/ 180 w 3487"/>
              <a:gd name="T43" fmla="*/ 2096 h 3091"/>
              <a:gd name="T44" fmla="*/ 515 w 3487"/>
              <a:gd name="T45" fmla="*/ 2386 h 3091"/>
              <a:gd name="T46" fmla="*/ 668 w 3487"/>
              <a:gd name="T47" fmla="*/ 2386 h 3091"/>
              <a:gd name="T48" fmla="*/ 704 w 3487"/>
              <a:gd name="T49" fmla="*/ 2422 h 3091"/>
              <a:gd name="T50" fmla="*/ 722 w 3487"/>
              <a:gd name="T51" fmla="*/ 2530 h 3091"/>
              <a:gd name="T52" fmla="*/ 1310 w 3487"/>
              <a:gd name="T53" fmla="*/ 3090 h 3091"/>
              <a:gd name="T54" fmla="*/ 1328 w 3487"/>
              <a:gd name="T55" fmla="*/ 3090 h 3091"/>
              <a:gd name="T56" fmla="*/ 2167 w 3487"/>
              <a:gd name="T57" fmla="*/ 3090 h 3091"/>
              <a:gd name="T58" fmla="*/ 2772 w 3487"/>
              <a:gd name="T59" fmla="*/ 2467 h 3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487" h="3091">
                <a:moveTo>
                  <a:pt x="2772" y="2467"/>
                </a:moveTo>
                <a:lnTo>
                  <a:pt x="2772" y="2467"/>
                </a:lnTo>
                <a:cubicBezTo>
                  <a:pt x="2782" y="2395"/>
                  <a:pt x="2782" y="2395"/>
                  <a:pt x="2854" y="2386"/>
                </a:cubicBezTo>
                <a:cubicBezTo>
                  <a:pt x="2935" y="2386"/>
                  <a:pt x="3007" y="2386"/>
                  <a:pt x="3080" y="2368"/>
                </a:cubicBezTo>
                <a:cubicBezTo>
                  <a:pt x="3215" y="2331"/>
                  <a:pt x="3306" y="2205"/>
                  <a:pt x="3315" y="2042"/>
                </a:cubicBezTo>
                <a:cubicBezTo>
                  <a:pt x="3315" y="1916"/>
                  <a:pt x="3315" y="1789"/>
                  <a:pt x="3315" y="1663"/>
                </a:cubicBezTo>
                <a:cubicBezTo>
                  <a:pt x="3315" y="1645"/>
                  <a:pt x="3324" y="1627"/>
                  <a:pt x="3333" y="1609"/>
                </a:cubicBezTo>
                <a:cubicBezTo>
                  <a:pt x="3441" y="1536"/>
                  <a:pt x="3486" y="1428"/>
                  <a:pt x="3486" y="1301"/>
                </a:cubicBezTo>
                <a:cubicBezTo>
                  <a:pt x="3486" y="1202"/>
                  <a:pt x="3486" y="1094"/>
                  <a:pt x="3486" y="985"/>
                </a:cubicBezTo>
                <a:cubicBezTo>
                  <a:pt x="3486" y="859"/>
                  <a:pt x="3441" y="759"/>
                  <a:pt x="3342" y="687"/>
                </a:cubicBezTo>
                <a:cubicBezTo>
                  <a:pt x="3324" y="669"/>
                  <a:pt x="3315" y="651"/>
                  <a:pt x="3315" y="633"/>
                </a:cubicBezTo>
                <a:cubicBezTo>
                  <a:pt x="3315" y="552"/>
                  <a:pt x="3315" y="470"/>
                  <a:pt x="3324" y="398"/>
                </a:cubicBezTo>
                <a:cubicBezTo>
                  <a:pt x="3342" y="253"/>
                  <a:pt x="3378" y="127"/>
                  <a:pt x="3423" y="0"/>
                </a:cubicBezTo>
                <a:cubicBezTo>
                  <a:pt x="1743" y="0"/>
                  <a:pt x="1743" y="0"/>
                  <a:pt x="1743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26" y="190"/>
                  <a:pt x="171" y="389"/>
                  <a:pt x="171" y="606"/>
                </a:cubicBezTo>
                <a:cubicBezTo>
                  <a:pt x="171" y="642"/>
                  <a:pt x="171" y="669"/>
                  <a:pt x="135" y="687"/>
                </a:cubicBezTo>
                <a:cubicBezTo>
                  <a:pt x="45" y="759"/>
                  <a:pt x="0" y="859"/>
                  <a:pt x="0" y="976"/>
                </a:cubicBezTo>
                <a:cubicBezTo>
                  <a:pt x="0" y="1094"/>
                  <a:pt x="0" y="1202"/>
                  <a:pt x="0" y="1311"/>
                </a:cubicBezTo>
                <a:cubicBezTo>
                  <a:pt x="0" y="1437"/>
                  <a:pt x="45" y="1536"/>
                  <a:pt x="144" y="1609"/>
                </a:cubicBezTo>
                <a:cubicBezTo>
                  <a:pt x="162" y="1618"/>
                  <a:pt x="171" y="1654"/>
                  <a:pt x="171" y="1672"/>
                </a:cubicBezTo>
                <a:cubicBezTo>
                  <a:pt x="171" y="1817"/>
                  <a:pt x="162" y="1952"/>
                  <a:pt x="180" y="2096"/>
                </a:cubicBezTo>
                <a:cubicBezTo>
                  <a:pt x="189" y="2268"/>
                  <a:pt x="343" y="2395"/>
                  <a:pt x="515" y="2386"/>
                </a:cubicBezTo>
                <a:cubicBezTo>
                  <a:pt x="569" y="2386"/>
                  <a:pt x="623" y="2386"/>
                  <a:pt x="668" y="2386"/>
                </a:cubicBezTo>
                <a:cubicBezTo>
                  <a:pt x="686" y="2386"/>
                  <a:pt x="695" y="2404"/>
                  <a:pt x="704" y="2422"/>
                </a:cubicBezTo>
                <a:cubicBezTo>
                  <a:pt x="713" y="2458"/>
                  <a:pt x="722" y="2494"/>
                  <a:pt x="722" y="2530"/>
                </a:cubicBezTo>
                <a:cubicBezTo>
                  <a:pt x="786" y="2819"/>
                  <a:pt x="1030" y="3054"/>
                  <a:pt x="1310" y="3090"/>
                </a:cubicBezTo>
                <a:cubicBezTo>
                  <a:pt x="1319" y="3090"/>
                  <a:pt x="1319" y="3090"/>
                  <a:pt x="1328" y="3090"/>
                </a:cubicBezTo>
                <a:cubicBezTo>
                  <a:pt x="2167" y="3090"/>
                  <a:pt x="2167" y="3090"/>
                  <a:pt x="2167" y="3090"/>
                </a:cubicBezTo>
                <a:cubicBezTo>
                  <a:pt x="2483" y="3036"/>
                  <a:pt x="2709" y="2801"/>
                  <a:pt x="2772" y="2467"/>
                </a:cubicBezTo>
              </a:path>
            </a:pathLst>
          </a:custGeom>
          <a:solidFill>
            <a:srgbClr val="E86222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8" name="Freeform 365"/>
          <p:cNvSpPr>
            <a:spLocks noChangeArrowheads="1"/>
          </p:cNvSpPr>
          <p:nvPr/>
        </p:nvSpPr>
        <p:spPr bwMode="auto">
          <a:xfrm>
            <a:off x="4875514" y="3892622"/>
            <a:ext cx="581269" cy="581269"/>
          </a:xfrm>
          <a:custGeom>
            <a:avLst/>
            <a:gdLst>
              <a:gd name="T0" fmla="*/ 579 w 1158"/>
              <a:gd name="T1" fmla="*/ 1157 h 1158"/>
              <a:gd name="T2" fmla="*/ 579 w 1158"/>
              <a:gd name="T3" fmla="*/ 1157 h 1158"/>
              <a:gd name="T4" fmla="*/ 172 w 1158"/>
              <a:gd name="T5" fmla="*/ 986 h 1158"/>
              <a:gd name="T6" fmla="*/ 0 w 1158"/>
              <a:gd name="T7" fmla="*/ 579 h 1158"/>
              <a:gd name="T8" fmla="*/ 172 w 1158"/>
              <a:gd name="T9" fmla="*/ 172 h 1158"/>
              <a:gd name="T10" fmla="*/ 579 w 1158"/>
              <a:gd name="T11" fmla="*/ 0 h 1158"/>
              <a:gd name="T12" fmla="*/ 985 w 1158"/>
              <a:gd name="T13" fmla="*/ 172 h 1158"/>
              <a:gd name="T14" fmla="*/ 1157 w 1158"/>
              <a:gd name="T15" fmla="*/ 579 h 1158"/>
              <a:gd name="T16" fmla="*/ 985 w 1158"/>
              <a:gd name="T17" fmla="*/ 986 h 1158"/>
              <a:gd name="T18" fmla="*/ 579 w 1158"/>
              <a:gd name="T19" fmla="*/ 1157 h 1158"/>
              <a:gd name="T20" fmla="*/ 579 w 1158"/>
              <a:gd name="T21" fmla="*/ 73 h 1158"/>
              <a:gd name="T22" fmla="*/ 579 w 1158"/>
              <a:gd name="T23" fmla="*/ 73 h 1158"/>
              <a:gd name="T24" fmla="*/ 226 w 1158"/>
              <a:gd name="T25" fmla="*/ 227 h 1158"/>
              <a:gd name="T26" fmla="*/ 73 w 1158"/>
              <a:gd name="T27" fmla="*/ 579 h 1158"/>
              <a:gd name="T28" fmla="*/ 226 w 1158"/>
              <a:gd name="T29" fmla="*/ 931 h 1158"/>
              <a:gd name="T30" fmla="*/ 579 w 1158"/>
              <a:gd name="T31" fmla="*/ 1085 h 1158"/>
              <a:gd name="T32" fmla="*/ 931 w 1158"/>
              <a:gd name="T33" fmla="*/ 931 h 1158"/>
              <a:gd name="T34" fmla="*/ 1085 w 1158"/>
              <a:gd name="T35" fmla="*/ 579 h 1158"/>
              <a:gd name="T36" fmla="*/ 931 w 1158"/>
              <a:gd name="T37" fmla="*/ 227 h 1158"/>
              <a:gd name="T38" fmla="*/ 579 w 1158"/>
              <a:gd name="T39" fmla="*/ 73 h 1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58" h="1158">
                <a:moveTo>
                  <a:pt x="579" y="1157"/>
                </a:moveTo>
                <a:lnTo>
                  <a:pt x="579" y="1157"/>
                </a:lnTo>
                <a:cubicBezTo>
                  <a:pt x="425" y="1157"/>
                  <a:pt x="280" y="1094"/>
                  <a:pt x="172" y="986"/>
                </a:cubicBezTo>
                <a:cubicBezTo>
                  <a:pt x="64" y="877"/>
                  <a:pt x="0" y="733"/>
                  <a:pt x="0" y="579"/>
                </a:cubicBezTo>
                <a:cubicBezTo>
                  <a:pt x="0" y="425"/>
                  <a:pt x="64" y="281"/>
                  <a:pt x="172" y="172"/>
                </a:cubicBezTo>
                <a:cubicBezTo>
                  <a:pt x="280" y="64"/>
                  <a:pt x="425" y="0"/>
                  <a:pt x="579" y="0"/>
                </a:cubicBezTo>
                <a:cubicBezTo>
                  <a:pt x="732" y="0"/>
                  <a:pt x="877" y="64"/>
                  <a:pt x="985" y="172"/>
                </a:cubicBezTo>
                <a:cubicBezTo>
                  <a:pt x="1094" y="281"/>
                  <a:pt x="1157" y="425"/>
                  <a:pt x="1157" y="579"/>
                </a:cubicBezTo>
                <a:cubicBezTo>
                  <a:pt x="1157" y="733"/>
                  <a:pt x="1094" y="877"/>
                  <a:pt x="985" y="986"/>
                </a:cubicBezTo>
                <a:cubicBezTo>
                  <a:pt x="877" y="1094"/>
                  <a:pt x="732" y="1157"/>
                  <a:pt x="579" y="1157"/>
                </a:cubicBezTo>
                <a:close/>
                <a:moveTo>
                  <a:pt x="579" y="73"/>
                </a:moveTo>
                <a:lnTo>
                  <a:pt x="579" y="73"/>
                </a:lnTo>
                <a:cubicBezTo>
                  <a:pt x="443" y="73"/>
                  <a:pt x="317" y="127"/>
                  <a:pt x="226" y="227"/>
                </a:cubicBezTo>
                <a:cubicBezTo>
                  <a:pt x="127" y="317"/>
                  <a:pt x="73" y="443"/>
                  <a:pt x="73" y="579"/>
                </a:cubicBezTo>
                <a:cubicBezTo>
                  <a:pt x="73" y="714"/>
                  <a:pt x="127" y="841"/>
                  <a:pt x="226" y="931"/>
                </a:cubicBezTo>
                <a:cubicBezTo>
                  <a:pt x="317" y="1031"/>
                  <a:pt x="443" y="1085"/>
                  <a:pt x="579" y="1085"/>
                </a:cubicBezTo>
                <a:cubicBezTo>
                  <a:pt x="714" y="1085"/>
                  <a:pt x="841" y="1031"/>
                  <a:pt x="931" y="931"/>
                </a:cubicBezTo>
                <a:cubicBezTo>
                  <a:pt x="1030" y="841"/>
                  <a:pt x="1085" y="714"/>
                  <a:pt x="1085" y="579"/>
                </a:cubicBezTo>
                <a:cubicBezTo>
                  <a:pt x="1085" y="443"/>
                  <a:pt x="1030" y="317"/>
                  <a:pt x="931" y="227"/>
                </a:cubicBezTo>
                <a:cubicBezTo>
                  <a:pt x="841" y="127"/>
                  <a:pt x="714" y="73"/>
                  <a:pt x="579" y="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1" name="Freeform 366"/>
          <p:cNvSpPr>
            <a:spLocks noChangeArrowheads="1"/>
          </p:cNvSpPr>
          <p:nvPr/>
        </p:nvSpPr>
        <p:spPr bwMode="auto">
          <a:xfrm>
            <a:off x="4983811" y="4000919"/>
            <a:ext cx="358044" cy="302792"/>
          </a:xfrm>
          <a:custGeom>
            <a:avLst/>
            <a:gdLst>
              <a:gd name="T0" fmla="*/ 705 w 715"/>
              <a:gd name="T1" fmla="*/ 63 h 606"/>
              <a:gd name="T2" fmla="*/ 705 w 715"/>
              <a:gd name="T3" fmla="*/ 63 h 606"/>
              <a:gd name="T4" fmla="*/ 271 w 715"/>
              <a:gd name="T5" fmla="*/ 596 h 606"/>
              <a:gd name="T6" fmla="*/ 262 w 715"/>
              <a:gd name="T7" fmla="*/ 596 h 606"/>
              <a:gd name="T8" fmla="*/ 262 w 715"/>
              <a:gd name="T9" fmla="*/ 596 h 606"/>
              <a:gd name="T10" fmla="*/ 262 w 715"/>
              <a:gd name="T11" fmla="*/ 596 h 606"/>
              <a:gd name="T12" fmla="*/ 262 w 715"/>
              <a:gd name="T13" fmla="*/ 605 h 606"/>
              <a:gd name="T14" fmla="*/ 262 w 715"/>
              <a:gd name="T15" fmla="*/ 605 h 606"/>
              <a:gd name="T16" fmla="*/ 262 w 715"/>
              <a:gd name="T17" fmla="*/ 605 h 606"/>
              <a:gd name="T18" fmla="*/ 253 w 715"/>
              <a:gd name="T19" fmla="*/ 605 h 606"/>
              <a:gd name="T20" fmla="*/ 253 w 715"/>
              <a:gd name="T21" fmla="*/ 605 h 606"/>
              <a:gd name="T22" fmla="*/ 253 w 715"/>
              <a:gd name="T23" fmla="*/ 605 h 606"/>
              <a:gd name="T24" fmla="*/ 253 w 715"/>
              <a:gd name="T25" fmla="*/ 605 h 606"/>
              <a:gd name="T26" fmla="*/ 253 w 715"/>
              <a:gd name="T27" fmla="*/ 605 h 606"/>
              <a:gd name="T28" fmla="*/ 253 w 715"/>
              <a:gd name="T29" fmla="*/ 605 h 606"/>
              <a:gd name="T30" fmla="*/ 244 w 715"/>
              <a:gd name="T31" fmla="*/ 605 h 606"/>
              <a:gd name="T32" fmla="*/ 244 w 715"/>
              <a:gd name="T33" fmla="*/ 605 h 606"/>
              <a:gd name="T34" fmla="*/ 244 w 715"/>
              <a:gd name="T35" fmla="*/ 605 h 606"/>
              <a:gd name="T36" fmla="*/ 244 w 715"/>
              <a:gd name="T37" fmla="*/ 605 h 606"/>
              <a:gd name="T38" fmla="*/ 244 w 715"/>
              <a:gd name="T39" fmla="*/ 605 h 606"/>
              <a:gd name="T40" fmla="*/ 244 w 715"/>
              <a:gd name="T41" fmla="*/ 605 h 606"/>
              <a:gd name="T42" fmla="*/ 244 w 715"/>
              <a:gd name="T43" fmla="*/ 605 h 606"/>
              <a:gd name="T44" fmla="*/ 235 w 715"/>
              <a:gd name="T45" fmla="*/ 605 h 606"/>
              <a:gd name="T46" fmla="*/ 235 w 715"/>
              <a:gd name="T47" fmla="*/ 605 h 606"/>
              <a:gd name="T48" fmla="*/ 235 w 715"/>
              <a:gd name="T49" fmla="*/ 605 h 606"/>
              <a:gd name="T50" fmla="*/ 235 w 715"/>
              <a:gd name="T51" fmla="*/ 605 h 606"/>
              <a:gd name="T52" fmla="*/ 226 w 715"/>
              <a:gd name="T53" fmla="*/ 605 h 606"/>
              <a:gd name="T54" fmla="*/ 226 w 715"/>
              <a:gd name="T55" fmla="*/ 605 h 606"/>
              <a:gd name="T56" fmla="*/ 226 w 715"/>
              <a:gd name="T57" fmla="*/ 596 h 606"/>
              <a:gd name="T58" fmla="*/ 226 w 715"/>
              <a:gd name="T59" fmla="*/ 596 h 606"/>
              <a:gd name="T60" fmla="*/ 217 w 715"/>
              <a:gd name="T61" fmla="*/ 596 h 606"/>
              <a:gd name="T62" fmla="*/ 9 w 715"/>
              <a:gd name="T63" fmla="*/ 379 h 606"/>
              <a:gd name="T64" fmla="*/ 9 w 715"/>
              <a:gd name="T65" fmla="*/ 334 h 606"/>
              <a:gd name="T66" fmla="*/ 54 w 715"/>
              <a:gd name="T67" fmla="*/ 334 h 606"/>
              <a:gd name="T68" fmla="*/ 244 w 715"/>
              <a:gd name="T69" fmla="*/ 524 h 606"/>
              <a:gd name="T70" fmla="*/ 651 w 715"/>
              <a:gd name="T71" fmla="*/ 18 h 606"/>
              <a:gd name="T72" fmla="*/ 696 w 715"/>
              <a:gd name="T73" fmla="*/ 9 h 606"/>
              <a:gd name="T74" fmla="*/ 705 w 715"/>
              <a:gd name="T75" fmla="*/ 63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15" h="606">
                <a:moveTo>
                  <a:pt x="705" y="63"/>
                </a:moveTo>
                <a:lnTo>
                  <a:pt x="705" y="63"/>
                </a:lnTo>
                <a:cubicBezTo>
                  <a:pt x="271" y="596"/>
                  <a:pt x="271" y="596"/>
                  <a:pt x="271" y="596"/>
                </a:cubicBezTo>
                <a:cubicBezTo>
                  <a:pt x="271" y="596"/>
                  <a:pt x="271" y="596"/>
                  <a:pt x="262" y="596"/>
                </a:cubicBezTo>
                <a:lnTo>
                  <a:pt x="262" y="596"/>
                </a:lnTo>
                <a:lnTo>
                  <a:pt x="262" y="596"/>
                </a:lnTo>
                <a:cubicBezTo>
                  <a:pt x="262" y="596"/>
                  <a:pt x="262" y="596"/>
                  <a:pt x="262" y="605"/>
                </a:cubicBezTo>
                <a:lnTo>
                  <a:pt x="262" y="605"/>
                </a:lnTo>
                <a:lnTo>
                  <a:pt x="262" y="605"/>
                </a:lnTo>
                <a:cubicBezTo>
                  <a:pt x="253" y="605"/>
                  <a:pt x="253" y="605"/>
                  <a:pt x="253" y="605"/>
                </a:cubicBezTo>
                <a:lnTo>
                  <a:pt x="253" y="605"/>
                </a:lnTo>
                <a:lnTo>
                  <a:pt x="253" y="605"/>
                </a:lnTo>
                <a:lnTo>
                  <a:pt x="253" y="605"/>
                </a:lnTo>
                <a:lnTo>
                  <a:pt x="253" y="605"/>
                </a:lnTo>
                <a:lnTo>
                  <a:pt x="253" y="605"/>
                </a:lnTo>
                <a:lnTo>
                  <a:pt x="244" y="605"/>
                </a:lnTo>
                <a:lnTo>
                  <a:pt x="244" y="605"/>
                </a:lnTo>
                <a:lnTo>
                  <a:pt x="244" y="605"/>
                </a:lnTo>
                <a:lnTo>
                  <a:pt x="244" y="605"/>
                </a:lnTo>
                <a:lnTo>
                  <a:pt x="244" y="605"/>
                </a:lnTo>
                <a:lnTo>
                  <a:pt x="244" y="605"/>
                </a:lnTo>
                <a:lnTo>
                  <a:pt x="244" y="605"/>
                </a:lnTo>
                <a:lnTo>
                  <a:pt x="235" y="605"/>
                </a:lnTo>
                <a:lnTo>
                  <a:pt x="235" y="605"/>
                </a:lnTo>
                <a:lnTo>
                  <a:pt x="235" y="605"/>
                </a:lnTo>
                <a:lnTo>
                  <a:pt x="235" y="605"/>
                </a:lnTo>
                <a:cubicBezTo>
                  <a:pt x="226" y="605"/>
                  <a:pt x="226" y="605"/>
                  <a:pt x="226" y="605"/>
                </a:cubicBezTo>
                <a:lnTo>
                  <a:pt x="226" y="605"/>
                </a:lnTo>
                <a:lnTo>
                  <a:pt x="226" y="596"/>
                </a:lnTo>
                <a:lnTo>
                  <a:pt x="226" y="596"/>
                </a:lnTo>
                <a:cubicBezTo>
                  <a:pt x="226" y="596"/>
                  <a:pt x="226" y="596"/>
                  <a:pt x="217" y="596"/>
                </a:cubicBezTo>
                <a:cubicBezTo>
                  <a:pt x="9" y="379"/>
                  <a:pt x="9" y="379"/>
                  <a:pt x="9" y="379"/>
                </a:cubicBezTo>
                <a:cubicBezTo>
                  <a:pt x="0" y="370"/>
                  <a:pt x="0" y="352"/>
                  <a:pt x="9" y="334"/>
                </a:cubicBezTo>
                <a:cubicBezTo>
                  <a:pt x="27" y="325"/>
                  <a:pt x="45" y="325"/>
                  <a:pt x="54" y="334"/>
                </a:cubicBezTo>
                <a:cubicBezTo>
                  <a:pt x="244" y="524"/>
                  <a:pt x="244" y="524"/>
                  <a:pt x="244" y="524"/>
                </a:cubicBezTo>
                <a:cubicBezTo>
                  <a:pt x="651" y="18"/>
                  <a:pt x="651" y="18"/>
                  <a:pt x="651" y="18"/>
                </a:cubicBezTo>
                <a:cubicBezTo>
                  <a:pt x="660" y="0"/>
                  <a:pt x="687" y="0"/>
                  <a:pt x="696" y="9"/>
                </a:cubicBezTo>
                <a:cubicBezTo>
                  <a:pt x="714" y="27"/>
                  <a:pt x="714" y="45"/>
                  <a:pt x="705" y="63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3" name="Freeform 367"/>
          <p:cNvSpPr>
            <a:spLocks noChangeArrowheads="1"/>
          </p:cNvSpPr>
          <p:nvPr/>
        </p:nvSpPr>
        <p:spPr bwMode="auto">
          <a:xfrm>
            <a:off x="6391678" y="3987658"/>
            <a:ext cx="444240" cy="439821"/>
          </a:xfrm>
          <a:custGeom>
            <a:avLst/>
            <a:gdLst>
              <a:gd name="T0" fmla="*/ 850 w 887"/>
              <a:gd name="T1" fmla="*/ 398 h 878"/>
              <a:gd name="T2" fmla="*/ 850 w 887"/>
              <a:gd name="T3" fmla="*/ 398 h 878"/>
              <a:gd name="T4" fmla="*/ 813 w 887"/>
              <a:gd name="T5" fmla="*/ 434 h 878"/>
              <a:gd name="T6" fmla="*/ 813 w 887"/>
              <a:gd name="T7" fmla="*/ 804 h 878"/>
              <a:gd name="T8" fmla="*/ 82 w 887"/>
              <a:gd name="T9" fmla="*/ 804 h 878"/>
              <a:gd name="T10" fmla="*/ 82 w 887"/>
              <a:gd name="T11" fmla="*/ 73 h 878"/>
              <a:gd name="T12" fmla="*/ 443 w 887"/>
              <a:gd name="T13" fmla="*/ 73 h 878"/>
              <a:gd name="T14" fmla="*/ 479 w 887"/>
              <a:gd name="T15" fmla="*/ 37 h 878"/>
              <a:gd name="T16" fmla="*/ 443 w 887"/>
              <a:gd name="T17" fmla="*/ 0 h 878"/>
              <a:gd name="T18" fmla="*/ 54 w 887"/>
              <a:gd name="T19" fmla="*/ 0 h 878"/>
              <a:gd name="T20" fmla="*/ 0 w 887"/>
              <a:gd name="T21" fmla="*/ 46 h 878"/>
              <a:gd name="T22" fmla="*/ 0 w 887"/>
              <a:gd name="T23" fmla="*/ 832 h 878"/>
              <a:gd name="T24" fmla="*/ 54 w 887"/>
              <a:gd name="T25" fmla="*/ 877 h 878"/>
              <a:gd name="T26" fmla="*/ 832 w 887"/>
              <a:gd name="T27" fmla="*/ 877 h 878"/>
              <a:gd name="T28" fmla="*/ 886 w 887"/>
              <a:gd name="T29" fmla="*/ 832 h 878"/>
              <a:gd name="T30" fmla="*/ 886 w 887"/>
              <a:gd name="T31" fmla="*/ 434 h 878"/>
              <a:gd name="T32" fmla="*/ 850 w 887"/>
              <a:gd name="T33" fmla="*/ 39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87" h="878">
                <a:moveTo>
                  <a:pt x="850" y="398"/>
                </a:moveTo>
                <a:lnTo>
                  <a:pt x="850" y="398"/>
                </a:lnTo>
                <a:cubicBezTo>
                  <a:pt x="823" y="398"/>
                  <a:pt x="813" y="416"/>
                  <a:pt x="813" y="434"/>
                </a:cubicBezTo>
                <a:cubicBezTo>
                  <a:pt x="813" y="804"/>
                  <a:pt x="813" y="804"/>
                  <a:pt x="813" y="804"/>
                </a:cubicBezTo>
                <a:cubicBezTo>
                  <a:pt x="82" y="804"/>
                  <a:pt x="82" y="804"/>
                  <a:pt x="82" y="804"/>
                </a:cubicBezTo>
                <a:cubicBezTo>
                  <a:pt x="82" y="73"/>
                  <a:pt x="82" y="73"/>
                  <a:pt x="82" y="73"/>
                </a:cubicBezTo>
                <a:cubicBezTo>
                  <a:pt x="443" y="73"/>
                  <a:pt x="443" y="73"/>
                  <a:pt x="443" y="73"/>
                </a:cubicBezTo>
                <a:cubicBezTo>
                  <a:pt x="461" y="73"/>
                  <a:pt x="479" y="55"/>
                  <a:pt x="479" y="37"/>
                </a:cubicBezTo>
                <a:cubicBezTo>
                  <a:pt x="479" y="18"/>
                  <a:pt x="461" y="0"/>
                  <a:pt x="443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28" y="0"/>
                  <a:pt x="0" y="18"/>
                  <a:pt x="0" y="46"/>
                </a:cubicBezTo>
                <a:cubicBezTo>
                  <a:pt x="0" y="832"/>
                  <a:pt x="0" y="832"/>
                  <a:pt x="0" y="832"/>
                </a:cubicBezTo>
                <a:cubicBezTo>
                  <a:pt x="0" y="859"/>
                  <a:pt x="28" y="877"/>
                  <a:pt x="54" y="877"/>
                </a:cubicBezTo>
                <a:cubicBezTo>
                  <a:pt x="832" y="877"/>
                  <a:pt x="832" y="877"/>
                  <a:pt x="832" y="877"/>
                </a:cubicBezTo>
                <a:cubicBezTo>
                  <a:pt x="859" y="877"/>
                  <a:pt x="886" y="859"/>
                  <a:pt x="886" y="832"/>
                </a:cubicBezTo>
                <a:cubicBezTo>
                  <a:pt x="886" y="434"/>
                  <a:pt x="886" y="434"/>
                  <a:pt x="886" y="434"/>
                </a:cubicBezTo>
                <a:cubicBezTo>
                  <a:pt x="886" y="416"/>
                  <a:pt x="868" y="398"/>
                  <a:pt x="850" y="398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5" name="Freeform 368"/>
          <p:cNvSpPr>
            <a:spLocks noChangeArrowheads="1"/>
          </p:cNvSpPr>
          <p:nvPr/>
        </p:nvSpPr>
        <p:spPr bwMode="auto">
          <a:xfrm>
            <a:off x="6637004" y="3939035"/>
            <a:ext cx="249748" cy="245328"/>
          </a:xfrm>
          <a:custGeom>
            <a:avLst/>
            <a:gdLst>
              <a:gd name="T0" fmla="*/ 488 w 498"/>
              <a:gd name="T1" fmla="*/ 117 h 489"/>
              <a:gd name="T2" fmla="*/ 488 w 498"/>
              <a:gd name="T3" fmla="*/ 117 h 489"/>
              <a:gd name="T4" fmla="*/ 380 w 498"/>
              <a:gd name="T5" fmla="*/ 9 h 489"/>
              <a:gd name="T6" fmla="*/ 353 w 498"/>
              <a:gd name="T7" fmla="*/ 0 h 489"/>
              <a:gd name="T8" fmla="*/ 325 w 498"/>
              <a:gd name="T9" fmla="*/ 9 h 489"/>
              <a:gd name="T10" fmla="*/ 54 w 498"/>
              <a:gd name="T11" fmla="*/ 280 h 489"/>
              <a:gd name="T12" fmla="*/ 46 w 498"/>
              <a:gd name="T13" fmla="*/ 298 h 489"/>
              <a:gd name="T14" fmla="*/ 9 w 498"/>
              <a:gd name="T15" fmla="*/ 434 h 489"/>
              <a:gd name="T16" fmla="*/ 18 w 498"/>
              <a:gd name="T17" fmla="*/ 470 h 489"/>
              <a:gd name="T18" fmla="*/ 46 w 498"/>
              <a:gd name="T19" fmla="*/ 488 h 489"/>
              <a:gd name="T20" fmla="*/ 54 w 498"/>
              <a:gd name="T21" fmla="*/ 479 h 489"/>
              <a:gd name="T22" fmla="*/ 199 w 498"/>
              <a:gd name="T23" fmla="*/ 452 h 489"/>
              <a:gd name="T24" fmla="*/ 217 w 498"/>
              <a:gd name="T25" fmla="*/ 443 h 489"/>
              <a:gd name="T26" fmla="*/ 488 w 498"/>
              <a:gd name="T27" fmla="*/ 172 h 489"/>
              <a:gd name="T28" fmla="*/ 488 w 498"/>
              <a:gd name="T29" fmla="*/ 117 h 489"/>
              <a:gd name="T30" fmla="*/ 172 w 498"/>
              <a:gd name="T31" fmla="*/ 380 h 489"/>
              <a:gd name="T32" fmla="*/ 172 w 498"/>
              <a:gd name="T33" fmla="*/ 380 h 489"/>
              <a:gd name="T34" fmla="*/ 100 w 498"/>
              <a:gd name="T35" fmla="*/ 398 h 489"/>
              <a:gd name="T36" fmla="*/ 118 w 498"/>
              <a:gd name="T37" fmla="*/ 325 h 489"/>
              <a:gd name="T38" fmla="*/ 253 w 498"/>
              <a:gd name="T39" fmla="*/ 190 h 489"/>
              <a:gd name="T40" fmla="*/ 307 w 498"/>
              <a:gd name="T41" fmla="*/ 244 h 489"/>
              <a:gd name="T42" fmla="*/ 172 w 498"/>
              <a:gd name="T43" fmla="*/ 380 h 489"/>
              <a:gd name="T44" fmla="*/ 362 w 498"/>
              <a:gd name="T45" fmla="*/ 190 h 489"/>
              <a:gd name="T46" fmla="*/ 362 w 498"/>
              <a:gd name="T47" fmla="*/ 190 h 489"/>
              <a:gd name="T48" fmla="*/ 307 w 498"/>
              <a:gd name="T49" fmla="*/ 136 h 489"/>
              <a:gd name="T50" fmla="*/ 353 w 498"/>
              <a:gd name="T51" fmla="*/ 90 h 489"/>
              <a:gd name="T52" fmla="*/ 407 w 498"/>
              <a:gd name="T53" fmla="*/ 145 h 489"/>
              <a:gd name="T54" fmla="*/ 362 w 498"/>
              <a:gd name="T55" fmla="*/ 19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8" h="489">
                <a:moveTo>
                  <a:pt x="488" y="117"/>
                </a:moveTo>
                <a:lnTo>
                  <a:pt x="488" y="117"/>
                </a:lnTo>
                <a:cubicBezTo>
                  <a:pt x="380" y="9"/>
                  <a:pt x="380" y="9"/>
                  <a:pt x="380" y="9"/>
                </a:cubicBezTo>
                <a:cubicBezTo>
                  <a:pt x="371" y="0"/>
                  <a:pt x="362" y="0"/>
                  <a:pt x="353" y="0"/>
                </a:cubicBezTo>
                <a:cubicBezTo>
                  <a:pt x="344" y="0"/>
                  <a:pt x="335" y="0"/>
                  <a:pt x="325" y="9"/>
                </a:cubicBezTo>
                <a:cubicBezTo>
                  <a:pt x="54" y="280"/>
                  <a:pt x="54" y="280"/>
                  <a:pt x="54" y="280"/>
                </a:cubicBezTo>
                <a:cubicBezTo>
                  <a:pt x="54" y="289"/>
                  <a:pt x="46" y="289"/>
                  <a:pt x="46" y="298"/>
                </a:cubicBezTo>
                <a:cubicBezTo>
                  <a:pt x="9" y="434"/>
                  <a:pt x="9" y="434"/>
                  <a:pt x="9" y="434"/>
                </a:cubicBezTo>
                <a:cubicBezTo>
                  <a:pt x="0" y="452"/>
                  <a:pt x="9" y="461"/>
                  <a:pt x="18" y="470"/>
                </a:cubicBezTo>
                <a:cubicBezTo>
                  <a:pt x="27" y="479"/>
                  <a:pt x="36" y="488"/>
                  <a:pt x="46" y="488"/>
                </a:cubicBezTo>
                <a:cubicBezTo>
                  <a:pt x="46" y="488"/>
                  <a:pt x="46" y="488"/>
                  <a:pt x="54" y="479"/>
                </a:cubicBezTo>
                <a:cubicBezTo>
                  <a:pt x="199" y="452"/>
                  <a:pt x="199" y="452"/>
                  <a:pt x="199" y="452"/>
                </a:cubicBezTo>
                <a:cubicBezTo>
                  <a:pt x="208" y="452"/>
                  <a:pt x="208" y="452"/>
                  <a:pt x="217" y="443"/>
                </a:cubicBezTo>
                <a:cubicBezTo>
                  <a:pt x="488" y="172"/>
                  <a:pt x="488" y="172"/>
                  <a:pt x="488" y="172"/>
                </a:cubicBezTo>
                <a:cubicBezTo>
                  <a:pt x="497" y="154"/>
                  <a:pt x="497" y="136"/>
                  <a:pt x="488" y="117"/>
                </a:cubicBezTo>
                <a:close/>
                <a:moveTo>
                  <a:pt x="172" y="380"/>
                </a:moveTo>
                <a:lnTo>
                  <a:pt x="172" y="380"/>
                </a:lnTo>
                <a:cubicBezTo>
                  <a:pt x="100" y="398"/>
                  <a:pt x="100" y="398"/>
                  <a:pt x="100" y="398"/>
                </a:cubicBezTo>
                <a:cubicBezTo>
                  <a:pt x="118" y="325"/>
                  <a:pt x="118" y="325"/>
                  <a:pt x="118" y="325"/>
                </a:cubicBezTo>
                <a:cubicBezTo>
                  <a:pt x="253" y="190"/>
                  <a:pt x="253" y="190"/>
                  <a:pt x="253" y="190"/>
                </a:cubicBezTo>
                <a:cubicBezTo>
                  <a:pt x="307" y="244"/>
                  <a:pt x="307" y="244"/>
                  <a:pt x="307" y="244"/>
                </a:cubicBezTo>
                <a:lnTo>
                  <a:pt x="172" y="380"/>
                </a:lnTo>
                <a:close/>
                <a:moveTo>
                  <a:pt x="362" y="190"/>
                </a:moveTo>
                <a:lnTo>
                  <a:pt x="362" y="190"/>
                </a:lnTo>
                <a:cubicBezTo>
                  <a:pt x="307" y="136"/>
                  <a:pt x="307" y="136"/>
                  <a:pt x="307" y="136"/>
                </a:cubicBezTo>
                <a:cubicBezTo>
                  <a:pt x="353" y="90"/>
                  <a:pt x="353" y="90"/>
                  <a:pt x="353" y="90"/>
                </a:cubicBezTo>
                <a:cubicBezTo>
                  <a:pt x="407" y="145"/>
                  <a:pt x="407" y="145"/>
                  <a:pt x="407" y="145"/>
                </a:cubicBezTo>
                <a:lnTo>
                  <a:pt x="362" y="1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6" name="Freeform 369"/>
          <p:cNvSpPr>
            <a:spLocks noChangeArrowheads="1"/>
          </p:cNvSpPr>
          <p:nvPr/>
        </p:nvSpPr>
        <p:spPr bwMode="auto">
          <a:xfrm>
            <a:off x="5677799" y="5636432"/>
            <a:ext cx="448662" cy="552538"/>
          </a:xfrm>
          <a:custGeom>
            <a:avLst/>
            <a:gdLst>
              <a:gd name="T0" fmla="*/ 893 w 894"/>
              <a:gd name="T1" fmla="*/ 317 h 1103"/>
              <a:gd name="T2" fmla="*/ 893 w 894"/>
              <a:gd name="T3" fmla="*/ 317 h 1103"/>
              <a:gd name="T4" fmla="*/ 884 w 894"/>
              <a:gd name="T5" fmla="*/ 280 h 1103"/>
              <a:gd name="T6" fmla="*/ 605 w 894"/>
              <a:gd name="T7" fmla="*/ 18 h 1103"/>
              <a:gd name="T8" fmla="*/ 578 w 894"/>
              <a:gd name="T9" fmla="*/ 0 h 1103"/>
              <a:gd name="T10" fmla="*/ 578 w 894"/>
              <a:gd name="T11" fmla="*/ 0 h 1103"/>
              <a:gd name="T12" fmla="*/ 54 w 894"/>
              <a:gd name="T13" fmla="*/ 0 h 1103"/>
              <a:gd name="T14" fmla="*/ 0 w 894"/>
              <a:gd name="T15" fmla="*/ 73 h 1103"/>
              <a:gd name="T16" fmla="*/ 0 w 894"/>
              <a:gd name="T17" fmla="*/ 1066 h 1103"/>
              <a:gd name="T18" fmla="*/ 45 w 894"/>
              <a:gd name="T19" fmla="*/ 1102 h 1103"/>
              <a:gd name="T20" fmla="*/ 857 w 894"/>
              <a:gd name="T21" fmla="*/ 1102 h 1103"/>
              <a:gd name="T22" fmla="*/ 893 w 894"/>
              <a:gd name="T23" fmla="*/ 1066 h 1103"/>
              <a:gd name="T24" fmla="*/ 893 w 894"/>
              <a:gd name="T25" fmla="*/ 317 h 1103"/>
              <a:gd name="T26" fmla="*/ 614 w 894"/>
              <a:gd name="T27" fmla="*/ 262 h 1103"/>
              <a:gd name="T28" fmla="*/ 614 w 894"/>
              <a:gd name="T29" fmla="*/ 262 h 1103"/>
              <a:gd name="T30" fmla="*/ 614 w 894"/>
              <a:gd name="T31" fmla="*/ 127 h 1103"/>
              <a:gd name="T32" fmla="*/ 759 w 894"/>
              <a:gd name="T33" fmla="*/ 262 h 1103"/>
              <a:gd name="T34" fmla="*/ 614 w 894"/>
              <a:gd name="T35" fmla="*/ 262 h 1103"/>
              <a:gd name="T36" fmla="*/ 81 w 894"/>
              <a:gd name="T37" fmla="*/ 1021 h 1103"/>
              <a:gd name="T38" fmla="*/ 81 w 894"/>
              <a:gd name="T39" fmla="*/ 1021 h 1103"/>
              <a:gd name="T40" fmla="*/ 81 w 894"/>
              <a:gd name="T41" fmla="*/ 81 h 1103"/>
              <a:gd name="T42" fmla="*/ 542 w 894"/>
              <a:gd name="T43" fmla="*/ 81 h 1103"/>
              <a:gd name="T44" fmla="*/ 542 w 894"/>
              <a:gd name="T45" fmla="*/ 307 h 1103"/>
              <a:gd name="T46" fmla="*/ 578 w 894"/>
              <a:gd name="T47" fmla="*/ 343 h 1103"/>
              <a:gd name="T48" fmla="*/ 822 w 894"/>
              <a:gd name="T49" fmla="*/ 343 h 1103"/>
              <a:gd name="T50" fmla="*/ 822 w 894"/>
              <a:gd name="T51" fmla="*/ 343 h 1103"/>
              <a:gd name="T52" fmla="*/ 822 w 894"/>
              <a:gd name="T53" fmla="*/ 1021 h 1103"/>
              <a:gd name="T54" fmla="*/ 81 w 894"/>
              <a:gd name="T55" fmla="*/ 1021 h 1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94" h="1103">
                <a:moveTo>
                  <a:pt x="893" y="317"/>
                </a:moveTo>
                <a:lnTo>
                  <a:pt x="893" y="317"/>
                </a:lnTo>
                <a:cubicBezTo>
                  <a:pt x="893" y="298"/>
                  <a:pt x="893" y="289"/>
                  <a:pt x="884" y="280"/>
                </a:cubicBezTo>
                <a:cubicBezTo>
                  <a:pt x="605" y="18"/>
                  <a:pt x="605" y="18"/>
                  <a:pt x="605" y="18"/>
                </a:cubicBezTo>
                <a:cubicBezTo>
                  <a:pt x="596" y="9"/>
                  <a:pt x="587" y="0"/>
                  <a:pt x="578" y="0"/>
                </a:cubicBezTo>
                <a:lnTo>
                  <a:pt x="578" y="0"/>
                </a:lnTo>
                <a:cubicBezTo>
                  <a:pt x="54" y="0"/>
                  <a:pt x="54" y="0"/>
                  <a:pt x="54" y="0"/>
                </a:cubicBezTo>
                <a:cubicBezTo>
                  <a:pt x="27" y="0"/>
                  <a:pt x="0" y="36"/>
                  <a:pt x="0" y="73"/>
                </a:cubicBezTo>
                <a:cubicBezTo>
                  <a:pt x="0" y="1066"/>
                  <a:pt x="0" y="1066"/>
                  <a:pt x="0" y="1066"/>
                </a:cubicBezTo>
                <a:cubicBezTo>
                  <a:pt x="0" y="1084"/>
                  <a:pt x="18" y="1102"/>
                  <a:pt x="45" y="1102"/>
                </a:cubicBezTo>
                <a:cubicBezTo>
                  <a:pt x="857" y="1102"/>
                  <a:pt x="857" y="1102"/>
                  <a:pt x="857" y="1102"/>
                </a:cubicBezTo>
                <a:cubicBezTo>
                  <a:pt x="884" y="1102"/>
                  <a:pt x="893" y="1084"/>
                  <a:pt x="893" y="1066"/>
                </a:cubicBezTo>
                <a:cubicBezTo>
                  <a:pt x="893" y="317"/>
                  <a:pt x="893" y="317"/>
                  <a:pt x="893" y="317"/>
                </a:cubicBezTo>
                <a:close/>
                <a:moveTo>
                  <a:pt x="614" y="262"/>
                </a:moveTo>
                <a:lnTo>
                  <a:pt x="614" y="262"/>
                </a:lnTo>
                <a:cubicBezTo>
                  <a:pt x="614" y="127"/>
                  <a:pt x="614" y="127"/>
                  <a:pt x="614" y="127"/>
                </a:cubicBezTo>
                <a:cubicBezTo>
                  <a:pt x="759" y="262"/>
                  <a:pt x="759" y="262"/>
                  <a:pt x="759" y="262"/>
                </a:cubicBezTo>
                <a:lnTo>
                  <a:pt x="614" y="262"/>
                </a:lnTo>
                <a:close/>
                <a:moveTo>
                  <a:pt x="81" y="1021"/>
                </a:moveTo>
                <a:lnTo>
                  <a:pt x="81" y="1021"/>
                </a:lnTo>
                <a:cubicBezTo>
                  <a:pt x="81" y="81"/>
                  <a:pt x="81" y="81"/>
                  <a:pt x="81" y="81"/>
                </a:cubicBezTo>
                <a:cubicBezTo>
                  <a:pt x="542" y="81"/>
                  <a:pt x="542" y="81"/>
                  <a:pt x="542" y="81"/>
                </a:cubicBezTo>
                <a:cubicBezTo>
                  <a:pt x="542" y="307"/>
                  <a:pt x="542" y="307"/>
                  <a:pt x="542" y="307"/>
                </a:cubicBezTo>
                <a:cubicBezTo>
                  <a:pt x="542" y="326"/>
                  <a:pt x="560" y="343"/>
                  <a:pt x="578" y="343"/>
                </a:cubicBezTo>
                <a:cubicBezTo>
                  <a:pt x="822" y="343"/>
                  <a:pt x="822" y="343"/>
                  <a:pt x="822" y="343"/>
                </a:cubicBezTo>
                <a:lnTo>
                  <a:pt x="822" y="343"/>
                </a:lnTo>
                <a:cubicBezTo>
                  <a:pt x="822" y="1021"/>
                  <a:pt x="822" y="1021"/>
                  <a:pt x="822" y="1021"/>
                </a:cubicBezTo>
                <a:lnTo>
                  <a:pt x="81" y="10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7" name="Freeform 370"/>
          <p:cNvSpPr>
            <a:spLocks noChangeArrowheads="1"/>
          </p:cNvSpPr>
          <p:nvPr/>
        </p:nvSpPr>
        <p:spPr bwMode="auto">
          <a:xfrm>
            <a:off x="5790518" y="5857446"/>
            <a:ext cx="232065" cy="37574"/>
          </a:xfrm>
          <a:custGeom>
            <a:avLst/>
            <a:gdLst>
              <a:gd name="T0" fmla="*/ 415 w 461"/>
              <a:gd name="T1" fmla="*/ 0 h 73"/>
              <a:gd name="T2" fmla="*/ 415 w 461"/>
              <a:gd name="T3" fmla="*/ 0 h 73"/>
              <a:gd name="T4" fmla="*/ 36 w 461"/>
              <a:gd name="T5" fmla="*/ 0 h 73"/>
              <a:gd name="T6" fmla="*/ 0 w 461"/>
              <a:gd name="T7" fmla="*/ 36 h 73"/>
              <a:gd name="T8" fmla="*/ 36 w 461"/>
              <a:gd name="T9" fmla="*/ 72 h 73"/>
              <a:gd name="T10" fmla="*/ 415 w 461"/>
              <a:gd name="T11" fmla="*/ 72 h 73"/>
              <a:gd name="T12" fmla="*/ 460 w 461"/>
              <a:gd name="T13" fmla="*/ 36 h 73"/>
              <a:gd name="T14" fmla="*/ 415 w 461"/>
              <a:gd name="T15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1" h="73">
                <a:moveTo>
                  <a:pt x="415" y="0"/>
                </a:moveTo>
                <a:lnTo>
                  <a:pt x="415" y="0"/>
                </a:lnTo>
                <a:cubicBezTo>
                  <a:pt x="36" y="0"/>
                  <a:pt x="36" y="0"/>
                  <a:pt x="36" y="0"/>
                </a:cubicBezTo>
                <a:cubicBezTo>
                  <a:pt x="9" y="0"/>
                  <a:pt x="0" y="18"/>
                  <a:pt x="0" y="36"/>
                </a:cubicBezTo>
                <a:cubicBezTo>
                  <a:pt x="0" y="63"/>
                  <a:pt x="9" y="72"/>
                  <a:pt x="36" y="72"/>
                </a:cubicBezTo>
                <a:cubicBezTo>
                  <a:pt x="415" y="72"/>
                  <a:pt x="415" y="72"/>
                  <a:pt x="415" y="72"/>
                </a:cubicBezTo>
                <a:cubicBezTo>
                  <a:pt x="442" y="72"/>
                  <a:pt x="460" y="63"/>
                  <a:pt x="460" y="36"/>
                </a:cubicBezTo>
                <a:cubicBezTo>
                  <a:pt x="460" y="18"/>
                  <a:pt x="442" y="0"/>
                  <a:pt x="415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8" name="Freeform 371"/>
          <p:cNvSpPr>
            <a:spLocks noChangeArrowheads="1"/>
          </p:cNvSpPr>
          <p:nvPr/>
        </p:nvSpPr>
        <p:spPr bwMode="auto">
          <a:xfrm>
            <a:off x="5790518" y="5954693"/>
            <a:ext cx="232065" cy="41994"/>
          </a:xfrm>
          <a:custGeom>
            <a:avLst/>
            <a:gdLst>
              <a:gd name="T0" fmla="*/ 415 w 461"/>
              <a:gd name="T1" fmla="*/ 0 h 82"/>
              <a:gd name="T2" fmla="*/ 415 w 461"/>
              <a:gd name="T3" fmla="*/ 0 h 82"/>
              <a:gd name="T4" fmla="*/ 36 w 461"/>
              <a:gd name="T5" fmla="*/ 0 h 82"/>
              <a:gd name="T6" fmla="*/ 0 w 461"/>
              <a:gd name="T7" fmla="*/ 45 h 82"/>
              <a:gd name="T8" fmla="*/ 36 w 461"/>
              <a:gd name="T9" fmla="*/ 81 h 82"/>
              <a:gd name="T10" fmla="*/ 415 w 461"/>
              <a:gd name="T11" fmla="*/ 81 h 82"/>
              <a:gd name="T12" fmla="*/ 460 w 461"/>
              <a:gd name="T13" fmla="*/ 45 h 82"/>
              <a:gd name="T14" fmla="*/ 415 w 461"/>
              <a:gd name="T15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1" h="82">
                <a:moveTo>
                  <a:pt x="415" y="0"/>
                </a:moveTo>
                <a:lnTo>
                  <a:pt x="415" y="0"/>
                </a:lnTo>
                <a:cubicBezTo>
                  <a:pt x="36" y="0"/>
                  <a:pt x="36" y="0"/>
                  <a:pt x="36" y="0"/>
                </a:cubicBezTo>
                <a:cubicBezTo>
                  <a:pt x="9" y="0"/>
                  <a:pt x="0" y="18"/>
                  <a:pt x="0" y="45"/>
                </a:cubicBezTo>
                <a:cubicBezTo>
                  <a:pt x="0" y="63"/>
                  <a:pt x="9" y="81"/>
                  <a:pt x="36" y="81"/>
                </a:cubicBezTo>
                <a:cubicBezTo>
                  <a:pt x="415" y="81"/>
                  <a:pt x="415" y="81"/>
                  <a:pt x="415" y="81"/>
                </a:cubicBezTo>
                <a:cubicBezTo>
                  <a:pt x="442" y="81"/>
                  <a:pt x="460" y="63"/>
                  <a:pt x="460" y="45"/>
                </a:cubicBezTo>
                <a:cubicBezTo>
                  <a:pt x="460" y="18"/>
                  <a:pt x="442" y="0"/>
                  <a:pt x="415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9" name="Freeform 372"/>
          <p:cNvSpPr>
            <a:spLocks noChangeArrowheads="1"/>
          </p:cNvSpPr>
          <p:nvPr/>
        </p:nvSpPr>
        <p:spPr bwMode="auto">
          <a:xfrm>
            <a:off x="5790518" y="6051940"/>
            <a:ext cx="232065" cy="37574"/>
          </a:xfrm>
          <a:custGeom>
            <a:avLst/>
            <a:gdLst>
              <a:gd name="T0" fmla="*/ 415 w 461"/>
              <a:gd name="T1" fmla="*/ 0 h 74"/>
              <a:gd name="T2" fmla="*/ 415 w 461"/>
              <a:gd name="T3" fmla="*/ 0 h 74"/>
              <a:gd name="T4" fmla="*/ 36 w 461"/>
              <a:gd name="T5" fmla="*/ 0 h 74"/>
              <a:gd name="T6" fmla="*/ 0 w 461"/>
              <a:gd name="T7" fmla="*/ 37 h 74"/>
              <a:gd name="T8" fmla="*/ 36 w 461"/>
              <a:gd name="T9" fmla="*/ 73 h 74"/>
              <a:gd name="T10" fmla="*/ 415 w 461"/>
              <a:gd name="T11" fmla="*/ 73 h 74"/>
              <a:gd name="T12" fmla="*/ 460 w 461"/>
              <a:gd name="T13" fmla="*/ 37 h 74"/>
              <a:gd name="T14" fmla="*/ 415 w 461"/>
              <a:gd name="T15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1" h="74">
                <a:moveTo>
                  <a:pt x="415" y="0"/>
                </a:moveTo>
                <a:lnTo>
                  <a:pt x="415" y="0"/>
                </a:lnTo>
                <a:cubicBezTo>
                  <a:pt x="36" y="0"/>
                  <a:pt x="36" y="0"/>
                  <a:pt x="36" y="0"/>
                </a:cubicBezTo>
                <a:cubicBezTo>
                  <a:pt x="9" y="0"/>
                  <a:pt x="0" y="18"/>
                  <a:pt x="0" y="37"/>
                </a:cubicBezTo>
                <a:cubicBezTo>
                  <a:pt x="0" y="55"/>
                  <a:pt x="9" y="73"/>
                  <a:pt x="36" y="73"/>
                </a:cubicBezTo>
                <a:cubicBezTo>
                  <a:pt x="415" y="73"/>
                  <a:pt x="415" y="73"/>
                  <a:pt x="415" y="73"/>
                </a:cubicBezTo>
                <a:cubicBezTo>
                  <a:pt x="442" y="73"/>
                  <a:pt x="460" y="55"/>
                  <a:pt x="460" y="37"/>
                </a:cubicBezTo>
                <a:cubicBezTo>
                  <a:pt x="460" y="18"/>
                  <a:pt x="442" y="0"/>
                  <a:pt x="415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" name="Freeform 373"/>
          <p:cNvSpPr>
            <a:spLocks noChangeArrowheads="1"/>
          </p:cNvSpPr>
          <p:nvPr/>
        </p:nvSpPr>
        <p:spPr bwMode="auto">
          <a:xfrm>
            <a:off x="6230336" y="2626204"/>
            <a:ext cx="581270" cy="475184"/>
          </a:xfrm>
          <a:custGeom>
            <a:avLst/>
            <a:gdLst>
              <a:gd name="T0" fmla="*/ 1048 w 1158"/>
              <a:gd name="T1" fmla="*/ 108 h 950"/>
              <a:gd name="T2" fmla="*/ 1048 w 1158"/>
              <a:gd name="T3" fmla="*/ 108 h 950"/>
              <a:gd name="T4" fmla="*/ 786 w 1158"/>
              <a:gd name="T5" fmla="*/ 0 h 950"/>
              <a:gd name="T6" fmla="*/ 361 w 1158"/>
              <a:gd name="T7" fmla="*/ 0 h 950"/>
              <a:gd name="T8" fmla="*/ 108 w 1158"/>
              <a:gd name="T9" fmla="*/ 108 h 950"/>
              <a:gd name="T10" fmla="*/ 0 w 1158"/>
              <a:gd name="T11" fmla="*/ 370 h 950"/>
              <a:gd name="T12" fmla="*/ 45 w 1158"/>
              <a:gd name="T13" fmla="*/ 560 h 950"/>
              <a:gd name="T14" fmla="*/ 154 w 1158"/>
              <a:gd name="T15" fmla="*/ 677 h 950"/>
              <a:gd name="T16" fmla="*/ 117 w 1158"/>
              <a:gd name="T17" fmla="*/ 912 h 950"/>
              <a:gd name="T18" fmla="*/ 126 w 1158"/>
              <a:gd name="T19" fmla="*/ 940 h 950"/>
              <a:gd name="T20" fmla="*/ 154 w 1158"/>
              <a:gd name="T21" fmla="*/ 949 h 950"/>
              <a:gd name="T22" fmla="*/ 163 w 1158"/>
              <a:gd name="T23" fmla="*/ 949 h 950"/>
              <a:gd name="T24" fmla="*/ 542 w 1158"/>
              <a:gd name="T25" fmla="*/ 795 h 950"/>
              <a:gd name="T26" fmla="*/ 786 w 1158"/>
              <a:gd name="T27" fmla="*/ 741 h 950"/>
              <a:gd name="T28" fmla="*/ 1048 w 1158"/>
              <a:gd name="T29" fmla="*/ 632 h 950"/>
              <a:gd name="T30" fmla="*/ 1157 w 1158"/>
              <a:gd name="T31" fmla="*/ 370 h 950"/>
              <a:gd name="T32" fmla="*/ 1048 w 1158"/>
              <a:gd name="T33" fmla="*/ 108 h 950"/>
              <a:gd name="T34" fmla="*/ 994 w 1158"/>
              <a:gd name="T35" fmla="*/ 578 h 950"/>
              <a:gd name="T36" fmla="*/ 994 w 1158"/>
              <a:gd name="T37" fmla="*/ 578 h 950"/>
              <a:gd name="T38" fmla="*/ 786 w 1158"/>
              <a:gd name="T39" fmla="*/ 668 h 950"/>
              <a:gd name="T40" fmla="*/ 506 w 1158"/>
              <a:gd name="T41" fmla="*/ 723 h 950"/>
              <a:gd name="T42" fmla="*/ 199 w 1158"/>
              <a:gd name="T43" fmla="*/ 858 h 950"/>
              <a:gd name="T44" fmla="*/ 235 w 1158"/>
              <a:gd name="T45" fmla="*/ 659 h 950"/>
              <a:gd name="T46" fmla="*/ 217 w 1158"/>
              <a:gd name="T47" fmla="*/ 623 h 950"/>
              <a:gd name="T48" fmla="*/ 217 w 1158"/>
              <a:gd name="T49" fmla="*/ 623 h 950"/>
              <a:gd name="T50" fmla="*/ 108 w 1158"/>
              <a:gd name="T51" fmla="*/ 515 h 950"/>
              <a:gd name="T52" fmla="*/ 72 w 1158"/>
              <a:gd name="T53" fmla="*/ 370 h 950"/>
              <a:gd name="T54" fmla="*/ 154 w 1158"/>
              <a:gd name="T55" fmla="*/ 162 h 950"/>
              <a:gd name="T56" fmla="*/ 361 w 1158"/>
              <a:gd name="T57" fmla="*/ 81 h 950"/>
              <a:gd name="T58" fmla="*/ 786 w 1158"/>
              <a:gd name="T59" fmla="*/ 81 h 950"/>
              <a:gd name="T60" fmla="*/ 994 w 1158"/>
              <a:gd name="T61" fmla="*/ 162 h 950"/>
              <a:gd name="T62" fmla="*/ 1075 w 1158"/>
              <a:gd name="T63" fmla="*/ 370 h 950"/>
              <a:gd name="T64" fmla="*/ 1075 w 1158"/>
              <a:gd name="T65" fmla="*/ 370 h 950"/>
              <a:gd name="T66" fmla="*/ 994 w 1158"/>
              <a:gd name="T67" fmla="*/ 578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58" h="950">
                <a:moveTo>
                  <a:pt x="1048" y="108"/>
                </a:moveTo>
                <a:lnTo>
                  <a:pt x="1048" y="108"/>
                </a:lnTo>
                <a:cubicBezTo>
                  <a:pt x="976" y="45"/>
                  <a:pt x="885" y="0"/>
                  <a:pt x="786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271" y="0"/>
                  <a:pt x="172" y="45"/>
                  <a:pt x="108" y="108"/>
                </a:cubicBezTo>
                <a:cubicBezTo>
                  <a:pt x="36" y="181"/>
                  <a:pt x="0" y="271"/>
                  <a:pt x="0" y="370"/>
                </a:cubicBezTo>
                <a:cubicBezTo>
                  <a:pt x="0" y="434"/>
                  <a:pt x="18" y="497"/>
                  <a:pt x="45" y="560"/>
                </a:cubicBezTo>
                <a:cubicBezTo>
                  <a:pt x="72" y="605"/>
                  <a:pt x="108" y="641"/>
                  <a:pt x="154" y="677"/>
                </a:cubicBezTo>
                <a:cubicBezTo>
                  <a:pt x="126" y="804"/>
                  <a:pt x="117" y="903"/>
                  <a:pt x="117" y="912"/>
                </a:cubicBezTo>
                <a:cubicBezTo>
                  <a:pt x="108" y="921"/>
                  <a:pt x="117" y="940"/>
                  <a:pt x="126" y="940"/>
                </a:cubicBezTo>
                <a:cubicBezTo>
                  <a:pt x="136" y="949"/>
                  <a:pt x="145" y="949"/>
                  <a:pt x="154" y="949"/>
                </a:cubicBezTo>
                <a:lnTo>
                  <a:pt x="163" y="949"/>
                </a:lnTo>
                <a:cubicBezTo>
                  <a:pt x="172" y="949"/>
                  <a:pt x="361" y="876"/>
                  <a:pt x="542" y="795"/>
                </a:cubicBezTo>
                <a:cubicBezTo>
                  <a:pt x="614" y="759"/>
                  <a:pt x="705" y="741"/>
                  <a:pt x="786" y="741"/>
                </a:cubicBezTo>
                <a:cubicBezTo>
                  <a:pt x="885" y="741"/>
                  <a:pt x="976" y="705"/>
                  <a:pt x="1048" y="632"/>
                </a:cubicBezTo>
                <a:cubicBezTo>
                  <a:pt x="1112" y="560"/>
                  <a:pt x="1157" y="470"/>
                  <a:pt x="1157" y="370"/>
                </a:cubicBezTo>
                <a:cubicBezTo>
                  <a:pt x="1157" y="271"/>
                  <a:pt x="1112" y="181"/>
                  <a:pt x="1048" y="108"/>
                </a:cubicBezTo>
                <a:close/>
                <a:moveTo>
                  <a:pt x="994" y="578"/>
                </a:moveTo>
                <a:lnTo>
                  <a:pt x="994" y="578"/>
                </a:lnTo>
                <a:cubicBezTo>
                  <a:pt x="940" y="632"/>
                  <a:pt x="867" y="668"/>
                  <a:pt x="786" y="668"/>
                </a:cubicBezTo>
                <a:cubicBezTo>
                  <a:pt x="687" y="668"/>
                  <a:pt x="596" y="687"/>
                  <a:pt x="506" y="723"/>
                </a:cubicBezTo>
                <a:cubicBezTo>
                  <a:pt x="389" y="786"/>
                  <a:pt x="271" y="831"/>
                  <a:pt x="199" y="858"/>
                </a:cubicBezTo>
                <a:cubicBezTo>
                  <a:pt x="208" y="813"/>
                  <a:pt x="217" y="741"/>
                  <a:pt x="235" y="659"/>
                </a:cubicBezTo>
                <a:cubicBezTo>
                  <a:pt x="235" y="650"/>
                  <a:pt x="226" y="632"/>
                  <a:pt x="217" y="623"/>
                </a:cubicBezTo>
                <a:lnTo>
                  <a:pt x="217" y="623"/>
                </a:lnTo>
                <a:cubicBezTo>
                  <a:pt x="172" y="596"/>
                  <a:pt x="136" y="560"/>
                  <a:pt x="108" y="515"/>
                </a:cubicBezTo>
                <a:cubicBezTo>
                  <a:pt x="81" y="470"/>
                  <a:pt x="72" y="424"/>
                  <a:pt x="72" y="370"/>
                </a:cubicBezTo>
                <a:cubicBezTo>
                  <a:pt x="72" y="289"/>
                  <a:pt x="100" y="217"/>
                  <a:pt x="154" y="162"/>
                </a:cubicBezTo>
                <a:cubicBezTo>
                  <a:pt x="217" y="108"/>
                  <a:pt x="289" y="81"/>
                  <a:pt x="361" y="81"/>
                </a:cubicBezTo>
                <a:cubicBezTo>
                  <a:pt x="786" y="81"/>
                  <a:pt x="786" y="81"/>
                  <a:pt x="786" y="81"/>
                </a:cubicBezTo>
                <a:cubicBezTo>
                  <a:pt x="859" y="81"/>
                  <a:pt x="940" y="108"/>
                  <a:pt x="994" y="162"/>
                </a:cubicBezTo>
                <a:cubicBezTo>
                  <a:pt x="1048" y="226"/>
                  <a:pt x="1075" y="298"/>
                  <a:pt x="1075" y="370"/>
                </a:cubicBezTo>
                <a:lnTo>
                  <a:pt x="1075" y="370"/>
                </a:lnTo>
                <a:cubicBezTo>
                  <a:pt x="1075" y="452"/>
                  <a:pt x="1048" y="524"/>
                  <a:pt x="994" y="5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2" name="Freeform 374"/>
          <p:cNvSpPr>
            <a:spLocks noChangeArrowheads="1"/>
          </p:cNvSpPr>
          <p:nvPr/>
        </p:nvSpPr>
        <p:spPr bwMode="auto">
          <a:xfrm>
            <a:off x="6637004" y="2765445"/>
            <a:ext cx="77356" cy="77354"/>
          </a:xfrm>
          <a:custGeom>
            <a:avLst/>
            <a:gdLst>
              <a:gd name="T0" fmla="*/ 82 w 155"/>
              <a:gd name="T1" fmla="*/ 0 h 155"/>
              <a:gd name="T2" fmla="*/ 82 w 155"/>
              <a:gd name="T3" fmla="*/ 0 h 155"/>
              <a:gd name="T4" fmla="*/ 0 w 155"/>
              <a:gd name="T5" fmla="*/ 81 h 155"/>
              <a:gd name="T6" fmla="*/ 82 w 155"/>
              <a:gd name="T7" fmla="*/ 154 h 155"/>
              <a:gd name="T8" fmla="*/ 154 w 155"/>
              <a:gd name="T9" fmla="*/ 81 h 155"/>
              <a:gd name="T10" fmla="*/ 82 w 155"/>
              <a:gd name="T11" fmla="*/ 0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5" h="155">
                <a:moveTo>
                  <a:pt x="82" y="0"/>
                </a:moveTo>
                <a:lnTo>
                  <a:pt x="82" y="0"/>
                </a:lnTo>
                <a:cubicBezTo>
                  <a:pt x="36" y="0"/>
                  <a:pt x="0" y="36"/>
                  <a:pt x="0" y="81"/>
                </a:cubicBezTo>
                <a:cubicBezTo>
                  <a:pt x="0" y="126"/>
                  <a:pt x="36" y="154"/>
                  <a:pt x="82" y="154"/>
                </a:cubicBezTo>
                <a:cubicBezTo>
                  <a:pt x="118" y="154"/>
                  <a:pt x="154" y="126"/>
                  <a:pt x="154" y="81"/>
                </a:cubicBezTo>
                <a:cubicBezTo>
                  <a:pt x="154" y="36"/>
                  <a:pt x="118" y="0"/>
                  <a:pt x="82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3" name="Freeform 375"/>
          <p:cNvSpPr>
            <a:spLocks noChangeArrowheads="1"/>
          </p:cNvSpPr>
          <p:nvPr/>
        </p:nvSpPr>
        <p:spPr bwMode="auto">
          <a:xfrm>
            <a:off x="6482294" y="2769866"/>
            <a:ext cx="77356" cy="77354"/>
          </a:xfrm>
          <a:custGeom>
            <a:avLst/>
            <a:gdLst>
              <a:gd name="T0" fmla="*/ 72 w 155"/>
              <a:gd name="T1" fmla="*/ 0 h 155"/>
              <a:gd name="T2" fmla="*/ 72 w 155"/>
              <a:gd name="T3" fmla="*/ 0 h 155"/>
              <a:gd name="T4" fmla="*/ 0 w 155"/>
              <a:gd name="T5" fmla="*/ 72 h 155"/>
              <a:gd name="T6" fmla="*/ 72 w 155"/>
              <a:gd name="T7" fmla="*/ 154 h 155"/>
              <a:gd name="T8" fmla="*/ 154 w 155"/>
              <a:gd name="T9" fmla="*/ 72 h 155"/>
              <a:gd name="T10" fmla="*/ 72 w 155"/>
              <a:gd name="T11" fmla="*/ 0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5" h="155">
                <a:moveTo>
                  <a:pt x="72" y="0"/>
                </a:moveTo>
                <a:lnTo>
                  <a:pt x="72" y="0"/>
                </a:lnTo>
                <a:cubicBezTo>
                  <a:pt x="36" y="0"/>
                  <a:pt x="0" y="27"/>
                  <a:pt x="0" y="72"/>
                </a:cubicBezTo>
                <a:cubicBezTo>
                  <a:pt x="0" y="117"/>
                  <a:pt x="36" y="154"/>
                  <a:pt x="72" y="154"/>
                </a:cubicBezTo>
                <a:cubicBezTo>
                  <a:pt x="117" y="154"/>
                  <a:pt x="154" y="117"/>
                  <a:pt x="154" y="72"/>
                </a:cubicBezTo>
                <a:cubicBezTo>
                  <a:pt x="154" y="27"/>
                  <a:pt x="117" y="0"/>
                  <a:pt x="72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4" name="Freeform 376"/>
          <p:cNvSpPr>
            <a:spLocks noChangeArrowheads="1"/>
          </p:cNvSpPr>
          <p:nvPr/>
        </p:nvSpPr>
        <p:spPr bwMode="auto">
          <a:xfrm>
            <a:off x="6329794" y="2765445"/>
            <a:ext cx="77354" cy="77354"/>
          </a:xfrm>
          <a:custGeom>
            <a:avLst/>
            <a:gdLst>
              <a:gd name="T0" fmla="*/ 72 w 155"/>
              <a:gd name="T1" fmla="*/ 0 h 155"/>
              <a:gd name="T2" fmla="*/ 72 w 155"/>
              <a:gd name="T3" fmla="*/ 0 h 155"/>
              <a:gd name="T4" fmla="*/ 0 w 155"/>
              <a:gd name="T5" fmla="*/ 81 h 155"/>
              <a:gd name="T6" fmla="*/ 72 w 155"/>
              <a:gd name="T7" fmla="*/ 154 h 155"/>
              <a:gd name="T8" fmla="*/ 154 w 155"/>
              <a:gd name="T9" fmla="*/ 81 h 155"/>
              <a:gd name="T10" fmla="*/ 72 w 155"/>
              <a:gd name="T11" fmla="*/ 0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5" h="155">
                <a:moveTo>
                  <a:pt x="72" y="0"/>
                </a:moveTo>
                <a:lnTo>
                  <a:pt x="72" y="0"/>
                </a:lnTo>
                <a:cubicBezTo>
                  <a:pt x="36" y="0"/>
                  <a:pt x="0" y="36"/>
                  <a:pt x="0" y="81"/>
                </a:cubicBezTo>
                <a:cubicBezTo>
                  <a:pt x="0" y="126"/>
                  <a:pt x="36" y="154"/>
                  <a:pt x="72" y="154"/>
                </a:cubicBezTo>
                <a:cubicBezTo>
                  <a:pt x="117" y="154"/>
                  <a:pt x="154" y="126"/>
                  <a:pt x="154" y="81"/>
                </a:cubicBezTo>
                <a:cubicBezTo>
                  <a:pt x="154" y="36"/>
                  <a:pt x="117" y="0"/>
                  <a:pt x="72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5" name="Freeform 377"/>
          <p:cNvSpPr>
            <a:spLocks noChangeArrowheads="1"/>
          </p:cNvSpPr>
          <p:nvPr/>
        </p:nvSpPr>
        <p:spPr bwMode="auto">
          <a:xfrm>
            <a:off x="5070008" y="2643886"/>
            <a:ext cx="218804" cy="218806"/>
          </a:xfrm>
          <a:custGeom>
            <a:avLst/>
            <a:gdLst>
              <a:gd name="T0" fmla="*/ 217 w 435"/>
              <a:gd name="T1" fmla="*/ 434 h 435"/>
              <a:gd name="T2" fmla="*/ 217 w 435"/>
              <a:gd name="T3" fmla="*/ 434 h 435"/>
              <a:gd name="T4" fmla="*/ 0 w 435"/>
              <a:gd name="T5" fmla="*/ 217 h 435"/>
              <a:gd name="T6" fmla="*/ 217 w 435"/>
              <a:gd name="T7" fmla="*/ 0 h 435"/>
              <a:gd name="T8" fmla="*/ 434 w 435"/>
              <a:gd name="T9" fmla="*/ 217 h 435"/>
              <a:gd name="T10" fmla="*/ 217 w 435"/>
              <a:gd name="T11" fmla="*/ 434 h 435"/>
              <a:gd name="T12" fmla="*/ 217 w 435"/>
              <a:gd name="T13" fmla="*/ 81 h 435"/>
              <a:gd name="T14" fmla="*/ 217 w 435"/>
              <a:gd name="T15" fmla="*/ 81 h 435"/>
              <a:gd name="T16" fmla="*/ 81 w 435"/>
              <a:gd name="T17" fmla="*/ 217 h 435"/>
              <a:gd name="T18" fmla="*/ 217 w 435"/>
              <a:gd name="T19" fmla="*/ 361 h 435"/>
              <a:gd name="T20" fmla="*/ 352 w 435"/>
              <a:gd name="T21" fmla="*/ 217 h 435"/>
              <a:gd name="T22" fmla="*/ 217 w 435"/>
              <a:gd name="T23" fmla="*/ 81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5" h="435">
                <a:moveTo>
                  <a:pt x="217" y="434"/>
                </a:moveTo>
                <a:lnTo>
                  <a:pt x="217" y="434"/>
                </a:lnTo>
                <a:cubicBezTo>
                  <a:pt x="99" y="434"/>
                  <a:pt x="0" y="334"/>
                  <a:pt x="0" y="217"/>
                </a:cubicBezTo>
                <a:cubicBezTo>
                  <a:pt x="0" y="99"/>
                  <a:pt x="99" y="0"/>
                  <a:pt x="217" y="0"/>
                </a:cubicBezTo>
                <a:cubicBezTo>
                  <a:pt x="334" y="0"/>
                  <a:pt x="434" y="99"/>
                  <a:pt x="434" y="217"/>
                </a:cubicBezTo>
                <a:cubicBezTo>
                  <a:pt x="434" y="334"/>
                  <a:pt x="334" y="434"/>
                  <a:pt x="217" y="434"/>
                </a:cubicBezTo>
                <a:close/>
                <a:moveTo>
                  <a:pt x="217" y="81"/>
                </a:moveTo>
                <a:lnTo>
                  <a:pt x="217" y="81"/>
                </a:lnTo>
                <a:cubicBezTo>
                  <a:pt x="144" y="81"/>
                  <a:pt x="81" y="145"/>
                  <a:pt x="81" y="217"/>
                </a:cubicBezTo>
                <a:cubicBezTo>
                  <a:pt x="81" y="298"/>
                  <a:pt x="144" y="361"/>
                  <a:pt x="217" y="361"/>
                </a:cubicBezTo>
                <a:cubicBezTo>
                  <a:pt x="298" y="361"/>
                  <a:pt x="352" y="298"/>
                  <a:pt x="352" y="217"/>
                </a:cubicBezTo>
                <a:cubicBezTo>
                  <a:pt x="352" y="145"/>
                  <a:pt x="298" y="81"/>
                  <a:pt x="217" y="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6" name="Freeform 378"/>
          <p:cNvSpPr>
            <a:spLocks noChangeArrowheads="1"/>
          </p:cNvSpPr>
          <p:nvPr/>
        </p:nvSpPr>
        <p:spPr bwMode="auto">
          <a:xfrm>
            <a:off x="4997072" y="2880373"/>
            <a:ext cx="362465" cy="203334"/>
          </a:xfrm>
          <a:custGeom>
            <a:avLst/>
            <a:gdLst>
              <a:gd name="T0" fmla="*/ 687 w 724"/>
              <a:gd name="T1" fmla="*/ 406 h 407"/>
              <a:gd name="T2" fmla="*/ 687 w 724"/>
              <a:gd name="T3" fmla="*/ 406 h 407"/>
              <a:gd name="T4" fmla="*/ 36 w 724"/>
              <a:gd name="T5" fmla="*/ 406 h 407"/>
              <a:gd name="T6" fmla="*/ 0 w 724"/>
              <a:gd name="T7" fmla="*/ 370 h 407"/>
              <a:gd name="T8" fmla="*/ 0 w 724"/>
              <a:gd name="T9" fmla="*/ 217 h 407"/>
              <a:gd name="T10" fmla="*/ 64 w 724"/>
              <a:gd name="T11" fmla="*/ 90 h 407"/>
              <a:gd name="T12" fmla="*/ 362 w 724"/>
              <a:gd name="T13" fmla="*/ 0 h 407"/>
              <a:gd name="T14" fmla="*/ 660 w 724"/>
              <a:gd name="T15" fmla="*/ 90 h 407"/>
              <a:gd name="T16" fmla="*/ 723 w 724"/>
              <a:gd name="T17" fmla="*/ 217 h 407"/>
              <a:gd name="T18" fmla="*/ 723 w 724"/>
              <a:gd name="T19" fmla="*/ 370 h 407"/>
              <a:gd name="T20" fmla="*/ 687 w 724"/>
              <a:gd name="T21" fmla="*/ 406 h 407"/>
              <a:gd name="T22" fmla="*/ 73 w 724"/>
              <a:gd name="T23" fmla="*/ 334 h 407"/>
              <a:gd name="T24" fmla="*/ 73 w 724"/>
              <a:gd name="T25" fmla="*/ 334 h 407"/>
              <a:gd name="T26" fmla="*/ 651 w 724"/>
              <a:gd name="T27" fmla="*/ 334 h 407"/>
              <a:gd name="T28" fmla="*/ 651 w 724"/>
              <a:gd name="T29" fmla="*/ 217 h 407"/>
              <a:gd name="T30" fmla="*/ 615 w 724"/>
              <a:gd name="T31" fmla="*/ 153 h 407"/>
              <a:gd name="T32" fmla="*/ 362 w 724"/>
              <a:gd name="T33" fmla="*/ 72 h 407"/>
              <a:gd name="T34" fmla="*/ 109 w 724"/>
              <a:gd name="T35" fmla="*/ 153 h 407"/>
              <a:gd name="T36" fmla="*/ 73 w 724"/>
              <a:gd name="T37" fmla="*/ 217 h 407"/>
              <a:gd name="T38" fmla="*/ 73 w 724"/>
              <a:gd name="T39" fmla="*/ 334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4" h="407">
                <a:moveTo>
                  <a:pt x="687" y="406"/>
                </a:moveTo>
                <a:lnTo>
                  <a:pt x="687" y="406"/>
                </a:lnTo>
                <a:cubicBezTo>
                  <a:pt x="36" y="406"/>
                  <a:pt x="36" y="406"/>
                  <a:pt x="36" y="406"/>
                </a:cubicBezTo>
                <a:cubicBezTo>
                  <a:pt x="18" y="406"/>
                  <a:pt x="0" y="388"/>
                  <a:pt x="0" y="370"/>
                </a:cubicBezTo>
                <a:cubicBezTo>
                  <a:pt x="0" y="217"/>
                  <a:pt x="0" y="217"/>
                  <a:pt x="0" y="217"/>
                </a:cubicBezTo>
                <a:cubicBezTo>
                  <a:pt x="0" y="171"/>
                  <a:pt x="27" y="117"/>
                  <a:pt x="64" y="90"/>
                </a:cubicBezTo>
                <a:cubicBezTo>
                  <a:pt x="154" y="36"/>
                  <a:pt x="253" y="0"/>
                  <a:pt x="362" y="0"/>
                </a:cubicBezTo>
                <a:cubicBezTo>
                  <a:pt x="470" y="0"/>
                  <a:pt x="579" y="36"/>
                  <a:pt x="660" y="90"/>
                </a:cubicBezTo>
                <a:cubicBezTo>
                  <a:pt x="696" y="117"/>
                  <a:pt x="723" y="171"/>
                  <a:pt x="723" y="217"/>
                </a:cubicBezTo>
                <a:cubicBezTo>
                  <a:pt x="723" y="262"/>
                  <a:pt x="723" y="325"/>
                  <a:pt x="723" y="370"/>
                </a:cubicBezTo>
                <a:cubicBezTo>
                  <a:pt x="723" y="388"/>
                  <a:pt x="705" y="406"/>
                  <a:pt x="687" y="406"/>
                </a:cubicBezTo>
                <a:close/>
                <a:moveTo>
                  <a:pt x="73" y="334"/>
                </a:moveTo>
                <a:lnTo>
                  <a:pt x="73" y="334"/>
                </a:lnTo>
                <a:cubicBezTo>
                  <a:pt x="651" y="334"/>
                  <a:pt x="651" y="334"/>
                  <a:pt x="651" y="334"/>
                </a:cubicBezTo>
                <a:cubicBezTo>
                  <a:pt x="651" y="289"/>
                  <a:pt x="651" y="253"/>
                  <a:pt x="651" y="217"/>
                </a:cubicBezTo>
                <a:cubicBezTo>
                  <a:pt x="651" y="190"/>
                  <a:pt x="633" y="171"/>
                  <a:pt x="615" y="153"/>
                </a:cubicBezTo>
                <a:cubicBezTo>
                  <a:pt x="542" y="108"/>
                  <a:pt x="452" y="72"/>
                  <a:pt x="362" y="72"/>
                </a:cubicBezTo>
                <a:cubicBezTo>
                  <a:pt x="271" y="72"/>
                  <a:pt x="181" y="99"/>
                  <a:pt x="109" y="153"/>
                </a:cubicBezTo>
                <a:cubicBezTo>
                  <a:pt x="91" y="171"/>
                  <a:pt x="73" y="190"/>
                  <a:pt x="73" y="217"/>
                </a:cubicBezTo>
                <a:lnTo>
                  <a:pt x="73" y="3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7" name="Freeform 379"/>
          <p:cNvSpPr>
            <a:spLocks noChangeArrowheads="1"/>
          </p:cNvSpPr>
          <p:nvPr/>
        </p:nvSpPr>
        <p:spPr bwMode="auto">
          <a:xfrm>
            <a:off x="5319754" y="2683668"/>
            <a:ext cx="181232" cy="176812"/>
          </a:xfrm>
          <a:custGeom>
            <a:avLst/>
            <a:gdLst>
              <a:gd name="T0" fmla="*/ 181 w 362"/>
              <a:gd name="T1" fmla="*/ 353 h 354"/>
              <a:gd name="T2" fmla="*/ 181 w 362"/>
              <a:gd name="T3" fmla="*/ 353 h 354"/>
              <a:gd name="T4" fmla="*/ 0 w 362"/>
              <a:gd name="T5" fmla="*/ 181 h 354"/>
              <a:gd name="T6" fmla="*/ 181 w 362"/>
              <a:gd name="T7" fmla="*/ 0 h 354"/>
              <a:gd name="T8" fmla="*/ 361 w 362"/>
              <a:gd name="T9" fmla="*/ 181 h 354"/>
              <a:gd name="T10" fmla="*/ 181 w 362"/>
              <a:gd name="T11" fmla="*/ 353 h 354"/>
              <a:gd name="T12" fmla="*/ 181 w 362"/>
              <a:gd name="T13" fmla="*/ 73 h 354"/>
              <a:gd name="T14" fmla="*/ 181 w 362"/>
              <a:gd name="T15" fmla="*/ 73 h 354"/>
              <a:gd name="T16" fmla="*/ 72 w 362"/>
              <a:gd name="T17" fmla="*/ 181 h 354"/>
              <a:gd name="T18" fmla="*/ 181 w 362"/>
              <a:gd name="T19" fmla="*/ 280 h 354"/>
              <a:gd name="T20" fmla="*/ 280 w 362"/>
              <a:gd name="T21" fmla="*/ 181 h 354"/>
              <a:gd name="T22" fmla="*/ 181 w 362"/>
              <a:gd name="T23" fmla="*/ 73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62" h="354">
                <a:moveTo>
                  <a:pt x="181" y="353"/>
                </a:moveTo>
                <a:lnTo>
                  <a:pt x="181" y="353"/>
                </a:lnTo>
                <a:cubicBezTo>
                  <a:pt x="81" y="353"/>
                  <a:pt x="0" y="280"/>
                  <a:pt x="0" y="181"/>
                </a:cubicBezTo>
                <a:cubicBezTo>
                  <a:pt x="0" y="82"/>
                  <a:pt x="81" y="0"/>
                  <a:pt x="181" y="0"/>
                </a:cubicBezTo>
                <a:cubicBezTo>
                  <a:pt x="280" y="0"/>
                  <a:pt x="361" y="82"/>
                  <a:pt x="361" y="181"/>
                </a:cubicBezTo>
                <a:cubicBezTo>
                  <a:pt x="361" y="280"/>
                  <a:pt x="280" y="353"/>
                  <a:pt x="181" y="353"/>
                </a:cubicBezTo>
                <a:close/>
                <a:moveTo>
                  <a:pt x="181" y="73"/>
                </a:moveTo>
                <a:lnTo>
                  <a:pt x="181" y="73"/>
                </a:lnTo>
                <a:cubicBezTo>
                  <a:pt x="117" y="73"/>
                  <a:pt x="72" y="118"/>
                  <a:pt x="72" y="181"/>
                </a:cubicBezTo>
                <a:cubicBezTo>
                  <a:pt x="72" y="235"/>
                  <a:pt x="117" y="280"/>
                  <a:pt x="181" y="280"/>
                </a:cubicBezTo>
                <a:cubicBezTo>
                  <a:pt x="235" y="280"/>
                  <a:pt x="280" y="235"/>
                  <a:pt x="280" y="181"/>
                </a:cubicBezTo>
                <a:cubicBezTo>
                  <a:pt x="280" y="118"/>
                  <a:pt x="235" y="73"/>
                  <a:pt x="181" y="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8" name="Freeform 380"/>
          <p:cNvSpPr>
            <a:spLocks noChangeArrowheads="1"/>
          </p:cNvSpPr>
          <p:nvPr/>
        </p:nvSpPr>
        <p:spPr bwMode="auto">
          <a:xfrm>
            <a:off x="5341856" y="2889214"/>
            <a:ext cx="236487" cy="185652"/>
          </a:xfrm>
          <a:custGeom>
            <a:avLst/>
            <a:gdLst>
              <a:gd name="T0" fmla="*/ 425 w 471"/>
              <a:gd name="T1" fmla="*/ 370 h 371"/>
              <a:gd name="T2" fmla="*/ 425 w 471"/>
              <a:gd name="T3" fmla="*/ 370 h 371"/>
              <a:gd name="T4" fmla="*/ 145 w 471"/>
              <a:gd name="T5" fmla="*/ 370 h 371"/>
              <a:gd name="T6" fmla="*/ 108 w 471"/>
              <a:gd name="T7" fmla="*/ 334 h 371"/>
              <a:gd name="T8" fmla="*/ 145 w 471"/>
              <a:gd name="T9" fmla="*/ 298 h 371"/>
              <a:gd name="T10" fmla="*/ 389 w 471"/>
              <a:gd name="T11" fmla="*/ 298 h 371"/>
              <a:gd name="T12" fmla="*/ 389 w 471"/>
              <a:gd name="T13" fmla="*/ 199 h 371"/>
              <a:gd name="T14" fmla="*/ 361 w 471"/>
              <a:gd name="T15" fmla="*/ 144 h 371"/>
              <a:gd name="T16" fmla="*/ 136 w 471"/>
              <a:gd name="T17" fmla="*/ 81 h 371"/>
              <a:gd name="T18" fmla="*/ 54 w 471"/>
              <a:gd name="T19" fmla="*/ 81 h 371"/>
              <a:gd name="T20" fmla="*/ 9 w 471"/>
              <a:gd name="T21" fmla="*/ 54 h 371"/>
              <a:gd name="T22" fmla="*/ 36 w 471"/>
              <a:gd name="T23" fmla="*/ 9 h 371"/>
              <a:gd name="T24" fmla="*/ 136 w 471"/>
              <a:gd name="T25" fmla="*/ 0 h 371"/>
              <a:gd name="T26" fmla="*/ 407 w 471"/>
              <a:gd name="T27" fmla="*/ 81 h 371"/>
              <a:gd name="T28" fmla="*/ 470 w 471"/>
              <a:gd name="T29" fmla="*/ 199 h 371"/>
              <a:gd name="T30" fmla="*/ 470 w 471"/>
              <a:gd name="T31" fmla="*/ 334 h 371"/>
              <a:gd name="T32" fmla="*/ 425 w 471"/>
              <a:gd name="T33" fmla="*/ 37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71" h="371">
                <a:moveTo>
                  <a:pt x="425" y="370"/>
                </a:moveTo>
                <a:lnTo>
                  <a:pt x="425" y="370"/>
                </a:lnTo>
                <a:cubicBezTo>
                  <a:pt x="145" y="370"/>
                  <a:pt x="145" y="370"/>
                  <a:pt x="145" y="370"/>
                </a:cubicBezTo>
                <a:cubicBezTo>
                  <a:pt x="117" y="370"/>
                  <a:pt x="108" y="352"/>
                  <a:pt x="108" y="334"/>
                </a:cubicBezTo>
                <a:cubicBezTo>
                  <a:pt x="108" y="316"/>
                  <a:pt x="117" y="298"/>
                  <a:pt x="145" y="298"/>
                </a:cubicBezTo>
                <a:cubicBezTo>
                  <a:pt x="389" y="298"/>
                  <a:pt x="389" y="298"/>
                  <a:pt x="389" y="298"/>
                </a:cubicBezTo>
                <a:cubicBezTo>
                  <a:pt x="389" y="262"/>
                  <a:pt x="389" y="226"/>
                  <a:pt x="389" y="199"/>
                </a:cubicBezTo>
                <a:cubicBezTo>
                  <a:pt x="389" y="181"/>
                  <a:pt x="379" y="153"/>
                  <a:pt x="361" y="144"/>
                </a:cubicBezTo>
                <a:cubicBezTo>
                  <a:pt x="298" y="99"/>
                  <a:pt x="217" y="81"/>
                  <a:pt x="136" y="81"/>
                </a:cubicBezTo>
                <a:cubicBezTo>
                  <a:pt x="108" y="81"/>
                  <a:pt x="81" y="81"/>
                  <a:pt x="54" y="81"/>
                </a:cubicBezTo>
                <a:cubicBezTo>
                  <a:pt x="36" y="90"/>
                  <a:pt x="9" y="81"/>
                  <a:pt x="9" y="54"/>
                </a:cubicBezTo>
                <a:cubicBezTo>
                  <a:pt x="0" y="36"/>
                  <a:pt x="18" y="18"/>
                  <a:pt x="36" y="9"/>
                </a:cubicBezTo>
                <a:cubicBezTo>
                  <a:pt x="72" y="9"/>
                  <a:pt x="108" y="0"/>
                  <a:pt x="136" y="0"/>
                </a:cubicBezTo>
                <a:cubicBezTo>
                  <a:pt x="235" y="0"/>
                  <a:pt x="334" y="27"/>
                  <a:pt x="407" y="81"/>
                </a:cubicBezTo>
                <a:cubicBezTo>
                  <a:pt x="443" y="108"/>
                  <a:pt x="461" y="153"/>
                  <a:pt x="470" y="199"/>
                </a:cubicBezTo>
                <a:cubicBezTo>
                  <a:pt x="470" y="235"/>
                  <a:pt x="470" y="289"/>
                  <a:pt x="470" y="334"/>
                </a:cubicBezTo>
                <a:cubicBezTo>
                  <a:pt x="470" y="352"/>
                  <a:pt x="452" y="370"/>
                  <a:pt x="425" y="37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3" name="CuadroTexto 452"/>
          <p:cNvSpPr txBox="1"/>
          <p:nvPr/>
        </p:nvSpPr>
        <p:spPr>
          <a:xfrm>
            <a:off x="3634125" y="367389"/>
            <a:ext cx="4920578" cy="6617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Funnel Display" charset="0"/>
                <a:ea typeface="Lato Heavy" charset="0"/>
                <a:cs typeface="Funnel Display" charset="0"/>
              </a:rPr>
              <a:t>Project Management</a:t>
            </a:r>
          </a:p>
        </p:txBody>
      </p:sp>
      <p:sp>
        <p:nvSpPr>
          <p:cNvPr id="454" name="CuadroTexto 453"/>
          <p:cNvSpPr txBox="1"/>
          <p:nvPr/>
        </p:nvSpPr>
        <p:spPr>
          <a:xfrm>
            <a:off x="1225699" y="1125102"/>
            <a:ext cx="97374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charset="0"/>
                <a:ea typeface="Lato Light" charset="0"/>
                <a:cs typeface="Poppins" charset="0"/>
              </a:rPr>
              <a:t>Outline your Pyramid project — phases, milestones, and delivery. Replace this text with your own summary.</a:t>
            </a:r>
          </a:p>
        </p:txBody>
      </p:sp>
      <p:grpSp>
        <p:nvGrpSpPr>
          <p:cNvPr id="455" name="Agrupar 454"/>
          <p:cNvGrpSpPr/>
          <p:nvPr/>
        </p:nvGrpSpPr>
        <p:grpSpPr>
          <a:xfrm>
            <a:off x="7668107" y="2643886"/>
            <a:ext cx="1188140" cy="528633"/>
            <a:chOff x="5254042" y="2100272"/>
            <a:chExt cx="1188140" cy="528633"/>
          </a:xfrm>
        </p:grpSpPr>
        <p:sp>
          <p:nvSpPr>
            <p:cNvPr id="456" name="CuadroTexto 455"/>
            <p:cNvSpPr txBox="1"/>
            <p:nvPr/>
          </p:nvSpPr>
          <p:spPr>
            <a:xfrm>
              <a:off x="5264516" y="2100272"/>
              <a:ext cx="7753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457" name="Rectángulo 456"/>
            <p:cNvSpPr/>
            <p:nvPr/>
          </p:nvSpPr>
          <p:spPr>
            <a:xfrm>
              <a:off x="5254042" y="2305739"/>
              <a:ext cx="1188140" cy="323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endParaRPr lang="en-US" sz="900" dirty="0">
                <a:latin typeface="Lato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458" name="Agrupar 457"/>
          <p:cNvGrpSpPr/>
          <p:nvPr/>
        </p:nvGrpSpPr>
        <p:grpSpPr>
          <a:xfrm>
            <a:off x="7668107" y="4106147"/>
            <a:ext cx="1188140" cy="528633"/>
            <a:chOff x="5254042" y="2100272"/>
            <a:chExt cx="1188140" cy="528633"/>
          </a:xfrm>
        </p:grpSpPr>
        <p:sp>
          <p:nvSpPr>
            <p:cNvPr id="459" name="CuadroTexto 458"/>
            <p:cNvSpPr txBox="1"/>
            <p:nvPr/>
          </p:nvSpPr>
          <p:spPr>
            <a:xfrm>
              <a:off x="5264516" y="2100272"/>
              <a:ext cx="7753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460" name="Rectángulo 459"/>
            <p:cNvSpPr/>
            <p:nvPr/>
          </p:nvSpPr>
          <p:spPr>
            <a:xfrm>
              <a:off x="5254042" y="2305739"/>
              <a:ext cx="1188140" cy="323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endParaRPr lang="en-US" sz="900" dirty="0">
                <a:latin typeface="Lato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461" name="Agrupar 460"/>
          <p:cNvGrpSpPr/>
          <p:nvPr/>
        </p:nvGrpSpPr>
        <p:grpSpPr>
          <a:xfrm>
            <a:off x="7672748" y="5499582"/>
            <a:ext cx="1188140" cy="528633"/>
            <a:chOff x="5254042" y="2100272"/>
            <a:chExt cx="1188140" cy="528633"/>
          </a:xfrm>
        </p:grpSpPr>
        <p:sp>
          <p:nvSpPr>
            <p:cNvPr id="462" name="CuadroTexto 461"/>
            <p:cNvSpPr txBox="1"/>
            <p:nvPr/>
          </p:nvSpPr>
          <p:spPr>
            <a:xfrm>
              <a:off x="5264516" y="2100272"/>
              <a:ext cx="7753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463" name="Rectángulo 462"/>
            <p:cNvSpPr/>
            <p:nvPr/>
          </p:nvSpPr>
          <p:spPr>
            <a:xfrm>
              <a:off x="5254042" y="2305739"/>
              <a:ext cx="1188140" cy="323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endParaRPr lang="en-US" sz="900" dirty="0">
                <a:latin typeface="Lato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464" name="Agrupar 463"/>
          <p:cNvGrpSpPr/>
          <p:nvPr/>
        </p:nvGrpSpPr>
        <p:grpSpPr>
          <a:xfrm>
            <a:off x="3056493" y="2643886"/>
            <a:ext cx="1188140" cy="528633"/>
            <a:chOff x="5254042" y="2100272"/>
            <a:chExt cx="1188140" cy="528633"/>
          </a:xfrm>
        </p:grpSpPr>
        <p:sp>
          <p:nvSpPr>
            <p:cNvPr id="465" name="CuadroTexto 464"/>
            <p:cNvSpPr txBox="1"/>
            <p:nvPr/>
          </p:nvSpPr>
          <p:spPr>
            <a:xfrm>
              <a:off x="5658414" y="2100272"/>
              <a:ext cx="7753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466" name="Rectángulo 465"/>
            <p:cNvSpPr/>
            <p:nvPr/>
          </p:nvSpPr>
          <p:spPr>
            <a:xfrm>
              <a:off x="5254042" y="2305739"/>
              <a:ext cx="1188140" cy="323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900" dirty="0"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pPr algn="r"/>
              <a:endParaRPr lang="en-US" sz="900" dirty="0">
                <a:latin typeface="Lato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467" name="Agrupar 466"/>
          <p:cNvGrpSpPr/>
          <p:nvPr/>
        </p:nvGrpSpPr>
        <p:grpSpPr>
          <a:xfrm>
            <a:off x="3061821" y="4106147"/>
            <a:ext cx="1188140" cy="528633"/>
            <a:chOff x="5254042" y="2100272"/>
            <a:chExt cx="1188140" cy="528633"/>
          </a:xfrm>
        </p:grpSpPr>
        <p:sp>
          <p:nvSpPr>
            <p:cNvPr id="468" name="CuadroTexto 467"/>
            <p:cNvSpPr txBox="1"/>
            <p:nvPr/>
          </p:nvSpPr>
          <p:spPr>
            <a:xfrm>
              <a:off x="5658414" y="2100272"/>
              <a:ext cx="7753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469" name="Rectángulo 468"/>
            <p:cNvSpPr/>
            <p:nvPr/>
          </p:nvSpPr>
          <p:spPr>
            <a:xfrm>
              <a:off x="5254042" y="2305739"/>
              <a:ext cx="1188140" cy="323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900" dirty="0"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pPr algn="r"/>
              <a:endParaRPr lang="en-US" sz="900" dirty="0">
                <a:latin typeface="Lato" charset="0"/>
                <a:ea typeface="Lato" charset="0"/>
                <a:cs typeface="Lato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Freeform 169"/>
          <p:cNvSpPr>
            <a:spLocks noChangeArrowheads="1"/>
          </p:cNvSpPr>
          <p:nvPr/>
        </p:nvSpPr>
        <p:spPr bwMode="auto">
          <a:xfrm>
            <a:off x="1359694" y="437694"/>
            <a:ext cx="4441475" cy="1200803"/>
          </a:xfrm>
          <a:custGeom>
            <a:avLst/>
            <a:gdLst>
              <a:gd name="T0" fmla="*/ 8918 w 9148"/>
              <a:gd name="T1" fmla="*/ 2471 h 2472"/>
              <a:gd name="T2" fmla="*/ 9147 w 9148"/>
              <a:gd name="T3" fmla="*/ 0 h 2472"/>
              <a:gd name="T4" fmla="*/ 0 w 9148"/>
              <a:gd name="T5" fmla="*/ 0 h 2472"/>
              <a:gd name="T6" fmla="*/ 229 w 9148"/>
              <a:gd name="T7" fmla="*/ 2471 h 2472"/>
              <a:gd name="T8" fmla="*/ 8918 w 9148"/>
              <a:gd name="T9" fmla="*/ 2471 h 2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8" h="2472">
                <a:moveTo>
                  <a:pt x="8918" y="2471"/>
                </a:moveTo>
                <a:lnTo>
                  <a:pt x="9147" y="0"/>
                </a:lnTo>
                <a:lnTo>
                  <a:pt x="0" y="0"/>
                </a:lnTo>
                <a:lnTo>
                  <a:pt x="229" y="2471"/>
                </a:lnTo>
                <a:lnTo>
                  <a:pt x="8918" y="2471"/>
                </a:lnTo>
              </a:path>
            </a:pathLst>
          </a:custGeom>
          <a:solidFill>
            <a:srgbClr val="E86222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9" name="Freeform 170"/>
          <p:cNvSpPr>
            <a:spLocks noChangeArrowheads="1"/>
          </p:cNvSpPr>
          <p:nvPr/>
        </p:nvSpPr>
        <p:spPr bwMode="auto">
          <a:xfrm>
            <a:off x="1468858" y="1638497"/>
            <a:ext cx="4218865" cy="1194382"/>
          </a:xfrm>
          <a:custGeom>
            <a:avLst/>
            <a:gdLst>
              <a:gd name="T0" fmla="*/ 229 w 8690"/>
              <a:gd name="T1" fmla="*/ 2461 h 2462"/>
              <a:gd name="T2" fmla="*/ 8459 w 8690"/>
              <a:gd name="T3" fmla="*/ 2461 h 2462"/>
              <a:gd name="T4" fmla="*/ 8689 w 8690"/>
              <a:gd name="T5" fmla="*/ 0 h 2462"/>
              <a:gd name="T6" fmla="*/ 0 w 8690"/>
              <a:gd name="T7" fmla="*/ 0 h 2462"/>
              <a:gd name="T8" fmla="*/ 229 w 8690"/>
              <a:gd name="T9" fmla="*/ 2461 h 2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90" h="2462">
                <a:moveTo>
                  <a:pt x="229" y="2461"/>
                </a:moveTo>
                <a:lnTo>
                  <a:pt x="8459" y="2461"/>
                </a:lnTo>
                <a:lnTo>
                  <a:pt x="8689" y="0"/>
                </a:lnTo>
                <a:lnTo>
                  <a:pt x="0" y="0"/>
                </a:lnTo>
                <a:lnTo>
                  <a:pt x="229" y="2461"/>
                </a:lnTo>
              </a:path>
            </a:pathLst>
          </a:custGeom>
          <a:solidFill>
            <a:srgbClr val="3898EC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0" name="Freeform 171"/>
          <p:cNvSpPr>
            <a:spLocks noChangeArrowheads="1"/>
          </p:cNvSpPr>
          <p:nvPr/>
        </p:nvSpPr>
        <p:spPr bwMode="auto">
          <a:xfrm>
            <a:off x="1580163" y="2832879"/>
            <a:ext cx="3996256" cy="1198663"/>
          </a:xfrm>
          <a:custGeom>
            <a:avLst/>
            <a:gdLst>
              <a:gd name="T0" fmla="*/ 229 w 8231"/>
              <a:gd name="T1" fmla="*/ 2470 h 2471"/>
              <a:gd name="T2" fmla="*/ 8001 w 8231"/>
              <a:gd name="T3" fmla="*/ 2470 h 2471"/>
              <a:gd name="T4" fmla="*/ 8230 w 8231"/>
              <a:gd name="T5" fmla="*/ 0 h 2471"/>
              <a:gd name="T6" fmla="*/ 0 w 8231"/>
              <a:gd name="T7" fmla="*/ 0 h 2471"/>
              <a:gd name="T8" fmla="*/ 229 w 8231"/>
              <a:gd name="T9" fmla="*/ 2470 h 2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31" h="2471">
                <a:moveTo>
                  <a:pt x="229" y="2470"/>
                </a:moveTo>
                <a:lnTo>
                  <a:pt x="8001" y="2470"/>
                </a:lnTo>
                <a:lnTo>
                  <a:pt x="8230" y="0"/>
                </a:lnTo>
                <a:lnTo>
                  <a:pt x="0" y="0"/>
                </a:lnTo>
                <a:lnTo>
                  <a:pt x="229" y="2470"/>
                </a:lnTo>
              </a:path>
            </a:pathLst>
          </a:custGeom>
          <a:solidFill>
            <a:srgbClr val="747980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1" name="Freeform 172"/>
          <p:cNvSpPr>
            <a:spLocks noChangeArrowheads="1"/>
          </p:cNvSpPr>
          <p:nvPr/>
        </p:nvSpPr>
        <p:spPr bwMode="auto">
          <a:xfrm>
            <a:off x="1691468" y="4031542"/>
            <a:ext cx="3773647" cy="1194382"/>
          </a:xfrm>
          <a:custGeom>
            <a:avLst/>
            <a:gdLst>
              <a:gd name="T0" fmla="*/ 229 w 7773"/>
              <a:gd name="T1" fmla="*/ 2461 h 2462"/>
              <a:gd name="T2" fmla="*/ 7543 w 7773"/>
              <a:gd name="T3" fmla="*/ 2461 h 2462"/>
              <a:gd name="T4" fmla="*/ 7772 w 7773"/>
              <a:gd name="T5" fmla="*/ 0 h 2462"/>
              <a:gd name="T6" fmla="*/ 0 w 7773"/>
              <a:gd name="T7" fmla="*/ 0 h 2462"/>
              <a:gd name="T8" fmla="*/ 229 w 7773"/>
              <a:gd name="T9" fmla="*/ 2461 h 2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73" h="2462">
                <a:moveTo>
                  <a:pt x="229" y="2461"/>
                </a:moveTo>
                <a:lnTo>
                  <a:pt x="7543" y="2461"/>
                </a:lnTo>
                <a:lnTo>
                  <a:pt x="7772" y="0"/>
                </a:lnTo>
                <a:lnTo>
                  <a:pt x="0" y="0"/>
                </a:lnTo>
                <a:lnTo>
                  <a:pt x="229" y="2461"/>
                </a:lnTo>
              </a:path>
            </a:pathLst>
          </a:custGeom>
          <a:solidFill>
            <a:srgbClr val="F08A4B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2" name="Freeform 173"/>
          <p:cNvSpPr>
            <a:spLocks noChangeArrowheads="1"/>
          </p:cNvSpPr>
          <p:nvPr/>
        </p:nvSpPr>
        <p:spPr bwMode="auto">
          <a:xfrm>
            <a:off x="1802772" y="5225924"/>
            <a:ext cx="3551038" cy="1194382"/>
          </a:xfrm>
          <a:custGeom>
            <a:avLst/>
            <a:gdLst>
              <a:gd name="T0" fmla="*/ 229 w 7315"/>
              <a:gd name="T1" fmla="*/ 2461 h 2462"/>
              <a:gd name="T2" fmla="*/ 7095 w 7315"/>
              <a:gd name="T3" fmla="*/ 2461 h 2462"/>
              <a:gd name="T4" fmla="*/ 7314 w 7315"/>
              <a:gd name="T5" fmla="*/ 0 h 2462"/>
              <a:gd name="T6" fmla="*/ 0 w 7315"/>
              <a:gd name="T7" fmla="*/ 0 h 2462"/>
              <a:gd name="T8" fmla="*/ 229 w 7315"/>
              <a:gd name="T9" fmla="*/ 2461 h 2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15" h="2462">
                <a:moveTo>
                  <a:pt x="229" y="2461"/>
                </a:moveTo>
                <a:lnTo>
                  <a:pt x="7095" y="2461"/>
                </a:lnTo>
                <a:lnTo>
                  <a:pt x="7314" y="0"/>
                </a:lnTo>
                <a:lnTo>
                  <a:pt x="0" y="0"/>
                </a:lnTo>
                <a:lnTo>
                  <a:pt x="229" y="2461"/>
                </a:lnTo>
              </a:path>
            </a:pathLst>
          </a:custGeom>
          <a:solidFill>
            <a:srgbClr val="3898EC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4" name="Freeform 365"/>
          <p:cNvSpPr>
            <a:spLocks noChangeArrowheads="1"/>
          </p:cNvSpPr>
          <p:nvPr/>
        </p:nvSpPr>
        <p:spPr bwMode="auto">
          <a:xfrm>
            <a:off x="2292938" y="3121843"/>
            <a:ext cx="618596" cy="618595"/>
          </a:xfrm>
          <a:custGeom>
            <a:avLst/>
            <a:gdLst>
              <a:gd name="T0" fmla="*/ 638 w 1276"/>
              <a:gd name="T1" fmla="*/ 1274 h 1275"/>
              <a:gd name="T2" fmla="*/ 638 w 1276"/>
              <a:gd name="T3" fmla="*/ 1274 h 1275"/>
              <a:gd name="T4" fmla="*/ 179 w 1276"/>
              <a:gd name="T5" fmla="*/ 1085 h 1275"/>
              <a:gd name="T6" fmla="*/ 0 w 1276"/>
              <a:gd name="T7" fmla="*/ 636 h 1275"/>
              <a:gd name="T8" fmla="*/ 179 w 1276"/>
              <a:gd name="T9" fmla="*/ 189 h 1275"/>
              <a:gd name="T10" fmla="*/ 638 w 1276"/>
              <a:gd name="T11" fmla="*/ 0 h 1275"/>
              <a:gd name="T12" fmla="*/ 1086 w 1276"/>
              <a:gd name="T13" fmla="*/ 189 h 1275"/>
              <a:gd name="T14" fmla="*/ 1275 w 1276"/>
              <a:gd name="T15" fmla="*/ 636 h 1275"/>
              <a:gd name="T16" fmla="*/ 1086 w 1276"/>
              <a:gd name="T17" fmla="*/ 1085 h 1275"/>
              <a:gd name="T18" fmla="*/ 638 w 1276"/>
              <a:gd name="T19" fmla="*/ 1274 h 1275"/>
              <a:gd name="T20" fmla="*/ 638 w 1276"/>
              <a:gd name="T21" fmla="*/ 79 h 1275"/>
              <a:gd name="T22" fmla="*/ 638 w 1276"/>
              <a:gd name="T23" fmla="*/ 79 h 1275"/>
              <a:gd name="T24" fmla="*/ 239 w 1276"/>
              <a:gd name="T25" fmla="*/ 249 h 1275"/>
              <a:gd name="T26" fmla="*/ 80 w 1276"/>
              <a:gd name="T27" fmla="*/ 636 h 1275"/>
              <a:gd name="T28" fmla="*/ 239 w 1276"/>
              <a:gd name="T29" fmla="*/ 1025 h 1275"/>
              <a:gd name="T30" fmla="*/ 638 w 1276"/>
              <a:gd name="T31" fmla="*/ 1194 h 1275"/>
              <a:gd name="T32" fmla="*/ 1026 w 1276"/>
              <a:gd name="T33" fmla="*/ 1025 h 1275"/>
              <a:gd name="T34" fmla="*/ 1185 w 1276"/>
              <a:gd name="T35" fmla="*/ 636 h 1275"/>
              <a:gd name="T36" fmla="*/ 1026 w 1276"/>
              <a:gd name="T37" fmla="*/ 249 h 1275"/>
              <a:gd name="T38" fmla="*/ 638 w 1276"/>
              <a:gd name="T39" fmla="*/ 79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76" h="1275">
                <a:moveTo>
                  <a:pt x="638" y="1274"/>
                </a:moveTo>
                <a:lnTo>
                  <a:pt x="638" y="1274"/>
                </a:lnTo>
                <a:cubicBezTo>
                  <a:pt x="468" y="1274"/>
                  <a:pt x="299" y="1204"/>
                  <a:pt x="179" y="1085"/>
                </a:cubicBezTo>
                <a:cubicBezTo>
                  <a:pt x="59" y="965"/>
                  <a:pt x="0" y="806"/>
                  <a:pt x="0" y="636"/>
                </a:cubicBezTo>
                <a:cubicBezTo>
                  <a:pt x="0" y="468"/>
                  <a:pt x="59" y="308"/>
                  <a:pt x="179" y="189"/>
                </a:cubicBezTo>
                <a:cubicBezTo>
                  <a:pt x="299" y="69"/>
                  <a:pt x="468" y="0"/>
                  <a:pt x="638" y="0"/>
                </a:cubicBezTo>
                <a:cubicBezTo>
                  <a:pt x="807" y="0"/>
                  <a:pt x="966" y="69"/>
                  <a:pt x="1086" y="189"/>
                </a:cubicBezTo>
                <a:cubicBezTo>
                  <a:pt x="1205" y="308"/>
                  <a:pt x="1275" y="468"/>
                  <a:pt x="1275" y="636"/>
                </a:cubicBezTo>
                <a:cubicBezTo>
                  <a:pt x="1275" y="806"/>
                  <a:pt x="1205" y="965"/>
                  <a:pt x="1086" y="1085"/>
                </a:cubicBezTo>
                <a:cubicBezTo>
                  <a:pt x="966" y="1204"/>
                  <a:pt x="807" y="1274"/>
                  <a:pt x="638" y="1274"/>
                </a:cubicBezTo>
                <a:close/>
                <a:moveTo>
                  <a:pt x="638" y="79"/>
                </a:moveTo>
                <a:lnTo>
                  <a:pt x="638" y="79"/>
                </a:lnTo>
                <a:cubicBezTo>
                  <a:pt x="488" y="79"/>
                  <a:pt x="348" y="139"/>
                  <a:pt x="239" y="249"/>
                </a:cubicBezTo>
                <a:cubicBezTo>
                  <a:pt x="139" y="348"/>
                  <a:pt x="80" y="488"/>
                  <a:pt x="80" y="636"/>
                </a:cubicBezTo>
                <a:cubicBezTo>
                  <a:pt x="80" y="786"/>
                  <a:pt x="139" y="925"/>
                  <a:pt x="239" y="1025"/>
                </a:cubicBezTo>
                <a:cubicBezTo>
                  <a:pt x="348" y="1134"/>
                  <a:pt x="488" y="1194"/>
                  <a:pt x="638" y="1194"/>
                </a:cubicBezTo>
                <a:cubicBezTo>
                  <a:pt x="777" y="1194"/>
                  <a:pt x="917" y="1134"/>
                  <a:pt x="1026" y="1025"/>
                </a:cubicBezTo>
                <a:cubicBezTo>
                  <a:pt x="1126" y="925"/>
                  <a:pt x="1185" y="786"/>
                  <a:pt x="1185" y="636"/>
                </a:cubicBezTo>
                <a:cubicBezTo>
                  <a:pt x="1185" y="488"/>
                  <a:pt x="1126" y="348"/>
                  <a:pt x="1026" y="249"/>
                </a:cubicBezTo>
                <a:cubicBezTo>
                  <a:pt x="917" y="139"/>
                  <a:pt x="777" y="79"/>
                  <a:pt x="638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5" name="Freeform 366"/>
          <p:cNvSpPr>
            <a:spLocks noChangeArrowheads="1"/>
          </p:cNvSpPr>
          <p:nvPr/>
        </p:nvSpPr>
        <p:spPr bwMode="auto">
          <a:xfrm>
            <a:off x="2404243" y="3237428"/>
            <a:ext cx="387426" cy="323210"/>
          </a:xfrm>
          <a:custGeom>
            <a:avLst/>
            <a:gdLst>
              <a:gd name="T0" fmla="*/ 777 w 798"/>
              <a:gd name="T1" fmla="*/ 69 h 667"/>
              <a:gd name="T2" fmla="*/ 777 w 798"/>
              <a:gd name="T3" fmla="*/ 69 h 667"/>
              <a:gd name="T4" fmla="*/ 309 w 798"/>
              <a:gd name="T5" fmla="*/ 656 h 667"/>
              <a:gd name="T6" fmla="*/ 299 w 798"/>
              <a:gd name="T7" fmla="*/ 656 h 667"/>
              <a:gd name="T8" fmla="*/ 299 w 798"/>
              <a:gd name="T9" fmla="*/ 656 h 667"/>
              <a:gd name="T10" fmla="*/ 299 w 798"/>
              <a:gd name="T11" fmla="*/ 656 h 667"/>
              <a:gd name="T12" fmla="*/ 299 w 798"/>
              <a:gd name="T13" fmla="*/ 656 h 667"/>
              <a:gd name="T14" fmla="*/ 299 w 798"/>
              <a:gd name="T15" fmla="*/ 666 h 667"/>
              <a:gd name="T16" fmla="*/ 289 w 798"/>
              <a:gd name="T17" fmla="*/ 666 h 667"/>
              <a:gd name="T18" fmla="*/ 289 w 798"/>
              <a:gd name="T19" fmla="*/ 666 h 667"/>
              <a:gd name="T20" fmla="*/ 289 w 798"/>
              <a:gd name="T21" fmla="*/ 666 h 667"/>
              <a:gd name="T22" fmla="*/ 289 w 798"/>
              <a:gd name="T23" fmla="*/ 666 h 667"/>
              <a:gd name="T24" fmla="*/ 279 w 798"/>
              <a:gd name="T25" fmla="*/ 666 h 667"/>
              <a:gd name="T26" fmla="*/ 279 w 798"/>
              <a:gd name="T27" fmla="*/ 666 h 667"/>
              <a:gd name="T28" fmla="*/ 279 w 798"/>
              <a:gd name="T29" fmla="*/ 666 h 667"/>
              <a:gd name="T30" fmla="*/ 279 w 798"/>
              <a:gd name="T31" fmla="*/ 666 h 667"/>
              <a:gd name="T32" fmla="*/ 279 w 798"/>
              <a:gd name="T33" fmla="*/ 666 h 667"/>
              <a:gd name="T34" fmla="*/ 279 w 798"/>
              <a:gd name="T35" fmla="*/ 666 h 667"/>
              <a:gd name="T36" fmla="*/ 279 w 798"/>
              <a:gd name="T37" fmla="*/ 666 h 667"/>
              <a:gd name="T38" fmla="*/ 279 w 798"/>
              <a:gd name="T39" fmla="*/ 666 h 667"/>
              <a:gd name="T40" fmla="*/ 269 w 798"/>
              <a:gd name="T41" fmla="*/ 666 h 667"/>
              <a:gd name="T42" fmla="*/ 269 w 798"/>
              <a:gd name="T43" fmla="*/ 666 h 667"/>
              <a:gd name="T44" fmla="*/ 269 w 798"/>
              <a:gd name="T45" fmla="*/ 666 h 667"/>
              <a:gd name="T46" fmla="*/ 259 w 798"/>
              <a:gd name="T47" fmla="*/ 666 h 667"/>
              <a:gd name="T48" fmla="*/ 259 w 798"/>
              <a:gd name="T49" fmla="*/ 666 h 667"/>
              <a:gd name="T50" fmla="*/ 259 w 798"/>
              <a:gd name="T51" fmla="*/ 666 h 667"/>
              <a:gd name="T52" fmla="*/ 259 w 798"/>
              <a:gd name="T53" fmla="*/ 666 h 667"/>
              <a:gd name="T54" fmla="*/ 259 w 798"/>
              <a:gd name="T55" fmla="*/ 666 h 667"/>
              <a:gd name="T56" fmla="*/ 249 w 798"/>
              <a:gd name="T57" fmla="*/ 656 h 667"/>
              <a:gd name="T58" fmla="*/ 249 w 798"/>
              <a:gd name="T59" fmla="*/ 656 h 667"/>
              <a:gd name="T60" fmla="*/ 249 w 798"/>
              <a:gd name="T61" fmla="*/ 656 h 667"/>
              <a:gd name="T62" fmla="*/ 20 w 798"/>
              <a:gd name="T63" fmla="*/ 417 h 667"/>
              <a:gd name="T64" fmla="*/ 20 w 798"/>
              <a:gd name="T65" fmla="*/ 368 h 667"/>
              <a:gd name="T66" fmla="*/ 70 w 798"/>
              <a:gd name="T67" fmla="*/ 368 h 667"/>
              <a:gd name="T68" fmla="*/ 269 w 798"/>
              <a:gd name="T69" fmla="*/ 577 h 667"/>
              <a:gd name="T70" fmla="*/ 727 w 798"/>
              <a:gd name="T71" fmla="*/ 20 h 667"/>
              <a:gd name="T72" fmla="*/ 777 w 798"/>
              <a:gd name="T73" fmla="*/ 10 h 667"/>
              <a:gd name="T74" fmla="*/ 777 w 798"/>
              <a:gd name="T75" fmla="*/ 69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98" h="667">
                <a:moveTo>
                  <a:pt x="777" y="69"/>
                </a:moveTo>
                <a:lnTo>
                  <a:pt x="777" y="69"/>
                </a:lnTo>
                <a:cubicBezTo>
                  <a:pt x="309" y="656"/>
                  <a:pt x="309" y="656"/>
                  <a:pt x="309" y="656"/>
                </a:cubicBezTo>
                <a:cubicBezTo>
                  <a:pt x="299" y="656"/>
                  <a:pt x="299" y="656"/>
                  <a:pt x="299" y="656"/>
                </a:cubicBezTo>
                <a:lnTo>
                  <a:pt x="299" y="656"/>
                </a:lnTo>
                <a:lnTo>
                  <a:pt x="299" y="656"/>
                </a:lnTo>
                <a:lnTo>
                  <a:pt x="299" y="656"/>
                </a:lnTo>
                <a:lnTo>
                  <a:pt x="299" y="666"/>
                </a:lnTo>
                <a:lnTo>
                  <a:pt x="289" y="666"/>
                </a:lnTo>
                <a:lnTo>
                  <a:pt x="289" y="666"/>
                </a:lnTo>
                <a:lnTo>
                  <a:pt x="289" y="666"/>
                </a:lnTo>
                <a:lnTo>
                  <a:pt x="289" y="666"/>
                </a:lnTo>
                <a:cubicBezTo>
                  <a:pt x="279" y="666"/>
                  <a:pt x="279" y="666"/>
                  <a:pt x="279" y="666"/>
                </a:cubicBezTo>
                <a:lnTo>
                  <a:pt x="279" y="666"/>
                </a:lnTo>
                <a:lnTo>
                  <a:pt x="279" y="666"/>
                </a:lnTo>
                <a:lnTo>
                  <a:pt x="279" y="666"/>
                </a:lnTo>
                <a:lnTo>
                  <a:pt x="279" y="666"/>
                </a:lnTo>
                <a:lnTo>
                  <a:pt x="279" y="666"/>
                </a:lnTo>
                <a:lnTo>
                  <a:pt x="279" y="666"/>
                </a:lnTo>
                <a:lnTo>
                  <a:pt x="279" y="666"/>
                </a:lnTo>
                <a:cubicBezTo>
                  <a:pt x="279" y="666"/>
                  <a:pt x="279" y="666"/>
                  <a:pt x="269" y="666"/>
                </a:cubicBezTo>
                <a:lnTo>
                  <a:pt x="269" y="666"/>
                </a:lnTo>
                <a:lnTo>
                  <a:pt x="269" y="666"/>
                </a:lnTo>
                <a:cubicBezTo>
                  <a:pt x="269" y="666"/>
                  <a:pt x="269" y="666"/>
                  <a:pt x="259" y="666"/>
                </a:cubicBezTo>
                <a:lnTo>
                  <a:pt x="259" y="666"/>
                </a:lnTo>
                <a:lnTo>
                  <a:pt x="259" y="666"/>
                </a:lnTo>
                <a:lnTo>
                  <a:pt x="259" y="666"/>
                </a:lnTo>
                <a:lnTo>
                  <a:pt x="259" y="666"/>
                </a:lnTo>
                <a:cubicBezTo>
                  <a:pt x="259" y="666"/>
                  <a:pt x="259" y="656"/>
                  <a:pt x="249" y="656"/>
                </a:cubicBezTo>
                <a:lnTo>
                  <a:pt x="249" y="656"/>
                </a:lnTo>
                <a:lnTo>
                  <a:pt x="249" y="656"/>
                </a:lnTo>
                <a:cubicBezTo>
                  <a:pt x="20" y="417"/>
                  <a:pt x="20" y="417"/>
                  <a:pt x="20" y="417"/>
                </a:cubicBezTo>
                <a:cubicBezTo>
                  <a:pt x="0" y="407"/>
                  <a:pt x="10" y="388"/>
                  <a:pt x="20" y="368"/>
                </a:cubicBezTo>
                <a:cubicBezTo>
                  <a:pt x="30" y="358"/>
                  <a:pt x="60" y="358"/>
                  <a:pt x="70" y="368"/>
                </a:cubicBezTo>
                <a:cubicBezTo>
                  <a:pt x="269" y="577"/>
                  <a:pt x="269" y="577"/>
                  <a:pt x="269" y="577"/>
                </a:cubicBezTo>
                <a:cubicBezTo>
                  <a:pt x="727" y="20"/>
                  <a:pt x="727" y="20"/>
                  <a:pt x="727" y="20"/>
                </a:cubicBezTo>
                <a:cubicBezTo>
                  <a:pt x="737" y="0"/>
                  <a:pt x="757" y="0"/>
                  <a:pt x="777" y="10"/>
                </a:cubicBezTo>
                <a:cubicBezTo>
                  <a:pt x="787" y="30"/>
                  <a:pt x="797" y="50"/>
                  <a:pt x="777" y="69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6" name="Freeform 367"/>
          <p:cNvSpPr>
            <a:spLocks noChangeArrowheads="1"/>
          </p:cNvSpPr>
          <p:nvPr/>
        </p:nvSpPr>
        <p:spPr bwMode="auto">
          <a:xfrm>
            <a:off x="2335748" y="4418968"/>
            <a:ext cx="475184" cy="475184"/>
          </a:xfrm>
          <a:custGeom>
            <a:avLst/>
            <a:gdLst>
              <a:gd name="T0" fmla="*/ 937 w 978"/>
              <a:gd name="T1" fmla="*/ 448 h 977"/>
              <a:gd name="T2" fmla="*/ 937 w 978"/>
              <a:gd name="T3" fmla="*/ 448 h 977"/>
              <a:gd name="T4" fmla="*/ 897 w 978"/>
              <a:gd name="T5" fmla="*/ 488 h 977"/>
              <a:gd name="T6" fmla="*/ 897 w 978"/>
              <a:gd name="T7" fmla="*/ 887 h 977"/>
              <a:gd name="T8" fmla="*/ 90 w 978"/>
              <a:gd name="T9" fmla="*/ 887 h 977"/>
              <a:gd name="T10" fmla="*/ 90 w 978"/>
              <a:gd name="T11" fmla="*/ 80 h 977"/>
              <a:gd name="T12" fmla="*/ 489 w 978"/>
              <a:gd name="T13" fmla="*/ 80 h 977"/>
              <a:gd name="T14" fmla="*/ 528 w 978"/>
              <a:gd name="T15" fmla="*/ 40 h 977"/>
              <a:gd name="T16" fmla="*/ 489 w 978"/>
              <a:gd name="T17" fmla="*/ 0 h 977"/>
              <a:gd name="T18" fmla="*/ 60 w 978"/>
              <a:gd name="T19" fmla="*/ 0 h 977"/>
              <a:gd name="T20" fmla="*/ 0 w 978"/>
              <a:gd name="T21" fmla="*/ 60 h 977"/>
              <a:gd name="T22" fmla="*/ 0 w 978"/>
              <a:gd name="T23" fmla="*/ 917 h 977"/>
              <a:gd name="T24" fmla="*/ 60 w 978"/>
              <a:gd name="T25" fmla="*/ 976 h 977"/>
              <a:gd name="T26" fmla="*/ 917 w 978"/>
              <a:gd name="T27" fmla="*/ 976 h 977"/>
              <a:gd name="T28" fmla="*/ 977 w 978"/>
              <a:gd name="T29" fmla="*/ 917 h 977"/>
              <a:gd name="T30" fmla="*/ 977 w 978"/>
              <a:gd name="T31" fmla="*/ 488 h 977"/>
              <a:gd name="T32" fmla="*/ 937 w 978"/>
              <a:gd name="T33" fmla="*/ 448 h 9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78" h="977">
                <a:moveTo>
                  <a:pt x="937" y="448"/>
                </a:moveTo>
                <a:lnTo>
                  <a:pt x="937" y="448"/>
                </a:lnTo>
                <a:cubicBezTo>
                  <a:pt x="917" y="448"/>
                  <a:pt x="897" y="468"/>
                  <a:pt x="897" y="488"/>
                </a:cubicBezTo>
                <a:cubicBezTo>
                  <a:pt x="897" y="887"/>
                  <a:pt x="897" y="887"/>
                  <a:pt x="897" y="887"/>
                </a:cubicBezTo>
                <a:cubicBezTo>
                  <a:pt x="90" y="887"/>
                  <a:pt x="90" y="887"/>
                  <a:pt x="90" y="887"/>
                </a:cubicBezTo>
                <a:cubicBezTo>
                  <a:pt x="90" y="80"/>
                  <a:pt x="90" y="80"/>
                  <a:pt x="90" y="80"/>
                </a:cubicBezTo>
                <a:cubicBezTo>
                  <a:pt x="489" y="80"/>
                  <a:pt x="489" y="80"/>
                  <a:pt x="489" y="80"/>
                </a:cubicBezTo>
                <a:cubicBezTo>
                  <a:pt x="509" y="80"/>
                  <a:pt x="528" y="60"/>
                  <a:pt x="528" y="40"/>
                </a:cubicBezTo>
                <a:cubicBezTo>
                  <a:pt x="528" y="20"/>
                  <a:pt x="509" y="0"/>
                  <a:pt x="489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30" y="0"/>
                  <a:pt x="0" y="30"/>
                  <a:pt x="0" y="60"/>
                </a:cubicBezTo>
                <a:cubicBezTo>
                  <a:pt x="0" y="917"/>
                  <a:pt x="0" y="917"/>
                  <a:pt x="0" y="917"/>
                </a:cubicBezTo>
                <a:cubicBezTo>
                  <a:pt x="0" y="946"/>
                  <a:pt x="30" y="976"/>
                  <a:pt x="60" y="976"/>
                </a:cubicBezTo>
                <a:cubicBezTo>
                  <a:pt x="917" y="976"/>
                  <a:pt x="917" y="976"/>
                  <a:pt x="917" y="976"/>
                </a:cubicBezTo>
                <a:cubicBezTo>
                  <a:pt x="947" y="976"/>
                  <a:pt x="977" y="946"/>
                  <a:pt x="977" y="917"/>
                </a:cubicBezTo>
                <a:cubicBezTo>
                  <a:pt x="977" y="488"/>
                  <a:pt x="977" y="488"/>
                  <a:pt x="977" y="488"/>
                </a:cubicBezTo>
                <a:cubicBezTo>
                  <a:pt x="977" y="468"/>
                  <a:pt x="957" y="448"/>
                  <a:pt x="937" y="448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7" name="Freeform 368"/>
          <p:cNvSpPr>
            <a:spLocks noChangeArrowheads="1"/>
          </p:cNvSpPr>
          <p:nvPr/>
        </p:nvSpPr>
        <p:spPr bwMode="auto">
          <a:xfrm>
            <a:off x="2596886" y="4365455"/>
            <a:ext cx="265418" cy="261138"/>
          </a:xfrm>
          <a:custGeom>
            <a:avLst/>
            <a:gdLst>
              <a:gd name="T0" fmla="*/ 539 w 549"/>
              <a:gd name="T1" fmla="*/ 140 h 539"/>
              <a:gd name="T2" fmla="*/ 539 w 549"/>
              <a:gd name="T3" fmla="*/ 140 h 539"/>
              <a:gd name="T4" fmla="*/ 419 w 549"/>
              <a:gd name="T5" fmla="*/ 10 h 539"/>
              <a:gd name="T6" fmla="*/ 389 w 549"/>
              <a:gd name="T7" fmla="*/ 0 h 539"/>
              <a:gd name="T8" fmla="*/ 359 w 549"/>
              <a:gd name="T9" fmla="*/ 10 h 539"/>
              <a:gd name="T10" fmla="*/ 60 w 549"/>
              <a:gd name="T11" fmla="*/ 309 h 539"/>
              <a:gd name="T12" fmla="*/ 50 w 549"/>
              <a:gd name="T13" fmla="*/ 329 h 539"/>
              <a:gd name="T14" fmla="*/ 11 w 549"/>
              <a:gd name="T15" fmla="*/ 488 h 539"/>
              <a:gd name="T16" fmla="*/ 20 w 549"/>
              <a:gd name="T17" fmla="*/ 528 h 539"/>
              <a:gd name="T18" fmla="*/ 50 w 549"/>
              <a:gd name="T19" fmla="*/ 538 h 539"/>
              <a:gd name="T20" fmla="*/ 60 w 549"/>
              <a:gd name="T21" fmla="*/ 538 h 539"/>
              <a:gd name="T22" fmla="*/ 220 w 549"/>
              <a:gd name="T23" fmla="*/ 498 h 539"/>
              <a:gd name="T24" fmla="*/ 240 w 549"/>
              <a:gd name="T25" fmla="*/ 488 h 539"/>
              <a:gd name="T26" fmla="*/ 539 w 549"/>
              <a:gd name="T27" fmla="*/ 190 h 539"/>
              <a:gd name="T28" fmla="*/ 539 w 549"/>
              <a:gd name="T29" fmla="*/ 140 h 539"/>
              <a:gd name="T30" fmla="*/ 190 w 549"/>
              <a:gd name="T31" fmla="*/ 429 h 539"/>
              <a:gd name="T32" fmla="*/ 190 w 549"/>
              <a:gd name="T33" fmla="*/ 429 h 539"/>
              <a:gd name="T34" fmla="*/ 110 w 549"/>
              <a:gd name="T35" fmla="*/ 439 h 539"/>
              <a:gd name="T36" fmla="*/ 130 w 549"/>
              <a:gd name="T37" fmla="*/ 369 h 539"/>
              <a:gd name="T38" fmla="*/ 279 w 549"/>
              <a:gd name="T39" fmla="*/ 209 h 539"/>
              <a:gd name="T40" fmla="*/ 339 w 549"/>
              <a:gd name="T41" fmla="*/ 269 h 539"/>
              <a:gd name="T42" fmla="*/ 190 w 549"/>
              <a:gd name="T43" fmla="*/ 429 h 539"/>
              <a:gd name="T44" fmla="*/ 399 w 549"/>
              <a:gd name="T45" fmla="*/ 209 h 539"/>
              <a:gd name="T46" fmla="*/ 399 w 549"/>
              <a:gd name="T47" fmla="*/ 209 h 539"/>
              <a:gd name="T48" fmla="*/ 339 w 549"/>
              <a:gd name="T49" fmla="*/ 150 h 539"/>
              <a:gd name="T50" fmla="*/ 389 w 549"/>
              <a:gd name="T51" fmla="*/ 100 h 539"/>
              <a:gd name="T52" fmla="*/ 449 w 549"/>
              <a:gd name="T53" fmla="*/ 160 h 539"/>
              <a:gd name="T54" fmla="*/ 399 w 549"/>
              <a:gd name="T55" fmla="*/ 209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49" h="539">
                <a:moveTo>
                  <a:pt x="539" y="140"/>
                </a:moveTo>
                <a:lnTo>
                  <a:pt x="539" y="140"/>
                </a:lnTo>
                <a:cubicBezTo>
                  <a:pt x="419" y="10"/>
                  <a:pt x="419" y="10"/>
                  <a:pt x="419" y="10"/>
                </a:cubicBezTo>
                <a:cubicBezTo>
                  <a:pt x="409" y="10"/>
                  <a:pt x="399" y="0"/>
                  <a:pt x="389" y="0"/>
                </a:cubicBezTo>
                <a:cubicBezTo>
                  <a:pt x="379" y="0"/>
                  <a:pt x="369" y="10"/>
                  <a:pt x="359" y="10"/>
                </a:cubicBezTo>
                <a:cubicBezTo>
                  <a:pt x="60" y="309"/>
                  <a:pt x="60" y="309"/>
                  <a:pt x="60" y="309"/>
                </a:cubicBezTo>
                <a:cubicBezTo>
                  <a:pt x="60" y="319"/>
                  <a:pt x="50" y="329"/>
                  <a:pt x="50" y="329"/>
                </a:cubicBezTo>
                <a:cubicBezTo>
                  <a:pt x="11" y="488"/>
                  <a:pt x="11" y="488"/>
                  <a:pt x="11" y="488"/>
                </a:cubicBezTo>
                <a:cubicBezTo>
                  <a:pt x="0" y="498"/>
                  <a:pt x="11" y="518"/>
                  <a:pt x="20" y="528"/>
                </a:cubicBezTo>
                <a:cubicBezTo>
                  <a:pt x="30" y="538"/>
                  <a:pt x="40" y="538"/>
                  <a:pt x="50" y="538"/>
                </a:cubicBezTo>
                <a:cubicBezTo>
                  <a:pt x="50" y="538"/>
                  <a:pt x="50" y="538"/>
                  <a:pt x="60" y="538"/>
                </a:cubicBezTo>
                <a:cubicBezTo>
                  <a:pt x="220" y="498"/>
                  <a:pt x="220" y="498"/>
                  <a:pt x="220" y="498"/>
                </a:cubicBezTo>
                <a:cubicBezTo>
                  <a:pt x="230" y="498"/>
                  <a:pt x="230" y="498"/>
                  <a:pt x="240" y="488"/>
                </a:cubicBezTo>
                <a:cubicBezTo>
                  <a:pt x="539" y="190"/>
                  <a:pt x="539" y="190"/>
                  <a:pt x="539" y="190"/>
                </a:cubicBezTo>
                <a:cubicBezTo>
                  <a:pt x="548" y="180"/>
                  <a:pt x="548" y="150"/>
                  <a:pt x="539" y="140"/>
                </a:cubicBezTo>
                <a:close/>
                <a:moveTo>
                  <a:pt x="190" y="429"/>
                </a:moveTo>
                <a:lnTo>
                  <a:pt x="190" y="429"/>
                </a:lnTo>
                <a:cubicBezTo>
                  <a:pt x="110" y="439"/>
                  <a:pt x="110" y="439"/>
                  <a:pt x="110" y="439"/>
                </a:cubicBezTo>
                <a:cubicBezTo>
                  <a:pt x="130" y="369"/>
                  <a:pt x="130" y="369"/>
                  <a:pt x="130" y="369"/>
                </a:cubicBezTo>
                <a:cubicBezTo>
                  <a:pt x="279" y="209"/>
                  <a:pt x="279" y="209"/>
                  <a:pt x="279" y="209"/>
                </a:cubicBezTo>
                <a:cubicBezTo>
                  <a:pt x="339" y="269"/>
                  <a:pt x="339" y="269"/>
                  <a:pt x="339" y="269"/>
                </a:cubicBezTo>
                <a:lnTo>
                  <a:pt x="190" y="429"/>
                </a:lnTo>
                <a:close/>
                <a:moveTo>
                  <a:pt x="399" y="209"/>
                </a:moveTo>
                <a:lnTo>
                  <a:pt x="399" y="209"/>
                </a:lnTo>
                <a:cubicBezTo>
                  <a:pt x="339" y="150"/>
                  <a:pt x="339" y="150"/>
                  <a:pt x="339" y="150"/>
                </a:cubicBezTo>
                <a:cubicBezTo>
                  <a:pt x="389" y="100"/>
                  <a:pt x="389" y="100"/>
                  <a:pt x="389" y="100"/>
                </a:cubicBezTo>
                <a:cubicBezTo>
                  <a:pt x="449" y="160"/>
                  <a:pt x="449" y="160"/>
                  <a:pt x="449" y="160"/>
                </a:cubicBezTo>
                <a:lnTo>
                  <a:pt x="399" y="2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8" name="Freeform 369"/>
          <p:cNvSpPr>
            <a:spLocks noChangeArrowheads="1"/>
          </p:cNvSpPr>
          <p:nvPr/>
        </p:nvSpPr>
        <p:spPr bwMode="auto">
          <a:xfrm>
            <a:off x="2359294" y="5510607"/>
            <a:ext cx="479465" cy="584348"/>
          </a:xfrm>
          <a:custGeom>
            <a:avLst/>
            <a:gdLst>
              <a:gd name="T0" fmla="*/ 987 w 988"/>
              <a:gd name="T1" fmla="*/ 339 h 1206"/>
              <a:gd name="T2" fmla="*/ 987 w 988"/>
              <a:gd name="T3" fmla="*/ 339 h 1206"/>
              <a:gd name="T4" fmla="*/ 977 w 988"/>
              <a:gd name="T5" fmla="*/ 309 h 1206"/>
              <a:gd name="T6" fmla="*/ 668 w 988"/>
              <a:gd name="T7" fmla="*/ 9 h 1206"/>
              <a:gd name="T8" fmla="*/ 638 w 988"/>
              <a:gd name="T9" fmla="*/ 0 h 1206"/>
              <a:gd name="T10" fmla="*/ 638 w 988"/>
              <a:gd name="T11" fmla="*/ 0 h 1206"/>
              <a:gd name="T12" fmla="*/ 60 w 988"/>
              <a:gd name="T13" fmla="*/ 0 h 1206"/>
              <a:gd name="T14" fmla="*/ 0 w 988"/>
              <a:gd name="T15" fmla="*/ 69 h 1206"/>
              <a:gd name="T16" fmla="*/ 0 w 988"/>
              <a:gd name="T17" fmla="*/ 1165 h 1206"/>
              <a:gd name="T18" fmla="*/ 40 w 988"/>
              <a:gd name="T19" fmla="*/ 1205 h 1206"/>
              <a:gd name="T20" fmla="*/ 947 w 988"/>
              <a:gd name="T21" fmla="*/ 1205 h 1206"/>
              <a:gd name="T22" fmla="*/ 987 w 988"/>
              <a:gd name="T23" fmla="*/ 1165 h 1206"/>
              <a:gd name="T24" fmla="*/ 987 w 988"/>
              <a:gd name="T25" fmla="*/ 339 h 1206"/>
              <a:gd name="T26" fmla="*/ 678 w 988"/>
              <a:gd name="T27" fmla="*/ 288 h 1206"/>
              <a:gd name="T28" fmla="*/ 678 w 988"/>
              <a:gd name="T29" fmla="*/ 288 h 1206"/>
              <a:gd name="T30" fmla="*/ 678 w 988"/>
              <a:gd name="T31" fmla="*/ 139 h 1206"/>
              <a:gd name="T32" fmla="*/ 837 w 988"/>
              <a:gd name="T33" fmla="*/ 288 h 1206"/>
              <a:gd name="T34" fmla="*/ 678 w 988"/>
              <a:gd name="T35" fmla="*/ 288 h 1206"/>
              <a:gd name="T36" fmla="*/ 80 w 988"/>
              <a:gd name="T37" fmla="*/ 1125 h 1206"/>
              <a:gd name="T38" fmla="*/ 80 w 988"/>
              <a:gd name="T39" fmla="*/ 1125 h 1206"/>
              <a:gd name="T40" fmla="*/ 80 w 988"/>
              <a:gd name="T41" fmla="*/ 79 h 1206"/>
              <a:gd name="T42" fmla="*/ 598 w 988"/>
              <a:gd name="T43" fmla="*/ 79 h 1206"/>
              <a:gd name="T44" fmla="*/ 598 w 988"/>
              <a:gd name="T45" fmla="*/ 328 h 1206"/>
              <a:gd name="T46" fmla="*/ 638 w 988"/>
              <a:gd name="T47" fmla="*/ 368 h 1206"/>
              <a:gd name="T48" fmla="*/ 897 w 988"/>
              <a:gd name="T49" fmla="*/ 368 h 1206"/>
              <a:gd name="T50" fmla="*/ 907 w 988"/>
              <a:gd name="T51" fmla="*/ 368 h 1206"/>
              <a:gd name="T52" fmla="*/ 907 w 988"/>
              <a:gd name="T53" fmla="*/ 1125 h 1206"/>
              <a:gd name="T54" fmla="*/ 80 w 988"/>
              <a:gd name="T55" fmla="*/ 1125 h 1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988" h="1206">
                <a:moveTo>
                  <a:pt x="987" y="339"/>
                </a:moveTo>
                <a:lnTo>
                  <a:pt x="987" y="339"/>
                </a:lnTo>
                <a:cubicBezTo>
                  <a:pt x="987" y="328"/>
                  <a:pt x="987" y="318"/>
                  <a:pt x="977" y="309"/>
                </a:cubicBezTo>
                <a:cubicBezTo>
                  <a:pt x="668" y="9"/>
                  <a:pt x="668" y="9"/>
                  <a:pt x="668" y="9"/>
                </a:cubicBezTo>
                <a:cubicBezTo>
                  <a:pt x="658" y="0"/>
                  <a:pt x="648" y="0"/>
                  <a:pt x="638" y="0"/>
                </a:cubicBezTo>
                <a:lnTo>
                  <a:pt x="638" y="0"/>
                </a:lnTo>
                <a:cubicBezTo>
                  <a:pt x="60" y="0"/>
                  <a:pt x="60" y="0"/>
                  <a:pt x="60" y="0"/>
                </a:cubicBezTo>
                <a:cubicBezTo>
                  <a:pt x="30" y="0"/>
                  <a:pt x="0" y="30"/>
                  <a:pt x="0" y="69"/>
                </a:cubicBezTo>
                <a:cubicBezTo>
                  <a:pt x="0" y="1165"/>
                  <a:pt x="0" y="1165"/>
                  <a:pt x="0" y="1165"/>
                </a:cubicBezTo>
                <a:cubicBezTo>
                  <a:pt x="0" y="1185"/>
                  <a:pt x="20" y="1205"/>
                  <a:pt x="40" y="1205"/>
                </a:cubicBezTo>
                <a:cubicBezTo>
                  <a:pt x="947" y="1205"/>
                  <a:pt x="947" y="1205"/>
                  <a:pt x="947" y="1205"/>
                </a:cubicBezTo>
                <a:cubicBezTo>
                  <a:pt x="967" y="1205"/>
                  <a:pt x="987" y="1185"/>
                  <a:pt x="987" y="1165"/>
                </a:cubicBezTo>
                <a:cubicBezTo>
                  <a:pt x="987" y="339"/>
                  <a:pt x="987" y="339"/>
                  <a:pt x="987" y="339"/>
                </a:cubicBezTo>
                <a:close/>
                <a:moveTo>
                  <a:pt x="678" y="288"/>
                </a:moveTo>
                <a:lnTo>
                  <a:pt x="678" y="288"/>
                </a:lnTo>
                <a:cubicBezTo>
                  <a:pt x="678" y="139"/>
                  <a:pt x="678" y="139"/>
                  <a:pt x="678" y="139"/>
                </a:cubicBezTo>
                <a:cubicBezTo>
                  <a:pt x="837" y="288"/>
                  <a:pt x="837" y="288"/>
                  <a:pt x="837" y="288"/>
                </a:cubicBezTo>
                <a:lnTo>
                  <a:pt x="678" y="288"/>
                </a:lnTo>
                <a:close/>
                <a:moveTo>
                  <a:pt x="80" y="1125"/>
                </a:moveTo>
                <a:lnTo>
                  <a:pt x="80" y="1125"/>
                </a:lnTo>
                <a:cubicBezTo>
                  <a:pt x="80" y="79"/>
                  <a:pt x="80" y="79"/>
                  <a:pt x="80" y="79"/>
                </a:cubicBezTo>
                <a:cubicBezTo>
                  <a:pt x="598" y="79"/>
                  <a:pt x="598" y="79"/>
                  <a:pt x="598" y="79"/>
                </a:cubicBezTo>
                <a:cubicBezTo>
                  <a:pt x="598" y="328"/>
                  <a:pt x="598" y="328"/>
                  <a:pt x="598" y="328"/>
                </a:cubicBezTo>
                <a:cubicBezTo>
                  <a:pt x="598" y="348"/>
                  <a:pt x="618" y="368"/>
                  <a:pt x="638" y="368"/>
                </a:cubicBezTo>
                <a:cubicBezTo>
                  <a:pt x="897" y="368"/>
                  <a:pt x="897" y="368"/>
                  <a:pt x="897" y="368"/>
                </a:cubicBezTo>
                <a:lnTo>
                  <a:pt x="907" y="368"/>
                </a:lnTo>
                <a:cubicBezTo>
                  <a:pt x="907" y="1125"/>
                  <a:pt x="907" y="1125"/>
                  <a:pt x="907" y="1125"/>
                </a:cubicBezTo>
                <a:lnTo>
                  <a:pt x="80" y="11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" name="Freeform 370"/>
          <p:cNvSpPr>
            <a:spLocks noChangeArrowheads="1"/>
          </p:cNvSpPr>
          <p:nvPr/>
        </p:nvSpPr>
        <p:spPr bwMode="auto">
          <a:xfrm>
            <a:off x="2474880" y="5743918"/>
            <a:ext cx="248294" cy="42810"/>
          </a:xfrm>
          <a:custGeom>
            <a:avLst/>
            <a:gdLst>
              <a:gd name="T0" fmla="*/ 469 w 510"/>
              <a:gd name="T1" fmla="*/ 0 h 90"/>
              <a:gd name="T2" fmla="*/ 469 w 510"/>
              <a:gd name="T3" fmla="*/ 0 h 90"/>
              <a:gd name="T4" fmla="*/ 40 w 510"/>
              <a:gd name="T5" fmla="*/ 0 h 90"/>
              <a:gd name="T6" fmla="*/ 0 w 510"/>
              <a:gd name="T7" fmla="*/ 50 h 90"/>
              <a:gd name="T8" fmla="*/ 40 w 510"/>
              <a:gd name="T9" fmla="*/ 89 h 90"/>
              <a:gd name="T10" fmla="*/ 469 w 510"/>
              <a:gd name="T11" fmla="*/ 89 h 90"/>
              <a:gd name="T12" fmla="*/ 509 w 510"/>
              <a:gd name="T13" fmla="*/ 50 h 90"/>
              <a:gd name="T14" fmla="*/ 469 w 510"/>
              <a:gd name="T15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10" h="90">
                <a:moveTo>
                  <a:pt x="469" y="0"/>
                </a:moveTo>
                <a:lnTo>
                  <a:pt x="469" y="0"/>
                </a:lnTo>
                <a:cubicBezTo>
                  <a:pt x="40" y="0"/>
                  <a:pt x="40" y="0"/>
                  <a:pt x="40" y="0"/>
                </a:cubicBezTo>
                <a:cubicBezTo>
                  <a:pt x="20" y="0"/>
                  <a:pt x="0" y="20"/>
                  <a:pt x="0" y="50"/>
                </a:cubicBezTo>
                <a:cubicBezTo>
                  <a:pt x="0" y="70"/>
                  <a:pt x="20" y="89"/>
                  <a:pt x="40" y="89"/>
                </a:cubicBezTo>
                <a:cubicBezTo>
                  <a:pt x="469" y="89"/>
                  <a:pt x="469" y="89"/>
                  <a:pt x="469" y="89"/>
                </a:cubicBezTo>
                <a:cubicBezTo>
                  <a:pt x="489" y="89"/>
                  <a:pt x="509" y="70"/>
                  <a:pt x="509" y="50"/>
                </a:cubicBezTo>
                <a:cubicBezTo>
                  <a:pt x="509" y="20"/>
                  <a:pt x="489" y="0"/>
                  <a:pt x="469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" name="Freeform 371"/>
          <p:cNvSpPr>
            <a:spLocks noChangeArrowheads="1"/>
          </p:cNvSpPr>
          <p:nvPr/>
        </p:nvSpPr>
        <p:spPr bwMode="auto">
          <a:xfrm>
            <a:off x="2474880" y="5848802"/>
            <a:ext cx="248294" cy="38528"/>
          </a:xfrm>
          <a:custGeom>
            <a:avLst/>
            <a:gdLst>
              <a:gd name="T0" fmla="*/ 469 w 510"/>
              <a:gd name="T1" fmla="*/ 0 h 81"/>
              <a:gd name="T2" fmla="*/ 469 w 510"/>
              <a:gd name="T3" fmla="*/ 0 h 81"/>
              <a:gd name="T4" fmla="*/ 40 w 510"/>
              <a:gd name="T5" fmla="*/ 0 h 81"/>
              <a:gd name="T6" fmla="*/ 0 w 510"/>
              <a:gd name="T7" fmla="*/ 40 h 81"/>
              <a:gd name="T8" fmla="*/ 40 w 510"/>
              <a:gd name="T9" fmla="*/ 80 h 81"/>
              <a:gd name="T10" fmla="*/ 469 w 510"/>
              <a:gd name="T11" fmla="*/ 80 h 81"/>
              <a:gd name="T12" fmla="*/ 509 w 510"/>
              <a:gd name="T13" fmla="*/ 40 h 81"/>
              <a:gd name="T14" fmla="*/ 469 w 510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10" h="81">
                <a:moveTo>
                  <a:pt x="469" y="0"/>
                </a:moveTo>
                <a:lnTo>
                  <a:pt x="469" y="0"/>
                </a:lnTo>
                <a:cubicBezTo>
                  <a:pt x="40" y="0"/>
                  <a:pt x="40" y="0"/>
                  <a:pt x="40" y="0"/>
                </a:cubicBezTo>
                <a:cubicBezTo>
                  <a:pt x="20" y="0"/>
                  <a:pt x="0" y="20"/>
                  <a:pt x="0" y="40"/>
                </a:cubicBezTo>
                <a:cubicBezTo>
                  <a:pt x="0" y="60"/>
                  <a:pt x="20" y="80"/>
                  <a:pt x="40" y="80"/>
                </a:cubicBezTo>
                <a:cubicBezTo>
                  <a:pt x="469" y="80"/>
                  <a:pt x="469" y="80"/>
                  <a:pt x="469" y="80"/>
                </a:cubicBezTo>
                <a:cubicBezTo>
                  <a:pt x="489" y="80"/>
                  <a:pt x="509" y="60"/>
                  <a:pt x="509" y="40"/>
                </a:cubicBezTo>
                <a:cubicBezTo>
                  <a:pt x="509" y="20"/>
                  <a:pt x="489" y="0"/>
                  <a:pt x="469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" name="Freeform 372"/>
          <p:cNvSpPr>
            <a:spLocks noChangeArrowheads="1"/>
          </p:cNvSpPr>
          <p:nvPr/>
        </p:nvSpPr>
        <p:spPr bwMode="auto">
          <a:xfrm>
            <a:off x="2474880" y="5951544"/>
            <a:ext cx="248294" cy="38528"/>
          </a:xfrm>
          <a:custGeom>
            <a:avLst/>
            <a:gdLst>
              <a:gd name="T0" fmla="*/ 469 w 510"/>
              <a:gd name="T1" fmla="*/ 0 h 81"/>
              <a:gd name="T2" fmla="*/ 469 w 510"/>
              <a:gd name="T3" fmla="*/ 0 h 81"/>
              <a:gd name="T4" fmla="*/ 40 w 510"/>
              <a:gd name="T5" fmla="*/ 0 h 81"/>
              <a:gd name="T6" fmla="*/ 0 w 510"/>
              <a:gd name="T7" fmla="*/ 40 h 81"/>
              <a:gd name="T8" fmla="*/ 40 w 510"/>
              <a:gd name="T9" fmla="*/ 80 h 81"/>
              <a:gd name="T10" fmla="*/ 469 w 510"/>
              <a:gd name="T11" fmla="*/ 80 h 81"/>
              <a:gd name="T12" fmla="*/ 509 w 510"/>
              <a:gd name="T13" fmla="*/ 40 h 81"/>
              <a:gd name="T14" fmla="*/ 469 w 510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10" h="81">
                <a:moveTo>
                  <a:pt x="469" y="0"/>
                </a:moveTo>
                <a:lnTo>
                  <a:pt x="469" y="0"/>
                </a:lnTo>
                <a:cubicBezTo>
                  <a:pt x="40" y="0"/>
                  <a:pt x="40" y="0"/>
                  <a:pt x="40" y="0"/>
                </a:cubicBezTo>
                <a:cubicBezTo>
                  <a:pt x="20" y="0"/>
                  <a:pt x="0" y="20"/>
                  <a:pt x="0" y="40"/>
                </a:cubicBezTo>
                <a:cubicBezTo>
                  <a:pt x="0" y="70"/>
                  <a:pt x="20" y="80"/>
                  <a:pt x="40" y="80"/>
                </a:cubicBezTo>
                <a:cubicBezTo>
                  <a:pt x="469" y="80"/>
                  <a:pt x="469" y="80"/>
                  <a:pt x="469" y="80"/>
                </a:cubicBezTo>
                <a:cubicBezTo>
                  <a:pt x="489" y="80"/>
                  <a:pt x="509" y="70"/>
                  <a:pt x="509" y="40"/>
                </a:cubicBezTo>
                <a:cubicBezTo>
                  <a:pt x="509" y="20"/>
                  <a:pt x="489" y="0"/>
                  <a:pt x="469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" name="Freeform 373"/>
          <p:cNvSpPr>
            <a:spLocks noChangeArrowheads="1"/>
          </p:cNvSpPr>
          <p:nvPr/>
        </p:nvSpPr>
        <p:spPr bwMode="auto">
          <a:xfrm>
            <a:off x="2292938" y="1865386"/>
            <a:ext cx="618596" cy="507292"/>
          </a:xfrm>
          <a:custGeom>
            <a:avLst/>
            <a:gdLst>
              <a:gd name="T0" fmla="*/ 1156 w 1276"/>
              <a:gd name="T1" fmla="*/ 120 h 1047"/>
              <a:gd name="T2" fmla="*/ 1156 w 1276"/>
              <a:gd name="T3" fmla="*/ 120 h 1047"/>
              <a:gd name="T4" fmla="*/ 857 w 1276"/>
              <a:gd name="T5" fmla="*/ 0 h 1047"/>
              <a:gd name="T6" fmla="*/ 398 w 1276"/>
              <a:gd name="T7" fmla="*/ 0 h 1047"/>
              <a:gd name="T8" fmla="*/ 119 w 1276"/>
              <a:gd name="T9" fmla="*/ 120 h 1047"/>
              <a:gd name="T10" fmla="*/ 0 w 1276"/>
              <a:gd name="T11" fmla="*/ 409 h 1047"/>
              <a:gd name="T12" fmla="*/ 50 w 1276"/>
              <a:gd name="T13" fmla="*/ 608 h 1047"/>
              <a:gd name="T14" fmla="*/ 169 w 1276"/>
              <a:gd name="T15" fmla="*/ 737 h 1047"/>
              <a:gd name="T16" fmla="*/ 129 w 1276"/>
              <a:gd name="T17" fmla="*/ 997 h 1047"/>
              <a:gd name="T18" fmla="*/ 139 w 1276"/>
              <a:gd name="T19" fmla="*/ 1036 h 1047"/>
              <a:gd name="T20" fmla="*/ 169 w 1276"/>
              <a:gd name="T21" fmla="*/ 1046 h 1047"/>
              <a:gd name="T22" fmla="*/ 179 w 1276"/>
              <a:gd name="T23" fmla="*/ 1046 h 1047"/>
              <a:gd name="T24" fmla="*/ 598 w 1276"/>
              <a:gd name="T25" fmla="*/ 877 h 1047"/>
              <a:gd name="T26" fmla="*/ 867 w 1276"/>
              <a:gd name="T27" fmla="*/ 807 h 1047"/>
              <a:gd name="T28" fmla="*/ 1156 w 1276"/>
              <a:gd name="T29" fmla="*/ 688 h 1047"/>
              <a:gd name="T30" fmla="*/ 1275 w 1276"/>
              <a:gd name="T31" fmla="*/ 409 h 1047"/>
              <a:gd name="T32" fmla="*/ 1156 w 1276"/>
              <a:gd name="T33" fmla="*/ 120 h 1047"/>
              <a:gd name="T34" fmla="*/ 1096 w 1276"/>
              <a:gd name="T35" fmla="*/ 638 h 1047"/>
              <a:gd name="T36" fmla="*/ 1096 w 1276"/>
              <a:gd name="T37" fmla="*/ 638 h 1047"/>
              <a:gd name="T38" fmla="*/ 867 w 1276"/>
              <a:gd name="T39" fmla="*/ 728 h 1047"/>
              <a:gd name="T40" fmla="*/ 558 w 1276"/>
              <a:gd name="T41" fmla="*/ 797 h 1047"/>
              <a:gd name="T42" fmla="*/ 219 w 1276"/>
              <a:gd name="T43" fmla="*/ 937 h 1047"/>
              <a:gd name="T44" fmla="*/ 259 w 1276"/>
              <a:gd name="T45" fmla="*/ 728 h 1047"/>
              <a:gd name="T46" fmla="*/ 239 w 1276"/>
              <a:gd name="T47" fmla="*/ 688 h 1047"/>
              <a:gd name="T48" fmla="*/ 239 w 1276"/>
              <a:gd name="T49" fmla="*/ 688 h 1047"/>
              <a:gd name="T50" fmla="*/ 119 w 1276"/>
              <a:gd name="T51" fmla="*/ 568 h 1047"/>
              <a:gd name="T52" fmla="*/ 80 w 1276"/>
              <a:gd name="T53" fmla="*/ 409 h 1047"/>
              <a:gd name="T54" fmla="*/ 169 w 1276"/>
              <a:gd name="T55" fmla="*/ 179 h 1047"/>
              <a:gd name="T56" fmla="*/ 398 w 1276"/>
              <a:gd name="T57" fmla="*/ 80 h 1047"/>
              <a:gd name="T58" fmla="*/ 857 w 1276"/>
              <a:gd name="T59" fmla="*/ 80 h 1047"/>
              <a:gd name="T60" fmla="*/ 1096 w 1276"/>
              <a:gd name="T61" fmla="*/ 179 h 1047"/>
              <a:gd name="T62" fmla="*/ 1185 w 1276"/>
              <a:gd name="T63" fmla="*/ 409 h 1047"/>
              <a:gd name="T64" fmla="*/ 1185 w 1276"/>
              <a:gd name="T65" fmla="*/ 409 h 1047"/>
              <a:gd name="T66" fmla="*/ 1096 w 1276"/>
              <a:gd name="T67" fmla="*/ 638 h 1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76" h="1047">
                <a:moveTo>
                  <a:pt x="1156" y="120"/>
                </a:moveTo>
                <a:lnTo>
                  <a:pt x="1156" y="120"/>
                </a:lnTo>
                <a:cubicBezTo>
                  <a:pt x="1076" y="40"/>
                  <a:pt x="966" y="0"/>
                  <a:pt x="857" y="0"/>
                </a:cubicBezTo>
                <a:cubicBezTo>
                  <a:pt x="398" y="0"/>
                  <a:pt x="398" y="0"/>
                  <a:pt x="398" y="0"/>
                </a:cubicBezTo>
                <a:cubicBezTo>
                  <a:pt x="299" y="0"/>
                  <a:pt x="189" y="40"/>
                  <a:pt x="119" y="120"/>
                </a:cubicBezTo>
                <a:cubicBezTo>
                  <a:pt x="40" y="200"/>
                  <a:pt x="0" y="299"/>
                  <a:pt x="0" y="409"/>
                </a:cubicBezTo>
                <a:cubicBezTo>
                  <a:pt x="0" y="479"/>
                  <a:pt x="10" y="548"/>
                  <a:pt x="50" y="608"/>
                </a:cubicBezTo>
                <a:cubicBezTo>
                  <a:pt x="80" y="658"/>
                  <a:pt x="119" y="707"/>
                  <a:pt x="169" y="737"/>
                </a:cubicBezTo>
                <a:cubicBezTo>
                  <a:pt x="139" y="877"/>
                  <a:pt x="129" y="997"/>
                  <a:pt x="129" y="997"/>
                </a:cubicBezTo>
                <a:cubicBezTo>
                  <a:pt x="119" y="1016"/>
                  <a:pt x="129" y="1026"/>
                  <a:pt x="139" y="1036"/>
                </a:cubicBezTo>
                <a:cubicBezTo>
                  <a:pt x="149" y="1046"/>
                  <a:pt x="159" y="1046"/>
                  <a:pt x="169" y="1046"/>
                </a:cubicBezTo>
                <a:lnTo>
                  <a:pt x="179" y="1046"/>
                </a:lnTo>
                <a:cubicBezTo>
                  <a:pt x="189" y="1036"/>
                  <a:pt x="388" y="967"/>
                  <a:pt x="598" y="877"/>
                </a:cubicBezTo>
                <a:cubicBezTo>
                  <a:pt x="677" y="837"/>
                  <a:pt x="777" y="807"/>
                  <a:pt x="867" y="807"/>
                </a:cubicBezTo>
                <a:cubicBezTo>
                  <a:pt x="976" y="807"/>
                  <a:pt x="1076" y="767"/>
                  <a:pt x="1156" y="688"/>
                </a:cubicBezTo>
                <a:cubicBezTo>
                  <a:pt x="1225" y="618"/>
                  <a:pt x="1275" y="518"/>
                  <a:pt x="1275" y="409"/>
                </a:cubicBezTo>
                <a:cubicBezTo>
                  <a:pt x="1275" y="299"/>
                  <a:pt x="1225" y="200"/>
                  <a:pt x="1156" y="120"/>
                </a:cubicBezTo>
                <a:close/>
                <a:moveTo>
                  <a:pt x="1096" y="638"/>
                </a:moveTo>
                <a:lnTo>
                  <a:pt x="1096" y="638"/>
                </a:lnTo>
                <a:cubicBezTo>
                  <a:pt x="1036" y="698"/>
                  <a:pt x="946" y="728"/>
                  <a:pt x="867" y="728"/>
                </a:cubicBezTo>
                <a:cubicBezTo>
                  <a:pt x="757" y="728"/>
                  <a:pt x="657" y="757"/>
                  <a:pt x="558" y="797"/>
                </a:cubicBezTo>
                <a:cubicBezTo>
                  <a:pt x="428" y="857"/>
                  <a:pt x="299" y="907"/>
                  <a:pt x="219" y="937"/>
                </a:cubicBezTo>
                <a:cubicBezTo>
                  <a:pt x="229" y="887"/>
                  <a:pt x="239" y="817"/>
                  <a:pt x="259" y="728"/>
                </a:cubicBezTo>
                <a:cubicBezTo>
                  <a:pt x="259" y="707"/>
                  <a:pt x="249" y="698"/>
                  <a:pt x="239" y="688"/>
                </a:cubicBezTo>
                <a:lnTo>
                  <a:pt x="239" y="688"/>
                </a:lnTo>
                <a:cubicBezTo>
                  <a:pt x="189" y="658"/>
                  <a:pt x="149" y="618"/>
                  <a:pt x="119" y="568"/>
                </a:cubicBezTo>
                <a:cubicBezTo>
                  <a:pt x="89" y="518"/>
                  <a:pt x="80" y="458"/>
                  <a:pt x="80" y="409"/>
                </a:cubicBezTo>
                <a:cubicBezTo>
                  <a:pt x="80" y="319"/>
                  <a:pt x="109" y="239"/>
                  <a:pt x="169" y="179"/>
                </a:cubicBezTo>
                <a:cubicBezTo>
                  <a:pt x="239" y="120"/>
                  <a:pt x="319" y="80"/>
                  <a:pt x="398" y="80"/>
                </a:cubicBezTo>
                <a:cubicBezTo>
                  <a:pt x="857" y="80"/>
                  <a:pt x="857" y="80"/>
                  <a:pt x="857" y="80"/>
                </a:cubicBezTo>
                <a:cubicBezTo>
                  <a:pt x="946" y="80"/>
                  <a:pt x="1036" y="120"/>
                  <a:pt x="1096" y="179"/>
                </a:cubicBezTo>
                <a:cubicBezTo>
                  <a:pt x="1156" y="239"/>
                  <a:pt x="1185" y="319"/>
                  <a:pt x="1185" y="409"/>
                </a:cubicBezTo>
                <a:lnTo>
                  <a:pt x="1185" y="409"/>
                </a:lnTo>
                <a:cubicBezTo>
                  <a:pt x="1185" y="488"/>
                  <a:pt x="1156" y="568"/>
                  <a:pt x="1096" y="6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" name="Freeform 374"/>
          <p:cNvSpPr>
            <a:spLocks noChangeArrowheads="1"/>
          </p:cNvSpPr>
          <p:nvPr/>
        </p:nvSpPr>
        <p:spPr bwMode="auto">
          <a:xfrm>
            <a:off x="2727454" y="2015220"/>
            <a:ext cx="83478" cy="83479"/>
          </a:xfrm>
          <a:custGeom>
            <a:avLst/>
            <a:gdLst>
              <a:gd name="T0" fmla="*/ 80 w 171"/>
              <a:gd name="T1" fmla="*/ 0 h 171"/>
              <a:gd name="T2" fmla="*/ 80 w 171"/>
              <a:gd name="T3" fmla="*/ 0 h 171"/>
              <a:gd name="T4" fmla="*/ 0 w 171"/>
              <a:gd name="T5" fmla="*/ 80 h 171"/>
              <a:gd name="T6" fmla="*/ 80 w 171"/>
              <a:gd name="T7" fmla="*/ 170 h 171"/>
              <a:gd name="T8" fmla="*/ 170 w 171"/>
              <a:gd name="T9" fmla="*/ 80 h 171"/>
              <a:gd name="T10" fmla="*/ 80 w 171"/>
              <a:gd name="T11" fmla="*/ 0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1" h="171">
                <a:moveTo>
                  <a:pt x="80" y="0"/>
                </a:moveTo>
                <a:lnTo>
                  <a:pt x="80" y="0"/>
                </a:lnTo>
                <a:cubicBezTo>
                  <a:pt x="40" y="0"/>
                  <a:pt x="0" y="40"/>
                  <a:pt x="0" y="80"/>
                </a:cubicBezTo>
                <a:cubicBezTo>
                  <a:pt x="0" y="130"/>
                  <a:pt x="40" y="170"/>
                  <a:pt x="80" y="170"/>
                </a:cubicBezTo>
                <a:cubicBezTo>
                  <a:pt x="130" y="170"/>
                  <a:pt x="170" y="130"/>
                  <a:pt x="170" y="80"/>
                </a:cubicBezTo>
                <a:cubicBezTo>
                  <a:pt x="170" y="40"/>
                  <a:pt x="130" y="0"/>
                  <a:pt x="80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" name="Freeform 375"/>
          <p:cNvSpPr>
            <a:spLocks noChangeArrowheads="1"/>
          </p:cNvSpPr>
          <p:nvPr/>
        </p:nvSpPr>
        <p:spPr bwMode="auto">
          <a:xfrm>
            <a:off x="2562638" y="2015220"/>
            <a:ext cx="83479" cy="83479"/>
          </a:xfrm>
          <a:custGeom>
            <a:avLst/>
            <a:gdLst>
              <a:gd name="T0" fmla="*/ 80 w 170"/>
              <a:gd name="T1" fmla="*/ 0 h 171"/>
              <a:gd name="T2" fmla="*/ 80 w 170"/>
              <a:gd name="T3" fmla="*/ 0 h 171"/>
              <a:gd name="T4" fmla="*/ 0 w 170"/>
              <a:gd name="T5" fmla="*/ 90 h 171"/>
              <a:gd name="T6" fmla="*/ 80 w 170"/>
              <a:gd name="T7" fmla="*/ 170 h 171"/>
              <a:gd name="T8" fmla="*/ 169 w 170"/>
              <a:gd name="T9" fmla="*/ 90 h 171"/>
              <a:gd name="T10" fmla="*/ 80 w 170"/>
              <a:gd name="T11" fmla="*/ 0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" h="171">
                <a:moveTo>
                  <a:pt x="80" y="0"/>
                </a:moveTo>
                <a:lnTo>
                  <a:pt x="80" y="0"/>
                </a:lnTo>
                <a:cubicBezTo>
                  <a:pt x="40" y="0"/>
                  <a:pt x="0" y="40"/>
                  <a:pt x="0" y="90"/>
                </a:cubicBezTo>
                <a:cubicBezTo>
                  <a:pt x="0" y="130"/>
                  <a:pt x="40" y="170"/>
                  <a:pt x="80" y="170"/>
                </a:cubicBezTo>
                <a:cubicBezTo>
                  <a:pt x="129" y="170"/>
                  <a:pt x="169" y="130"/>
                  <a:pt x="169" y="90"/>
                </a:cubicBezTo>
                <a:cubicBezTo>
                  <a:pt x="169" y="40"/>
                  <a:pt x="129" y="0"/>
                  <a:pt x="80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2" name="Freeform 376"/>
          <p:cNvSpPr>
            <a:spLocks noChangeArrowheads="1"/>
          </p:cNvSpPr>
          <p:nvPr/>
        </p:nvSpPr>
        <p:spPr bwMode="auto">
          <a:xfrm>
            <a:off x="2397822" y="2015220"/>
            <a:ext cx="83478" cy="83479"/>
          </a:xfrm>
          <a:custGeom>
            <a:avLst/>
            <a:gdLst>
              <a:gd name="T0" fmla="*/ 80 w 170"/>
              <a:gd name="T1" fmla="*/ 0 h 171"/>
              <a:gd name="T2" fmla="*/ 80 w 170"/>
              <a:gd name="T3" fmla="*/ 0 h 171"/>
              <a:gd name="T4" fmla="*/ 0 w 170"/>
              <a:gd name="T5" fmla="*/ 80 h 171"/>
              <a:gd name="T6" fmla="*/ 80 w 170"/>
              <a:gd name="T7" fmla="*/ 170 h 171"/>
              <a:gd name="T8" fmla="*/ 169 w 170"/>
              <a:gd name="T9" fmla="*/ 80 h 171"/>
              <a:gd name="T10" fmla="*/ 80 w 170"/>
              <a:gd name="T11" fmla="*/ 0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" h="171">
                <a:moveTo>
                  <a:pt x="80" y="0"/>
                </a:moveTo>
                <a:lnTo>
                  <a:pt x="80" y="0"/>
                </a:lnTo>
                <a:cubicBezTo>
                  <a:pt x="40" y="0"/>
                  <a:pt x="0" y="40"/>
                  <a:pt x="0" y="80"/>
                </a:cubicBezTo>
                <a:cubicBezTo>
                  <a:pt x="0" y="130"/>
                  <a:pt x="40" y="170"/>
                  <a:pt x="80" y="170"/>
                </a:cubicBezTo>
                <a:cubicBezTo>
                  <a:pt x="129" y="170"/>
                  <a:pt x="169" y="130"/>
                  <a:pt x="169" y="80"/>
                </a:cubicBezTo>
                <a:cubicBezTo>
                  <a:pt x="169" y="40"/>
                  <a:pt x="129" y="0"/>
                  <a:pt x="80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4" name="Freeform 377"/>
          <p:cNvSpPr>
            <a:spLocks noChangeArrowheads="1"/>
          </p:cNvSpPr>
          <p:nvPr/>
        </p:nvSpPr>
        <p:spPr bwMode="auto">
          <a:xfrm>
            <a:off x="2369996" y="805855"/>
            <a:ext cx="233312" cy="229030"/>
          </a:xfrm>
          <a:custGeom>
            <a:avLst/>
            <a:gdLst>
              <a:gd name="T0" fmla="*/ 239 w 480"/>
              <a:gd name="T1" fmla="*/ 469 h 470"/>
              <a:gd name="T2" fmla="*/ 239 w 480"/>
              <a:gd name="T3" fmla="*/ 469 h 470"/>
              <a:gd name="T4" fmla="*/ 0 w 480"/>
              <a:gd name="T5" fmla="*/ 229 h 470"/>
              <a:gd name="T6" fmla="*/ 239 w 480"/>
              <a:gd name="T7" fmla="*/ 0 h 470"/>
              <a:gd name="T8" fmla="*/ 479 w 480"/>
              <a:gd name="T9" fmla="*/ 229 h 470"/>
              <a:gd name="T10" fmla="*/ 239 w 480"/>
              <a:gd name="T11" fmla="*/ 469 h 470"/>
              <a:gd name="T12" fmla="*/ 239 w 480"/>
              <a:gd name="T13" fmla="*/ 80 h 470"/>
              <a:gd name="T14" fmla="*/ 239 w 480"/>
              <a:gd name="T15" fmla="*/ 80 h 470"/>
              <a:gd name="T16" fmla="*/ 80 w 480"/>
              <a:gd name="T17" fmla="*/ 229 h 470"/>
              <a:gd name="T18" fmla="*/ 239 w 480"/>
              <a:gd name="T19" fmla="*/ 389 h 470"/>
              <a:gd name="T20" fmla="*/ 389 w 480"/>
              <a:gd name="T21" fmla="*/ 229 h 470"/>
              <a:gd name="T22" fmla="*/ 239 w 480"/>
              <a:gd name="T23" fmla="*/ 8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80" h="470">
                <a:moveTo>
                  <a:pt x="239" y="469"/>
                </a:moveTo>
                <a:lnTo>
                  <a:pt x="239" y="469"/>
                </a:lnTo>
                <a:cubicBezTo>
                  <a:pt x="110" y="469"/>
                  <a:pt x="0" y="359"/>
                  <a:pt x="0" y="229"/>
                </a:cubicBezTo>
                <a:cubicBezTo>
                  <a:pt x="0" y="100"/>
                  <a:pt x="110" y="0"/>
                  <a:pt x="239" y="0"/>
                </a:cubicBezTo>
                <a:cubicBezTo>
                  <a:pt x="369" y="0"/>
                  <a:pt x="479" y="100"/>
                  <a:pt x="479" y="229"/>
                </a:cubicBezTo>
                <a:cubicBezTo>
                  <a:pt x="479" y="359"/>
                  <a:pt x="369" y="469"/>
                  <a:pt x="239" y="469"/>
                </a:cubicBezTo>
                <a:close/>
                <a:moveTo>
                  <a:pt x="239" y="80"/>
                </a:moveTo>
                <a:lnTo>
                  <a:pt x="239" y="80"/>
                </a:lnTo>
                <a:cubicBezTo>
                  <a:pt x="150" y="80"/>
                  <a:pt x="80" y="150"/>
                  <a:pt x="80" y="229"/>
                </a:cubicBezTo>
                <a:cubicBezTo>
                  <a:pt x="80" y="319"/>
                  <a:pt x="150" y="389"/>
                  <a:pt x="239" y="389"/>
                </a:cubicBezTo>
                <a:cubicBezTo>
                  <a:pt x="319" y="389"/>
                  <a:pt x="389" y="319"/>
                  <a:pt x="389" y="229"/>
                </a:cubicBezTo>
                <a:cubicBezTo>
                  <a:pt x="389" y="150"/>
                  <a:pt x="319" y="80"/>
                  <a:pt x="239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" name="Freeform 378"/>
          <p:cNvSpPr>
            <a:spLocks noChangeArrowheads="1"/>
          </p:cNvSpPr>
          <p:nvPr/>
        </p:nvSpPr>
        <p:spPr bwMode="auto">
          <a:xfrm>
            <a:off x="2292938" y="1052008"/>
            <a:ext cx="387426" cy="218328"/>
          </a:xfrm>
          <a:custGeom>
            <a:avLst/>
            <a:gdLst>
              <a:gd name="T0" fmla="*/ 757 w 798"/>
              <a:gd name="T1" fmla="*/ 449 h 450"/>
              <a:gd name="T2" fmla="*/ 757 w 798"/>
              <a:gd name="T3" fmla="*/ 449 h 450"/>
              <a:gd name="T4" fmla="*/ 40 w 798"/>
              <a:gd name="T5" fmla="*/ 449 h 450"/>
              <a:gd name="T6" fmla="*/ 0 w 798"/>
              <a:gd name="T7" fmla="*/ 409 h 450"/>
              <a:gd name="T8" fmla="*/ 0 w 798"/>
              <a:gd name="T9" fmla="*/ 249 h 450"/>
              <a:gd name="T10" fmla="*/ 69 w 798"/>
              <a:gd name="T11" fmla="*/ 100 h 450"/>
              <a:gd name="T12" fmla="*/ 398 w 798"/>
              <a:gd name="T13" fmla="*/ 0 h 450"/>
              <a:gd name="T14" fmla="*/ 727 w 798"/>
              <a:gd name="T15" fmla="*/ 100 h 450"/>
              <a:gd name="T16" fmla="*/ 797 w 798"/>
              <a:gd name="T17" fmla="*/ 249 h 450"/>
              <a:gd name="T18" fmla="*/ 797 w 798"/>
              <a:gd name="T19" fmla="*/ 409 h 450"/>
              <a:gd name="T20" fmla="*/ 757 w 798"/>
              <a:gd name="T21" fmla="*/ 449 h 450"/>
              <a:gd name="T22" fmla="*/ 80 w 798"/>
              <a:gd name="T23" fmla="*/ 369 h 450"/>
              <a:gd name="T24" fmla="*/ 80 w 798"/>
              <a:gd name="T25" fmla="*/ 369 h 450"/>
              <a:gd name="T26" fmla="*/ 717 w 798"/>
              <a:gd name="T27" fmla="*/ 369 h 450"/>
              <a:gd name="T28" fmla="*/ 717 w 798"/>
              <a:gd name="T29" fmla="*/ 249 h 450"/>
              <a:gd name="T30" fmla="*/ 677 w 798"/>
              <a:gd name="T31" fmla="*/ 170 h 450"/>
              <a:gd name="T32" fmla="*/ 398 w 798"/>
              <a:gd name="T33" fmla="*/ 90 h 450"/>
              <a:gd name="T34" fmla="*/ 119 w 798"/>
              <a:gd name="T35" fmla="*/ 170 h 450"/>
              <a:gd name="T36" fmla="*/ 80 w 798"/>
              <a:gd name="T37" fmla="*/ 249 h 450"/>
              <a:gd name="T38" fmla="*/ 80 w 798"/>
              <a:gd name="T39" fmla="*/ 369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98" h="450">
                <a:moveTo>
                  <a:pt x="757" y="449"/>
                </a:moveTo>
                <a:lnTo>
                  <a:pt x="757" y="449"/>
                </a:lnTo>
                <a:cubicBezTo>
                  <a:pt x="40" y="449"/>
                  <a:pt x="40" y="449"/>
                  <a:pt x="40" y="449"/>
                </a:cubicBezTo>
                <a:cubicBezTo>
                  <a:pt x="20" y="449"/>
                  <a:pt x="0" y="439"/>
                  <a:pt x="0" y="409"/>
                </a:cubicBezTo>
                <a:cubicBezTo>
                  <a:pt x="0" y="249"/>
                  <a:pt x="0" y="249"/>
                  <a:pt x="0" y="249"/>
                </a:cubicBezTo>
                <a:cubicBezTo>
                  <a:pt x="0" y="189"/>
                  <a:pt x="30" y="140"/>
                  <a:pt x="69" y="100"/>
                </a:cubicBezTo>
                <a:cubicBezTo>
                  <a:pt x="159" y="40"/>
                  <a:pt x="279" y="0"/>
                  <a:pt x="398" y="0"/>
                </a:cubicBezTo>
                <a:cubicBezTo>
                  <a:pt x="518" y="0"/>
                  <a:pt x="627" y="40"/>
                  <a:pt x="727" y="100"/>
                </a:cubicBezTo>
                <a:cubicBezTo>
                  <a:pt x="767" y="140"/>
                  <a:pt x="797" y="189"/>
                  <a:pt x="797" y="249"/>
                </a:cubicBezTo>
                <a:cubicBezTo>
                  <a:pt x="797" y="289"/>
                  <a:pt x="797" y="359"/>
                  <a:pt x="797" y="409"/>
                </a:cubicBezTo>
                <a:cubicBezTo>
                  <a:pt x="797" y="439"/>
                  <a:pt x="777" y="449"/>
                  <a:pt x="757" y="449"/>
                </a:cubicBezTo>
                <a:close/>
                <a:moveTo>
                  <a:pt x="80" y="369"/>
                </a:moveTo>
                <a:lnTo>
                  <a:pt x="80" y="369"/>
                </a:lnTo>
                <a:cubicBezTo>
                  <a:pt x="717" y="369"/>
                  <a:pt x="717" y="369"/>
                  <a:pt x="717" y="369"/>
                </a:cubicBezTo>
                <a:cubicBezTo>
                  <a:pt x="717" y="329"/>
                  <a:pt x="717" y="279"/>
                  <a:pt x="717" y="249"/>
                </a:cubicBezTo>
                <a:cubicBezTo>
                  <a:pt x="717" y="219"/>
                  <a:pt x="697" y="189"/>
                  <a:pt x="677" y="170"/>
                </a:cubicBezTo>
                <a:cubicBezTo>
                  <a:pt x="598" y="120"/>
                  <a:pt x="498" y="90"/>
                  <a:pt x="398" y="90"/>
                </a:cubicBezTo>
                <a:cubicBezTo>
                  <a:pt x="299" y="90"/>
                  <a:pt x="199" y="120"/>
                  <a:pt x="119" y="170"/>
                </a:cubicBezTo>
                <a:cubicBezTo>
                  <a:pt x="99" y="189"/>
                  <a:pt x="80" y="219"/>
                  <a:pt x="80" y="249"/>
                </a:cubicBezTo>
                <a:lnTo>
                  <a:pt x="80" y="3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9" name="Freeform 379"/>
          <p:cNvSpPr>
            <a:spLocks noChangeArrowheads="1"/>
          </p:cNvSpPr>
          <p:nvPr/>
        </p:nvSpPr>
        <p:spPr bwMode="auto">
          <a:xfrm>
            <a:off x="2635414" y="844383"/>
            <a:ext cx="188362" cy="192642"/>
          </a:xfrm>
          <a:custGeom>
            <a:avLst/>
            <a:gdLst>
              <a:gd name="T0" fmla="*/ 199 w 390"/>
              <a:gd name="T1" fmla="*/ 398 h 399"/>
              <a:gd name="T2" fmla="*/ 199 w 390"/>
              <a:gd name="T3" fmla="*/ 398 h 399"/>
              <a:gd name="T4" fmla="*/ 0 w 390"/>
              <a:gd name="T5" fmla="*/ 199 h 399"/>
              <a:gd name="T6" fmla="*/ 199 w 390"/>
              <a:gd name="T7" fmla="*/ 0 h 399"/>
              <a:gd name="T8" fmla="*/ 389 w 390"/>
              <a:gd name="T9" fmla="*/ 199 h 399"/>
              <a:gd name="T10" fmla="*/ 199 w 390"/>
              <a:gd name="T11" fmla="*/ 398 h 399"/>
              <a:gd name="T12" fmla="*/ 199 w 390"/>
              <a:gd name="T13" fmla="*/ 80 h 399"/>
              <a:gd name="T14" fmla="*/ 199 w 390"/>
              <a:gd name="T15" fmla="*/ 80 h 399"/>
              <a:gd name="T16" fmla="*/ 80 w 390"/>
              <a:gd name="T17" fmla="*/ 199 h 399"/>
              <a:gd name="T18" fmla="*/ 199 w 390"/>
              <a:gd name="T19" fmla="*/ 309 h 399"/>
              <a:gd name="T20" fmla="*/ 309 w 390"/>
              <a:gd name="T21" fmla="*/ 199 h 399"/>
              <a:gd name="T22" fmla="*/ 199 w 390"/>
              <a:gd name="T23" fmla="*/ 80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90" h="399">
                <a:moveTo>
                  <a:pt x="199" y="398"/>
                </a:moveTo>
                <a:lnTo>
                  <a:pt x="199" y="398"/>
                </a:lnTo>
                <a:cubicBezTo>
                  <a:pt x="90" y="398"/>
                  <a:pt x="0" y="309"/>
                  <a:pt x="0" y="199"/>
                </a:cubicBezTo>
                <a:cubicBezTo>
                  <a:pt x="0" y="89"/>
                  <a:pt x="90" y="0"/>
                  <a:pt x="199" y="0"/>
                </a:cubicBezTo>
                <a:cubicBezTo>
                  <a:pt x="309" y="0"/>
                  <a:pt x="389" y="89"/>
                  <a:pt x="389" y="199"/>
                </a:cubicBezTo>
                <a:cubicBezTo>
                  <a:pt x="389" y="309"/>
                  <a:pt x="309" y="398"/>
                  <a:pt x="199" y="398"/>
                </a:cubicBezTo>
                <a:close/>
                <a:moveTo>
                  <a:pt x="199" y="80"/>
                </a:moveTo>
                <a:lnTo>
                  <a:pt x="199" y="80"/>
                </a:lnTo>
                <a:cubicBezTo>
                  <a:pt x="130" y="80"/>
                  <a:pt x="80" y="139"/>
                  <a:pt x="80" y="199"/>
                </a:cubicBezTo>
                <a:cubicBezTo>
                  <a:pt x="80" y="259"/>
                  <a:pt x="130" y="309"/>
                  <a:pt x="199" y="309"/>
                </a:cubicBezTo>
                <a:cubicBezTo>
                  <a:pt x="259" y="309"/>
                  <a:pt x="309" y="259"/>
                  <a:pt x="309" y="199"/>
                </a:cubicBezTo>
                <a:cubicBezTo>
                  <a:pt x="309" y="139"/>
                  <a:pt x="259" y="80"/>
                  <a:pt x="199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" name="Freeform 380"/>
          <p:cNvSpPr>
            <a:spLocks noChangeArrowheads="1"/>
          </p:cNvSpPr>
          <p:nvPr/>
        </p:nvSpPr>
        <p:spPr bwMode="auto">
          <a:xfrm>
            <a:off x="2658960" y="1062711"/>
            <a:ext cx="246154" cy="199063"/>
          </a:xfrm>
          <a:custGeom>
            <a:avLst/>
            <a:gdLst>
              <a:gd name="T0" fmla="*/ 468 w 509"/>
              <a:gd name="T1" fmla="*/ 409 h 410"/>
              <a:gd name="T2" fmla="*/ 468 w 509"/>
              <a:gd name="T3" fmla="*/ 409 h 410"/>
              <a:gd name="T4" fmla="*/ 149 w 509"/>
              <a:gd name="T5" fmla="*/ 409 h 410"/>
              <a:gd name="T6" fmla="*/ 110 w 509"/>
              <a:gd name="T7" fmla="*/ 369 h 410"/>
              <a:gd name="T8" fmla="*/ 149 w 509"/>
              <a:gd name="T9" fmla="*/ 329 h 410"/>
              <a:gd name="T10" fmla="*/ 428 w 509"/>
              <a:gd name="T11" fmla="*/ 329 h 410"/>
              <a:gd name="T12" fmla="*/ 428 w 509"/>
              <a:gd name="T13" fmla="*/ 220 h 410"/>
              <a:gd name="T14" fmla="*/ 399 w 509"/>
              <a:gd name="T15" fmla="*/ 160 h 410"/>
              <a:gd name="T16" fmla="*/ 149 w 509"/>
              <a:gd name="T17" fmla="*/ 90 h 410"/>
              <a:gd name="T18" fmla="*/ 60 w 509"/>
              <a:gd name="T19" fmla="*/ 100 h 410"/>
              <a:gd name="T20" fmla="*/ 10 w 509"/>
              <a:gd name="T21" fmla="*/ 70 h 410"/>
              <a:gd name="T22" fmla="*/ 40 w 509"/>
              <a:gd name="T23" fmla="*/ 20 h 410"/>
              <a:gd name="T24" fmla="*/ 149 w 509"/>
              <a:gd name="T25" fmla="*/ 0 h 410"/>
              <a:gd name="T26" fmla="*/ 448 w 509"/>
              <a:gd name="T27" fmla="*/ 90 h 410"/>
              <a:gd name="T28" fmla="*/ 508 w 509"/>
              <a:gd name="T29" fmla="*/ 220 h 410"/>
              <a:gd name="T30" fmla="*/ 508 w 509"/>
              <a:gd name="T31" fmla="*/ 369 h 410"/>
              <a:gd name="T32" fmla="*/ 468 w 509"/>
              <a:gd name="T33" fmla="*/ 409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09" h="410">
                <a:moveTo>
                  <a:pt x="468" y="409"/>
                </a:moveTo>
                <a:lnTo>
                  <a:pt x="468" y="409"/>
                </a:lnTo>
                <a:cubicBezTo>
                  <a:pt x="149" y="409"/>
                  <a:pt x="149" y="409"/>
                  <a:pt x="149" y="409"/>
                </a:cubicBezTo>
                <a:cubicBezTo>
                  <a:pt x="130" y="409"/>
                  <a:pt x="110" y="399"/>
                  <a:pt x="110" y="369"/>
                </a:cubicBezTo>
                <a:cubicBezTo>
                  <a:pt x="110" y="349"/>
                  <a:pt x="130" y="329"/>
                  <a:pt x="149" y="329"/>
                </a:cubicBezTo>
                <a:cubicBezTo>
                  <a:pt x="428" y="329"/>
                  <a:pt x="428" y="329"/>
                  <a:pt x="428" y="329"/>
                </a:cubicBezTo>
                <a:cubicBezTo>
                  <a:pt x="428" y="289"/>
                  <a:pt x="428" y="249"/>
                  <a:pt x="428" y="220"/>
                </a:cubicBezTo>
                <a:cubicBezTo>
                  <a:pt x="428" y="199"/>
                  <a:pt x="418" y="180"/>
                  <a:pt x="399" y="160"/>
                </a:cubicBezTo>
                <a:cubicBezTo>
                  <a:pt x="329" y="110"/>
                  <a:pt x="239" y="90"/>
                  <a:pt x="149" y="90"/>
                </a:cubicBezTo>
                <a:cubicBezTo>
                  <a:pt x="120" y="90"/>
                  <a:pt x="90" y="90"/>
                  <a:pt x="60" y="100"/>
                </a:cubicBezTo>
                <a:cubicBezTo>
                  <a:pt x="30" y="100"/>
                  <a:pt x="10" y="90"/>
                  <a:pt x="10" y="70"/>
                </a:cubicBezTo>
                <a:cubicBezTo>
                  <a:pt x="0" y="40"/>
                  <a:pt x="20" y="20"/>
                  <a:pt x="40" y="20"/>
                </a:cubicBezTo>
                <a:cubicBezTo>
                  <a:pt x="80" y="10"/>
                  <a:pt x="110" y="0"/>
                  <a:pt x="149" y="0"/>
                </a:cubicBezTo>
                <a:cubicBezTo>
                  <a:pt x="259" y="0"/>
                  <a:pt x="359" y="40"/>
                  <a:pt x="448" y="90"/>
                </a:cubicBezTo>
                <a:cubicBezTo>
                  <a:pt x="488" y="120"/>
                  <a:pt x="508" y="169"/>
                  <a:pt x="508" y="220"/>
                </a:cubicBezTo>
                <a:cubicBezTo>
                  <a:pt x="508" y="259"/>
                  <a:pt x="508" y="319"/>
                  <a:pt x="508" y="369"/>
                </a:cubicBezTo>
                <a:cubicBezTo>
                  <a:pt x="508" y="399"/>
                  <a:pt x="498" y="409"/>
                  <a:pt x="468" y="409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1" name="CuadroTexto 440"/>
          <p:cNvSpPr txBox="1"/>
          <p:nvPr/>
        </p:nvSpPr>
        <p:spPr>
          <a:xfrm>
            <a:off x="7495240" y="2117900"/>
            <a:ext cx="2832666" cy="115416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300" b="1" dirty="0">
                <a:solidFill>
                  <a:srgbClr val="000000"/>
                </a:solidFill>
                <a:latin typeface="Funnel Display" charset="0"/>
                <a:ea typeface="Lato Heavy" charset="0"/>
                <a:cs typeface="Funnel Display" charset="0"/>
              </a:rPr>
              <a:t>Project</a:t>
            </a:r>
          </a:p>
          <a:p>
            <a:r>
              <a:rPr lang="en-US" sz="2300" b="1" dirty="0">
                <a:solidFill>
                  <a:srgbClr val="000000"/>
                </a:solidFill>
                <a:latin typeface="Funnel Display" charset="0"/>
                <a:ea typeface="Lato Heavy" charset="0"/>
                <a:cs typeface="Funnel Display" charset="0"/>
              </a:rPr>
              <a:t>Management</a:t>
            </a:r>
          </a:p>
        </p:txBody>
      </p:sp>
      <p:sp>
        <p:nvSpPr>
          <p:cNvPr id="442" name="CuadroTexto 441"/>
          <p:cNvSpPr txBox="1"/>
          <p:nvPr/>
        </p:nvSpPr>
        <p:spPr>
          <a:xfrm>
            <a:off x="7476404" y="3308388"/>
            <a:ext cx="2851502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oppins" charset="0"/>
                <a:ea typeface="Lato Light" charset="0"/>
                <a:cs typeface="Poppins" charset="0"/>
              </a:rPr>
              <a:t>Outline your Pyramid project — phases, milestones, and delivery. Replace this text with your own summary.</a:t>
            </a:r>
          </a:p>
        </p:txBody>
      </p:sp>
      <p:grpSp>
        <p:nvGrpSpPr>
          <p:cNvPr id="443" name="Agrupar 442"/>
          <p:cNvGrpSpPr/>
          <p:nvPr/>
        </p:nvGrpSpPr>
        <p:grpSpPr>
          <a:xfrm>
            <a:off x="3393288" y="626031"/>
            <a:ext cx="1817348" cy="782366"/>
            <a:chOff x="5254042" y="2000426"/>
            <a:chExt cx="1817348" cy="782366"/>
          </a:xfrm>
        </p:grpSpPr>
        <p:sp>
          <p:nvSpPr>
            <p:cNvPr id="444" name="CuadroTexto 443"/>
            <p:cNvSpPr txBox="1"/>
            <p:nvPr/>
          </p:nvSpPr>
          <p:spPr>
            <a:xfrm>
              <a:off x="5264516" y="2000426"/>
              <a:ext cx="1191338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445" name="Rectángulo 444"/>
            <p:cNvSpPr/>
            <p:nvPr/>
          </p:nvSpPr>
          <p:spPr>
            <a:xfrm>
              <a:off x="5254042" y="2305739"/>
              <a:ext cx="1817348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endParaRPr lang="en-US" sz="14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446" name="Agrupar 445"/>
          <p:cNvGrpSpPr/>
          <p:nvPr/>
        </p:nvGrpSpPr>
        <p:grpSpPr>
          <a:xfrm>
            <a:off x="3390955" y="1826834"/>
            <a:ext cx="1817348" cy="782366"/>
            <a:chOff x="5254042" y="2000426"/>
            <a:chExt cx="1817348" cy="782366"/>
          </a:xfrm>
        </p:grpSpPr>
        <p:sp>
          <p:nvSpPr>
            <p:cNvPr id="447" name="CuadroTexto 446"/>
            <p:cNvSpPr txBox="1"/>
            <p:nvPr/>
          </p:nvSpPr>
          <p:spPr>
            <a:xfrm>
              <a:off x="5264516" y="2000426"/>
              <a:ext cx="1191338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448" name="Rectángulo 447"/>
            <p:cNvSpPr/>
            <p:nvPr/>
          </p:nvSpPr>
          <p:spPr>
            <a:xfrm>
              <a:off x="5254042" y="2305739"/>
              <a:ext cx="1817348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endParaRPr lang="en-US" sz="14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449" name="Agrupar 448"/>
          <p:cNvGrpSpPr/>
          <p:nvPr/>
        </p:nvGrpSpPr>
        <p:grpSpPr>
          <a:xfrm>
            <a:off x="3401430" y="3016944"/>
            <a:ext cx="1817348" cy="782366"/>
            <a:chOff x="5254042" y="2000426"/>
            <a:chExt cx="1817348" cy="782366"/>
          </a:xfrm>
        </p:grpSpPr>
        <p:sp>
          <p:nvSpPr>
            <p:cNvPr id="450" name="CuadroTexto 449"/>
            <p:cNvSpPr txBox="1"/>
            <p:nvPr/>
          </p:nvSpPr>
          <p:spPr>
            <a:xfrm>
              <a:off x="5264516" y="2000426"/>
              <a:ext cx="1191338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451" name="Rectángulo 450"/>
            <p:cNvSpPr/>
            <p:nvPr/>
          </p:nvSpPr>
          <p:spPr>
            <a:xfrm>
              <a:off x="5254042" y="2305739"/>
              <a:ext cx="1817348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endParaRPr lang="en-US" sz="14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452" name="Agrupar 451"/>
          <p:cNvGrpSpPr/>
          <p:nvPr/>
        </p:nvGrpSpPr>
        <p:grpSpPr>
          <a:xfrm>
            <a:off x="3411904" y="4230154"/>
            <a:ext cx="1817348" cy="782366"/>
            <a:chOff x="5254042" y="2000426"/>
            <a:chExt cx="1817348" cy="782366"/>
          </a:xfrm>
        </p:grpSpPr>
        <p:sp>
          <p:nvSpPr>
            <p:cNvPr id="470" name="CuadroTexto 469"/>
            <p:cNvSpPr txBox="1"/>
            <p:nvPr/>
          </p:nvSpPr>
          <p:spPr>
            <a:xfrm>
              <a:off x="5264516" y="2000426"/>
              <a:ext cx="1191338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471" name="Rectángulo 470"/>
            <p:cNvSpPr/>
            <p:nvPr/>
          </p:nvSpPr>
          <p:spPr>
            <a:xfrm>
              <a:off x="5254042" y="2305739"/>
              <a:ext cx="1817348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endParaRPr lang="en-US" sz="14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472" name="Agrupar 471"/>
          <p:cNvGrpSpPr/>
          <p:nvPr/>
        </p:nvGrpSpPr>
        <p:grpSpPr>
          <a:xfrm>
            <a:off x="3400772" y="5411598"/>
            <a:ext cx="1817348" cy="782366"/>
            <a:chOff x="5254042" y="2000426"/>
            <a:chExt cx="1817348" cy="782366"/>
          </a:xfrm>
        </p:grpSpPr>
        <p:sp>
          <p:nvSpPr>
            <p:cNvPr id="473" name="CuadroTexto 472"/>
            <p:cNvSpPr txBox="1"/>
            <p:nvPr/>
          </p:nvSpPr>
          <p:spPr>
            <a:xfrm>
              <a:off x="5264516" y="2000426"/>
              <a:ext cx="1191338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474" name="Rectángulo 473"/>
            <p:cNvSpPr/>
            <p:nvPr/>
          </p:nvSpPr>
          <p:spPr>
            <a:xfrm>
              <a:off x="5254042" y="2305739"/>
              <a:ext cx="1817348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endParaRPr lang="en-US" sz="14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1"/>
          <p:cNvSpPr>
            <a:spLocks noChangeArrowheads="1"/>
          </p:cNvSpPr>
          <p:nvPr/>
        </p:nvSpPr>
        <p:spPr bwMode="auto">
          <a:xfrm>
            <a:off x="573522" y="3906546"/>
            <a:ext cx="1540051" cy="2145718"/>
          </a:xfrm>
          <a:custGeom>
            <a:avLst/>
            <a:gdLst>
              <a:gd name="T0" fmla="*/ 2268 w 2625"/>
              <a:gd name="T1" fmla="*/ 3656 h 3657"/>
              <a:gd name="T2" fmla="*/ 2268 w 2625"/>
              <a:gd name="T3" fmla="*/ 3656 h 3657"/>
              <a:gd name="T4" fmla="*/ 348 w 2625"/>
              <a:gd name="T5" fmla="*/ 3656 h 3657"/>
              <a:gd name="T6" fmla="*/ 0 w 2625"/>
              <a:gd name="T7" fmla="*/ 3301 h 3657"/>
              <a:gd name="T8" fmla="*/ 0 w 2625"/>
              <a:gd name="T9" fmla="*/ 355 h 3657"/>
              <a:gd name="T10" fmla="*/ 348 w 2625"/>
              <a:gd name="T11" fmla="*/ 0 h 3657"/>
              <a:gd name="T12" fmla="*/ 2268 w 2625"/>
              <a:gd name="T13" fmla="*/ 0 h 3657"/>
              <a:gd name="T14" fmla="*/ 2624 w 2625"/>
              <a:gd name="T15" fmla="*/ 355 h 3657"/>
              <a:gd name="T16" fmla="*/ 2624 w 2625"/>
              <a:gd name="T17" fmla="*/ 3301 h 3657"/>
              <a:gd name="T18" fmla="*/ 2268 w 2625"/>
              <a:gd name="T19" fmla="*/ 3656 h 3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25" h="3657">
                <a:moveTo>
                  <a:pt x="2268" y="3656"/>
                </a:moveTo>
                <a:lnTo>
                  <a:pt x="2268" y="3656"/>
                </a:lnTo>
                <a:cubicBezTo>
                  <a:pt x="348" y="3656"/>
                  <a:pt x="348" y="3656"/>
                  <a:pt x="348" y="3656"/>
                </a:cubicBezTo>
                <a:cubicBezTo>
                  <a:pt x="154" y="3656"/>
                  <a:pt x="0" y="3495"/>
                  <a:pt x="0" y="3301"/>
                </a:cubicBezTo>
                <a:cubicBezTo>
                  <a:pt x="0" y="355"/>
                  <a:pt x="0" y="355"/>
                  <a:pt x="0" y="355"/>
                </a:cubicBezTo>
                <a:cubicBezTo>
                  <a:pt x="0" y="162"/>
                  <a:pt x="154" y="0"/>
                  <a:pt x="348" y="0"/>
                </a:cubicBezTo>
                <a:cubicBezTo>
                  <a:pt x="2268" y="0"/>
                  <a:pt x="2268" y="0"/>
                  <a:pt x="2268" y="0"/>
                </a:cubicBezTo>
                <a:cubicBezTo>
                  <a:pt x="2462" y="0"/>
                  <a:pt x="2624" y="162"/>
                  <a:pt x="2624" y="355"/>
                </a:cubicBezTo>
                <a:cubicBezTo>
                  <a:pt x="2624" y="3301"/>
                  <a:pt x="2624" y="3301"/>
                  <a:pt x="2624" y="3301"/>
                </a:cubicBezTo>
                <a:cubicBezTo>
                  <a:pt x="2624" y="3495"/>
                  <a:pt x="2462" y="3656"/>
                  <a:pt x="2268" y="3656"/>
                </a:cubicBezTo>
              </a:path>
            </a:pathLst>
          </a:custGeom>
          <a:solidFill>
            <a:srgbClr val="F08A4B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Freeform 2"/>
          <p:cNvSpPr>
            <a:spLocks noChangeArrowheads="1"/>
          </p:cNvSpPr>
          <p:nvPr/>
        </p:nvSpPr>
        <p:spPr bwMode="auto">
          <a:xfrm>
            <a:off x="2947013" y="3906546"/>
            <a:ext cx="1545230" cy="2145718"/>
          </a:xfrm>
          <a:custGeom>
            <a:avLst/>
            <a:gdLst>
              <a:gd name="T0" fmla="*/ 2277 w 2633"/>
              <a:gd name="T1" fmla="*/ 3656 h 3657"/>
              <a:gd name="T2" fmla="*/ 2277 w 2633"/>
              <a:gd name="T3" fmla="*/ 3656 h 3657"/>
              <a:gd name="T4" fmla="*/ 355 w 2633"/>
              <a:gd name="T5" fmla="*/ 3656 h 3657"/>
              <a:gd name="T6" fmla="*/ 0 w 2633"/>
              <a:gd name="T7" fmla="*/ 3301 h 3657"/>
              <a:gd name="T8" fmla="*/ 0 w 2633"/>
              <a:gd name="T9" fmla="*/ 355 h 3657"/>
              <a:gd name="T10" fmla="*/ 355 w 2633"/>
              <a:gd name="T11" fmla="*/ 0 h 3657"/>
              <a:gd name="T12" fmla="*/ 2277 w 2633"/>
              <a:gd name="T13" fmla="*/ 0 h 3657"/>
              <a:gd name="T14" fmla="*/ 2632 w 2633"/>
              <a:gd name="T15" fmla="*/ 355 h 3657"/>
              <a:gd name="T16" fmla="*/ 2632 w 2633"/>
              <a:gd name="T17" fmla="*/ 3301 h 3657"/>
              <a:gd name="T18" fmla="*/ 2277 w 2633"/>
              <a:gd name="T19" fmla="*/ 3656 h 3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33" h="3657">
                <a:moveTo>
                  <a:pt x="2277" y="3656"/>
                </a:moveTo>
                <a:lnTo>
                  <a:pt x="2277" y="3656"/>
                </a:lnTo>
                <a:cubicBezTo>
                  <a:pt x="355" y="3656"/>
                  <a:pt x="355" y="3656"/>
                  <a:pt x="355" y="3656"/>
                </a:cubicBezTo>
                <a:cubicBezTo>
                  <a:pt x="162" y="3656"/>
                  <a:pt x="0" y="3495"/>
                  <a:pt x="0" y="3301"/>
                </a:cubicBezTo>
                <a:cubicBezTo>
                  <a:pt x="0" y="355"/>
                  <a:pt x="0" y="355"/>
                  <a:pt x="0" y="355"/>
                </a:cubicBezTo>
                <a:cubicBezTo>
                  <a:pt x="0" y="162"/>
                  <a:pt x="162" y="0"/>
                  <a:pt x="355" y="0"/>
                </a:cubicBezTo>
                <a:cubicBezTo>
                  <a:pt x="2277" y="0"/>
                  <a:pt x="2277" y="0"/>
                  <a:pt x="2277" y="0"/>
                </a:cubicBezTo>
                <a:cubicBezTo>
                  <a:pt x="2470" y="0"/>
                  <a:pt x="2632" y="162"/>
                  <a:pt x="2632" y="355"/>
                </a:cubicBezTo>
                <a:cubicBezTo>
                  <a:pt x="2632" y="3301"/>
                  <a:pt x="2632" y="3301"/>
                  <a:pt x="2632" y="3301"/>
                </a:cubicBezTo>
                <a:cubicBezTo>
                  <a:pt x="2632" y="3495"/>
                  <a:pt x="2470" y="3656"/>
                  <a:pt x="2277" y="3656"/>
                </a:cubicBezTo>
              </a:path>
            </a:pathLst>
          </a:custGeom>
          <a:solidFill>
            <a:srgbClr val="3898EC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Freeform 3"/>
          <p:cNvSpPr>
            <a:spLocks noChangeArrowheads="1"/>
          </p:cNvSpPr>
          <p:nvPr/>
        </p:nvSpPr>
        <p:spPr bwMode="auto">
          <a:xfrm>
            <a:off x="5325682" y="3906546"/>
            <a:ext cx="1540051" cy="2145718"/>
          </a:xfrm>
          <a:custGeom>
            <a:avLst/>
            <a:gdLst>
              <a:gd name="T0" fmla="*/ 2267 w 2623"/>
              <a:gd name="T1" fmla="*/ 3656 h 3657"/>
              <a:gd name="T2" fmla="*/ 2267 w 2623"/>
              <a:gd name="T3" fmla="*/ 3656 h 3657"/>
              <a:gd name="T4" fmla="*/ 347 w 2623"/>
              <a:gd name="T5" fmla="*/ 3656 h 3657"/>
              <a:gd name="T6" fmla="*/ 0 w 2623"/>
              <a:gd name="T7" fmla="*/ 3301 h 3657"/>
              <a:gd name="T8" fmla="*/ 0 w 2623"/>
              <a:gd name="T9" fmla="*/ 355 h 3657"/>
              <a:gd name="T10" fmla="*/ 347 w 2623"/>
              <a:gd name="T11" fmla="*/ 0 h 3657"/>
              <a:gd name="T12" fmla="*/ 2267 w 2623"/>
              <a:gd name="T13" fmla="*/ 0 h 3657"/>
              <a:gd name="T14" fmla="*/ 2622 w 2623"/>
              <a:gd name="T15" fmla="*/ 355 h 3657"/>
              <a:gd name="T16" fmla="*/ 2622 w 2623"/>
              <a:gd name="T17" fmla="*/ 3301 h 3657"/>
              <a:gd name="T18" fmla="*/ 2267 w 2623"/>
              <a:gd name="T19" fmla="*/ 3656 h 3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23" h="3657">
                <a:moveTo>
                  <a:pt x="2267" y="3656"/>
                </a:moveTo>
                <a:lnTo>
                  <a:pt x="2267" y="3656"/>
                </a:lnTo>
                <a:cubicBezTo>
                  <a:pt x="347" y="3656"/>
                  <a:pt x="347" y="3656"/>
                  <a:pt x="347" y="3656"/>
                </a:cubicBezTo>
                <a:cubicBezTo>
                  <a:pt x="154" y="3656"/>
                  <a:pt x="0" y="3495"/>
                  <a:pt x="0" y="3301"/>
                </a:cubicBezTo>
                <a:cubicBezTo>
                  <a:pt x="0" y="355"/>
                  <a:pt x="0" y="355"/>
                  <a:pt x="0" y="355"/>
                </a:cubicBezTo>
                <a:cubicBezTo>
                  <a:pt x="0" y="162"/>
                  <a:pt x="154" y="0"/>
                  <a:pt x="347" y="0"/>
                </a:cubicBezTo>
                <a:cubicBezTo>
                  <a:pt x="2267" y="0"/>
                  <a:pt x="2267" y="0"/>
                  <a:pt x="2267" y="0"/>
                </a:cubicBezTo>
                <a:cubicBezTo>
                  <a:pt x="2461" y="0"/>
                  <a:pt x="2622" y="162"/>
                  <a:pt x="2622" y="355"/>
                </a:cubicBezTo>
                <a:cubicBezTo>
                  <a:pt x="2622" y="3301"/>
                  <a:pt x="2622" y="3301"/>
                  <a:pt x="2622" y="3301"/>
                </a:cubicBezTo>
                <a:cubicBezTo>
                  <a:pt x="2622" y="3495"/>
                  <a:pt x="2461" y="3656"/>
                  <a:pt x="2267" y="3656"/>
                </a:cubicBezTo>
              </a:path>
            </a:pathLst>
          </a:custGeom>
          <a:solidFill>
            <a:srgbClr val="747980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Freeform 4"/>
          <p:cNvSpPr>
            <a:spLocks noChangeArrowheads="1"/>
          </p:cNvSpPr>
          <p:nvPr/>
        </p:nvSpPr>
        <p:spPr bwMode="auto">
          <a:xfrm>
            <a:off x="7699172" y="3906546"/>
            <a:ext cx="1545230" cy="2145718"/>
          </a:xfrm>
          <a:custGeom>
            <a:avLst/>
            <a:gdLst>
              <a:gd name="T0" fmla="*/ 2276 w 2633"/>
              <a:gd name="T1" fmla="*/ 3656 h 3657"/>
              <a:gd name="T2" fmla="*/ 2276 w 2633"/>
              <a:gd name="T3" fmla="*/ 3656 h 3657"/>
              <a:gd name="T4" fmla="*/ 355 w 2633"/>
              <a:gd name="T5" fmla="*/ 3656 h 3657"/>
              <a:gd name="T6" fmla="*/ 0 w 2633"/>
              <a:gd name="T7" fmla="*/ 3301 h 3657"/>
              <a:gd name="T8" fmla="*/ 0 w 2633"/>
              <a:gd name="T9" fmla="*/ 355 h 3657"/>
              <a:gd name="T10" fmla="*/ 355 w 2633"/>
              <a:gd name="T11" fmla="*/ 0 h 3657"/>
              <a:gd name="T12" fmla="*/ 2276 w 2633"/>
              <a:gd name="T13" fmla="*/ 0 h 3657"/>
              <a:gd name="T14" fmla="*/ 2632 w 2633"/>
              <a:gd name="T15" fmla="*/ 355 h 3657"/>
              <a:gd name="T16" fmla="*/ 2632 w 2633"/>
              <a:gd name="T17" fmla="*/ 3301 h 3657"/>
              <a:gd name="T18" fmla="*/ 2276 w 2633"/>
              <a:gd name="T19" fmla="*/ 3656 h 3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33" h="3657">
                <a:moveTo>
                  <a:pt x="2276" y="3656"/>
                </a:moveTo>
                <a:lnTo>
                  <a:pt x="2276" y="3656"/>
                </a:lnTo>
                <a:cubicBezTo>
                  <a:pt x="355" y="3656"/>
                  <a:pt x="355" y="3656"/>
                  <a:pt x="355" y="3656"/>
                </a:cubicBezTo>
                <a:cubicBezTo>
                  <a:pt x="161" y="3656"/>
                  <a:pt x="0" y="3495"/>
                  <a:pt x="0" y="3301"/>
                </a:cubicBezTo>
                <a:cubicBezTo>
                  <a:pt x="0" y="355"/>
                  <a:pt x="0" y="355"/>
                  <a:pt x="0" y="355"/>
                </a:cubicBezTo>
                <a:cubicBezTo>
                  <a:pt x="0" y="162"/>
                  <a:pt x="161" y="0"/>
                  <a:pt x="355" y="0"/>
                </a:cubicBezTo>
                <a:cubicBezTo>
                  <a:pt x="2276" y="0"/>
                  <a:pt x="2276" y="0"/>
                  <a:pt x="2276" y="0"/>
                </a:cubicBezTo>
                <a:cubicBezTo>
                  <a:pt x="2470" y="0"/>
                  <a:pt x="2632" y="162"/>
                  <a:pt x="2632" y="355"/>
                </a:cubicBezTo>
                <a:cubicBezTo>
                  <a:pt x="2632" y="3301"/>
                  <a:pt x="2632" y="3301"/>
                  <a:pt x="2632" y="3301"/>
                </a:cubicBezTo>
                <a:cubicBezTo>
                  <a:pt x="2632" y="3495"/>
                  <a:pt x="2470" y="3656"/>
                  <a:pt x="2276" y="3656"/>
                </a:cubicBezTo>
              </a:path>
            </a:pathLst>
          </a:custGeom>
          <a:solidFill>
            <a:srgbClr val="3898EC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0" name="Freeform 326"/>
          <p:cNvSpPr>
            <a:spLocks noChangeArrowheads="1"/>
          </p:cNvSpPr>
          <p:nvPr/>
        </p:nvSpPr>
        <p:spPr bwMode="auto">
          <a:xfrm>
            <a:off x="640818" y="2563206"/>
            <a:ext cx="1408048" cy="1410636"/>
          </a:xfrm>
          <a:custGeom>
            <a:avLst/>
            <a:gdLst>
              <a:gd name="T0" fmla="*/ 2397 w 2398"/>
              <a:gd name="T1" fmla="*/ 1203 h 2405"/>
              <a:gd name="T2" fmla="*/ 2397 w 2398"/>
              <a:gd name="T3" fmla="*/ 1203 h 2405"/>
              <a:gd name="T4" fmla="*/ 1194 w 2398"/>
              <a:gd name="T5" fmla="*/ 2404 h 2405"/>
              <a:gd name="T6" fmla="*/ 0 w 2398"/>
              <a:gd name="T7" fmla="*/ 1203 h 2405"/>
              <a:gd name="T8" fmla="*/ 1194 w 2398"/>
              <a:gd name="T9" fmla="*/ 0 h 2405"/>
              <a:gd name="T10" fmla="*/ 2397 w 2398"/>
              <a:gd name="T11" fmla="*/ 1203 h 2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98" h="2405">
                <a:moveTo>
                  <a:pt x="2397" y="1203"/>
                </a:moveTo>
                <a:lnTo>
                  <a:pt x="2397" y="1203"/>
                </a:lnTo>
                <a:cubicBezTo>
                  <a:pt x="2397" y="1864"/>
                  <a:pt x="1856" y="2404"/>
                  <a:pt x="1194" y="2404"/>
                </a:cubicBezTo>
                <a:cubicBezTo>
                  <a:pt x="532" y="2404"/>
                  <a:pt x="0" y="1864"/>
                  <a:pt x="0" y="1203"/>
                </a:cubicBezTo>
                <a:cubicBezTo>
                  <a:pt x="0" y="541"/>
                  <a:pt x="532" y="0"/>
                  <a:pt x="1194" y="0"/>
                </a:cubicBezTo>
                <a:cubicBezTo>
                  <a:pt x="1856" y="0"/>
                  <a:pt x="2397" y="541"/>
                  <a:pt x="2397" y="1203"/>
                </a:cubicBezTo>
              </a:path>
            </a:pathLst>
          </a:custGeom>
          <a:solidFill>
            <a:srgbClr val="F08A4B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1" name="Freeform 327"/>
          <p:cNvSpPr>
            <a:spLocks noChangeArrowheads="1"/>
          </p:cNvSpPr>
          <p:nvPr/>
        </p:nvSpPr>
        <p:spPr bwMode="auto">
          <a:xfrm>
            <a:off x="379397" y="3267230"/>
            <a:ext cx="1928301" cy="1283808"/>
          </a:xfrm>
          <a:custGeom>
            <a:avLst/>
            <a:gdLst>
              <a:gd name="T0" fmla="*/ 1638 w 3285"/>
              <a:gd name="T1" fmla="*/ 2186 h 2187"/>
              <a:gd name="T2" fmla="*/ 1638 w 3285"/>
              <a:gd name="T3" fmla="*/ 2186 h 2187"/>
              <a:gd name="T4" fmla="*/ 1638 w 3285"/>
              <a:gd name="T5" fmla="*/ 2186 h 2187"/>
              <a:gd name="T6" fmla="*/ 0 w 3285"/>
              <a:gd name="T7" fmla="*/ 539 h 2187"/>
              <a:gd name="T8" fmla="*/ 0 w 3285"/>
              <a:gd name="T9" fmla="*/ 354 h 2187"/>
              <a:gd name="T10" fmla="*/ 355 w 3285"/>
              <a:gd name="T11" fmla="*/ 0 h 2187"/>
              <a:gd name="T12" fmla="*/ 2930 w 3285"/>
              <a:gd name="T13" fmla="*/ 0 h 2187"/>
              <a:gd name="T14" fmla="*/ 3284 w 3285"/>
              <a:gd name="T15" fmla="*/ 354 h 2187"/>
              <a:gd name="T16" fmla="*/ 3284 w 3285"/>
              <a:gd name="T17" fmla="*/ 539 h 2187"/>
              <a:gd name="T18" fmla="*/ 1638 w 3285"/>
              <a:gd name="T19" fmla="*/ 2186 h 2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5" h="2187">
                <a:moveTo>
                  <a:pt x="1638" y="2186"/>
                </a:moveTo>
                <a:lnTo>
                  <a:pt x="1638" y="2186"/>
                </a:lnTo>
                <a:lnTo>
                  <a:pt x="1638" y="2186"/>
                </a:lnTo>
                <a:cubicBezTo>
                  <a:pt x="734" y="2186"/>
                  <a:pt x="0" y="1443"/>
                  <a:pt x="0" y="539"/>
                </a:cubicBezTo>
                <a:cubicBezTo>
                  <a:pt x="0" y="354"/>
                  <a:pt x="0" y="354"/>
                  <a:pt x="0" y="354"/>
                </a:cubicBezTo>
                <a:cubicBezTo>
                  <a:pt x="0" y="161"/>
                  <a:pt x="153" y="0"/>
                  <a:pt x="355" y="0"/>
                </a:cubicBezTo>
                <a:cubicBezTo>
                  <a:pt x="2930" y="0"/>
                  <a:pt x="2930" y="0"/>
                  <a:pt x="2930" y="0"/>
                </a:cubicBezTo>
                <a:cubicBezTo>
                  <a:pt x="3123" y="0"/>
                  <a:pt x="3284" y="161"/>
                  <a:pt x="3284" y="354"/>
                </a:cubicBezTo>
                <a:cubicBezTo>
                  <a:pt x="3284" y="539"/>
                  <a:pt x="3284" y="539"/>
                  <a:pt x="3284" y="539"/>
                </a:cubicBezTo>
                <a:cubicBezTo>
                  <a:pt x="3284" y="1443"/>
                  <a:pt x="2550" y="2186"/>
                  <a:pt x="1638" y="2186"/>
                </a:cubicBezTo>
              </a:path>
            </a:pathLst>
          </a:custGeom>
          <a:solidFill>
            <a:srgbClr val="F08A4B"/>
          </a:solidFill>
          <a:ln w="4762" cap="flat">
            <a:solidFill>
              <a:srgbClr val="FEFFFF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2" name="Freeform 328"/>
          <p:cNvSpPr>
            <a:spLocks noChangeArrowheads="1"/>
          </p:cNvSpPr>
          <p:nvPr/>
        </p:nvSpPr>
        <p:spPr bwMode="auto">
          <a:xfrm>
            <a:off x="3014309" y="2563206"/>
            <a:ext cx="1408048" cy="1410636"/>
          </a:xfrm>
          <a:custGeom>
            <a:avLst/>
            <a:gdLst>
              <a:gd name="T0" fmla="*/ 2398 w 2399"/>
              <a:gd name="T1" fmla="*/ 1203 h 2405"/>
              <a:gd name="T2" fmla="*/ 2398 w 2399"/>
              <a:gd name="T3" fmla="*/ 1203 h 2405"/>
              <a:gd name="T4" fmla="*/ 1203 w 2399"/>
              <a:gd name="T5" fmla="*/ 2404 h 2405"/>
              <a:gd name="T6" fmla="*/ 0 w 2399"/>
              <a:gd name="T7" fmla="*/ 1203 h 2405"/>
              <a:gd name="T8" fmla="*/ 1203 w 2399"/>
              <a:gd name="T9" fmla="*/ 0 h 2405"/>
              <a:gd name="T10" fmla="*/ 2398 w 2399"/>
              <a:gd name="T11" fmla="*/ 1203 h 2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99" h="2405">
                <a:moveTo>
                  <a:pt x="2398" y="1203"/>
                </a:moveTo>
                <a:lnTo>
                  <a:pt x="2398" y="1203"/>
                </a:lnTo>
                <a:cubicBezTo>
                  <a:pt x="2398" y="1864"/>
                  <a:pt x="1865" y="2404"/>
                  <a:pt x="1203" y="2404"/>
                </a:cubicBezTo>
                <a:cubicBezTo>
                  <a:pt x="541" y="2404"/>
                  <a:pt x="0" y="1864"/>
                  <a:pt x="0" y="1203"/>
                </a:cubicBezTo>
                <a:cubicBezTo>
                  <a:pt x="0" y="541"/>
                  <a:pt x="541" y="0"/>
                  <a:pt x="1203" y="0"/>
                </a:cubicBezTo>
                <a:cubicBezTo>
                  <a:pt x="1865" y="0"/>
                  <a:pt x="2398" y="541"/>
                  <a:pt x="2398" y="1203"/>
                </a:cubicBezTo>
              </a:path>
            </a:pathLst>
          </a:custGeom>
          <a:solidFill>
            <a:srgbClr val="3898EC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3" name="Freeform 329"/>
          <p:cNvSpPr>
            <a:spLocks noChangeArrowheads="1"/>
          </p:cNvSpPr>
          <p:nvPr/>
        </p:nvSpPr>
        <p:spPr bwMode="auto">
          <a:xfrm>
            <a:off x="5390389" y="2563206"/>
            <a:ext cx="1408048" cy="1410636"/>
          </a:xfrm>
          <a:custGeom>
            <a:avLst/>
            <a:gdLst>
              <a:gd name="T0" fmla="*/ 2397 w 2398"/>
              <a:gd name="T1" fmla="*/ 1203 h 2405"/>
              <a:gd name="T2" fmla="*/ 2397 w 2398"/>
              <a:gd name="T3" fmla="*/ 1203 h 2405"/>
              <a:gd name="T4" fmla="*/ 1195 w 2398"/>
              <a:gd name="T5" fmla="*/ 2404 h 2405"/>
              <a:gd name="T6" fmla="*/ 0 w 2398"/>
              <a:gd name="T7" fmla="*/ 1203 h 2405"/>
              <a:gd name="T8" fmla="*/ 1195 w 2398"/>
              <a:gd name="T9" fmla="*/ 0 h 2405"/>
              <a:gd name="T10" fmla="*/ 2397 w 2398"/>
              <a:gd name="T11" fmla="*/ 1203 h 2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98" h="2405">
                <a:moveTo>
                  <a:pt x="2397" y="1203"/>
                </a:moveTo>
                <a:lnTo>
                  <a:pt x="2397" y="1203"/>
                </a:lnTo>
                <a:cubicBezTo>
                  <a:pt x="2397" y="1864"/>
                  <a:pt x="1856" y="2404"/>
                  <a:pt x="1195" y="2404"/>
                </a:cubicBezTo>
                <a:cubicBezTo>
                  <a:pt x="533" y="2404"/>
                  <a:pt x="0" y="1864"/>
                  <a:pt x="0" y="1203"/>
                </a:cubicBezTo>
                <a:cubicBezTo>
                  <a:pt x="0" y="541"/>
                  <a:pt x="533" y="0"/>
                  <a:pt x="1195" y="0"/>
                </a:cubicBezTo>
                <a:cubicBezTo>
                  <a:pt x="1856" y="0"/>
                  <a:pt x="2397" y="541"/>
                  <a:pt x="2397" y="1203"/>
                </a:cubicBezTo>
              </a:path>
            </a:pathLst>
          </a:custGeom>
          <a:solidFill>
            <a:srgbClr val="747980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4" name="Freeform 330"/>
          <p:cNvSpPr>
            <a:spLocks noChangeArrowheads="1"/>
          </p:cNvSpPr>
          <p:nvPr/>
        </p:nvSpPr>
        <p:spPr bwMode="auto">
          <a:xfrm>
            <a:off x="7763882" y="2563206"/>
            <a:ext cx="1413224" cy="1410636"/>
          </a:xfrm>
          <a:custGeom>
            <a:avLst/>
            <a:gdLst>
              <a:gd name="T0" fmla="*/ 2405 w 2406"/>
              <a:gd name="T1" fmla="*/ 1203 h 2405"/>
              <a:gd name="T2" fmla="*/ 2405 w 2406"/>
              <a:gd name="T3" fmla="*/ 1203 h 2405"/>
              <a:gd name="T4" fmla="*/ 1203 w 2406"/>
              <a:gd name="T5" fmla="*/ 2404 h 2405"/>
              <a:gd name="T6" fmla="*/ 0 w 2406"/>
              <a:gd name="T7" fmla="*/ 1203 h 2405"/>
              <a:gd name="T8" fmla="*/ 1203 w 2406"/>
              <a:gd name="T9" fmla="*/ 0 h 2405"/>
              <a:gd name="T10" fmla="*/ 2405 w 2406"/>
              <a:gd name="T11" fmla="*/ 1203 h 2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06" h="2405">
                <a:moveTo>
                  <a:pt x="2405" y="1203"/>
                </a:moveTo>
                <a:lnTo>
                  <a:pt x="2405" y="1203"/>
                </a:lnTo>
                <a:cubicBezTo>
                  <a:pt x="2405" y="1864"/>
                  <a:pt x="1865" y="2404"/>
                  <a:pt x="1203" y="2404"/>
                </a:cubicBezTo>
                <a:cubicBezTo>
                  <a:pt x="541" y="2404"/>
                  <a:pt x="0" y="1864"/>
                  <a:pt x="0" y="1203"/>
                </a:cubicBezTo>
                <a:cubicBezTo>
                  <a:pt x="0" y="541"/>
                  <a:pt x="541" y="0"/>
                  <a:pt x="1203" y="0"/>
                </a:cubicBezTo>
                <a:cubicBezTo>
                  <a:pt x="1865" y="0"/>
                  <a:pt x="2405" y="541"/>
                  <a:pt x="2405" y="1203"/>
                </a:cubicBezTo>
              </a:path>
            </a:pathLst>
          </a:custGeom>
          <a:solidFill>
            <a:srgbClr val="3898EC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5" name="Freeform 331"/>
          <p:cNvSpPr>
            <a:spLocks noChangeArrowheads="1"/>
          </p:cNvSpPr>
          <p:nvPr/>
        </p:nvSpPr>
        <p:spPr bwMode="auto">
          <a:xfrm>
            <a:off x="2752890" y="3267230"/>
            <a:ext cx="1928300" cy="1283808"/>
          </a:xfrm>
          <a:custGeom>
            <a:avLst/>
            <a:gdLst>
              <a:gd name="T0" fmla="*/ 1647 w 3287"/>
              <a:gd name="T1" fmla="*/ 2186 h 2187"/>
              <a:gd name="T2" fmla="*/ 1647 w 3287"/>
              <a:gd name="T3" fmla="*/ 2186 h 2187"/>
              <a:gd name="T4" fmla="*/ 1647 w 3287"/>
              <a:gd name="T5" fmla="*/ 2186 h 2187"/>
              <a:gd name="T6" fmla="*/ 0 w 3287"/>
              <a:gd name="T7" fmla="*/ 539 h 2187"/>
              <a:gd name="T8" fmla="*/ 0 w 3287"/>
              <a:gd name="T9" fmla="*/ 354 h 2187"/>
              <a:gd name="T10" fmla="*/ 356 w 3287"/>
              <a:gd name="T11" fmla="*/ 0 h 2187"/>
              <a:gd name="T12" fmla="*/ 2930 w 3287"/>
              <a:gd name="T13" fmla="*/ 0 h 2187"/>
              <a:gd name="T14" fmla="*/ 3286 w 3287"/>
              <a:gd name="T15" fmla="*/ 354 h 2187"/>
              <a:gd name="T16" fmla="*/ 3286 w 3287"/>
              <a:gd name="T17" fmla="*/ 539 h 2187"/>
              <a:gd name="T18" fmla="*/ 1647 w 3287"/>
              <a:gd name="T19" fmla="*/ 2186 h 2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7" h="2187">
                <a:moveTo>
                  <a:pt x="1647" y="2186"/>
                </a:moveTo>
                <a:lnTo>
                  <a:pt x="1647" y="2186"/>
                </a:lnTo>
                <a:lnTo>
                  <a:pt x="1647" y="2186"/>
                </a:lnTo>
                <a:cubicBezTo>
                  <a:pt x="735" y="2186"/>
                  <a:pt x="0" y="1443"/>
                  <a:pt x="0" y="539"/>
                </a:cubicBezTo>
                <a:cubicBezTo>
                  <a:pt x="0" y="354"/>
                  <a:pt x="0" y="354"/>
                  <a:pt x="0" y="354"/>
                </a:cubicBezTo>
                <a:cubicBezTo>
                  <a:pt x="0" y="161"/>
                  <a:pt x="162" y="0"/>
                  <a:pt x="356" y="0"/>
                </a:cubicBezTo>
                <a:cubicBezTo>
                  <a:pt x="2930" y="0"/>
                  <a:pt x="2930" y="0"/>
                  <a:pt x="2930" y="0"/>
                </a:cubicBezTo>
                <a:cubicBezTo>
                  <a:pt x="3132" y="0"/>
                  <a:pt x="3286" y="161"/>
                  <a:pt x="3286" y="354"/>
                </a:cubicBezTo>
                <a:cubicBezTo>
                  <a:pt x="3286" y="539"/>
                  <a:pt x="3286" y="539"/>
                  <a:pt x="3286" y="539"/>
                </a:cubicBezTo>
                <a:cubicBezTo>
                  <a:pt x="3286" y="1443"/>
                  <a:pt x="2551" y="2186"/>
                  <a:pt x="1647" y="2186"/>
                </a:cubicBezTo>
              </a:path>
            </a:pathLst>
          </a:custGeom>
          <a:solidFill>
            <a:srgbClr val="3898EC"/>
          </a:solidFill>
          <a:ln w="4762" cap="flat">
            <a:solidFill>
              <a:srgbClr val="FEFFFF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6" name="Freeform 332"/>
          <p:cNvSpPr>
            <a:spLocks noChangeArrowheads="1"/>
          </p:cNvSpPr>
          <p:nvPr/>
        </p:nvSpPr>
        <p:spPr bwMode="auto">
          <a:xfrm>
            <a:off x="5131557" y="3267230"/>
            <a:ext cx="1928301" cy="1283808"/>
          </a:xfrm>
          <a:custGeom>
            <a:avLst/>
            <a:gdLst>
              <a:gd name="T0" fmla="*/ 1639 w 3285"/>
              <a:gd name="T1" fmla="*/ 2186 h 2187"/>
              <a:gd name="T2" fmla="*/ 1639 w 3285"/>
              <a:gd name="T3" fmla="*/ 2186 h 2187"/>
              <a:gd name="T4" fmla="*/ 1639 w 3285"/>
              <a:gd name="T5" fmla="*/ 2186 h 2187"/>
              <a:gd name="T6" fmla="*/ 0 w 3285"/>
              <a:gd name="T7" fmla="*/ 539 h 2187"/>
              <a:gd name="T8" fmla="*/ 0 w 3285"/>
              <a:gd name="T9" fmla="*/ 354 h 2187"/>
              <a:gd name="T10" fmla="*/ 356 w 3285"/>
              <a:gd name="T11" fmla="*/ 0 h 2187"/>
              <a:gd name="T12" fmla="*/ 2929 w 3285"/>
              <a:gd name="T13" fmla="*/ 0 h 2187"/>
              <a:gd name="T14" fmla="*/ 3284 w 3285"/>
              <a:gd name="T15" fmla="*/ 354 h 2187"/>
              <a:gd name="T16" fmla="*/ 3284 w 3285"/>
              <a:gd name="T17" fmla="*/ 539 h 2187"/>
              <a:gd name="T18" fmla="*/ 1639 w 3285"/>
              <a:gd name="T19" fmla="*/ 2186 h 2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5" h="2187">
                <a:moveTo>
                  <a:pt x="1639" y="2186"/>
                </a:moveTo>
                <a:lnTo>
                  <a:pt x="1639" y="2186"/>
                </a:lnTo>
                <a:lnTo>
                  <a:pt x="1639" y="2186"/>
                </a:lnTo>
                <a:cubicBezTo>
                  <a:pt x="735" y="2186"/>
                  <a:pt x="0" y="1443"/>
                  <a:pt x="0" y="539"/>
                </a:cubicBezTo>
                <a:cubicBezTo>
                  <a:pt x="0" y="354"/>
                  <a:pt x="0" y="354"/>
                  <a:pt x="0" y="354"/>
                </a:cubicBezTo>
                <a:cubicBezTo>
                  <a:pt x="0" y="161"/>
                  <a:pt x="162" y="0"/>
                  <a:pt x="356" y="0"/>
                </a:cubicBezTo>
                <a:cubicBezTo>
                  <a:pt x="2929" y="0"/>
                  <a:pt x="2929" y="0"/>
                  <a:pt x="2929" y="0"/>
                </a:cubicBezTo>
                <a:cubicBezTo>
                  <a:pt x="3123" y="0"/>
                  <a:pt x="3284" y="161"/>
                  <a:pt x="3284" y="354"/>
                </a:cubicBezTo>
                <a:cubicBezTo>
                  <a:pt x="3284" y="539"/>
                  <a:pt x="3284" y="539"/>
                  <a:pt x="3284" y="539"/>
                </a:cubicBezTo>
                <a:cubicBezTo>
                  <a:pt x="3284" y="1443"/>
                  <a:pt x="2550" y="2186"/>
                  <a:pt x="1639" y="2186"/>
                </a:cubicBezTo>
              </a:path>
            </a:pathLst>
          </a:custGeom>
          <a:solidFill>
            <a:srgbClr val="747980"/>
          </a:solidFill>
          <a:ln w="4762" cap="flat">
            <a:solidFill>
              <a:srgbClr val="FEFFFF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7" name="Freeform 333"/>
          <p:cNvSpPr>
            <a:spLocks noChangeArrowheads="1"/>
          </p:cNvSpPr>
          <p:nvPr/>
        </p:nvSpPr>
        <p:spPr bwMode="auto">
          <a:xfrm>
            <a:off x="7505049" y="3267230"/>
            <a:ext cx="1928300" cy="1283808"/>
          </a:xfrm>
          <a:custGeom>
            <a:avLst/>
            <a:gdLst>
              <a:gd name="T0" fmla="*/ 1647 w 3286"/>
              <a:gd name="T1" fmla="*/ 2186 h 2187"/>
              <a:gd name="T2" fmla="*/ 1647 w 3286"/>
              <a:gd name="T3" fmla="*/ 2186 h 2187"/>
              <a:gd name="T4" fmla="*/ 1647 w 3286"/>
              <a:gd name="T5" fmla="*/ 2186 h 2187"/>
              <a:gd name="T6" fmla="*/ 0 w 3286"/>
              <a:gd name="T7" fmla="*/ 539 h 2187"/>
              <a:gd name="T8" fmla="*/ 0 w 3286"/>
              <a:gd name="T9" fmla="*/ 354 h 2187"/>
              <a:gd name="T10" fmla="*/ 355 w 3286"/>
              <a:gd name="T11" fmla="*/ 0 h 2187"/>
              <a:gd name="T12" fmla="*/ 2930 w 3286"/>
              <a:gd name="T13" fmla="*/ 0 h 2187"/>
              <a:gd name="T14" fmla="*/ 3285 w 3286"/>
              <a:gd name="T15" fmla="*/ 354 h 2187"/>
              <a:gd name="T16" fmla="*/ 3285 w 3286"/>
              <a:gd name="T17" fmla="*/ 539 h 2187"/>
              <a:gd name="T18" fmla="*/ 1647 w 3286"/>
              <a:gd name="T19" fmla="*/ 2186 h 2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6" h="2187">
                <a:moveTo>
                  <a:pt x="1647" y="2186"/>
                </a:moveTo>
                <a:lnTo>
                  <a:pt x="1647" y="2186"/>
                </a:lnTo>
                <a:lnTo>
                  <a:pt x="1647" y="2186"/>
                </a:lnTo>
                <a:cubicBezTo>
                  <a:pt x="743" y="2186"/>
                  <a:pt x="0" y="1443"/>
                  <a:pt x="0" y="539"/>
                </a:cubicBezTo>
                <a:cubicBezTo>
                  <a:pt x="0" y="354"/>
                  <a:pt x="0" y="354"/>
                  <a:pt x="0" y="354"/>
                </a:cubicBezTo>
                <a:cubicBezTo>
                  <a:pt x="0" y="161"/>
                  <a:pt x="162" y="0"/>
                  <a:pt x="355" y="0"/>
                </a:cubicBezTo>
                <a:cubicBezTo>
                  <a:pt x="2930" y="0"/>
                  <a:pt x="2930" y="0"/>
                  <a:pt x="2930" y="0"/>
                </a:cubicBezTo>
                <a:cubicBezTo>
                  <a:pt x="3132" y="0"/>
                  <a:pt x="3285" y="161"/>
                  <a:pt x="3285" y="354"/>
                </a:cubicBezTo>
                <a:cubicBezTo>
                  <a:pt x="3285" y="539"/>
                  <a:pt x="3285" y="539"/>
                  <a:pt x="3285" y="539"/>
                </a:cubicBezTo>
                <a:cubicBezTo>
                  <a:pt x="3285" y="1443"/>
                  <a:pt x="2551" y="2186"/>
                  <a:pt x="1647" y="2186"/>
                </a:cubicBezTo>
              </a:path>
            </a:pathLst>
          </a:custGeom>
          <a:solidFill>
            <a:srgbClr val="3898EC"/>
          </a:solidFill>
          <a:ln w="4762" cap="flat">
            <a:solidFill>
              <a:srgbClr val="FEFFFF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" name="Freeform 334"/>
          <p:cNvSpPr>
            <a:spLocks noChangeArrowheads="1"/>
          </p:cNvSpPr>
          <p:nvPr/>
        </p:nvSpPr>
        <p:spPr bwMode="auto">
          <a:xfrm>
            <a:off x="10077842" y="3906546"/>
            <a:ext cx="1540051" cy="2145718"/>
          </a:xfrm>
          <a:custGeom>
            <a:avLst/>
            <a:gdLst>
              <a:gd name="T0" fmla="*/ 2268 w 2624"/>
              <a:gd name="T1" fmla="*/ 3656 h 3657"/>
              <a:gd name="T2" fmla="*/ 2268 w 2624"/>
              <a:gd name="T3" fmla="*/ 3656 h 3657"/>
              <a:gd name="T4" fmla="*/ 355 w 2624"/>
              <a:gd name="T5" fmla="*/ 3656 h 3657"/>
              <a:gd name="T6" fmla="*/ 0 w 2624"/>
              <a:gd name="T7" fmla="*/ 3301 h 3657"/>
              <a:gd name="T8" fmla="*/ 0 w 2624"/>
              <a:gd name="T9" fmla="*/ 355 h 3657"/>
              <a:gd name="T10" fmla="*/ 355 w 2624"/>
              <a:gd name="T11" fmla="*/ 0 h 3657"/>
              <a:gd name="T12" fmla="*/ 2268 w 2624"/>
              <a:gd name="T13" fmla="*/ 0 h 3657"/>
              <a:gd name="T14" fmla="*/ 2623 w 2624"/>
              <a:gd name="T15" fmla="*/ 355 h 3657"/>
              <a:gd name="T16" fmla="*/ 2623 w 2624"/>
              <a:gd name="T17" fmla="*/ 3301 h 3657"/>
              <a:gd name="T18" fmla="*/ 2268 w 2624"/>
              <a:gd name="T19" fmla="*/ 3656 h 3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24" h="3657">
                <a:moveTo>
                  <a:pt x="2268" y="3656"/>
                </a:moveTo>
                <a:lnTo>
                  <a:pt x="2268" y="3656"/>
                </a:lnTo>
                <a:cubicBezTo>
                  <a:pt x="355" y="3656"/>
                  <a:pt x="355" y="3656"/>
                  <a:pt x="355" y="3656"/>
                </a:cubicBezTo>
                <a:cubicBezTo>
                  <a:pt x="153" y="3656"/>
                  <a:pt x="0" y="3495"/>
                  <a:pt x="0" y="3301"/>
                </a:cubicBezTo>
                <a:cubicBezTo>
                  <a:pt x="0" y="355"/>
                  <a:pt x="0" y="355"/>
                  <a:pt x="0" y="355"/>
                </a:cubicBezTo>
                <a:cubicBezTo>
                  <a:pt x="0" y="162"/>
                  <a:pt x="153" y="0"/>
                  <a:pt x="355" y="0"/>
                </a:cubicBezTo>
                <a:cubicBezTo>
                  <a:pt x="2268" y="0"/>
                  <a:pt x="2268" y="0"/>
                  <a:pt x="2268" y="0"/>
                </a:cubicBezTo>
                <a:cubicBezTo>
                  <a:pt x="2470" y="0"/>
                  <a:pt x="2623" y="162"/>
                  <a:pt x="2623" y="355"/>
                </a:cubicBezTo>
                <a:cubicBezTo>
                  <a:pt x="2623" y="3301"/>
                  <a:pt x="2623" y="3301"/>
                  <a:pt x="2623" y="3301"/>
                </a:cubicBezTo>
                <a:cubicBezTo>
                  <a:pt x="2623" y="3495"/>
                  <a:pt x="2470" y="3656"/>
                  <a:pt x="2268" y="3656"/>
                </a:cubicBezTo>
              </a:path>
            </a:pathLst>
          </a:custGeom>
          <a:solidFill>
            <a:srgbClr val="E86222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" name="Freeform 335"/>
          <p:cNvSpPr>
            <a:spLocks noChangeArrowheads="1"/>
          </p:cNvSpPr>
          <p:nvPr/>
        </p:nvSpPr>
        <p:spPr bwMode="auto">
          <a:xfrm>
            <a:off x="10142549" y="2563206"/>
            <a:ext cx="1408048" cy="1410636"/>
          </a:xfrm>
          <a:custGeom>
            <a:avLst/>
            <a:gdLst>
              <a:gd name="T0" fmla="*/ 2397 w 2398"/>
              <a:gd name="T1" fmla="*/ 1203 h 2405"/>
              <a:gd name="T2" fmla="*/ 2397 w 2398"/>
              <a:gd name="T3" fmla="*/ 1203 h 2405"/>
              <a:gd name="T4" fmla="*/ 1195 w 2398"/>
              <a:gd name="T5" fmla="*/ 2404 h 2405"/>
              <a:gd name="T6" fmla="*/ 0 w 2398"/>
              <a:gd name="T7" fmla="*/ 1203 h 2405"/>
              <a:gd name="T8" fmla="*/ 1195 w 2398"/>
              <a:gd name="T9" fmla="*/ 0 h 2405"/>
              <a:gd name="T10" fmla="*/ 2397 w 2398"/>
              <a:gd name="T11" fmla="*/ 1203 h 2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98" h="2405">
                <a:moveTo>
                  <a:pt x="2397" y="1203"/>
                </a:moveTo>
                <a:lnTo>
                  <a:pt x="2397" y="1203"/>
                </a:lnTo>
                <a:cubicBezTo>
                  <a:pt x="2397" y="1864"/>
                  <a:pt x="1865" y="2404"/>
                  <a:pt x="1195" y="2404"/>
                </a:cubicBezTo>
                <a:cubicBezTo>
                  <a:pt x="533" y="2404"/>
                  <a:pt x="0" y="1864"/>
                  <a:pt x="0" y="1203"/>
                </a:cubicBezTo>
                <a:cubicBezTo>
                  <a:pt x="0" y="541"/>
                  <a:pt x="533" y="0"/>
                  <a:pt x="1195" y="0"/>
                </a:cubicBezTo>
                <a:cubicBezTo>
                  <a:pt x="1865" y="0"/>
                  <a:pt x="2397" y="541"/>
                  <a:pt x="2397" y="1203"/>
                </a:cubicBezTo>
              </a:path>
            </a:pathLst>
          </a:custGeom>
          <a:solidFill>
            <a:srgbClr val="E86222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0" name="Freeform 336"/>
          <p:cNvSpPr>
            <a:spLocks noChangeArrowheads="1"/>
          </p:cNvSpPr>
          <p:nvPr/>
        </p:nvSpPr>
        <p:spPr bwMode="auto">
          <a:xfrm>
            <a:off x="9881129" y="3267230"/>
            <a:ext cx="1928300" cy="1283808"/>
          </a:xfrm>
          <a:custGeom>
            <a:avLst/>
            <a:gdLst>
              <a:gd name="T0" fmla="*/ 1639 w 3286"/>
              <a:gd name="T1" fmla="*/ 2186 h 2187"/>
              <a:gd name="T2" fmla="*/ 1639 w 3286"/>
              <a:gd name="T3" fmla="*/ 2186 h 2187"/>
              <a:gd name="T4" fmla="*/ 1639 w 3286"/>
              <a:gd name="T5" fmla="*/ 2186 h 2187"/>
              <a:gd name="T6" fmla="*/ 0 w 3286"/>
              <a:gd name="T7" fmla="*/ 539 h 2187"/>
              <a:gd name="T8" fmla="*/ 0 w 3286"/>
              <a:gd name="T9" fmla="*/ 354 h 2187"/>
              <a:gd name="T10" fmla="*/ 355 w 3286"/>
              <a:gd name="T11" fmla="*/ 0 h 2187"/>
              <a:gd name="T12" fmla="*/ 2930 w 3286"/>
              <a:gd name="T13" fmla="*/ 0 h 2187"/>
              <a:gd name="T14" fmla="*/ 3285 w 3286"/>
              <a:gd name="T15" fmla="*/ 354 h 2187"/>
              <a:gd name="T16" fmla="*/ 3285 w 3286"/>
              <a:gd name="T17" fmla="*/ 539 h 2187"/>
              <a:gd name="T18" fmla="*/ 1639 w 3286"/>
              <a:gd name="T19" fmla="*/ 2186 h 2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6" h="2187">
                <a:moveTo>
                  <a:pt x="1639" y="2186"/>
                </a:moveTo>
                <a:lnTo>
                  <a:pt x="1639" y="2186"/>
                </a:lnTo>
                <a:lnTo>
                  <a:pt x="1639" y="2186"/>
                </a:lnTo>
                <a:cubicBezTo>
                  <a:pt x="735" y="2186"/>
                  <a:pt x="0" y="1443"/>
                  <a:pt x="0" y="539"/>
                </a:cubicBezTo>
                <a:cubicBezTo>
                  <a:pt x="0" y="354"/>
                  <a:pt x="0" y="354"/>
                  <a:pt x="0" y="354"/>
                </a:cubicBezTo>
                <a:cubicBezTo>
                  <a:pt x="0" y="161"/>
                  <a:pt x="161" y="0"/>
                  <a:pt x="355" y="0"/>
                </a:cubicBezTo>
                <a:cubicBezTo>
                  <a:pt x="2930" y="0"/>
                  <a:pt x="2930" y="0"/>
                  <a:pt x="2930" y="0"/>
                </a:cubicBezTo>
                <a:cubicBezTo>
                  <a:pt x="3124" y="0"/>
                  <a:pt x="3285" y="161"/>
                  <a:pt x="3285" y="354"/>
                </a:cubicBezTo>
                <a:cubicBezTo>
                  <a:pt x="3285" y="539"/>
                  <a:pt x="3285" y="539"/>
                  <a:pt x="3285" y="539"/>
                </a:cubicBezTo>
                <a:cubicBezTo>
                  <a:pt x="3285" y="1443"/>
                  <a:pt x="2551" y="2186"/>
                  <a:pt x="1639" y="2186"/>
                </a:cubicBezTo>
              </a:path>
            </a:pathLst>
          </a:custGeom>
          <a:solidFill>
            <a:srgbClr val="E86222"/>
          </a:solidFill>
          <a:ln w="4762" cap="flat">
            <a:solidFill>
              <a:srgbClr val="FEFFFF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1" name="Freeform 337"/>
          <p:cNvSpPr>
            <a:spLocks noChangeArrowheads="1"/>
          </p:cNvSpPr>
          <p:nvPr/>
        </p:nvSpPr>
        <p:spPr bwMode="auto">
          <a:xfrm>
            <a:off x="5788990" y="3541592"/>
            <a:ext cx="605668" cy="605668"/>
          </a:xfrm>
          <a:custGeom>
            <a:avLst/>
            <a:gdLst>
              <a:gd name="T0" fmla="*/ 517 w 1033"/>
              <a:gd name="T1" fmla="*/ 1033 h 1034"/>
              <a:gd name="T2" fmla="*/ 517 w 1033"/>
              <a:gd name="T3" fmla="*/ 1033 h 1034"/>
              <a:gd name="T4" fmla="*/ 154 w 1033"/>
              <a:gd name="T5" fmla="*/ 879 h 1034"/>
              <a:gd name="T6" fmla="*/ 0 w 1033"/>
              <a:gd name="T7" fmla="*/ 516 h 1034"/>
              <a:gd name="T8" fmla="*/ 154 w 1033"/>
              <a:gd name="T9" fmla="*/ 153 h 1034"/>
              <a:gd name="T10" fmla="*/ 517 w 1033"/>
              <a:gd name="T11" fmla="*/ 0 h 1034"/>
              <a:gd name="T12" fmla="*/ 887 w 1033"/>
              <a:gd name="T13" fmla="*/ 153 h 1034"/>
              <a:gd name="T14" fmla="*/ 1032 w 1033"/>
              <a:gd name="T15" fmla="*/ 516 h 1034"/>
              <a:gd name="T16" fmla="*/ 887 w 1033"/>
              <a:gd name="T17" fmla="*/ 879 h 1034"/>
              <a:gd name="T18" fmla="*/ 517 w 1033"/>
              <a:gd name="T19" fmla="*/ 1033 h 1034"/>
              <a:gd name="T20" fmla="*/ 517 w 1033"/>
              <a:gd name="T21" fmla="*/ 64 h 1034"/>
              <a:gd name="T22" fmla="*/ 517 w 1033"/>
              <a:gd name="T23" fmla="*/ 64 h 1034"/>
              <a:gd name="T24" fmla="*/ 202 w 1033"/>
              <a:gd name="T25" fmla="*/ 202 h 1034"/>
              <a:gd name="T26" fmla="*/ 73 w 1033"/>
              <a:gd name="T27" fmla="*/ 516 h 1034"/>
              <a:gd name="T28" fmla="*/ 202 w 1033"/>
              <a:gd name="T29" fmla="*/ 831 h 1034"/>
              <a:gd name="T30" fmla="*/ 517 w 1033"/>
              <a:gd name="T31" fmla="*/ 968 h 1034"/>
              <a:gd name="T32" fmla="*/ 839 w 1033"/>
              <a:gd name="T33" fmla="*/ 831 h 1034"/>
              <a:gd name="T34" fmla="*/ 968 w 1033"/>
              <a:gd name="T35" fmla="*/ 516 h 1034"/>
              <a:gd name="T36" fmla="*/ 839 w 1033"/>
              <a:gd name="T37" fmla="*/ 202 h 1034"/>
              <a:gd name="T38" fmla="*/ 517 w 1033"/>
              <a:gd name="T39" fmla="*/ 64 h 1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33" h="1034">
                <a:moveTo>
                  <a:pt x="517" y="1033"/>
                </a:moveTo>
                <a:lnTo>
                  <a:pt x="517" y="1033"/>
                </a:lnTo>
                <a:cubicBezTo>
                  <a:pt x="380" y="1033"/>
                  <a:pt x="250" y="976"/>
                  <a:pt x="154" y="879"/>
                </a:cubicBezTo>
                <a:cubicBezTo>
                  <a:pt x="57" y="783"/>
                  <a:pt x="0" y="654"/>
                  <a:pt x="0" y="516"/>
                </a:cubicBezTo>
                <a:cubicBezTo>
                  <a:pt x="0" y="379"/>
                  <a:pt x="57" y="250"/>
                  <a:pt x="154" y="153"/>
                </a:cubicBezTo>
                <a:cubicBezTo>
                  <a:pt x="250" y="56"/>
                  <a:pt x="380" y="0"/>
                  <a:pt x="517" y="0"/>
                </a:cubicBezTo>
                <a:cubicBezTo>
                  <a:pt x="653" y="0"/>
                  <a:pt x="782" y="56"/>
                  <a:pt x="887" y="153"/>
                </a:cubicBezTo>
                <a:cubicBezTo>
                  <a:pt x="984" y="250"/>
                  <a:pt x="1032" y="379"/>
                  <a:pt x="1032" y="516"/>
                </a:cubicBezTo>
                <a:cubicBezTo>
                  <a:pt x="1032" y="654"/>
                  <a:pt x="984" y="783"/>
                  <a:pt x="887" y="879"/>
                </a:cubicBezTo>
                <a:cubicBezTo>
                  <a:pt x="782" y="976"/>
                  <a:pt x="653" y="1033"/>
                  <a:pt x="517" y="1033"/>
                </a:cubicBezTo>
                <a:close/>
                <a:moveTo>
                  <a:pt x="517" y="64"/>
                </a:moveTo>
                <a:lnTo>
                  <a:pt x="517" y="64"/>
                </a:lnTo>
                <a:cubicBezTo>
                  <a:pt x="404" y="64"/>
                  <a:pt x="291" y="113"/>
                  <a:pt x="202" y="202"/>
                </a:cubicBezTo>
                <a:cubicBezTo>
                  <a:pt x="121" y="282"/>
                  <a:pt x="73" y="395"/>
                  <a:pt x="73" y="516"/>
                </a:cubicBezTo>
                <a:cubicBezTo>
                  <a:pt x="73" y="637"/>
                  <a:pt x="121" y="750"/>
                  <a:pt x="202" y="831"/>
                </a:cubicBezTo>
                <a:cubicBezTo>
                  <a:pt x="291" y="920"/>
                  <a:pt x="404" y="968"/>
                  <a:pt x="517" y="968"/>
                </a:cubicBezTo>
                <a:cubicBezTo>
                  <a:pt x="637" y="968"/>
                  <a:pt x="750" y="920"/>
                  <a:pt x="839" y="831"/>
                </a:cubicBezTo>
                <a:cubicBezTo>
                  <a:pt x="919" y="750"/>
                  <a:pt x="968" y="637"/>
                  <a:pt x="968" y="516"/>
                </a:cubicBezTo>
                <a:cubicBezTo>
                  <a:pt x="968" y="395"/>
                  <a:pt x="919" y="282"/>
                  <a:pt x="839" y="202"/>
                </a:cubicBezTo>
                <a:cubicBezTo>
                  <a:pt x="750" y="113"/>
                  <a:pt x="637" y="64"/>
                  <a:pt x="517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2" name="Freeform 338"/>
          <p:cNvSpPr>
            <a:spLocks noChangeArrowheads="1"/>
          </p:cNvSpPr>
          <p:nvPr/>
        </p:nvSpPr>
        <p:spPr bwMode="auto">
          <a:xfrm>
            <a:off x="5902877" y="3655478"/>
            <a:ext cx="375308" cy="318364"/>
          </a:xfrm>
          <a:custGeom>
            <a:avLst/>
            <a:gdLst>
              <a:gd name="T0" fmla="*/ 629 w 638"/>
              <a:gd name="T1" fmla="*/ 56 h 541"/>
              <a:gd name="T2" fmla="*/ 629 w 638"/>
              <a:gd name="T3" fmla="*/ 56 h 541"/>
              <a:gd name="T4" fmla="*/ 242 w 638"/>
              <a:gd name="T5" fmla="*/ 532 h 541"/>
              <a:gd name="T6" fmla="*/ 242 w 638"/>
              <a:gd name="T7" fmla="*/ 532 h 541"/>
              <a:gd name="T8" fmla="*/ 242 w 638"/>
              <a:gd name="T9" fmla="*/ 532 h 541"/>
              <a:gd name="T10" fmla="*/ 242 w 638"/>
              <a:gd name="T11" fmla="*/ 532 h 541"/>
              <a:gd name="T12" fmla="*/ 242 w 638"/>
              <a:gd name="T13" fmla="*/ 532 h 541"/>
              <a:gd name="T14" fmla="*/ 234 w 638"/>
              <a:gd name="T15" fmla="*/ 540 h 541"/>
              <a:gd name="T16" fmla="*/ 234 w 638"/>
              <a:gd name="T17" fmla="*/ 540 h 541"/>
              <a:gd name="T18" fmla="*/ 234 w 638"/>
              <a:gd name="T19" fmla="*/ 540 h 541"/>
              <a:gd name="T20" fmla="*/ 226 w 638"/>
              <a:gd name="T21" fmla="*/ 540 h 541"/>
              <a:gd name="T22" fmla="*/ 226 w 638"/>
              <a:gd name="T23" fmla="*/ 540 h 541"/>
              <a:gd name="T24" fmla="*/ 226 w 638"/>
              <a:gd name="T25" fmla="*/ 540 h 541"/>
              <a:gd name="T26" fmla="*/ 226 w 638"/>
              <a:gd name="T27" fmla="*/ 540 h 541"/>
              <a:gd name="T28" fmla="*/ 226 w 638"/>
              <a:gd name="T29" fmla="*/ 540 h 541"/>
              <a:gd name="T30" fmla="*/ 226 w 638"/>
              <a:gd name="T31" fmla="*/ 540 h 541"/>
              <a:gd name="T32" fmla="*/ 226 w 638"/>
              <a:gd name="T33" fmla="*/ 540 h 541"/>
              <a:gd name="T34" fmla="*/ 226 w 638"/>
              <a:gd name="T35" fmla="*/ 540 h 541"/>
              <a:gd name="T36" fmla="*/ 226 w 638"/>
              <a:gd name="T37" fmla="*/ 540 h 541"/>
              <a:gd name="T38" fmla="*/ 218 w 638"/>
              <a:gd name="T39" fmla="*/ 540 h 541"/>
              <a:gd name="T40" fmla="*/ 218 w 638"/>
              <a:gd name="T41" fmla="*/ 540 h 541"/>
              <a:gd name="T42" fmla="*/ 218 w 638"/>
              <a:gd name="T43" fmla="*/ 540 h 541"/>
              <a:gd name="T44" fmla="*/ 218 w 638"/>
              <a:gd name="T45" fmla="*/ 540 h 541"/>
              <a:gd name="T46" fmla="*/ 210 w 638"/>
              <a:gd name="T47" fmla="*/ 540 h 541"/>
              <a:gd name="T48" fmla="*/ 210 w 638"/>
              <a:gd name="T49" fmla="*/ 540 h 541"/>
              <a:gd name="T50" fmla="*/ 210 w 638"/>
              <a:gd name="T51" fmla="*/ 540 h 541"/>
              <a:gd name="T52" fmla="*/ 210 w 638"/>
              <a:gd name="T53" fmla="*/ 540 h 541"/>
              <a:gd name="T54" fmla="*/ 210 w 638"/>
              <a:gd name="T55" fmla="*/ 540 h 541"/>
              <a:gd name="T56" fmla="*/ 202 w 638"/>
              <a:gd name="T57" fmla="*/ 532 h 541"/>
              <a:gd name="T58" fmla="*/ 202 w 638"/>
              <a:gd name="T59" fmla="*/ 532 h 541"/>
              <a:gd name="T60" fmla="*/ 202 w 638"/>
              <a:gd name="T61" fmla="*/ 532 h 541"/>
              <a:gd name="T62" fmla="*/ 16 w 638"/>
              <a:gd name="T63" fmla="*/ 338 h 541"/>
              <a:gd name="T64" fmla="*/ 16 w 638"/>
              <a:gd name="T65" fmla="*/ 298 h 541"/>
              <a:gd name="T66" fmla="*/ 56 w 638"/>
              <a:gd name="T67" fmla="*/ 298 h 541"/>
              <a:gd name="T68" fmla="*/ 218 w 638"/>
              <a:gd name="T69" fmla="*/ 468 h 541"/>
              <a:gd name="T70" fmla="*/ 580 w 638"/>
              <a:gd name="T71" fmla="*/ 16 h 541"/>
              <a:gd name="T72" fmla="*/ 629 w 638"/>
              <a:gd name="T73" fmla="*/ 8 h 541"/>
              <a:gd name="T74" fmla="*/ 629 w 638"/>
              <a:gd name="T75" fmla="*/ 56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38" h="541">
                <a:moveTo>
                  <a:pt x="629" y="56"/>
                </a:moveTo>
                <a:lnTo>
                  <a:pt x="629" y="56"/>
                </a:lnTo>
                <a:cubicBezTo>
                  <a:pt x="242" y="532"/>
                  <a:pt x="242" y="532"/>
                  <a:pt x="242" y="532"/>
                </a:cubicBezTo>
                <a:lnTo>
                  <a:pt x="242" y="532"/>
                </a:lnTo>
                <a:lnTo>
                  <a:pt x="242" y="532"/>
                </a:lnTo>
                <a:lnTo>
                  <a:pt x="242" y="532"/>
                </a:lnTo>
                <a:lnTo>
                  <a:pt x="242" y="532"/>
                </a:lnTo>
                <a:cubicBezTo>
                  <a:pt x="242" y="540"/>
                  <a:pt x="234" y="540"/>
                  <a:pt x="234" y="540"/>
                </a:cubicBezTo>
                <a:lnTo>
                  <a:pt x="234" y="540"/>
                </a:lnTo>
                <a:lnTo>
                  <a:pt x="234" y="540"/>
                </a:lnTo>
                <a:cubicBezTo>
                  <a:pt x="234" y="540"/>
                  <a:pt x="234" y="540"/>
                  <a:pt x="226" y="540"/>
                </a:cubicBezTo>
                <a:lnTo>
                  <a:pt x="226" y="540"/>
                </a:lnTo>
                <a:lnTo>
                  <a:pt x="226" y="540"/>
                </a:lnTo>
                <a:lnTo>
                  <a:pt x="226" y="540"/>
                </a:lnTo>
                <a:lnTo>
                  <a:pt x="226" y="540"/>
                </a:lnTo>
                <a:lnTo>
                  <a:pt x="226" y="540"/>
                </a:lnTo>
                <a:lnTo>
                  <a:pt x="226" y="540"/>
                </a:lnTo>
                <a:lnTo>
                  <a:pt x="226" y="540"/>
                </a:lnTo>
                <a:lnTo>
                  <a:pt x="226" y="540"/>
                </a:lnTo>
                <a:cubicBezTo>
                  <a:pt x="218" y="540"/>
                  <a:pt x="218" y="540"/>
                  <a:pt x="218" y="540"/>
                </a:cubicBezTo>
                <a:lnTo>
                  <a:pt x="218" y="540"/>
                </a:lnTo>
                <a:lnTo>
                  <a:pt x="218" y="540"/>
                </a:lnTo>
                <a:lnTo>
                  <a:pt x="218" y="540"/>
                </a:lnTo>
                <a:lnTo>
                  <a:pt x="210" y="540"/>
                </a:lnTo>
                <a:lnTo>
                  <a:pt x="210" y="540"/>
                </a:lnTo>
                <a:lnTo>
                  <a:pt x="210" y="540"/>
                </a:lnTo>
                <a:lnTo>
                  <a:pt x="210" y="540"/>
                </a:lnTo>
                <a:lnTo>
                  <a:pt x="210" y="540"/>
                </a:lnTo>
                <a:lnTo>
                  <a:pt x="202" y="532"/>
                </a:lnTo>
                <a:lnTo>
                  <a:pt x="202" y="532"/>
                </a:lnTo>
                <a:lnTo>
                  <a:pt x="202" y="532"/>
                </a:lnTo>
                <a:cubicBezTo>
                  <a:pt x="16" y="338"/>
                  <a:pt x="16" y="338"/>
                  <a:pt x="16" y="338"/>
                </a:cubicBezTo>
                <a:cubicBezTo>
                  <a:pt x="0" y="330"/>
                  <a:pt x="0" y="314"/>
                  <a:pt x="16" y="298"/>
                </a:cubicBezTo>
                <a:cubicBezTo>
                  <a:pt x="24" y="290"/>
                  <a:pt x="40" y="290"/>
                  <a:pt x="56" y="298"/>
                </a:cubicBezTo>
                <a:cubicBezTo>
                  <a:pt x="218" y="468"/>
                  <a:pt x="218" y="468"/>
                  <a:pt x="218" y="468"/>
                </a:cubicBezTo>
                <a:cubicBezTo>
                  <a:pt x="580" y="16"/>
                  <a:pt x="580" y="16"/>
                  <a:pt x="580" y="16"/>
                </a:cubicBezTo>
                <a:cubicBezTo>
                  <a:pt x="596" y="0"/>
                  <a:pt x="612" y="0"/>
                  <a:pt x="629" y="8"/>
                </a:cubicBezTo>
                <a:cubicBezTo>
                  <a:pt x="637" y="24"/>
                  <a:pt x="637" y="40"/>
                  <a:pt x="629" y="56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3" name="Freeform 339"/>
          <p:cNvSpPr>
            <a:spLocks noChangeArrowheads="1"/>
          </p:cNvSpPr>
          <p:nvPr/>
        </p:nvSpPr>
        <p:spPr bwMode="auto">
          <a:xfrm>
            <a:off x="8214250" y="3642537"/>
            <a:ext cx="460722" cy="460722"/>
          </a:xfrm>
          <a:custGeom>
            <a:avLst/>
            <a:gdLst>
              <a:gd name="T0" fmla="*/ 750 w 784"/>
              <a:gd name="T1" fmla="*/ 355 h 784"/>
              <a:gd name="T2" fmla="*/ 750 w 784"/>
              <a:gd name="T3" fmla="*/ 355 h 784"/>
              <a:gd name="T4" fmla="*/ 718 w 784"/>
              <a:gd name="T5" fmla="*/ 388 h 784"/>
              <a:gd name="T6" fmla="*/ 718 w 784"/>
              <a:gd name="T7" fmla="*/ 718 h 784"/>
              <a:gd name="T8" fmla="*/ 64 w 784"/>
              <a:gd name="T9" fmla="*/ 718 h 784"/>
              <a:gd name="T10" fmla="*/ 64 w 784"/>
              <a:gd name="T11" fmla="*/ 65 h 784"/>
              <a:gd name="T12" fmla="*/ 395 w 784"/>
              <a:gd name="T13" fmla="*/ 65 h 784"/>
              <a:gd name="T14" fmla="*/ 428 w 784"/>
              <a:gd name="T15" fmla="*/ 33 h 784"/>
              <a:gd name="T16" fmla="*/ 395 w 784"/>
              <a:gd name="T17" fmla="*/ 0 h 784"/>
              <a:gd name="T18" fmla="*/ 40 w 784"/>
              <a:gd name="T19" fmla="*/ 0 h 784"/>
              <a:gd name="T20" fmla="*/ 0 w 784"/>
              <a:gd name="T21" fmla="*/ 41 h 784"/>
              <a:gd name="T22" fmla="*/ 0 w 784"/>
              <a:gd name="T23" fmla="*/ 743 h 784"/>
              <a:gd name="T24" fmla="*/ 40 w 784"/>
              <a:gd name="T25" fmla="*/ 783 h 784"/>
              <a:gd name="T26" fmla="*/ 742 w 784"/>
              <a:gd name="T27" fmla="*/ 783 h 784"/>
              <a:gd name="T28" fmla="*/ 783 w 784"/>
              <a:gd name="T29" fmla="*/ 743 h 784"/>
              <a:gd name="T30" fmla="*/ 783 w 784"/>
              <a:gd name="T31" fmla="*/ 388 h 784"/>
              <a:gd name="T32" fmla="*/ 750 w 784"/>
              <a:gd name="T33" fmla="*/ 355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84" h="784">
                <a:moveTo>
                  <a:pt x="750" y="355"/>
                </a:moveTo>
                <a:lnTo>
                  <a:pt x="750" y="355"/>
                </a:lnTo>
                <a:cubicBezTo>
                  <a:pt x="734" y="355"/>
                  <a:pt x="718" y="371"/>
                  <a:pt x="718" y="388"/>
                </a:cubicBezTo>
                <a:cubicBezTo>
                  <a:pt x="718" y="718"/>
                  <a:pt x="718" y="718"/>
                  <a:pt x="718" y="718"/>
                </a:cubicBezTo>
                <a:cubicBezTo>
                  <a:pt x="64" y="718"/>
                  <a:pt x="64" y="718"/>
                  <a:pt x="64" y="718"/>
                </a:cubicBezTo>
                <a:cubicBezTo>
                  <a:pt x="64" y="65"/>
                  <a:pt x="64" y="65"/>
                  <a:pt x="64" y="65"/>
                </a:cubicBezTo>
                <a:cubicBezTo>
                  <a:pt x="395" y="65"/>
                  <a:pt x="395" y="65"/>
                  <a:pt x="395" y="65"/>
                </a:cubicBezTo>
                <a:cubicBezTo>
                  <a:pt x="412" y="65"/>
                  <a:pt x="428" y="49"/>
                  <a:pt x="428" y="33"/>
                </a:cubicBezTo>
                <a:cubicBezTo>
                  <a:pt x="428" y="8"/>
                  <a:pt x="412" y="0"/>
                  <a:pt x="395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16" y="0"/>
                  <a:pt x="0" y="16"/>
                  <a:pt x="0" y="41"/>
                </a:cubicBezTo>
                <a:cubicBezTo>
                  <a:pt x="0" y="743"/>
                  <a:pt x="0" y="743"/>
                  <a:pt x="0" y="743"/>
                </a:cubicBezTo>
                <a:cubicBezTo>
                  <a:pt x="0" y="767"/>
                  <a:pt x="16" y="783"/>
                  <a:pt x="40" y="783"/>
                </a:cubicBezTo>
                <a:cubicBezTo>
                  <a:pt x="742" y="783"/>
                  <a:pt x="742" y="783"/>
                  <a:pt x="742" y="783"/>
                </a:cubicBezTo>
                <a:cubicBezTo>
                  <a:pt x="767" y="783"/>
                  <a:pt x="783" y="767"/>
                  <a:pt x="783" y="743"/>
                </a:cubicBezTo>
                <a:cubicBezTo>
                  <a:pt x="783" y="388"/>
                  <a:pt x="783" y="388"/>
                  <a:pt x="783" y="388"/>
                </a:cubicBezTo>
                <a:cubicBezTo>
                  <a:pt x="783" y="371"/>
                  <a:pt x="767" y="355"/>
                  <a:pt x="750" y="355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4" name="Freeform 340"/>
          <p:cNvSpPr>
            <a:spLocks noChangeArrowheads="1"/>
          </p:cNvSpPr>
          <p:nvPr/>
        </p:nvSpPr>
        <p:spPr bwMode="auto">
          <a:xfrm>
            <a:off x="8470492" y="3590771"/>
            <a:ext cx="261422" cy="256243"/>
          </a:xfrm>
          <a:custGeom>
            <a:avLst/>
            <a:gdLst>
              <a:gd name="T0" fmla="*/ 428 w 445"/>
              <a:gd name="T1" fmla="*/ 105 h 437"/>
              <a:gd name="T2" fmla="*/ 428 w 445"/>
              <a:gd name="T3" fmla="*/ 105 h 437"/>
              <a:gd name="T4" fmla="*/ 339 w 445"/>
              <a:gd name="T5" fmla="*/ 8 h 437"/>
              <a:gd name="T6" fmla="*/ 314 w 445"/>
              <a:gd name="T7" fmla="*/ 0 h 437"/>
              <a:gd name="T8" fmla="*/ 290 w 445"/>
              <a:gd name="T9" fmla="*/ 8 h 437"/>
              <a:gd name="T10" fmla="*/ 40 w 445"/>
              <a:gd name="T11" fmla="*/ 251 h 437"/>
              <a:gd name="T12" fmla="*/ 32 w 445"/>
              <a:gd name="T13" fmla="*/ 267 h 437"/>
              <a:gd name="T14" fmla="*/ 0 w 445"/>
              <a:gd name="T15" fmla="*/ 388 h 437"/>
              <a:gd name="T16" fmla="*/ 8 w 445"/>
              <a:gd name="T17" fmla="*/ 420 h 437"/>
              <a:gd name="T18" fmla="*/ 32 w 445"/>
              <a:gd name="T19" fmla="*/ 436 h 437"/>
              <a:gd name="T20" fmla="*/ 40 w 445"/>
              <a:gd name="T21" fmla="*/ 428 h 437"/>
              <a:gd name="T22" fmla="*/ 169 w 445"/>
              <a:gd name="T23" fmla="*/ 404 h 437"/>
              <a:gd name="T24" fmla="*/ 186 w 445"/>
              <a:gd name="T25" fmla="*/ 396 h 437"/>
              <a:gd name="T26" fmla="*/ 428 w 445"/>
              <a:gd name="T27" fmla="*/ 154 h 437"/>
              <a:gd name="T28" fmla="*/ 428 w 445"/>
              <a:gd name="T29" fmla="*/ 105 h 437"/>
              <a:gd name="T30" fmla="*/ 145 w 445"/>
              <a:gd name="T31" fmla="*/ 340 h 437"/>
              <a:gd name="T32" fmla="*/ 145 w 445"/>
              <a:gd name="T33" fmla="*/ 340 h 437"/>
              <a:gd name="T34" fmla="*/ 80 w 445"/>
              <a:gd name="T35" fmla="*/ 356 h 437"/>
              <a:gd name="T36" fmla="*/ 97 w 445"/>
              <a:gd name="T37" fmla="*/ 291 h 437"/>
              <a:gd name="T38" fmla="*/ 218 w 445"/>
              <a:gd name="T39" fmla="*/ 170 h 437"/>
              <a:gd name="T40" fmla="*/ 266 w 445"/>
              <a:gd name="T41" fmla="*/ 218 h 437"/>
              <a:gd name="T42" fmla="*/ 145 w 445"/>
              <a:gd name="T43" fmla="*/ 340 h 437"/>
              <a:gd name="T44" fmla="*/ 314 w 445"/>
              <a:gd name="T45" fmla="*/ 170 h 437"/>
              <a:gd name="T46" fmla="*/ 314 w 445"/>
              <a:gd name="T47" fmla="*/ 170 h 437"/>
              <a:gd name="T48" fmla="*/ 266 w 445"/>
              <a:gd name="T49" fmla="*/ 122 h 437"/>
              <a:gd name="T50" fmla="*/ 306 w 445"/>
              <a:gd name="T51" fmla="*/ 81 h 437"/>
              <a:gd name="T52" fmla="*/ 355 w 445"/>
              <a:gd name="T53" fmla="*/ 130 h 437"/>
              <a:gd name="T54" fmla="*/ 314 w 445"/>
              <a:gd name="T55" fmla="*/ 170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45" h="437">
                <a:moveTo>
                  <a:pt x="428" y="105"/>
                </a:moveTo>
                <a:lnTo>
                  <a:pt x="428" y="105"/>
                </a:lnTo>
                <a:cubicBezTo>
                  <a:pt x="339" y="8"/>
                  <a:pt x="339" y="8"/>
                  <a:pt x="339" y="8"/>
                </a:cubicBezTo>
                <a:cubicBezTo>
                  <a:pt x="331" y="0"/>
                  <a:pt x="323" y="0"/>
                  <a:pt x="314" y="0"/>
                </a:cubicBezTo>
                <a:cubicBezTo>
                  <a:pt x="298" y="0"/>
                  <a:pt x="290" y="0"/>
                  <a:pt x="290" y="8"/>
                </a:cubicBezTo>
                <a:cubicBezTo>
                  <a:pt x="40" y="251"/>
                  <a:pt x="40" y="251"/>
                  <a:pt x="40" y="251"/>
                </a:cubicBezTo>
                <a:cubicBezTo>
                  <a:pt x="40" y="259"/>
                  <a:pt x="40" y="259"/>
                  <a:pt x="32" y="267"/>
                </a:cubicBezTo>
                <a:cubicBezTo>
                  <a:pt x="0" y="388"/>
                  <a:pt x="0" y="388"/>
                  <a:pt x="0" y="388"/>
                </a:cubicBezTo>
                <a:cubicBezTo>
                  <a:pt x="0" y="404"/>
                  <a:pt x="0" y="412"/>
                  <a:pt x="8" y="420"/>
                </a:cubicBezTo>
                <a:cubicBezTo>
                  <a:pt x="16" y="428"/>
                  <a:pt x="24" y="436"/>
                  <a:pt x="32" y="436"/>
                </a:cubicBezTo>
                <a:cubicBezTo>
                  <a:pt x="32" y="436"/>
                  <a:pt x="40" y="436"/>
                  <a:pt x="40" y="428"/>
                </a:cubicBezTo>
                <a:cubicBezTo>
                  <a:pt x="169" y="404"/>
                  <a:pt x="169" y="404"/>
                  <a:pt x="169" y="404"/>
                </a:cubicBezTo>
                <a:cubicBezTo>
                  <a:pt x="177" y="404"/>
                  <a:pt x="186" y="396"/>
                  <a:pt x="186" y="396"/>
                </a:cubicBezTo>
                <a:cubicBezTo>
                  <a:pt x="428" y="154"/>
                  <a:pt x="428" y="154"/>
                  <a:pt x="428" y="154"/>
                </a:cubicBezTo>
                <a:cubicBezTo>
                  <a:pt x="444" y="138"/>
                  <a:pt x="444" y="122"/>
                  <a:pt x="428" y="105"/>
                </a:cubicBezTo>
                <a:close/>
                <a:moveTo>
                  <a:pt x="145" y="340"/>
                </a:moveTo>
                <a:lnTo>
                  <a:pt x="145" y="340"/>
                </a:lnTo>
                <a:cubicBezTo>
                  <a:pt x="80" y="356"/>
                  <a:pt x="80" y="356"/>
                  <a:pt x="80" y="356"/>
                </a:cubicBezTo>
                <a:cubicBezTo>
                  <a:pt x="97" y="291"/>
                  <a:pt x="97" y="291"/>
                  <a:pt x="97" y="291"/>
                </a:cubicBezTo>
                <a:cubicBezTo>
                  <a:pt x="218" y="170"/>
                  <a:pt x="218" y="170"/>
                  <a:pt x="218" y="170"/>
                </a:cubicBezTo>
                <a:cubicBezTo>
                  <a:pt x="266" y="218"/>
                  <a:pt x="266" y="218"/>
                  <a:pt x="266" y="218"/>
                </a:cubicBezTo>
                <a:lnTo>
                  <a:pt x="145" y="340"/>
                </a:lnTo>
                <a:close/>
                <a:moveTo>
                  <a:pt x="314" y="170"/>
                </a:moveTo>
                <a:lnTo>
                  <a:pt x="314" y="170"/>
                </a:lnTo>
                <a:cubicBezTo>
                  <a:pt x="266" y="122"/>
                  <a:pt x="266" y="122"/>
                  <a:pt x="266" y="122"/>
                </a:cubicBezTo>
                <a:cubicBezTo>
                  <a:pt x="306" y="81"/>
                  <a:pt x="306" y="81"/>
                  <a:pt x="306" y="81"/>
                </a:cubicBezTo>
                <a:cubicBezTo>
                  <a:pt x="355" y="130"/>
                  <a:pt x="355" y="130"/>
                  <a:pt x="355" y="130"/>
                </a:cubicBezTo>
                <a:lnTo>
                  <a:pt x="314" y="1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" name="Freeform 341"/>
          <p:cNvSpPr>
            <a:spLocks noChangeArrowheads="1"/>
          </p:cNvSpPr>
          <p:nvPr/>
        </p:nvSpPr>
        <p:spPr bwMode="auto">
          <a:xfrm>
            <a:off x="10611036" y="3557122"/>
            <a:ext cx="468486" cy="579784"/>
          </a:xfrm>
          <a:custGeom>
            <a:avLst/>
            <a:gdLst>
              <a:gd name="T0" fmla="*/ 799 w 800"/>
              <a:gd name="T1" fmla="*/ 274 h 986"/>
              <a:gd name="T2" fmla="*/ 799 w 800"/>
              <a:gd name="T3" fmla="*/ 274 h 986"/>
              <a:gd name="T4" fmla="*/ 791 w 800"/>
              <a:gd name="T5" fmla="*/ 250 h 986"/>
              <a:gd name="T6" fmla="*/ 541 w 800"/>
              <a:gd name="T7" fmla="*/ 16 h 986"/>
              <a:gd name="T8" fmla="*/ 517 w 800"/>
              <a:gd name="T9" fmla="*/ 0 h 986"/>
              <a:gd name="T10" fmla="*/ 517 w 800"/>
              <a:gd name="T11" fmla="*/ 0 h 986"/>
              <a:gd name="T12" fmla="*/ 48 w 800"/>
              <a:gd name="T13" fmla="*/ 0 h 986"/>
              <a:gd name="T14" fmla="*/ 0 w 800"/>
              <a:gd name="T15" fmla="*/ 64 h 986"/>
              <a:gd name="T16" fmla="*/ 0 w 800"/>
              <a:gd name="T17" fmla="*/ 952 h 986"/>
              <a:gd name="T18" fmla="*/ 32 w 800"/>
              <a:gd name="T19" fmla="*/ 985 h 986"/>
              <a:gd name="T20" fmla="*/ 767 w 800"/>
              <a:gd name="T21" fmla="*/ 985 h 986"/>
              <a:gd name="T22" fmla="*/ 799 w 800"/>
              <a:gd name="T23" fmla="*/ 952 h 986"/>
              <a:gd name="T24" fmla="*/ 799 w 800"/>
              <a:gd name="T25" fmla="*/ 282 h 986"/>
              <a:gd name="T26" fmla="*/ 799 w 800"/>
              <a:gd name="T27" fmla="*/ 274 h 986"/>
              <a:gd name="T28" fmla="*/ 549 w 800"/>
              <a:gd name="T29" fmla="*/ 234 h 986"/>
              <a:gd name="T30" fmla="*/ 549 w 800"/>
              <a:gd name="T31" fmla="*/ 234 h 986"/>
              <a:gd name="T32" fmla="*/ 549 w 800"/>
              <a:gd name="T33" fmla="*/ 113 h 986"/>
              <a:gd name="T34" fmla="*/ 678 w 800"/>
              <a:gd name="T35" fmla="*/ 234 h 986"/>
              <a:gd name="T36" fmla="*/ 549 w 800"/>
              <a:gd name="T37" fmla="*/ 234 h 986"/>
              <a:gd name="T38" fmla="*/ 65 w 800"/>
              <a:gd name="T39" fmla="*/ 912 h 986"/>
              <a:gd name="T40" fmla="*/ 65 w 800"/>
              <a:gd name="T41" fmla="*/ 912 h 986"/>
              <a:gd name="T42" fmla="*/ 65 w 800"/>
              <a:gd name="T43" fmla="*/ 73 h 986"/>
              <a:gd name="T44" fmla="*/ 484 w 800"/>
              <a:gd name="T45" fmla="*/ 73 h 986"/>
              <a:gd name="T46" fmla="*/ 484 w 800"/>
              <a:gd name="T47" fmla="*/ 266 h 986"/>
              <a:gd name="T48" fmla="*/ 517 w 800"/>
              <a:gd name="T49" fmla="*/ 307 h 986"/>
              <a:gd name="T50" fmla="*/ 726 w 800"/>
              <a:gd name="T51" fmla="*/ 307 h 986"/>
              <a:gd name="T52" fmla="*/ 735 w 800"/>
              <a:gd name="T53" fmla="*/ 307 h 986"/>
              <a:gd name="T54" fmla="*/ 735 w 800"/>
              <a:gd name="T55" fmla="*/ 912 h 986"/>
              <a:gd name="T56" fmla="*/ 65 w 800"/>
              <a:gd name="T57" fmla="*/ 912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00" h="986">
                <a:moveTo>
                  <a:pt x="799" y="274"/>
                </a:moveTo>
                <a:lnTo>
                  <a:pt x="799" y="274"/>
                </a:lnTo>
                <a:cubicBezTo>
                  <a:pt x="799" y="266"/>
                  <a:pt x="799" y="258"/>
                  <a:pt x="791" y="250"/>
                </a:cubicBezTo>
                <a:cubicBezTo>
                  <a:pt x="541" y="16"/>
                  <a:pt x="541" y="16"/>
                  <a:pt x="541" y="16"/>
                </a:cubicBezTo>
                <a:cubicBezTo>
                  <a:pt x="533" y="8"/>
                  <a:pt x="525" y="0"/>
                  <a:pt x="517" y="0"/>
                </a:cubicBezTo>
                <a:lnTo>
                  <a:pt x="517" y="0"/>
                </a:lnTo>
                <a:cubicBezTo>
                  <a:pt x="48" y="0"/>
                  <a:pt x="48" y="0"/>
                  <a:pt x="48" y="0"/>
                </a:cubicBezTo>
                <a:cubicBezTo>
                  <a:pt x="16" y="0"/>
                  <a:pt x="0" y="32"/>
                  <a:pt x="0" y="64"/>
                </a:cubicBezTo>
                <a:cubicBezTo>
                  <a:pt x="0" y="952"/>
                  <a:pt x="0" y="952"/>
                  <a:pt x="0" y="952"/>
                </a:cubicBezTo>
                <a:cubicBezTo>
                  <a:pt x="0" y="968"/>
                  <a:pt x="16" y="985"/>
                  <a:pt x="32" y="985"/>
                </a:cubicBezTo>
                <a:cubicBezTo>
                  <a:pt x="767" y="985"/>
                  <a:pt x="767" y="985"/>
                  <a:pt x="767" y="985"/>
                </a:cubicBezTo>
                <a:cubicBezTo>
                  <a:pt x="783" y="985"/>
                  <a:pt x="799" y="968"/>
                  <a:pt x="799" y="952"/>
                </a:cubicBezTo>
                <a:cubicBezTo>
                  <a:pt x="799" y="282"/>
                  <a:pt x="799" y="282"/>
                  <a:pt x="799" y="282"/>
                </a:cubicBezTo>
                <a:cubicBezTo>
                  <a:pt x="799" y="282"/>
                  <a:pt x="799" y="282"/>
                  <a:pt x="799" y="274"/>
                </a:cubicBezTo>
                <a:close/>
                <a:moveTo>
                  <a:pt x="549" y="234"/>
                </a:moveTo>
                <a:lnTo>
                  <a:pt x="549" y="234"/>
                </a:lnTo>
                <a:cubicBezTo>
                  <a:pt x="549" y="113"/>
                  <a:pt x="549" y="113"/>
                  <a:pt x="549" y="113"/>
                </a:cubicBezTo>
                <a:cubicBezTo>
                  <a:pt x="678" y="234"/>
                  <a:pt x="678" y="234"/>
                  <a:pt x="678" y="234"/>
                </a:cubicBezTo>
                <a:lnTo>
                  <a:pt x="549" y="234"/>
                </a:lnTo>
                <a:close/>
                <a:moveTo>
                  <a:pt x="65" y="912"/>
                </a:moveTo>
                <a:lnTo>
                  <a:pt x="65" y="912"/>
                </a:lnTo>
                <a:cubicBezTo>
                  <a:pt x="65" y="73"/>
                  <a:pt x="65" y="73"/>
                  <a:pt x="65" y="73"/>
                </a:cubicBezTo>
                <a:cubicBezTo>
                  <a:pt x="484" y="73"/>
                  <a:pt x="484" y="73"/>
                  <a:pt x="484" y="73"/>
                </a:cubicBezTo>
                <a:cubicBezTo>
                  <a:pt x="484" y="266"/>
                  <a:pt x="484" y="266"/>
                  <a:pt x="484" y="266"/>
                </a:cubicBezTo>
                <a:cubicBezTo>
                  <a:pt x="484" y="290"/>
                  <a:pt x="500" y="307"/>
                  <a:pt x="517" y="307"/>
                </a:cubicBezTo>
                <a:cubicBezTo>
                  <a:pt x="726" y="307"/>
                  <a:pt x="726" y="307"/>
                  <a:pt x="726" y="307"/>
                </a:cubicBezTo>
                <a:cubicBezTo>
                  <a:pt x="726" y="307"/>
                  <a:pt x="726" y="307"/>
                  <a:pt x="735" y="307"/>
                </a:cubicBezTo>
                <a:cubicBezTo>
                  <a:pt x="735" y="912"/>
                  <a:pt x="735" y="912"/>
                  <a:pt x="735" y="912"/>
                </a:cubicBezTo>
                <a:lnTo>
                  <a:pt x="65" y="9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" name="Freeform 342"/>
          <p:cNvSpPr>
            <a:spLocks noChangeArrowheads="1"/>
          </p:cNvSpPr>
          <p:nvPr/>
        </p:nvSpPr>
        <p:spPr bwMode="auto">
          <a:xfrm>
            <a:off x="10724922" y="3790071"/>
            <a:ext cx="243302" cy="38826"/>
          </a:xfrm>
          <a:custGeom>
            <a:avLst/>
            <a:gdLst>
              <a:gd name="T0" fmla="*/ 379 w 413"/>
              <a:gd name="T1" fmla="*/ 0 h 65"/>
              <a:gd name="T2" fmla="*/ 379 w 413"/>
              <a:gd name="T3" fmla="*/ 0 h 65"/>
              <a:gd name="T4" fmla="*/ 32 w 413"/>
              <a:gd name="T5" fmla="*/ 0 h 65"/>
              <a:gd name="T6" fmla="*/ 0 w 413"/>
              <a:gd name="T7" fmla="*/ 32 h 65"/>
              <a:gd name="T8" fmla="*/ 32 w 413"/>
              <a:gd name="T9" fmla="*/ 64 h 65"/>
              <a:gd name="T10" fmla="*/ 379 w 413"/>
              <a:gd name="T11" fmla="*/ 64 h 65"/>
              <a:gd name="T12" fmla="*/ 412 w 413"/>
              <a:gd name="T13" fmla="*/ 32 h 65"/>
              <a:gd name="T14" fmla="*/ 379 w 413"/>
              <a:gd name="T15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3" h="65">
                <a:moveTo>
                  <a:pt x="379" y="0"/>
                </a:moveTo>
                <a:lnTo>
                  <a:pt x="379" y="0"/>
                </a:lnTo>
                <a:cubicBezTo>
                  <a:pt x="32" y="0"/>
                  <a:pt x="32" y="0"/>
                  <a:pt x="32" y="0"/>
                </a:cubicBezTo>
                <a:cubicBezTo>
                  <a:pt x="16" y="0"/>
                  <a:pt x="0" y="16"/>
                  <a:pt x="0" y="32"/>
                </a:cubicBezTo>
                <a:cubicBezTo>
                  <a:pt x="0" y="48"/>
                  <a:pt x="16" y="64"/>
                  <a:pt x="32" y="64"/>
                </a:cubicBezTo>
                <a:cubicBezTo>
                  <a:pt x="379" y="64"/>
                  <a:pt x="379" y="64"/>
                  <a:pt x="379" y="64"/>
                </a:cubicBezTo>
                <a:cubicBezTo>
                  <a:pt x="395" y="64"/>
                  <a:pt x="412" y="48"/>
                  <a:pt x="412" y="32"/>
                </a:cubicBezTo>
                <a:cubicBezTo>
                  <a:pt x="412" y="16"/>
                  <a:pt x="395" y="0"/>
                  <a:pt x="379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7" name="Freeform 343"/>
          <p:cNvSpPr>
            <a:spLocks noChangeArrowheads="1"/>
          </p:cNvSpPr>
          <p:nvPr/>
        </p:nvSpPr>
        <p:spPr bwMode="auto">
          <a:xfrm>
            <a:off x="10724922" y="3888427"/>
            <a:ext cx="243302" cy="44002"/>
          </a:xfrm>
          <a:custGeom>
            <a:avLst/>
            <a:gdLst>
              <a:gd name="T0" fmla="*/ 379 w 413"/>
              <a:gd name="T1" fmla="*/ 0 h 74"/>
              <a:gd name="T2" fmla="*/ 379 w 413"/>
              <a:gd name="T3" fmla="*/ 0 h 74"/>
              <a:gd name="T4" fmla="*/ 32 w 413"/>
              <a:gd name="T5" fmla="*/ 0 h 74"/>
              <a:gd name="T6" fmla="*/ 0 w 413"/>
              <a:gd name="T7" fmla="*/ 40 h 74"/>
              <a:gd name="T8" fmla="*/ 32 w 413"/>
              <a:gd name="T9" fmla="*/ 73 h 74"/>
              <a:gd name="T10" fmla="*/ 379 w 413"/>
              <a:gd name="T11" fmla="*/ 73 h 74"/>
              <a:gd name="T12" fmla="*/ 412 w 413"/>
              <a:gd name="T13" fmla="*/ 40 h 74"/>
              <a:gd name="T14" fmla="*/ 379 w 413"/>
              <a:gd name="T15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3" h="74">
                <a:moveTo>
                  <a:pt x="379" y="0"/>
                </a:moveTo>
                <a:lnTo>
                  <a:pt x="379" y="0"/>
                </a:lnTo>
                <a:cubicBezTo>
                  <a:pt x="32" y="0"/>
                  <a:pt x="32" y="0"/>
                  <a:pt x="32" y="0"/>
                </a:cubicBezTo>
                <a:cubicBezTo>
                  <a:pt x="16" y="0"/>
                  <a:pt x="0" y="16"/>
                  <a:pt x="0" y="40"/>
                </a:cubicBezTo>
                <a:cubicBezTo>
                  <a:pt x="0" y="57"/>
                  <a:pt x="16" y="73"/>
                  <a:pt x="32" y="73"/>
                </a:cubicBezTo>
                <a:cubicBezTo>
                  <a:pt x="379" y="73"/>
                  <a:pt x="379" y="73"/>
                  <a:pt x="379" y="73"/>
                </a:cubicBezTo>
                <a:cubicBezTo>
                  <a:pt x="395" y="73"/>
                  <a:pt x="412" y="57"/>
                  <a:pt x="412" y="40"/>
                </a:cubicBezTo>
                <a:cubicBezTo>
                  <a:pt x="412" y="16"/>
                  <a:pt x="395" y="0"/>
                  <a:pt x="379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" name="Freeform 344"/>
          <p:cNvSpPr>
            <a:spLocks noChangeArrowheads="1"/>
          </p:cNvSpPr>
          <p:nvPr/>
        </p:nvSpPr>
        <p:spPr bwMode="auto">
          <a:xfrm>
            <a:off x="10724922" y="3991960"/>
            <a:ext cx="243302" cy="38826"/>
          </a:xfrm>
          <a:custGeom>
            <a:avLst/>
            <a:gdLst>
              <a:gd name="T0" fmla="*/ 379 w 413"/>
              <a:gd name="T1" fmla="*/ 0 h 66"/>
              <a:gd name="T2" fmla="*/ 379 w 413"/>
              <a:gd name="T3" fmla="*/ 0 h 66"/>
              <a:gd name="T4" fmla="*/ 32 w 413"/>
              <a:gd name="T5" fmla="*/ 0 h 66"/>
              <a:gd name="T6" fmla="*/ 0 w 413"/>
              <a:gd name="T7" fmla="*/ 33 h 66"/>
              <a:gd name="T8" fmla="*/ 32 w 413"/>
              <a:gd name="T9" fmla="*/ 65 h 66"/>
              <a:gd name="T10" fmla="*/ 379 w 413"/>
              <a:gd name="T11" fmla="*/ 65 h 66"/>
              <a:gd name="T12" fmla="*/ 412 w 413"/>
              <a:gd name="T13" fmla="*/ 33 h 66"/>
              <a:gd name="T14" fmla="*/ 379 w 413"/>
              <a:gd name="T15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3" h="66">
                <a:moveTo>
                  <a:pt x="379" y="0"/>
                </a:moveTo>
                <a:lnTo>
                  <a:pt x="379" y="0"/>
                </a:lnTo>
                <a:cubicBezTo>
                  <a:pt x="32" y="0"/>
                  <a:pt x="32" y="0"/>
                  <a:pt x="32" y="0"/>
                </a:cubicBezTo>
                <a:cubicBezTo>
                  <a:pt x="16" y="0"/>
                  <a:pt x="0" y="17"/>
                  <a:pt x="0" y="33"/>
                </a:cubicBezTo>
                <a:cubicBezTo>
                  <a:pt x="0" y="49"/>
                  <a:pt x="16" y="65"/>
                  <a:pt x="32" y="65"/>
                </a:cubicBezTo>
                <a:cubicBezTo>
                  <a:pt x="379" y="65"/>
                  <a:pt x="379" y="65"/>
                  <a:pt x="379" y="65"/>
                </a:cubicBezTo>
                <a:cubicBezTo>
                  <a:pt x="395" y="65"/>
                  <a:pt x="412" y="49"/>
                  <a:pt x="412" y="33"/>
                </a:cubicBezTo>
                <a:cubicBezTo>
                  <a:pt x="412" y="17"/>
                  <a:pt x="395" y="0"/>
                  <a:pt x="379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" name="Freeform 345"/>
          <p:cNvSpPr>
            <a:spLocks noChangeArrowheads="1"/>
          </p:cNvSpPr>
          <p:nvPr/>
        </p:nvSpPr>
        <p:spPr bwMode="auto">
          <a:xfrm>
            <a:off x="3415500" y="3593358"/>
            <a:ext cx="608255" cy="502134"/>
          </a:xfrm>
          <a:custGeom>
            <a:avLst/>
            <a:gdLst>
              <a:gd name="T0" fmla="*/ 937 w 1035"/>
              <a:gd name="T1" fmla="*/ 106 h 857"/>
              <a:gd name="T2" fmla="*/ 937 w 1035"/>
              <a:gd name="T3" fmla="*/ 106 h 857"/>
              <a:gd name="T4" fmla="*/ 703 w 1035"/>
              <a:gd name="T5" fmla="*/ 0 h 857"/>
              <a:gd name="T6" fmla="*/ 331 w 1035"/>
              <a:gd name="T7" fmla="*/ 0 h 857"/>
              <a:gd name="T8" fmla="*/ 97 w 1035"/>
              <a:gd name="T9" fmla="*/ 97 h 857"/>
              <a:gd name="T10" fmla="*/ 0 w 1035"/>
              <a:gd name="T11" fmla="*/ 332 h 857"/>
              <a:gd name="T12" fmla="*/ 41 w 1035"/>
              <a:gd name="T13" fmla="*/ 501 h 857"/>
              <a:gd name="T14" fmla="*/ 138 w 1035"/>
              <a:gd name="T15" fmla="*/ 606 h 857"/>
              <a:gd name="T16" fmla="*/ 105 w 1035"/>
              <a:gd name="T17" fmla="*/ 816 h 857"/>
              <a:gd name="T18" fmla="*/ 114 w 1035"/>
              <a:gd name="T19" fmla="*/ 848 h 857"/>
              <a:gd name="T20" fmla="*/ 138 w 1035"/>
              <a:gd name="T21" fmla="*/ 856 h 857"/>
              <a:gd name="T22" fmla="*/ 146 w 1035"/>
              <a:gd name="T23" fmla="*/ 848 h 857"/>
              <a:gd name="T24" fmla="*/ 485 w 1035"/>
              <a:gd name="T25" fmla="*/ 711 h 857"/>
              <a:gd name="T26" fmla="*/ 703 w 1035"/>
              <a:gd name="T27" fmla="*/ 662 h 857"/>
              <a:gd name="T28" fmla="*/ 937 w 1035"/>
              <a:gd name="T29" fmla="*/ 566 h 857"/>
              <a:gd name="T30" fmla="*/ 1034 w 1035"/>
              <a:gd name="T31" fmla="*/ 332 h 857"/>
              <a:gd name="T32" fmla="*/ 937 w 1035"/>
              <a:gd name="T33" fmla="*/ 106 h 857"/>
              <a:gd name="T34" fmla="*/ 888 w 1035"/>
              <a:gd name="T35" fmla="*/ 517 h 857"/>
              <a:gd name="T36" fmla="*/ 888 w 1035"/>
              <a:gd name="T37" fmla="*/ 517 h 857"/>
              <a:gd name="T38" fmla="*/ 703 w 1035"/>
              <a:gd name="T39" fmla="*/ 598 h 857"/>
              <a:gd name="T40" fmla="*/ 452 w 1035"/>
              <a:gd name="T41" fmla="*/ 654 h 857"/>
              <a:gd name="T42" fmla="*/ 178 w 1035"/>
              <a:gd name="T43" fmla="*/ 767 h 857"/>
              <a:gd name="T44" fmla="*/ 210 w 1035"/>
              <a:gd name="T45" fmla="*/ 598 h 857"/>
              <a:gd name="T46" fmla="*/ 194 w 1035"/>
              <a:gd name="T47" fmla="*/ 558 h 857"/>
              <a:gd name="T48" fmla="*/ 194 w 1035"/>
              <a:gd name="T49" fmla="*/ 558 h 857"/>
              <a:gd name="T50" fmla="*/ 97 w 1035"/>
              <a:gd name="T51" fmla="*/ 469 h 857"/>
              <a:gd name="T52" fmla="*/ 65 w 1035"/>
              <a:gd name="T53" fmla="*/ 332 h 857"/>
              <a:gd name="T54" fmla="*/ 146 w 1035"/>
              <a:gd name="T55" fmla="*/ 146 h 857"/>
              <a:gd name="T56" fmla="*/ 331 w 1035"/>
              <a:gd name="T57" fmla="*/ 73 h 857"/>
              <a:gd name="T58" fmla="*/ 703 w 1035"/>
              <a:gd name="T59" fmla="*/ 73 h 857"/>
              <a:gd name="T60" fmla="*/ 888 w 1035"/>
              <a:gd name="T61" fmla="*/ 154 h 857"/>
              <a:gd name="T62" fmla="*/ 969 w 1035"/>
              <a:gd name="T63" fmla="*/ 332 h 857"/>
              <a:gd name="T64" fmla="*/ 969 w 1035"/>
              <a:gd name="T65" fmla="*/ 332 h 857"/>
              <a:gd name="T66" fmla="*/ 888 w 1035"/>
              <a:gd name="T67" fmla="*/ 517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35" h="857">
                <a:moveTo>
                  <a:pt x="937" y="106"/>
                </a:moveTo>
                <a:lnTo>
                  <a:pt x="937" y="106"/>
                </a:lnTo>
                <a:cubicBezTo>
                  <a:pt x="872" y="41"/>
                  <a:pt x="792" y="0"/>
                  <a:pt x="703" y="0"/>
                </a:cubicBezTo>
                <a:cubicBezTo>
                  <a:pt x="331" y="0"/>
                  <a:pt x="331" y="0"/>
                  <a:pt x="331" y="0"/>
                </a:cubicBezTo>
                <a:cubicBezTo>
                  <a:pt x="243" y="0"/>
                  <a:pt x="162" y="41"/>
                  <a:pt x="97" y="97"/>
                </a:cubicBezTo>
                <a:cubicBezTo>
                  <a:pt x="33" y="162"/>
                  <a:pt x="0" y="243"/>
                  <a:pt x="0" y="332"/>
                </a:cubicBezTo>
                <a:cubicBezTo>
                  <a:pt x="0" y="396"/>
                  <a:pt x="17" y="452"/>
                  <a:pt x="41" y="501"/>
                </a:cubicBezTo>
                <a:cubicBezTo>
                  <a:pt x="65" y="541"/>
                  <a:pt x="97" y="574"/>
                  <a:pt x="138" y="606"/>
                </a:cubicBezTo>
                <a:cubicBezTo>
                  <a:pt x="114" y="719"/>
                  <a:pt x="105" y="808"/>
                  <a:pt x="105" y="816"/>
                </a:cubicBezTo>
                <a:cubicBezTo>
                  <a:pt x="105" y="824"/>
                  <a:pt x="105" y="840"/>
                  <a:pt x="114" y="848"/>
                </a:cubicBezTo>
                <a:cubicBezTo>
                  <a:pt x="122" y="848"/>
                  <a:pt x="130" y="856"/>
                  <a:pt x="138" y="856"/>
                </a:cubicBezTo>
                <a:lnTo>
                  <a:pt x="146" y="848"/>
                </a:lnTo>
                <a:cubicBezTo>
                  <a:pt x="154" y="848"/>
                  <a:pt x="323" y="791"/>
                  <a:pt x="485" y="711"/>
                </a:cubicBezTo>
                <a:cubicBezTo>
                  <a:pt x="549" y="678"/>
                  <a:pt x="630" y="662"/>
                  <a:pt x="703" y="662"/>
                </a:cubicBezTo>
                <a:cubicBezTo>
                  <a:pt x="792" y="662"/>
                  <a:pt x="872" y="630"/>
                  <a:pt x="937" y="566"/>
                </a:cubicBezTo>
                <a:cubicBezTo>
                  <a:pt x="1001" y="501"/>
                  <a:pt x="1034" y="420"/>
                  <a:pt x="1034" y="332"/>
                </a:cubicBezTo>
                <a:cubicBezTo>
                  <a:pt x="1034" y="251"/>
                  <a:pt x="1001" y="162"/>
                  <a:pt x="937" y="106"/>
                </a:cubicBezTo>
                <a:close/>
                <a:moveTo>
                  <a:pt x="888" y="517"/>
                </a:moveTo>
                <a:lnTo>
                  <a:pt x="888" y="517"/>
                </a:lnTo>
                <a:cubicBezTo>
                  <a:pt x="840" y="566"/>
                  <a:pt x="775" y="598"/>
                  <a:pt x="703" y="598"/>
                </a:cubicBezTo>
                <a:cubicBezTo>
                  <a:pt x="622" y="598"/>
                  <a:pt x="533" y="614"/>
                  <a:pt x="452" y="654"/>
                </a:cubicBezTo>
                <a:cubicBezTo>
                  <a:pt x="348" y="703"/>
                  <a:pt x="243" y="743"/>
                  <a:pt x="178" y="767"/>
                </a:cubicBezTo>
                <a:cubicBezTo>
                  <a:pt x="186" y="727"/>
                  <a:pt x="194" y="662"/>
                  <a:pt x="210" y="598"/>
                </a:cubicBezTo>
                <a:cubicBezTo>
                  <a:pt x="210" y="582"/>
                  <a:pt x="210" y="566"/>
                  <a:pt x="194" y="558"/>
                </a:cubicBezTo>
                <a:lnTo>
                  <a:pt x="194" y="558"/>
                </a:lnTo>
                <a:cubicBezTo>
                  <a:pt x="154" y="533"/>
                  <a:pt x="122" y="501"/>
                  <a:pt x="97" y="469"/>
                </a:cubicBezTo>
                <a:cubicBezTo>
                  <a:pt x="81" y="428"/>
                  <a:pt x="65" y="380"/>
                  <a:pt x="65" y="332"/>
                </a:cubicBezTo>
                <a:cubicBezTo>
                  <a:pt x="65" y="267"/>
                  <a:pt x="89" y="202"/>
                  <a:pt x="146" y="146"/>
                </a:cubicBezTo>
                <a:cubicBezTo>
                  <a:pt x="194" y="97"/>
                  <a:pt x="259" y="73"/>
                  <a:pt x="331" y="73"/>
                </a:cubicBezTo>
                <a:cubicBezTo>
                  <a:pt x="703" y="73"/>
                  <a:pt x="703" y="73"/>
                  <a:pt x="703" y="73"/>
                </a:cubicBezTo>
                <a:cubicBezTo>
                  <a:pt x="767" y="73"/>
                  <a:pt x="840" y="97"/>
                  <a:pt x="888" y="154"/>
                </a:cubicBezTo>
                <a:cubicBezTo>
                  <a:pt x="937" y="202"/>
                  <a:pt x="969" y="267"/>
                  <a:pt x="969" y="332"/>
                </a:cubicBezTo>
                <a:lnTo>
                  <a:pt x="969" y="332"/>
                </a:lnTo>
                <a:cubicBezTo>
                  <a:pt x="969" y="404"/>
                  <a:pt x="937" y="469"/>
                  <a:pt x="888" y="5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" name="Freeform 346"/>
          <p:cNvSpPr>
            <a:spLocks noChangeArrowheads="1"/>
          </p:cNvSpPr>
          <p:nvPr/>
        </p:nvSpPr>
        <p:spPr bwMode="auto">
          <a:xfrm>
            <a:off x="3842572" y="3746070"/>
            <a:ext cx="80239" cy="80237"/>
          </a:xfrm>
          <a:custGeom>
            <a:avLst/>
            <a:gdLst>
              <a:gd name="T0" fmla="*/ 73 w 138"/>
              <a:gd name="T1" fmla="*/ 0 h 138"/>
              <a:gd name="T2" fmla="*/ 73 w 138"/>
              <a:gd name="T3" fmla="*/ 0 h 138"/>
              <a:gd name="T4" fmla="*/ 0 w 138"/>
              <a:gd name="T5" fmla="*/ 64 h 138"/>
              <a:gd name="T6" fmla="*/ 73 w 138"/>
              <a:gd name="T7" fmla="*/ 137 h 138"/>
              <a:gd name="T8" fmla="*/ 137 w 138"/>
              <a:gd name="T9" fmla="*/ 64 h 138"/>
              <a:gd name="T10" fmla="*/ 73 w 138"/>
              <a:gd name="T11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8" h="138">
                <a:moveTo>
                  <a:pt x="73" y="0"/>
                </a:moveTo>
                <a:lnTo>
                  <a:pt x="73" y="0"/>
                </a:lnTo>
                <a:cubicBezTo>
                  <a:pt x="32" y="0"/>
                  <a:pt x="0" y="24"/>
                  <a:pt x="0" y="64"/>
                </a:cubicBezTo>
                <a:cubicBezTo>
                  <a:pt x="0" y="105"/>
                  <a:pt x="32" y="137"/>
                  <a:pt x="73" y="137"/>
                </a:cubicBezTo>
                <a:cubicBezTo>
                  <a:pt x="105" y="137"/>
                  <a:pt x="137" y="105"/>
                  <a:pt x="137" y="64"/>
                </a:cubicBezTo>
                <a:cubicBezTo>
                  <a:pt x="137" y="24"/>
                  <a:pt x="105" y="0"/>
                  <a:pt x="73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" name="Freeform 347"/>
          <p:cNvSpPr>
            <a:spLocks noChangeArrowheads="1"/>
          </p:cNvSpPr>
          <p:nvPr/>
        </p:nvSpPr>
        <p:spPr bwMode="auto">
          <a:xfrm>
            <a:off x="3682096" y="3746070"/>
            <a:ext cx="82826" cy="80237"/>
          </a:xfrm>
          <a:custGeom>
            <a:avLst/>
            <a:gdLst>
              <a:gd name="T0" fmla="*/ 73 w 139"/>
              <a:gd name="T1" fmla="*/ 0 h 138"/>
              <a:gd name="T2" fmla="*/ 73 w 139"/>
              <a:gd name="T3" fmla="*/ 0 h 138"/>
              <a:gd name="T4" fmla="*/ 0 w 139"/>
              <a:gd name="T5" fmla="*/ 64 h 138"/>
              <a:gd name="T6" fmla="*/ 73 w 139"/>
              <a:gd name="T7" fmla="*/ 137 h 138"/>
              <a:gd name="T8" fmla="*/ 138 w 139"/>
              <a:gd name="T9" fmla="*/ 64 h 138"/>
              <a:gd name="T10" fmla="*/ 73 w 139"/>
              <a:gd name="T11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9" h="138">
                <a:moveTo>
                  <a:pt x="73" y="0"/>
                </a:moveTo>
                <a:lnTo>
                  <a:pt x="73" y="0"/>
                </a:lnTo>
                <a:cubicBezTo>
                  <a:pt x="33" y="0"/>
                  <a:pt x="0" y="32"/>
                  <a:pt x="0" y="64"/>
                </a:cubicBezTo>
                <a:cubicBezTo>
                  <a:pt x="0" y="105"/>
                  <a:pt x="33" y="137"/>
                  <a:pt x="73" y="137"/>
                </a:cubicBezTo>
                <a:cubicBezTo>
                  <a:pt x="105" y="137"/>
                  <a:pt x="138" y="105"/>
                  <a:pt x="138" y="64"/>
                </a:cubicBezTo>
                <a:cubicBezTo>
                  <a:pt x="138" y="32"/>
                  <a:pt x="105" y="0"/>
                  <a:pt x="73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2" name="Freeform 348"/>
          <p:cNvSpPr>
            <a:spLocks noChangeArrowheads="1"/>
          </p:cNvSpPr>
          <p:nvPr/>
        </p:nvSpPr>
        <p:spPr bwMode="auto">
          <a:xfrm>
            <a:off x="3519033" y="3746070"/>
            <a:ext cx="80237" cy="80237"/>
          </a:xfrm>
          <a:custGeom>
            <a:avLst/>
            <a:gdLst>
              <a:gd name="T0" fmla="*/ 73 w 138"/>
              <a:gd name="T1" fmla="*/ 0 h 138"/>
              <a:gd name="T2" fmla="*/ 73 w 138"/>
              <a:gd name="T3" fmla="*/ 0 h 138"/>
              <a:gd name="T4" fmla="*/ 0 w 138"/>
              <a:gd name="T5" fmla="*/ 64 h 138"/>
              <a:gd name="T6" fmla="*/ 73 w 138"/>
              <a:gd name="T7" fmla="*/ 137 h 138"/>
              <a:gd name="T8" fmla="*/ 137 w 138"/>
              <a:gd name="T9" fmla="*/ 64 h 138"/>
              <a:gd name="T10" fmla="*/ 73 w 138"/>
              <a:gd name="T11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8" h="138">
                <a:moveTo>
                  <a:pt x="73" y="0"/>
                </a:moveTo>
                <a:lnTo>
                  <a:pt x="73" y="0"/>
                </a:lnTo>
                <a:cubicBezTo>
                  <a:pt x="32" y="0"/>
                  <a:pt x="0" y="24"/>
                  <a:pt x="0" y="64"/>
                </a:cubicBezTo>
                <a:cubicBezTo>
                  <a:pt x="0" y="105"/>
                  <a:pt x="32" y="137"/>
                  <a:pt x="73" y="137"/>
                </a:cubicBezTo>
                <a:cubicBezTo>
                  <a:pt x="105" y="137"/>
                  <a:pt x="137" y="105"/>
                  <a:pt x="137" y="64"/>
                </a:cubicBezTo>
                <a:cubicBezTo>
                  <a:pt x="137" y="24"/>
                  <a:pt x="105" y="0"/>
                  <a:pt x="73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3" name="Freeform 349"/>
          <p:cNvSpPr>
            <a:spLocks noChangeArrowheads="1"/>
          </p:cNvSpPr>
          <p:nvPr/>
        </p:nvSpPr>
        <p:spPr bwMode="auto">
          <a:xfrm>
            <a:off x="1119657" y="3619242"/>
            <a:ext cx="222596" cy="222596"/>
          </a:xfrm>
          <a:custGeom>
            <a:avLst/>
            <a:gdLst>
              <a:gd name="T0" fmla="*/ 193 w 380"/>
              <a:gd name="T1" fmla="*/ 379 h 380"/>
              <a:gd name="T2" fmla="*/ 193 w 380"/>
              <a:gd name="T3" fmla="*/ 379 h 380"/>
              <a:gd name="T4" fmla="*/ 0 w 380"/>
              <a:gd name="T5" fmla="*/ 185 h 380"/>
              <a:gd name="T6" fmla="*/ 193 w 380"/>
              <a:gd name="T7" fmla="*/ 0 h 380"/>
              <a:gd name="T8" fmla="*/ 379 w 380"/>
              <a:gd name="T9" fmla="*/ 185 h 380"/>
              <a:gd name="T10" fmla="*/ 193 w 380"/>
              <a:gd name="T11" fmla="*/ 379 h 380"/>
              <a:gd name="T12" fmla="*/ 193 w 380"/>
              <a:gd name="T13" fmla="*/ 65 h 380"/>
              <a:gd name="T14" fmla="*/ 193 w 380"/>
              <a:gd name="T15" fmla="*/ 65 h 380"/>
              <a:gd name="T16" fmla="*/ 64 w 380"/>
              <a:gd name="T17" fmla="*/ 185 h 380"/>
              <a:gd name="T18" fmla="*/ 193 w 380"/>
              <a:gd name="T19" fmla="*/ 315 h 380"/>
              <a:gd name="T20" fmla="*/ 315 w 380"/>
              <a:gd name="T21" fmla="*/ 185 h 380"/>
              <a:gd name="T22" fmla="*/ 193 w 380"/>
              <a:gd name="T23" fmla="*/ 65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80" h="380">
                <a:moveTo>
                  <a:pt x="193" y="379"/>
                </a:moveTo>
                <a:lnTo>
                  <a:pt x="193" y="379"/>
                </a:lnTo>
                <a:cubicBezTo>
                  <a:pt x="80" y="379"/>
                  <a:pt x="0" y="291"/>
                  <a:pt x="0" y="185"/>
                </a:cubicBezTo>
                <a:cubicBezTo>
                  <a:pt x="0" y="81"/>
                  <a:pt x="80" y="0"/>
                  <a:pt x="193" y="0"/>
                </a:cubicBezTo>
                <a:cubicBezTo>
                  <a:pt x="298" y="0"/>
                  <a:pt x="379" y="81"/>
                  <a:pt x="379" y="185"/>
                </a:cubicBezTo>
                <a:cubicBezTo>
                  <a:pt x="379" y="291"/>
                  <a:pt x="298" y="379"/>
                  <a:pt x="193" y="379"/>
                </a:cubicBezTo>
                <a:close/>
                <a:moveTo>
                  <a:pt x="193" y="65"/>
                </a:moveTo>
                <a:lnTo>
                  <a:pt x="193" y="65"/>
                </a:lnTo>
                <a:cubicBezTo>
                  <a:pt x="121" y="65"/>
                  <a:pt x="64" y="121"/>
                  <a:pt x="64" y="185"/>
                </a:cubicBezTo>
                <a:cubicBezTo>
                  <a:pt x="64" y="258"/>
                  <a:pt x="121" y="315"/>
                  <a:pt x="193" y="315"/>
                </a:cubicBezTo>
                <a:cubicBezTo>
                  <a:pt x="258" y="315"/>
                  <a:pt x="315" y="258"/>
                  <a:pt x="315" y="185"/>
                </a:cubicBezTo>
                <a:cubicBezTo>
                  <a:pt x="315" y="121"/>
                  <a:pt x="258" y="65"/>
                  <a:pt x="193" y="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" name="Freeform 350"/>
          <p:cNvSpPr>
            <a:spLocks noChangeArrowheads="1"/>
          </p:cNvSpPr>
          <p:nvPr/>
        </p:nvSpPr>
        <p:spPr bwMode="auto">
          <a:xfrm>
            <a:off x="1036831" y="3859956"/>
            <a:ext cx="383072" cy="214830"/>
          </a:xfrm>
          <a:custGeom>
            <a:avLst/>
            <a:gdLst>
              <a:gd name="T0" fmla="*/ 621 w 654"/>
              <a:gd name="T1" fmla="*/ 364 h 365"/>
              <a:gd name="T2" fmla="*/ 621 w 654"/>
              <a:gd name="T3" fmla="*/ 364 h 365"/>
              <a:gd name="T4" fmla="*/ 40 w 654"/>
              <a:gd name="T5" fmla="*/ 364 h 365"/>
              <a:gd name="T6" fmla="*/ 0 w 654"/>
              <a:gd name="T7" fmla="*/ 331 h 365"/>
              <a:gd name="T8" fmla="*/ 0 w 654"/>
              <a:gd name="T9" fmla="*/ 202 h 365"/>
              <a:gd name="T10" fmla="*/ 64 w 654"/>
              <a:gd name="T11" fmla="*/ 81 h 365"/>
              <a:gd name="T12" fmla="*/ 330 w 654"/>
              <a:gd name="T13" fmla="*/ 0 h 365"/>
              <a:gd name="T14" fmla="*/ 589 w 654"/>
              <a:gd name="T15" fmla="*/ 81 h 365"/>
              <a:gd name="T16" fmla="*/ 653 w 654"/>
              <a:gd name="T17" fmla="*/ 202 h 365"/>
              <a:gd name="T18" fmla="*/ 653 w 654"/>
              <a:gd name="T19" fmla="*/ 331 h 365"/>
              <a:gd name="T20" fmla="*/ 621 w 654"/>
              <a:gd name="T21" fmla="*/ 364 h 365"/>
              <a:gd name="T22" fmla="*/ 72 w 654"/>
              <a:gd name="T23" fmla="*/ 299 h 365"/>
              <a:gd name="T24" fmla="*/ 72 w 654"/>
              <a:gd name="T25" fmla="*/ 299 h 365"/>
              <a:gd name="T26" fmla="*/ 581 w 654"/>
              <a:gd name="T27" fmla="*/ 299 h 365"/>
              <a:gd name="T28" fmla="*/ 581 w 654"/>
              <a:gd name="T29" fmla="*/ 202 h 365"/>
              <a:gd name="T30" fmla="*/ 556 w 654"/>
              <a:gd name="T31" fmla="*/ 138 h 365"/>
              <a:gd name="T32" fmla="*/ 330 w 654"/>
              <a:gd name="T33" fmla="*/ 73 h 365"/>
              <a:gd name="T34" fmla="*/ 104 w 654"/>
              <a:gd name="T35" fmla="*/ 138 h 365"/>
              <a:gd name="T36" fmla="*/ 72 w 654"/>
              <a:gd name="T37" fmla="*/ 202 h 365"/>
              <a:gd name="T38" fmla="*/ 72 w 654"/>
              <a:gd name="T39" fmla="*/ 299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54" h="365">
                <a:moveTo>
                  <a:pt x="621" y="364"/>
                </a:moveTo>
                <a:lnTo>
                  <a:pt x="621" y="364"/>
                </a:lnTo>
                <a:cubicBezTo>
                  <a:pt x="40" y="364"/>
                  <a:pt x="40" y="364"/>
                  <a:pt x="40" y="364"/>
                </a:cubicBezTo>
                <a:cubicBezTo>
                  <a:pt x="16" y="364"/>
                  <a:pt x="0" y="356"/>
                  <a:pt x="0" y="331"/>
                </a:cubicBezTo>
                <a:cubicBezTo>
                  <a:pt x="0" y="202"/>
                  <a:pt x="0" y="202"/>
                  <a:pt x="0" y="202"/>
                </a:cubicBezTo>
                <a:cubicBezTo>
                  <a:pt x="0" y="154"/>
                  <a:pt x="24" y="114"/>
                  <a:pt x="64" y="81"/>
                </a:cubicBezTo>
                <a:cubicBezTo>
                  <a:pt x="137" y="33"/>
                  <a:pt x="234" y="0"/>
                  <a:pt x="330" y="0"/>
                </a:cubicBezTo>
                <a:cubicBezTo>
                  <a:pt x="419" y="0"/>
                  <a:pt x="516" y="33"/>
                  <a:pt x="589" y="81"/>
                </a:cubicBezTo>
                <a:cubicBezTo>
                  <a:pt x="629" y="114"/>
                  <a:pt x="653" y="154"/>
                  <a:pt x="653" y="202"/>
                </a:cubicBezTo>
                <a:cubicBezTo>
                  <a:pt x="653" y="235"/>
                  <a:pt x="653" y="291"/>
                  <a:pt x="653" y="331"/>
                </a:cubicBezTo>
                <a:cubicBezTo>
                  <a:pt x="653" y="356"/>
                  <a:pt x="637" y="364"/>
                  <a:pt x="621" y="364"/>
                </a:cubicBezTo>
                <a:close/>
                <a:moveTo>
                  <a:pt x="72" y="299"/>
                </a:moveTo>
                <a:lnTo>
                  <a:pt x="72" y="299"/>
                </a:lnTo>
                <a:cubicBezTo>
                  <a:pt x="581" y="299"/>
                  <a:pt x="581" y="299"/>
                  <a:pt x="581" y="299"/>
                </a:cubicBezTo>
                <a:cubicBezTo>
                  <a:pt x="581" y="267"/>
                  <a:pt x="581" y="226"/>
                  <a:pt x="581" y="202"/>
                </a:cubicBezTo>
                <a:cubicBezTo>
                  <a:pt x="581" y="178"/>
                  <a:pt x="572" y="154"/>
                  <a:pt x="556" y="138"/>
                </a:cubicBezTo>
                <a:cubicBezTo>
                  <a:pt x="492" y="97"/>
                  <a:pt x="411" y="73"/>
                  <a:pt x="330" y="73"/>
                </a:cubicBezTo>
                <a:cubicBezTo>
                  <a:pt x="242" y="73"/>
                  <a:pt x="161" y="97"/>
                  <a:pt x="104" y="138"/>
                </a:cubicBezTo>
                <a:cubicBezTo>
                  <a:pt x="80" y="154"/>
                  <a:pt x="72" y="178"/>
                  <a:pt x="72" y="202"/>
                </a:cubicBezTo>
                <a:lnTo>
                  <a:pt x="72" y="2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5" name="Freeform 351"/>
          <p:cNvSpPr>
            <a:spLocks noChangeArrowheads="1"/>
          </p:cNvSpPr>
          <p:nvPr/>
        </p:nvSpPr>
        <p:spPr bwMode="auto">
          <a:xfrm>
            <a:off x="1373313" y="3655478"/>
            <a:ext cx="188948" cy="188948"/>
          </a:xfrm>
          <a:custGeom>
            <a:avLst/>
            <a:gdLst>
              <a:gd name="T0" fmla="*/ 162 w 324"/>
              <a:gd name="T1" fmla="*/ 322 h 323"/>
              <a:gd name="T2" fmla="*/ 162 w 324"/>
              <a:gd name="T3" fmla="*/ 322 h 323"/>
              <a:gd name="T4" fmla="*/ 0 w 324"/>
              <a:gd name="T5" fmla="*/ 161 h 323"/>
              <a:gd name="T6" fmla="*/ 162 w 324"/>
              <a:gd name="T7" fmla="*/ 0 h 323"/>
              <a:gd name="T8" fmla="*/ 323 w 324"/>
              <a:gd name="T9" fmla="*/ 161 h 323"/>
              <a:gd name="T10" fmla="*/ 162 w 324"/>
              <a:gd name="T11" fmla="*/ 322 h 323"/>
              <a:gd name="T12" fmla="*/ 162 w 324"/>
              <a:gd name="T13" fmla="*/ 64 h 323"/>
              <a:gd name="T14" fmla="*/ 162 w 324"/>
              <a:gd name="T15" fmla="*/ 64 h 323"/>
              <a:gd name="T16" fmla="*/ 73 w 324"/>
              <a:gd name="T17" fmla="*/ 161 h 323"/>
              <a:gd name="T18" fmla="*/ 162 w 324"/>
              <a:gd name="T19" fmla="*/ 250 h 323"/>
              <a:gd name="T20" fmla="*/ 259 w 324"/>
              <a:gd name="T21" fmla="*/ 161 h 323"/>
              <a:gd name="T22" fmla="*/ 162 w 324"/>
              <a:gd name="T23" fmla="*/ 64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4" h="323">
                <a:moveTo>
                  <a:pt x="162" y="322"/>
                </a:moveTo>
                <a:lnTo>
                  <a:pt x="162" y="322"/>
                </a:lnTo>
                <a:cubicBezTo>
                  <a:pt x="73" y="322"/>
                  <a:pt x="0" y="250"/>
                  <a:pt x="0" y="161"/>
                </a:cubicBezTo>
                <a:cubicBezTo>
                  <a:pt x="0" y="72"/>
                  <a:pt x="73" y="0"/>
                  <a:pt x="162" y="0"/>
                </a:cubicBezTo>
                <a:cubicBezTo>
                  <a:pt x="251" y="0"/>
                  <a:pt x="323" y="72"/>
                  <a:pt x="323" y="161"/>
                </a:cubicBezTo>
                <a:cubicBezTo>
                  <a:pt x="323" y="250"/>
                  <a:pt x="251" y="322"/>
                  <a:pt x="162" y="322"/>
                </a:cubicBezTo>
                <a:close/>
                <a:moveTo>
                  <a:pt x="162" y="64"/>
                </a:moveTo>
                <a:lnTo>
                  <a:pt x="162" y="64"/>
                </a:lnTo>
                <a:cubicBezTo>
                  <a:pt x="114" y="64"/>
                  <a:pt x="73" y="112"/>
                  <a:pt x="73" y="161"/>
                </a:cubicBezTo>
                <a:cubicBezTo>
                  <a:pt x="73" y="209"/>
                  <a:pt x="114" y="250"/>
                  <a:pt x="162" y="250"/>
                </a:cubicBezTo>
                <a:cubicBezTo>
                  <a:pt x="218" y="250"/>
                  <a:pt x="259" y="209"/>
                  <a:pt x="259" y="161"/>
                </a:cubicBezTo>
                <a:cubicBezTo>
                  <a:pt x="259" y="112"/>
                  <a:pt x="218" y="64"/>
                  <a:pt x="162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6" name="Freeform 352"/>
          <p:cNvSpPr>
            <a:spLocks noChangeArrowheads="1"/>
          </p:cNvSpPr>
          <p:nvPr/>
        </p:nvSpPr>
        <p:spPr bwMode="auto">
          <a:xfrm>
            <a:off x="1401785" y="3870310"/>
            <a:ext cx="243302" cy="194124"/>
          </a:xfrm>
          <a:custGeom>
            <a:avLst/>
            <a:gdLst>
              <a:gd name="T0" fmla="*/ 379 w 413"/>
              <a:gd name="T1" fmla="*/ 330 h 331"/>
              <a:gd name="T2" fmla="*/ 379 w 413"/>
              <a:gd name="T3" fmla="*/ 330 h 331"/>
              <a:gd name="T4" fmla="*/ 121 w 413"/>
              <a:gd name="T5" fmla="*/ 330 h 331"/>
              <a:gd name="T6" fmla="*/ 89 w 413"/>
              <a:gd name="T7" fmla="*/ 298 h 331"/>
              <a:gd name="T8" fmla="*/ 121 w 413"/>
              <a:gd name="T9" fmla="*/ 266 h 331"/>
              <a:gd name="T10" fmla="*/ 347 w 413"/>
              <a:gd name="T11" fmla="*/ 266 h 331"/>
              <a:gd name="T12" fmla="*/ 347 w 413"/>
              <a:gd name="T13" fmla="*/ 177 h 331"/>
              <a:gd name="T14" fmla="*/ 323 w 413"/>
              <a:gd name="T15" fmla="*/ 129 h 331"/>
              <a:gd name="T16" fmla="*/ 121 w 413"/>
              <a:gd name="T17" fmla="*/ 72 h 331"/>
              <a:gd name="T18" fmla="*/ 40 w 413"/>
              <a:gd name="T19" fmla="*/ 80 h 331"/>
              <a:gd name="T20" fmla="*/ 0 w 413"/>
              <a:gd name="T21" fmla="*/ 48 h 331"/>
              <a:gd name="T22" fmla="*/ 32 w 413"/>
              <a:gd name="T23" fmla="*/ 16 h 331"/>
              <a:gd name="T24" fmla="*/ 121 w 413"/>
              <a:gd name="T25" fmla="*/ 0 h 331"/>
              <a:gd name="T26" fmla="*/ 355 w 413"/>
              <a:gd name="T27" fmla="*/ 72 h 331"/>
              <a:gd name="T28" fmla="*/ 412 w 413"/>
              <a:gd name="T29" fmla="*/ 177 h 331"/>
              <a:gd name="T30" fmla="*/ 412 w 413"/>
              <a:gd name="T31" fmla="*/ 298 h 331"/>
              <a:gd name="T32" fmla="*/ 379 w 413"/>
              <a:gd name="T33" fmla="*/ 330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3" h="331">
                <a:moveTo>
                  <a:pt x="379" y="330"/>
                </a:moveTo>
                <a:lnTo>
                  <a:pt x="379" y="330"/>
                </a:lnTo>
                <a:cubicBezTo>
                  <a:pt x="121" y="330"/>
                  <a:pt x="121" y="330"/>
                  <a:pt x="121" y="330"/>
                </a:cubicBezTo>
                <a:cubicBezTo>
                  <a:pt x="105" y="330"/>
                  <a:pt x="89" y="314"/>
                  <a:pt x="89" y="298"/>
                </a:cubicBezTo>
                <a:cubicBezTo>
                  <a:pt x="89" y="282"/>
                  <a:pt x="105" y="266"/>
                  <a:pt x="121" y="266"/>
                </a:cubicBezTo>
                <a:cubicBezTo>
                  <a:pt x="347" y="266"/>
                  <a:pt x="347" y="266"/>
                  <a:pt x="347" y="266"/>
                </a:cubicBezTo>
                <a:cubicBezTo>
                  <a:pt x="347" y="234"/>
                  <a:pt x="347" y="201"/>
                  <a:pt x="347" y="177"/>
                </a:cubicBezTo>
                <a:cubicBezTo>
                  <a:pt x="347" y="161"/>
                  <a:pt x="331" y="145"/>
                  <a:pt x="323" y="129"/>
                </a:cubicBezTo>
                <a:cubicBezTo>
                  <a:pt x="266" y="89"/>
                  <a:pt x="194" y="72"/>
                  <a:pt x="121" y="72"/>
                </a:cubicBezTo>
                <a:cubicBezTo>
                  <a:pt x="97" y="72"/>
                  <a:pt x="65" y="72"/>
                  <a:pt x="40" y="80"/>
                </a:cubicBezTo>
                <a:cubicBezTo>
                  <a:pt x="24" y="80"/>
                  <a:pt x="8" y="72"/>
                  <a:pt x="0" y="48"/>
                </a:cubicBezTo>
                <a:cubicBezTo>
                  <a:pt x="0" y="32"/>
                  <a:pt x="8" y="16"/>
                  <a:pt x="32" y="16"/>
                </a:cubicBezTo>
                <a:cubicBezTo>
                  <a:pt x="57" y="8"/>
                  <a:pt x="89" y="0"/>
                  <a:pt x="121" y="0"/>
                </a:cubicBezTo>
                <a:cubicBezTo>
                  <a:pt x="210" y="0"/>
                  <a:pt x="291" y="32"/>
                  <a:pt x="355" y="72"/>
                </a:cubicBezTo>
                <a:cubicBezTo>
                  <a:pt x="387" y="97"/>
                  <a:pt x="412" y="137"/>
                  <a:pt x="412" y="177"/>
                </a:cubicBezTo>
                <a:cubicBezTo>
                  <a:pt x="412" y="209"/>
                  <a:pt x="412" y="258"/>
                  <a:pt x="412" y="298"/>
                </a:cubicBezTo>
                <a:cubicBezTo>
                  <a:pt x="412" y="314"/>
                  <a:pt x="395" y="330"/>
                  <a:pt x="379" y="33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8" name="CuadroTexto 467"/>
          <p:cNvSpPr txBox="1"/>
          <p:nvPr/>
        </p:nvSpPr>
        <p:spPr>
          <a:xfrm>
            <a:off x="3634125" y="611229"/>
            <a:ext cx="4920578" cy="6617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Funnel Display" charset="0"/>
                <a:ea typeface="Lato Heavy" charset="0"/>
                <a:cs typeface="Funnel Display" charset="0"/>
              </a:rPr>
              <a:t>Project Management</a:t>
            </a:r>
          </a:p>
        </p:txBody>
      </p:sp>
      <p:sp>
        <p:nvSpPr>
          <p:cNvPr id="469" name="CuadroTexto 468"/>
          <p:cNvSpPr txBox="1"/>
          <p:nvPr/>
        </p:nvSpPr>
        <p:spPr>
          <a:xfrm>
            <a:off x="1225699" y="1368942"/>
            <a:ext cx="97374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charset="0"/>
                <a:ea typeface="Lato Light" charset="0"/>
                <a:cs typeface="Poppins" charset="0"/>
              </a:rPr>
              <a:t>Outline your Pyramid project — phases, milestones, and delivery. Replace this text with your own summary.</a:t>
            </a:r>
          </a:p>
        </p:txBody>
      </p:sp>
      <p:sp>
        <p:nvSpPr>
          <p:cNvPr id="475" name="CuadroTexto 474"/>
          <p:cNvSpPr txBox="1"/>
          <p:nvPr/>
        </p:nvSpPr>
        <p:spPr>
          <a:xfrm>
            <a:off x="1167654" y="2634042"/>
            <a:ext cx="36003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Poppins" charset="0"/>
                <a:ea typeface="Lato Heavy" charset="0"/>
                <a:cs typeface="Poppins" charset="0"/>
              </a:rPr>
              <a:t>1</a:t>
            </a:r>
          </a:p>
        </p:txBody>
      </p:sp>
      <p:sp>
        <p:nvSpPr>
          <p:cNvPr id="476" name="CuadroTexto 475"/>
          <p:cNvSpPr txBox="1"/>
          <p:nvPr/>
        </p:nvSpPr>
        <p:spPr>
          <a:xfrm>
            <a:off x="3570385" y="2626946"/>
            <a:ext cx="36003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Poppins" charset="0"/>
                <a:ea typeface="Lato Heavy" charset="0"/>
                <a:cs typeface="Poppins" charset="0"/>
              </a:rPr>
              <a:t>2</a:t>
            </a:r>
          </a:p>
        </p:txBody>
      </p:sp>
      <p:sp>
        <p:nvSpPr>
          <p:cNvPr id="477" name="CuadroTexto 476"/>
          <p:cNvSpPr txBox="1"/>
          <p:nvPr/>
        </p:nvSpPr>
        <p:spPr>
          <a:xfrm>
            <a:off x="5925596" y="2634042"/>
            <a:ext cx="36003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Poppins" charset="0"/>
                <a:ea typeface="Lato Heavy" charset="0"/>
                <a:cs typeface="Poppins" charset="0"/>
              </a:rPr>
              <a:t>3</a:t>
            </a:r>
          </a:p>
        </p:txBody>
      </p:sp>
      <p:sp>
        <p:nvSpPr>
          <p:cNvPr id="478" name="CuadroTexto 477"/>
          <p:cNvSpPr txBox="1"/>
          <p:nvPr/>
        </p:nvSpPr>
        <p:spPr>
          <a:xfrm>
            <a:off x="8286954" y="2631962"/>
            <a:ext cx="36003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Poppins" charset="0"/>
                <a:ea typeface="Lato Heavy" charset="0"/>
                <a:cs typeface="Poppins" charset="0"/>
              </a:rPr>
              <a:t>4</a:t>
            </a:r>
          </a:p>
        </p:txBody>
      </p:sp>
      <p:sp>
        <p:nvSpPr>
          <p:cNvPr id="479" name="CuadroTexto 478"/>
          <p:cNvSpPr txBox="1"/>
          <p:nvPr/>
        </p:nvSpPr>
        <p:spPr>
          <a:xfrm>
            <a:off x="10683478" y="2626946"/>
            <a:ext cx="36003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Poppins" charset="0"/>
                <a:ea typeface="Lato Heavy" charset="0"/>
                <a:cs typeface="Poppins" charset="0"/>
              </a:rPr>
              <a:t>5</a:t>
            </a:r>
          </a:p>
        </p:txBody>
      </p:sp>
      <p:grpSp>
        <p:nvGrpSpPr>
          <p:cNvPr id="480" name="Agrupar 479"/>
          <p:cNvGrpSpPr/>
          <p:nvPr/>
        </p:nvGrpSpPr>
        <p:grpSpPr>
          <a:xfrm>
            <a:off x="766302" y="4869174"/>
            <a:ext cx="1188140" cy="528633"/>
            <a:chOff x="5230292" y="2100272"/>
            <a:chExt cx="1188140" cy="528633"/>
          </a:xfrm>
        </p:grpSpPr>
        <p:sp>
          <p:nvSpPr>
            <p:cNvPr id="481" name="CuadroTexto 480"/>
            <p:cNvSpPr txBox="1"/>
            <p:nvPr/>
          </p:nvSpPr>
          <p:spPr>
            <a:xfrm>
              <a:off x="5436704" y="2100272"/>
              <a:ext cx="7753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482" name="Rectángulo 481"/>
            <p:cNvSpPr/>
            <p:nvPr/>
          </p:nvSpPr>
          <p:spPr>
            <a:xfrm>
              <a:off x="5230292" y="2305739"/>
              <a:ext cx="1188140" cy="323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pPr algn="ctr"/>
              <a:endParaRPr lang="en-US" sz="9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483" name="Agrupar 482"/>
          <p:cNvGrpSpPr/>
          <p:nvPr/>
        </p:nvGrpSpPr>
        <p:grpSpPr>
          <a:xfrm>
            <a:off x="3151195" y="4869174"/>
            <a:ext cx="1188140" cy="528633"/>
            <a:chOff x="5230292" y="2100272"/>
            <a:chExt cx="1188140" cy="528633"/>
          </a:xfrm>
        </p:grpSpPr>
        <p:sp>
          <p:nvSpPr>
            <p:cNvPr id="484" name="CuadroTexto 483"/>
            <p:cNvSpPr txBox="1"/>
            <p:nvPr/>
          </p:nvSpPr>
          <p:spPr>
            <a:xfrm>
              <a:off x="5436704" y="2100272"/>
              <a:ext cx="7753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485" name="Rectángulo 484"/>
            <p:cNvSpPr/>
            <p:nvPr/>
          </p:nvSpPr>
          <p:spPr>
            <a:xfrm>
              <a:off x="5230292" y="2305739"/>
              <a:ext cx="1188140" cy="323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pPr algn="ctr"/>
              <a:endParaRPr lang="en-US" sz="9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486" name="Agrupar 485"/>
          <p:cNvGrpSpPr/>
          <p:nvPr/>
        </p:nvGrpSpPr>
        <p:grpSpPr>
          <a:xfrm>
            <a:off x="5511543" y="4869174"/>
            <a:ext cx="1188140" cy="528633"/>
            <a:chOff x="5230292" y="2100272"/>
            <a:chExt cx="1188140" cy="528633"/>
          </a:xfrm>
        </p:grpSpPr>
        <p:sp>
          <p:nvSpPr>
            <p:cNvPr id="487" name="CuadroTexto 486"/>
            <p:cNvSpPr txBox="1"/>
            <p:nvPr/>
          </p:nvSpPr>
          <p:spPr>
            <a:xfrm>
              <a:off x="5436704" y="2100272"/>
              <a:ext cx="7753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488" name="Rectángulo 487"/>
            <p:cNvSpPr/>
            <p:nvPr/>
          </p:nvSpPr>
          <p:spPr>
            <a:xfrm>
              <a:off x="5230292" y="2305739"/>
              <a:ext cx="1188140" cy="323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pPr algn="ctr"/>
              <a:endParaRPr lang="en-US" sz="9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489" name="Agrupar 488"/>
          <p:cNvGrpSpPr/>
          <p:nvPr/>
        </p:nvGrpSpPr>
        <p:grpSpPr>
          <a:xfrm>
            <a:off x="7878912" y="4863245"/>
            <a:ext cx="1188140" cy="528633"/>
            <a:chOff x="5230292" y="2100272"/>
            <a:chExt cx="1188140" cy="528633"/>
          </a:xfrm>
        </p:grpSpPr>
        <p:sp>
          <p:nvSpPr>
            <p:cNvPr id="490" name="CuadroTexto 489"/>
            <p:cNvSpPr txBox="1"/>
            <p:nvPr/>
          </p:nvSpPr>
          <p:spPr>
            <a:xfrm>
              <a:off x="5436704" y="2100272"/>
              <a:ext cx="7753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491" name="Rectángulo 490"/>
            <p:cNvSpPr/>
            <p:nvPr/>
          </p:nvSpPr>
          <p:spPr>
            <a:xfrm>
              <a:off x="5230292" y="2305739"/>
              <a:ext cx="1188140" cy="323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pPr algn="ctr"/>
              <a:endParaRPr lang="en-US" sz="9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492" name="Agrupar 491"/>
          <p:cNvGrpSpPr/>
          <p:nvPr/>
        </p:nvGrpSpPr>
        <p:grpSpPr>
          <a:xfrm>
            <a:off x="10269424" y="4869174"/>
            <a:ext cx="1188140" cy="528633"/>
            <a:chOff x="5230292" y="2100272"/>
            <a:chExt cx="1188140" cy="528633"/>
          </a:xfrm>
        </p:grpSpPr>
        <p:sp>
          <p:nvSpPr>
            <p:cNvPr id="493" name="CuadroTexto 492"/>
            <p:cNvSpPr txBox="1"/>
            <p:nvPr/>
          </p:nvSpPr>
          <p:spPr>
            <a:xfrm>
              <a:off x="5436704" y="2100272"/>
              <a:ext cx="7753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494" name="Rectángulo 493"/>
            <p:cNvSpPr/>
            <p:nvPr/>
          </p:nvSpPr>
          <p:spPr>
            <a:xfrm>
              <a:off x="5230292" y="2305739"/>
              <a:ext cx="1188140" cy="323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pPr algn="ctr"/>
              <a:endParaRPr lang="en-US" sz="900" dirty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Line 1"/>
          <p:cNvSpPr>
            <a:spLocks noChangeShapeType="1"/>
          </p:cNvSpPr>
          <p:nvPr/>
        </p:nvSpPr>
        <p:spPr bwMode="auto">
          <a:xfrm>
            <a:off x="1773426" y="2994616"/>
            <a:ext cx="2408" cy="33692"/>
          </a:xfrm>
          <a:prstGeom prst="line">
            <a:avLst/>
          </a:prstGeom>
          <a:noFill/>
          <a:ln w="990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2"/>
          <p:cNvSpPr>
            <a:spLocks noChangeShapeType="1"/>
          </p:cNvSpPr>
          <p:nvPr/>
        </p:nvSpPr>
        <p:spPr bwMode="auto">
          <a:xfrm>
            <a:off x="1773426" y="3093284"/>
            <a:ext cx="2408" cy="69791"/>
          </a:xfrm>
          <a:prstGeom prst="line">
            <a:avLst/>
          </a:prstGeom>
          <a:noFill/>
          <a:ln w="990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3"/>
          <p:cNvSpPr>
            <a:spLocks noChangeShapeType="1"/>
          </p:cNvSpPr>
          <p:nvPr/>
        </p:nvSpPr>
        <p:spPr bwMode="auto">
          <a:xfrm>
            <a:off x="1773426" y="3230459"/>
            <a:ext cx="2408" cy="69790"/>
          </a:xfrm>
          <a:prstGeom prst="line">
            <a:avLst/>
          </a:prstGeom>
          <a:noFill/>
          <a:ln w="9900" cap="flat">
            <a:solidFill>
              <a:srgbClr val="F08A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4"/>
          <p:cNvSpPr>
            <a:spLocks noChangeShapeType="1"/>
          </p:cNvSpPr>
          <p:nvPr/>
        </p:nvSpPr>
        <p:spPr bwMode="auto">
          <a:xfrm>
            <a:off x="1773426" y="3367632"/>
            <a:ext cx="2408" cy="67384"/>
          </a:xfrm>
          <a:prstGeom prst="line">
            <a:avLst/>
          </a:prstGeom>
          <a:noFill/>
          <a:ln w="9900" cap="flat">
            <a:solidFill>
              <a:srgbClr val="F08A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1773426" y="3504807"/>
            <a:ext cx="2408" cy="69790"/>
          </a:xfrm>
          <a:prstGeom prst="line">
            <a:avLst/>
          </a:prstGeom>
          <a:noFill/>
          <a:ln w="9900" cap="flat">
            <a:solidFill>
              <a:srgbClr val="F08A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1773426" y="3641980"/>
            <a:ext cx="2408" cy="69791"/>
          </a:xfrm>
          <a:prstGeom prst="line">
            <a:avLst/>
          </a:prstGeom>
          <a:noFill/>
          <a:ln w="9900" cap="flat">
            <a:solidFill>
              <a:srgbClr val="F08A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7"/>
          <p:cNvSpPr>
            <a:spLocks noChangeShapeType="1"/>
          </p:cNvSpPr>
          <p:nvPr/>
        </p:nvSpPr>
        <p:spPr bwMode="auto">
          <a:xfrm>
            <a:off x="1773426" y="3781561"/>
            <a:ext cx="2408" cy="69791"/>
          </a:xfrm>
          <a:prstGeom prst="line">
            <a:avLst/>
          </a:prstGeom>
          <a:noFill/>
          <a:ln w="9900" cap="flat">
            <a:solidFill>
              <a:srgbClr val="F08A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12"/>
          <p:cNvSpPr>
            <a:spLocks noChangeShapeType="1"/>
          </p:cNvSpPr>
          <p:nvPr/>
        </p:nvSpPr>
        <p:spPr bwMode="auto">
          <a:xfrm>
            <a:off x="3934521" y="2994616"/>
            <a:ext cx="2408" cy="33692"/>
          </a:xfrm>
          <a:prstGeom prst="line">
            <a:avLst/>
          </a:prstGeom>
          <a:noFill/>
          <a:ln w="9900" cap="flat">
            <a:solidFill>
              <a:srgbClr val="F6B98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13"/>
          <p:cNvSpPr>
            <a:spLocks noChangeShapeType="1"/>
          </p:cNvSpPr>
          <p:nvPr/>
        </p:nvSpPr>
        <p:spPr bwMode="auto">
          <a:xfrm>
            <a:off x="3934521" y="3093284"/>
            <a:ext cx="2408" cy="69791"/>
          </a:xfrm>
          <a:prstGeom prst="line">
            <a:avLst/>
          </a:prstGeom>
          <a:noFill/>
          <a:ln w="9900" cap="flat">
            <a:solidFill>
              <a:srgbClr val="F6B98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>
            <a:off x="3934521" y="3230459"/>
            <a:ext cx="2408" cy="69790"/>
          </a:xfrm>
          <a:prstGeom prst="line">
            <a:avLst/>
          </a:prstGeom>
          <a:noFill/>
          <a:ln w="9900" cap="flat">
            <a:solidFill>
              <a:srgbClr val="F6B98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Line 15"/>
          <p:cNvSpPr>
            <a:spLocks noChangeShapeType="1"/>
          </p:cNvSpPr>
          <p:nvPr/>
        </p:nvSpPr>
        <p:spPr bwMode="auto">
          <a:xfrm>
            <a:off x="3934521" y="3367632"/>
            <a:ext cx="2408" cy="67384"/>
          </a:xfrm>
          <a:prstGeom prst="line">
            <a:avLst/>
          </a:prstGeom>
          <a:noFill/>
          <a:ln w="990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Line 16"/>
          <p:cNvSpPr>
            <a:spLocks noChangeShapeType="1"/>
          </p:cNvSpPr>
          <p:nvPr/>
        </p:nvSpPr>
        <p:spPr bwMode="auto">
          <a:xfrm>
            <a:off x="3934521" y="3504807"/>
            <a:ext cx="2408" cy="69790"/>
          </a:xfrm>
          <a:prstGeom prst="line">
            <a:avLst/>
          </a:prstGeom>
          <a:noFill/>
          <a:ln w="990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17"/>
          <p:cNvSpPr>
            <a:spLocks noChangeShapeType="1"/>
          </p:cNvSpPr>
          <p:nvPr/>
        </p:nvSpPr>
        <p:spPr bwMode="auto">
          <a:xfrm>
            <a:off x="3934521" y="3641980"/>
            <a:ext cx="2408" cy="69791"/>
          </a:xfrm>
          <a:prstGeom prst="line">
            <a:avLst/>
          </a:prstGeom>
          <a:noFill/>
          <a:ln w="990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18"/>
          <p:cNvSpPr>
            <a:spLocks noChangeShapeType="1"/>
          </p:cNvSpPr>
          <p:nvPr/>
        </p:nvSpPr>
        <p:spPr bwMode="auto">
          <a:xfrm>
            <a:off x="3934521" y="3781561"/>
            <a:ext cx="2408" cy="69791"/>
          </a:xfrm>
          <a:prstGeom prst="line">
            <a:avLst/>
          </a:prstGeom>
          <a:noFill/>
          <a:ln w="990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Line 23"/>
          <p:cNvSpPr>
            <a:spLocks noChangeShapeType="1"/>
          </p:cNvSpPr>
          <p:nvPr/>
        </p:nvSpPr>
        <p:spPr bwMode="auto">
          <a:xfrm>
            <a:off x="6095616" y="2994616"/>
            <a:ext cx="2408" cy="33692"/>
          </a:xfrm>
          <a:prstGeom prst="line">
            <a:avLst/>
          </a:prstGeom>
          <a:noFill/>
          <a:ln w="990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Line 24"/>
          <p:cNvSpPr>
            <a:spLocks noChangeShapeType="1"/>
          </p:cNvSpPr>
          <p:nvPr/>
        </p:nvSpPr>
        <p:spPr bwMode="auto">
          <a:xfrm>
            <a:off x="6095616" y="3093284"/>
            <a:ext cx="2408" cy="69791"/>
          </a:xfrm>
          <a:prstGeom prst="line">
            <a:avLst/>
          </a:prstGeom>
          <a:noFill/>
          <a:ln w="990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Line 25"/>
          <p:cNvSpPr>
            <a:spLocks noChangeShapeType="1"/>
          </p:cNvSpPr>
          <p:nvPr/>
        </p:nvSpPr>
        <p:spPr bwMode="auto">
          <a:xfrm>
            <a:off x="6095616" y="3230459"/>
            <a:ext cx="2408" cy="69790"/>
          </a:xfrm>
          <a:prstGeom prst="line">
            <a:avLst/>
          </a:prstGeom>
          <a:noFill/>
          <a:ln w="990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Line 26"/>
          <p:cNvSpPr>
            <a:spLocks noChangeShapeType="1"/>
          </p:cNvSpPr>
          <p:nvPr/>
        </p:nvSpPr>
        <p:spPr bwMode="auto">
          <a:xfrm>
            <a:off x="6095616" y="3367632"/>
            <a:ext cx="2408" cy="67384"/>
          </a:xfrm>
          <a:prstGeom prst="line">
            <a:avLst/>
          </a:prstGeom>
          <a:noFill/>
          <a:ln w="990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Line 27"/>
          <p:cNvSpPr>
            <a:spLocks noChangeShapeType="1"/>
          </p:cNvSpPr>
          <p:nvPr/>
        </p:nvSpPr>
        <p:spPr bwMode="auto">
          <a:xfrm>
            <a:off x="6095616" y="3504807"/>
            <a:ext cx="2408" cy="69790"/>
          </a:xfrm>
          <a:prstGeom prst="line">
            <a:avLst/>
          </a:prstGeom>
          <a:noFill/>
          <a:ln w="990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Line 28"/>
          <p:cNvSpPr>
            <a:spLocks noChangeShapeType="1"/>
          </p:cNvSpPr>
          <p:nvPr/>
        </p:nvSpPr>
        <p:spPr bwMode="auto">
          <a:xfrm>
            <a:off x="6095616" y="3641980"/>
            <a:ext cx="2408" cy="69791"/>
          </a:xfrm>
          <a:prstGeom prst="line">
            <a:avLst/>
          </a:prstGeom>
          <a:noFill/>
          <a:ln w="990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Line 29"/>
          <p:cNvSpPr>
            <a:spLocks noChangeShapeType="1"/>
          </p:cNvSpPr>
          <p:nvPr/>
        </p:nvSpPr>
        <p:spPr bwMode="auto">
          <a:xfrm>
            <a:off x="6095616" y="3781561"/>
            <a:ext cx="2408" cy="69791"/>
          </a:xfrm>
          <a:prstGeom prst="line">
            <a:avLst/>
          </a:prstGeom>
          <a:noFill/>
          <a:ln w="990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Line 34"/>
          <p:cNvSpPr>
            <a:spLocks noChangeShapeType="1"/>
          </p:cNvSpPr>
          <p:nvPr/>
        </p:nvSpPr>
        <p:spPr bwMode="auto">
          <a:xfrm>
            <a:off x="8254304" y="2994616"/>
            <a:ext cx="2406" cy="33692"/>
          </a:xfrm>
          <a:prstGeom prst="line">
            <a:avLst/>
          </a:prstGeom>
          <a:noFill/>
          <a:ln w="990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Line 35"/>
          <p:cNvSpPr>
            <a:spLocks noChangeShapeType="1"/>
          </p:cNvSpPr>
          <p:nvPr/>
        </p:nvSpPr>
        <p:spPr bwMode="auto">
          <a:xfrm>
            <a:off x="8254304" y="3093284"/>
            <a:ext cx="2406" cy="69791"/>
          </a:xfrm>
          <a:prstGeom prst="line">
            <a:avLst/>
          </a:prstGeom>
          <a:noFill/>
          <a:ln w="990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Line 36"/>
          <p:cNvSpPr>
            <a:spLocks noChangeShapeType="1"/>
          </p:cNvSpPr>
          <p:nvPr/>
        </p:nvSpPr>
        <p:spPr bwMode="auto">
          <a:xfrm>
            <a:off x="8254304" y="3230459"/>
            <a:ext cx="2406" cy="69790"/>
          </a:xfrm>
          <a:prstGeom prst="line">
            <a:avLst/>
          </a:prstGeom>
          <a:noFill/>
          <a:ln w="990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Line 37"/>
          <p:cNvSpPr>
            <a:spLocks noChangeShapeType="1"/>
          </p:cNvSpPr>
          <p:nvPr/>
        </p:nvSpPr>
        <p:spPr bwMode="auto">
          <a:xfrm>
            <a:off x="8254304" y="3367632"/>
            <a:ext cx="2406" cy="67384"/>
          </a:xfrm>
          <a:prstGeom prst="line">
            <a:avLst/>
          </a:prstGeom>
          <a:noFill/>
          <a:ln w="990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38"/>
          <p:cNvSpPr>
            <a:spLocks noChangeShapeType="1"/>
          </p:cNvSpPr>
          <p:nvPr/>
        </p:nvSpPr>
        <p:spPr bwMode="auto">
          <a:xfrm>
            <a:off x="8254304" y="3504807"/>
            <a:ext cx="2406" cy="69790"/>
          </a:xfrm>
          <a:prstGeom prst="line">
            <a:avLst/>
          </a:prstGeom>
          <a:noFill/>
          <a:ln w="990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39"/>
          <p:cNvSpPr>
            <a:spLocks noChangeShapeType="1"/>
          </p:cNvSpPr>
          <p:nvPr/>
        </p:nvSpPr>
        <p:spPr bwMode="auto">
          <a:xfrm>
            <a:off x="8254304" y="3641980"/>
            <a:ext cx="2406" cy="69791"/>
          </a:xfrm>
          <a:prstGeom prst="line">
            <a:avLst/>
          </a:prstGeom>
          <a:noFill/>
          <a:ln w="990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Line 40"/>
          <p:cNvSpPr>
            <a:spLocks noChangeShapeType="1"/>
          </p:cNvSpPr>
          <p:nvPr/>
        </p:nvSpPr>
        <p:spPr bwMode="auto">
          <a:xfrm>
            <a:off x="8254304" y="3781561"/>
            <a:ext cx="2406" cy="69791"/>
          </a:xfrm>
          <a:prstGeom prst="line">
            <a:avLst/>
          </a:prstGeom>
          <a:noFill/>
          <a:ln w="990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Line 45"/>
          <p:cNvSpPr>
            <a:spLocks noChangeShapeType="1"/>
          </p:cNvSpPr>
          <p:nvPr/>
        </p:nvSpPr>
        <p:spPr bwMode="auto">
          <a:xfrm>
            <a:off x="10415398" y="2994616"/>
            <a:ext cx="2406" cy="33692"/>
          </a:xfrm>
          <a:prstGeom prst="line">
            <a:avLst/>
          </a:prstGeom>
          <a:noFill/>
          <a:ln w="9900" cap="flat">
            <a:solidFill>
              <a:srgbClr val="D4571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Line 46"/>
          <p:cNvSpPr>
            <a:spLocks noChangeShapeType="1"/>
          </p:cNvSpPr>
          <p:nvPr/>
        </p:nvSpPr>
        <p:spPr bwMode="auto">
          <a:xfrm>
            <a:off x="10415398" y="3093284"/>
            <a:ext cx="2406" cy="69791"/>
          </a:xfrm>
          <a:prstGeom prst="line">
            <a:avLst/>
          </a:prstGeom>
          <a:noFill/>
          <a:ln w="9900" cap="flat">
            <a:solidFill>
              <a:srgbClr val="D4571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Line 47"/>
          <p:cNvSpPr>
            <a:spLocks noChangeShapeType="1"/>
          </p:cNvSpPr>
          <p:nvPr/>
        </p:nvSpPr>
        <p:spPr bwMode="auto">
          <a:xfrm>
            <a:off x="10415398" y="3230459"/>
            <a:ext cx="2406" cy="69790"/>
          </a:xfrm>
          <a:prstGeom prst="line">
            <a:avLst/>
          </a:prstGeom>
          <a:noFill/>
          <a:ln w="9900" cap="flat">
            <a:solidFill>
              <a:srgbClr val="D4571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Line 48"/>
          <p:cNvSpPr>
            <a:spLocks noChangeShapeType="1"/>
          </p:cNvSpPr>
          <p:nvPr/>
        </p:nvSpPr>
        <p:spPr bwMode="auto">
          <a:xfrm>
            <a:off x="10415398" y="3367632"/>
            <a:ext cx="2406" cy="67384"/>
          </a:xfrm>
          <a:prstGeom prst="line">
            <a:avLst/>
          </a:prstGeom>
          <a:noFill/>
          <a:ln w="990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Line 49"/>
          <p:cNvSpPr>
            <a:spLocks noChangeShapeType="1"/>
          </p:cNvSpPr>
          <p:nvPr/>
        </p:nvSpPr>
        <p:spPr bwMode="auto">
          <a:xfrm>
            <a:off x="10415398" y="3504807"/>
            <a:ext cx="2406" cy="69790"/>
          </a:xfrm>
          <a:prstGeom prst="line">
            <a:avLst/>
          </a:prstGeom>
          <a:noFill/>
          <a:ln w="990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Line 50"/>
          <p:cNvSpPr>
            <a:spLocks noChangeShapeType="1"/>
          </p:cNvSpPr>
          <p:nvPr/>
        </p:nvSpPr>
        <p:spPr bwMode="auto">
          <a:xfrm>
            <a:off x="10415398" y="3641980"/>
            <a:ext cx="2406" cy="69791"/>
          </a:xfrm>
          <a:prstGeom prst="line">
            <a:avLst/>
          </a:prstGeom>
          <a:noFill/>
          <a:ln w="990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Line 51"/>
          <p:cNvSpPr>
            <a:spLocks noChangeShapeType="1"/>
          </p:cNvSpPr>
          <p:nvPr/>
        </p:nvSpPr>
        <p:spPr bwMode="auto">
          <a:xfrm>
            <a:off x="10415398" y="3781561"/>
            <a:ext cx="2406" cy="69791"/>
          </a:xfrm>
          <a:prstGeom prst="line">
            <a:avLst/>
          </a:prstGeom>
          <a:noFill/>
          <a:ln w="990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" name="Line 57"/>
          <p:cNvSpPr>
            <a:spLocks noChangeShapeType="1"/>
          </p:cNvSpPr>
          <p:nvPr/>
        </p:nvSpPr>
        <p:spPr bwMode="auto">
          <a:xfrm>
            <a:off x="1773426" y="4469838"/>
            <a:ext cx="2408" cy="69791"/>
          </a:xfrm>
          <a:prstGeom prst="line">
            <a:avLst/>
          </a:prstGeom>
          <a:noFill/>
          <a:ln w="9900" cap="flat">
            <a:solidFill>
              <a:srgbClr val="F08A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Line 58"/>
          <p:cNvSpPr>
            <a:spLocks noChangeShapeType="1"/>
          </p:cNvSpPr>
          <p:nvPr/>
        </p:nvSpPr>
        <p:spPr bwMode="auto">
          <a:xfrm>
            <a:off x="1773426" y="4607014"/>
            <a:ext cx="2408" cy="69790"/>
          </a:xfrm>
          <a:prstGeom prst="line">
            <a:avLst/>
          </a:prstGeom>
          <a:noFill/>
          <a:ln w="9900" cap="flat">
            <a:solidFill>
              <a:srgbClr val="F08A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Line 59"/>
          <p:cNvSpPr>
            <a:spLocks noChangeShapeType="1"/>
          </p:cNvSpPr>
          <p:nvPr/>
        </p:nvSpPr>
        <p:spPr bwMode="auto">
          <a:xfrm>
            <a:off x="1773426" y="4744186"/>
            <a:ext cx="2408" cy="69791"/>
          </a:xfrm>
          <a:prstGeom prst="line">
            <a:avLst/>
          </a:prstGeom>
          <a:noFill/>
          <a:ln w="9900" cap="flat">
            <a:solidFill>
              <a:srgbClr val="F08A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Line 60"/>
          <p:cNvSpPr>
            <a:spLocks noChangeShapeType="1"/>
          </p:cNvSpPr>
          <p:nvPr/>
        </p:nvSpPr>
        <p:spPr bwMode="auto">
          <a:xfrm>
            <a:off x="1773426" y="4881362"/>
            <a:ext cx="2408" cy="69790"/>
          </a:xfrm>
          <a:prstGeom prst="line">
            <a:avLst/>
          </a:prstGeom>
          <a:noFill/>
          <a:ln w="9900" cap="flat">
            <a:solidFill>
              <a:srgbClr val="F08A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Line 61"/>
          <p:cNvSpPr>
            <a:spLocks noChangeShapeType="1"/>
          </p:cNvSpPr>
          <p:nvPr/>
        </p:nvSpPr>
        <p:spPr bwMode="auto">
          <a:xfrm>
            <a:off x="1773426" y="5020942"/>
            <a:ext cx="2408" cy="69790"/>
          </a:xfrm>
          <a:prstGeom prst="line">
            <a:avLst/>
          </a:prstGeom>
          <a:noFill/>
          <a:ln w="9900" cap="flat">
            <a:solidFill>
              <a:srgbClr val="F08A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Line 62"/>
          <p:cNvSpPr>
            <a:spLocks noChangeShapeType="1"/>
          </p:cNvSpPr>
          <p:nvPr/>
        </p:nvSpPr>
        <p:spPr bwMode="auto">
          <a:xfrm>
            <a:off x="1773426" y="5158116"/>
            <a:ext cx="2408" cy="69791"/>
          </a:xfrm>
          <a:prstGeom prst="line">
            <a:avLst/>
          </a:prstGeom>
          <a:noFill/>
          <a:ln w="9900" cap="flat">
            <a:solidFill>
              <a:srgbClr val="F08A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Line 63"/>
          <p:cNvSpPr>
            <a:spLocks noChangeShapeType="1"/>
          </p:cNvSpPr>
          <p:nvPr/>
        </p:nvSpPr>
        <p:spPr bwMode="auto">
          <a:xfrm>
            <a:off x="1773426" y="5295290"/>
            <a:ext cx="2408" cy="69790"/>
          </a:xfrm>
          <a:prstGeom prst="line">
            <a:avLst/>
          </a:prstGeom>
          <a:noFill/>
          <a:ln w="9900" cap="flat">
            <a:solidFill>
              <a:srgbClr val="F08A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Line 64"/>
          <p:cNvSpPr>
            <a:spLocks noChangeShapeType="1"/>
          </p:cNvSpPr>
          <p:nvPr/>
        </p:nvSpPr>
        <p:spPr bwMode="auto">
          <a:xfrm>
            <a:off x="1773426" y="5432464"/>
            <a:ext cx="2408" cy="9626"/>
          </a:xfrm>
          <a:prstGeom prst="line">
            <a:avLst/>
          </a:prstGeom>
          <a:noFill/>
          <a:ln w="9900" cap="flat">
            <a:solidFill>
              <a:srgbClr val="F08A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Line 66"/>
          <p:cNvSpPr>
            <a:spLocks noChangeShapeType="1"/>
          </p:cNvSpPr>
          <p:nvPr/>
        </p:nvSpPr>
        <p:spPr bwMode="auto">
          <a:xfrm>
            <a:off x="3934521" y="4436146"/>
            <a:ext cx="2408" cy="69791"/>
          </a:xfrm>
          <a:prstGeom prst="line">
            <a:avLst/>
          </a:prstGeom>
          <a:noFill/>
          <a:ln w="990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Line 67"/>
          <p:cNvSpPr>
            <a:spLocks noChangeShapeType="1"/>
          </p:cNvSpPr>
          <p:nvPr/>
        </p:nvSpPr>
        <p:spPr bwMode="auto">
          <a:xfrm>
            <a:off x="3934521" y="4573322"/>
            <a:ext cx="2408" cy="69790"/>
          </a:xfrm>
          <a:prstGeom prst="line">
            <a:avLst/>
          </a:prstGeom>
          <a:noFill/>
          <a:ln w="990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Line 68"/>
          <p:cNvSpPr>
            <a:spLocks noChangeShapeType="1"/>
          </p:cNvSpPr>
          <p:nvPr/>
        </p:nvSpPr>
        <p:spPr bwMode="auto">
          <a:xfrm>
            <a:off x="3934521" y="4710495"/>
            <a:ext cx="2408" cy="69791"/>
          </a:xfrm>
          <a:prstGeom prst="line">
            <a:avLst/>
          </a:prstGeom>
          <a:noFill/>
          <a:ln w="990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Line 69"/>
          <p:cNvSpPr>
            <a:spLocks noChangeShapeType="1"/>
          </p:cNvSpPr>
          <p:nvPr/>
        </p:nvSpPr>
        <p:spPr bwMode="auto">
          <a:xfrm>
            <a:off x="3934521" y="4847670"/>
            <a:ext cx="2408" cy="69790"/>
          </a:xfrm>
          <a:prstGeom prst="line">
            <a:avLst/>
          </a:prstGeom>
          <a:noFill/>
          <a:ln w="990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Line 70"/>
          <p:cNvSpPr>
            <a:spLocks noChangeShapeType="1"/>
          </p:cNvSpPr>
          <p:nvPr/>
        </p:nvSpPr>
        <p:spPr bwMode="auto">
          <a:xfrm>
            <a:off x="3934521" y="4984843"/>
            <a:ext cx="2408" cy="69791"/>
          </a:xfrm>
          <a:prstGeom prst="line">
            <a:avLst/>
          </a:prstGeom>
          <a:noFill/>
          <a:ln w="990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Line 71"/>
          <p:cNvSpPr>
            <a:spLocks noChangeShapeType="1"/>
          </p:cNvSpPr>
          <p:nvPr/>
        </p:nvSpPr>
        <p:spPr bwMode="auto">
          <a:xfrm>
            <a:off x="3934521" y="5122018"/>
            <a:ext cx="2408" cy="69790"/>
          </a:xfrm>
          <a:prstGeom prst="line">
            <a:avLst/>
          </a:prstGeom>
          <a:noFill/>
          <a:ln w="990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" name="Line 72"/>
          <p:cNvSpPr>
            <a:spLocks noChangeShapeType="1"/>
          </p:cNvSpPr>
          <p:nvPr/>
        </p:nvSpPr>
        <p:spPr bwMode="auto">
          <a:xfrm>
            <a:off x="3934521" y="5261598"/>
            <a:ext cx="2408" cy="69790"/>
          </a:xfrm>
          <a:prstGeom prst="line">
            <a:avLst/>
          </a:prstGeom>
          <a:noFill/>
          <a:ln w="990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" name="Line 73"/>
          <p:cNvSpPr>
            <a:spLocks noChangeShapeType="1"/>
          </p:cNvSpPr>
          <p:nvPr/>
        </p:nvSpPr>
        <p:spPr bwMode="auto">
          <a:xfrm>
            <a:off x="3934521" y="5408398"/>
            <a:ext cx="2408" cy="33692"/>
          </a:xfrm>
          <a:prstGeom prst="line">
            <a:avLst/>
          </a:prstGeom>
          <a:noFill/>
          <a:ln w="990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" name="Line 75"/>
          <p:cNvSpPr>
            <a:spLocks noChangeShapeType="1"/>
          </p:cNvSpPr>
          <p:nvPr/>
        </p:nvSpPr>
        <p:spPr bwMode="auto">
          <a:xfrm>
            <a:off x="6095616" y="4436146"/>
            <a:ext cx="2408" cy="69791"/>
          </a:xfrm>
          <a:prstGeom prst="line">
            <a:avLst/>
          </a:prstGeom>
          <a:noFill/>
          <a:ln w="990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" name="Line 76"/>
          <p:cNvSpPr>
            <a:spLocks noChangeShapeType="1"/>
          </p:cNvSpPr>
          <p:nvPr/>
        </p:nvSpPr>
        <p:spPr bwMode="auto">
          <a:xfrm>
            <a:off x="6095616" y="4573322"/>
            <a:ext cx="2408" cy="69790"/>
          </a:xfrm>
          <a:prstGeom prst="line">
            <a:avLst/>
          </a:prstGeom>
          <a:noFill/>
          <a:ln w="990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" name="Line 77"/>
          <p:cNvSpPr>
            <a:spLocks noChangeShapeType="1"/>
          </p:cNvSpPr>
          <p:nvPr/>
        </p:nvSpPr>
        <p:spPr bwMode="auto">
          <a:xfrm>
            <a:off x="6095616" y="4710495"/>
            <a:ext cx="2408" cy="69791"/>
          </a:xfrm>
          <a:prstGeom prst="line">
            <a:avLst/>
          </a:prstGeom>
          <a:noFill/>
          <a:ln w="990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Line 78"/>
          <p:cNvSpPr>
            <a:spLocks noChangeShapeType="1"/>
          </p:cNvSpPr>
          <p:nvPr/>
        </p:nvSpPr>
        <p:spPr bwMode="auto">
          <a:xfrm>
            <a:off x="6095616" y="4847670"/>
            <a:ext cx="2408" cy="69790"/>
          </a:xfrm>
          <a:prstGeom prst="line">
            <a:avLst/>
          </a:prstGeom>
          <a:noFill/>
          <a:ln w="990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" name="Line 79"/>
          <p:cNvSpPr>
            <a:spLocks noChangeShapeType="1"/>
          </p:cNvSpPr>
          <p:nvPr/>
        </p:nvSpPr>
        <p:spPr bwMode="auto">
          <a:xfrm>
            <a:off x="6095616" y="4984843"/>
            <a:ext cx="2408" cy="69791"/>
          </a:xfrm>
          <a:prstGeom prst="line">
            <a:avLst/>
          </a:prstGeom>
          <a:noFill/>
          <a:ln w="990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" name="Line 80"/>
          <p:cNvSpPr>
            <a:spLocks noChangeShapeType="1"/>
          </p:cNvSpPr>
          <p:nvPr/>
        </p:nvSpPr>
        <p:spPr bwMode="auto">
          <a:xfrm>
            <a:off x="6095616" y="5122018"/>
            <a:ext cx="2408" cy="69790"/>
          </a:xfrm>
          <a:prstGeom prst="line">
            <a:avLst/>
          </a:prstGeom>
          <a:noFill/>
          <a:ln w="990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Line 81"/>
          <p:cNvSpPr>
            <a:spLocks noChangeShapeType="1"/>
          </p:cNvSpPr>
          <p:nvPr/>
        </p:nvSpPr>
        <p:spPr bwMode="auto">
          <a:xfrm>
            <a:off x="6095616" y="5261598"/>
            <a:ext cx="2408" cy="69790"/>
          </a:xfrm>
          <a:prstGeom prst="line">
            <a:avLst/>
          </a:prstGeom>
          <a:noFill/>
          <a:ln w="990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" name="Line 82"/>
          <p:cNvSpPr>
            <a:spLocks noChangeShapeType="1"/>
          </p:cNvSpPr>
          <p:nvPr/>
        </p:nvSpPr>
        <p:spPr bwMode="auto">
          <a:xfrm>
            <a:off x="6095616" y="5408398"/>
            <a:ext cx="2408" cy="33692"/>
          </a:xfrm>
          <a:prstGeom prst="line">
            <a:avLst/>
          </a:prstGeom>
          <a:noFill/>
          <a:ln w="990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" name="Line 84"/>
          <p:cNvSpPr>
            <a:spLocks noChangeShapeType="1"/>
          </p:cNvSpPr>
          <p:nvPr/>
        </p:nvSpPr>
        <p:spPr bwMode="auto">
          <a:xfrm>
            <a:off x="8254304" y="4436146"/>
            <a:ext cx="2406" cy="69791"/>
          </a:xfrm>
          <a:prstGeom prst="line">
            <a:avLst/>
          </a:prstGeom>
          <a:noFill/>
          <a:ln w="990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" name="Line 85"/>
          <p:cNvSpPr>
            <a:spLocks noChangeShapeType="1"/>
          </p:cNvSpPr>
          <p:nvPr/>
        </p:nvSpPr>
        <p:spPr bwMode="auto">
          <a:xfrm>
            <a:off x="8254304" y="4573322"/>
            <a:ext cx="2406" cy="69790"/>
          </a:xfrm>
          <a:prstGeom prst="line">
            <a:avLst/>
          </a:prstGeom>
          <a:noFill/>
          <a:ln w="990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" name="Line 86"/>
          <p:cNvSpPr>
            <a:spLocks noChangeShapeType="1"/>
          </p:cNvSpPr>
          <p:nvPr/>
        </p:nvSpPr>
        <p:spPr bwMode="auto">
          <a:xfrm>
            <a:off x="8254304" y="4710495"/>
            <a:ext cx="2406" cy="69791"/>
          </a:xfrm>
          <a:prstGeom prst="line">
            <a:avLst/>
          </a:prstGeom>
          <a:noFill/>
          <a:ln w="990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" name="Line 87"/>
          <p:cNvSpPr>
            <a:spLocks noChangeShapeType="1"/>
          </p:cNvSpPr>
          <p:nvPr/>
        </p:nvSpPr>
        <p:spPr bwMode="auto">
          <a:xfrm>
            <a:off x="8254304" y="4847670"/>
            <a:ext cx="2406" cy="69790"/>
          </a:xfrm>
          <a:prstGeom prst="line">
            <a:avLst/>
          </a:prstGeom>
          <a:noFill/>
          <a:ln w="990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" name="Line 88"/>
          <p:cNvSpPr>
            <a:spLocks noChangeShapeType="1"/>
          </p:cNvSpPr>
          <p:nvPr/>
        </p:nvSpPr>
        <p:spPr bwMode="auto">
          <a:xfrm>
            <a:off x="8254304" y="4984843"/>
            <a:ext cx="2406" cy="69791"/>
          </a:xfrm>
          <a:prstGeom prst="line">
            <a:avLst/>
          </a:prstGeom>
          <a:noFill/>
          <a:ln w="990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" name="Line 89"/>
          <p:cNvSpPr>
            <a:spLocks noChangeShapeType="1"/>
          </p:cNvSpPr>
          <p:nvPr/>
        </p:nvSpPr>
        <p:spPr bwMode="auto">
          <a:xfrm>
            <a:off x="8254304" y="5122018"/>
            <a:ext cx="2406" cy="69790"/>
          </a:xfrm>
          <a:prstGeom prst="line">
            <a:avLst/>
          </a:prstGeom>
          <a:noFill/>
          <a:ln w="990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" name="Line 90"/>
          <p:cNvSpPr>
            <a:spLocks noChangeShapeType="1"/>
          </p:cNvSpPr>
          <p:nvPr/>
        </p:nvSpPr>
        <p:spPr bwMode="auto">
          <a:xfrm>
            <a:off x="8254304" y="5261598"/>
            <a:ext cx="2406" cy="69790"/>
          </a:xfrm>
          <a:prstGeom prst="line">
            <a:avLst/>
          </a:prstGeom>
          <a:noFill/>
          <a:ln w="990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" name="Line 91"/>
          <p:cNvSpPr>
            <a:spLocks noChangeShapeType="1"/>
          </p:cNvSpPr>
          <p:nvPr/>
        </p:nvSpPr>
        <p:spPr bwMode="auto">
          <a:xfrm>
            <a:off x="8254304" y="5408398"/>
            <a:ext cx="2406" cy="33692"/>
          </a:xfrm>
          <a:prstGeom prst="line">
            <a:avLst/>
          </a:prstGeom>
          <a:noFill/>
          <a:ln w="990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" name="Line 93"/>
          <p:cNvSpPr>
            <a:spLocks noChangeShapeType="1"/>
          </p:cNvSpPr>
          <p:nvPr/>
        </p:nvSpPr>
        <p:spPr bwMode="auto">
          <a:xfrm>
            <a:off x="10415398" y="4436146"/>
            <a:ext cx="2406" cy="69791"/>
          </a:xfrm>
          <a:prstGeom prst="line">
            <a:avLst/>
          </a:prstGeom>
          <a:noFill/>
          <a:ln w="990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" name="Line 94"/>
          <p:cNvSpPr>
            <a:spLocks noChangeShapeType="1"/>
          </p:cNvSpPr>
          <p:nvPr/>
        </p:nvSpPr>
        <p:spPr bwMode="auto">
          <a:xfrm>
            <a:off x="10415398" y="4573322"/>
            <a:ext cx="2406" cy="69790"/>
          </a:xfrm>
          <a:prstGeom prst="line">
            <a:avLst/>
          </a:prstGeom>
          <a:noFill/>
          <a:ln w="990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" name="Line 95"/>
          <p:cNvSpPr>
            <a:spLocks noChangeShapeType="1"/>
          </p:cNvSpPr>
          <p:nvPr/>
        </p:nvSpPr>
        <p:spPr bwMode="auto">
          <a:xfrm>
            <a:off x="10415398" y="4710495"/>
            <a:ext cx="2406" cy="69791"/>
          </a:xfrm>
          <a:prstGeom prst="line">
            <a:avLst/>
          </a:prstGeom>
          <a:noFill/>
          <a:ln w="990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" name="Line 96"/>
          <p:cNvSpPr>
            <a:spLocks noChangeShapeType="1"/>
          </p:cNvSpPr>
          <p:nvPr/>
        </p:nvSpPr>
        <p:spPr bwMode="auto">
          <a:xfrm>
            <a:off x="10415398" y="4847670"/>
            <a:ext cx="2406" cy="69790"/>
          </a:xfrm>
          <a:prstGeom prst="line">
            <a:avLst/>
          </a:prstGeom>
          <a:noFill/>
          <a:ln w="990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" name="Line 97"/>
          <p:cNvSpPr>
            <a:spLocks noChangeShapeType="1"/>
          </p:cNvSpPr>
          <p:nvPr/>
        </p:nvSpPr>
        <p:spPr bwMode="auto">
          <a:xfrm>
            <a:off x="10415398" y="4984843"/>
            <a:ext cx="2406" cy="69791"/>
          </a:xfrm>
          <a:prstGeom prst="line">
            <a:avLst/>
          </a:prstGeom>
          <a:noFill/>
          <a:ln w="990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" name="Line 98"/>
          <p:cNvSpPr>
            <a:spLocks noChangeShapeType="1"/>
          </p:cNvSpPr>
          <p:nvPr/>
        </p:nvSpPr>
        <p:spPr bwMode="auto">
          <a:xfrm>
            <a:off x="10415398" y="5122018"/>
            <a:ext cx="2406" cy="69790"/>
          </a:xfrm>
          <a:prstGeom prst="line">
            <a:avLst/>
          </a:prstGeom>
          <a:noFill/>
          <a:ln w="990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" name="Line 99"/>
          <p:cNvSpPr>
            <a:spLocks noChangeShapeType="1"/>
          </p:cNvSpPr>
          <p:nvPr/>
        </p:nvSpPr>
        <p:spPr bwMode="auto">
          <a:xfrm>
            <a:off x="10415398" y="5261598"/>
            <a:ext cx="2406" cy="69790"/>
          </a:xfrm>
          <a:prstGeom prst="line">
            <a:avLst/>
          </a:prstGeom>
          <a:noFill/>
          <a:ln w="990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" name="Line 100"/>
          <p:cNvSpPr>
            <a:spLocks noChangeShapeType="1"/>
          </p:cNvSpPr>
          <p:nvPr/>
        </p:nvSpPr>
        <p:spPr bwMode="auto">
          <a:xfrm>
            <a:off x="10415398" y="5408398"/>
            <a:ext cx="2406" cy="33692"/>
          </a:xfrm>
          <a:prstGeom prst="line">
            <a:avLst/>
          </a:prstGeom>
          <a:noFill/>
          <a:ln w="990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" name="Freeform 269"/>
          <p:cNvSpPr>
            <a:spLocks noChangeArrowheads="1"/>
          </p:cNvSpPr>
          <p:nvPr/>
        </p:nvSpPr>
        <p:spPr bwMode="auto">
          <a:xfrm>
            <a:off x="748230" y="3848945"/>
            <a:ext cx="2052800" cy="1058888"/>
          </a:xfrm>
          <a:custGeom>
            <a:avLst/>
            <a:gdLst>
              <a:gd name="T0" fmla="*/ 0 w 3763"/>
              <a:gd name="T1" fmla="*/ 0 h 1941"/>
              <a:gd name="T2" fmla="*/ 0 w 3763"/>
              <a:gd name="T3" fmla="*/ 1530 h 1941"/>
              <a:gd name="T4" fmla="*/ 3281 w 3763"/>
              <a:gd name="T5" fmla="*/ 1530 h 1941"/>
              <a:gd name="T6" fmla="*/ 3517 w 3763"/>
              <a:gd name="T7" fmla="*/ 1940 h 1941"/>
              <a:gd name="T8" fmla="*/ 3762 w 3763"/>
              <a:gd name="T9" fmla="*/ 1530 h 1941"/>
              <a:gd name="T10" fmla="*/ 3762 w 3763"/>
              <a:gd name="T11" fmla="*/ 0 h 1941"/>
              <a:gd name="T12" fmla="*/ 0 w 3763"/>
              <a:gd name="T13" fmla="*/ 0 h 1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63" h="1941">
                <a:moveTo>
                  <a:pt x="0" y="0"/>
                </a:moveTo>
                <a:lnTo>
                  <a:pt x="0" y="1530"/>
                </a:lnTo>
                <a:lnTo>
                  <a:pt x="3281" y="1530"/>
                </a:lnTo>
                <a:lnTo>
                  <a:pt x="3517" y="1940"/>
                </a:lnTo>
                <a:lnTo>
                  <a:pt x="3762" y="1530"/>
                </a:lnTo>
                <a:lnTo>
                  <a:pt x="3762" y="0"/>
                </a:lnTo>
                <a:lnTo>
                  <a:pt x="0" y="0"/>
                </a:lnTo>
              </a:path>
            </a:pathLst>
          </a:custGeom>
          <a:solidFill>
            <a:srgbClr val="F08A4B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4" name="Freeform 270"/>
          <p:cNvSpPr>
            <a:spLocks noChangeArrowheads="1"/>
          </p:cNvSpPr>
          <p:nvPr/>
        </p:nvSpPr>
        <p:spPr bwMode="auto">
          <a:xfrm>
            <a:off x="2909325" y="3848945"/>
            <a:ext cx="2050392" cy="1058888"/>
          </a:xfrm>
          <a:custGeom>
            <a:avLst/>
            <a:gdLst>
              <a:gd name="T0" fmla="*/ 0 w 3755"/>
              <a:gd name="T1" fmla="*/ 0 h 1941"/>
              <a:gd name="T2" fmla="*/ 0 w 3755"/>
              <a:gd name="T3" fmla="*/ 1530 h 1941"/>
              <a:gd name="T4" fmla="*/ 3281 w 3755"/>
              <a:gd name="T5" fmla="*/ 1530 h 1941"/>
              <a:gd name="T6" fmla="*/ 3517 w 3755"/>
              <a:gd name="T7" fmla="*/ 1940 h 1941"/>
              <a:gd name="T8" fmla="*/ 3754 w 3755"/>
              <a:gd name="T9" fmla="*/ 1530 h 1941"/>
              <a:gd name="T10" fmla="*/ 3754 w 3755"/>
              <a:gd name="T11" fmla="*/ 0 h 1941"/>
              <a:gd name="T12" fmla="*/ 0 w 3755"/>
              <a:gd name="T13" fmla="*/ 0 h 1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55" h="1941">
                <a:moveTo>
                  <a:pt x="0" y="0"/>
                </a:moveTo>
                <a:lnTo>
                  <a:pt x="0" y="1530"/>
                </a:lnTo>
                <a:lnTo>
                  <a:pt x="3281" y="1530"/>
                </a:lnTo>
                <a:lnTo>
                  <a:pt x="3517" y="1940"/>
                </a:lnTo>
                <a:lnTo>
                  <a:pt x="3754" y="1530"/>
                </a:lnTo>
                <a:lnTo>
                  <a:pt x="3754" y="0"/>
                </a:lnTo>
                <a:lnTo>
                  <a:pt x="0" y="0"/>
                </a:lnTo>
              </a:path>
            </a:pathLst>
          </a:custGeom>
          <a:solidFill>
            <a:srgbClr val="3898EC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" name="Freeform 271"/>
          <p:cNvSpPr>
            <a:spLocks noChangeArrowheads="1"/>
          </p:cNvSpPr>
          <p:nvPr/>
        </p:nvSpPr>
        <p:spPr bwMode="auto">
          <a:xfrm>
            <a:off x="5070419" y="3848945"/>
            <a:ext cx="2047986" cy="1058888"/>
          </a:xfrm>
          <a:custGeom>
            <a:avLst/>
            <a:gdLst>
              <a:gd name="T0" fmla="*/ 0 w 3754"/>
              <a:gd name="T1" fmla="*/ 0 h 1941"/>
              <a:gd name="T2" fmla="*/ 0 w 3754"/>
              <a:gd name="T3" fmla="*/ 1530 h 1941"/>
              <a:gd name="T4" fmla="*/ 3280 w 3754"/>
              <a:gd name="T5" fmla="*/ 1530 h 1941"/>
              <a:gd name="T6" fmla="*/ 3516 w 3754"/>
              <a:gd name="T7" fmla="*/ 1940 h 1941"/>
              <a:gd name="T8" fmla="*/ 3753 w 3754"/>
              <a:gd name="T9" fmla="*/ 1530 h 1941"/>
              <a:gd name="T10" fmla="*/ 3753 w 3754"/>
              <a:gd name="T11" fmla="*/ 0 h 1941"/>
              <a:gd name="T12" fmla="*/ 0 w 3754"/>
              <a:gd name="T13" fmla="*/ 0 h 1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54" h="1941">
                <a:moveTo>
                  <a:pt x="0" y="0"/>
                </a:moveTo>
                <a:lnTo>
                  <a:pt x="0" y="1530"/>
                </a:lnTo>
                <a:lnTo>
                  <a:pt x="3280" y="1530"/>
                </a:lnTo>
                <a:lnTo>
                  <a:pt x="3516" y="1940"/>
                </a:lnTo>
                <a:lnTo>
                  <a:pt x="3753" y="1530"/>
                </a:lnTo>
                <a:lnTo>
                  <a:pt x="3753" y="0"/>
                </a:lnTo>
                <a:lnTo>
                  <a:pt x="0" y="0"/>
                </a:lnTo>
              </a:path>
            </a:pathLst>
          </a:custGeom>
          <a:solidFill>
            <a:srgbClr val="74798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6" name="Freeform 272"/>
          <p:cNvSpPr>
            <a:spLocks noChangeArrowheads="1"/>
          </p:cNvSpPr>
          <p:nvPr/>
        </p:nvSpPr>
        <p:spPr bwMode="auto">
          <a:xfrm>
            <a:off x="7231514" y="3848945"/>
            <a:ext cx="2050392" cy="1058888"/>
          </a:xfrm>
          <a:custGeom>
            <a:avLst/>
            <a:gdLst>
              <a:gd name="T0" fmla="*/ 0 w 3755"/>
              <a:gd name="T1" fmla="*/ 0 h 1941"/>
              <a:gd name="T2" fmla="*/ 0 w 3755"/>
              <a:gd name="T3" fmla="*/ 1530 h 1941"/>
              <a:gd name="T4" fmla="*/ 3280 w 3755"/>
              <a:gd name="T5" fmla="*/ 1530 h 1941"/>
              <a:gd name="T6" fmla="*/ 3517 w 3755"/>
              <a:gd name="T7" fmla="*/ 1940 h 1941"/>
              <a:gd name="T8" fmla="*/ 3754 w 3755"/>
              <a:gd name="T9" fmla="*/ 1530 h 1941"/>
              <a:gd name="T10" fmla="*/ 3754 w 3755"/>
              <a:gd name="T11" fmla="*/ 0 h 1941"/>
              <a:gd name="T12" fmla="*/ 0 w 3755"/>
              <a:gd name="T13" fmla="*/ 0 h 1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55" h="1941">
                <a:moveTo>
                  <a:pt x="0" y="0"/>
                </a:moveTo>
                <a:lnTo>
                  <a:pt x="0" y="1530"/>
                </a:lnTo>
                <a:lnTo>
                  <a:pt x="3280" y="1530"/>
                </a:lnTo>
                <a:lnTo>
                  <a:pt x="3517" y="1940"/>
                </a:lnTo>
                <a:lnTo>
                  <a:pt x="3754" y="1530"/>
                </a:lnTo>
                <a:lnTo>
                  <a:pt x="3754" y="0"/>
                </a:lnTo>
                <a:lnTo>
                  <a:pt x="0" y="0"/>
                </a:lnTo>
              </a:path>
            </a:pathLst>
          </a:custGeom>
          <a:solidFill>
            <a:srgbClr val="3898EC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" name="Freeform 273"/>
          <p:cNvSpPr>
            <a:spLocks noChangeArrowheads="1"/>
          </p:cNvSpPr>
          <p:nvPr/>
        </p:nvSpPr>
        <p:spPr bwMode="auto">
          <a:xfrm>
            <a:off x="9387795" y="3848945"/>
            <a:ext cx="2052800" cy="1058888"/>
          </a:xfrm>
          <a:custGeom>
            <a:avLst/>
            <a:gdLst>
              <a:gd name="T0" fmla="*/ 0 w 3763"/>
              <a:gd name="T1" fmla="*/ 0 h 1941"/>
              <a:gd name="T2" fmla="*/ 0 w 3763"/>
              <a:gd name="T3" fmla="*/ 1530 h 1941"/>
              <a:gd name="T4" fmla="*/ 3289 w 3763"/>
              <a:gd name="T5" fmla="*/ 1530 h 1941"/>
              <a:gd name="T6" fmla="*/ 3525 w 3763"/>
              <a:gd name="T7" fmla="*/ 1940 h 1941"/>
              <a:gd name="T8" fmla="*/ 3762 w 3763"/>
              <a:gd name="T9" fmla="*/ 1530 h 1941"/>
              <a:gd name="T10" fmla="*/ 3762 w 3763"/>
              <a:gd name="T11" fmla="*/ 0 h 1941"/>
              <a:gd name="T12" fmla="*/ 0 w 3763"/>
              <a:gd name="T13" fmla="*/ 0 h 1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63" h="1941">
                <a:moveTo>
                  <a:pt x="0" y="0"/>
                </a:moveTo>
                <a:lnTo>
                  <a:pt x="0" y="1530"/>
                </a:lnTo>
                <a:lnTo>
                  <a:pt x="3289" y="1530"/>
                </a:lnTo>
                <a:lnTo>
                  <a:pt x="3525" y="1940"/>
                </a:lnTo>
                <a:lnTo>
                  <a:pt x="3762" y="1530"/>
                </a:lnTo>
                <a:lnTo>
                  <a:pt x="3762" y="0"/>
                </a:lnTo>
                <a:lnTo>
                  <a:pt x="0" y="0"/>
                </a:lnTo>
              </a:path>
            </a:pathLst>
          </a:custGeom>
          <a:solidFill>
            <a:srgbClr val="E8622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" name="Freeform 274"/>
          <p:cNvSpPr>
            <a:spLocks noChangeArrowheads="1"/>
          </p:cNvSpPr>
          <p:nvPr/>
        </p:nvSpPr>
        <p:spPr bwMode="auto">
          <a:xfrm>
            <a:off x="1335432" y="2554214"/>
            <a:ext cx="878396" cy="878396"/>
          </a:xfrm>
          <a:custGeom>
            <a:avLst/>
            <a:gdLst>
              <a:gd name="T0" fmla="*/ 1608 w 1609"/>
              <a:gd name="T1" fmla="*/ 804 h 1609"/>
              <a:gd name="T2" fmla="*/ 1608 w 1609"/>
              <a:gd name="T3" fmla="*/ 804 h 1609"/>
              <a:gd name="T4" fmla="*/ 804 w 1609"/>
              <a:gd name="T5" fmla="*/ 1608 h 1609"/>
              <a:gd name="T6" fmla="*/ 0 w 1609"/>
              <a:gd name="T7" fmla="*/ 804 h 1609"/>
              <a:gd name="T8" fmla="*/ 804 w 1609"/>
              <a:gd name="T9" fmla="*/ 0 h 1609"/>
              <a:gd name="T10" fmla="*/ 1608 w 1609"/>
              <a:gd name="T11" fmla="*/ 804 h 1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09" h="1609">
                <a:moveTo>
                  <a:pt x="1608" y="804"/>
                </a:moveTo>
                <a:lnTo>
                  <a:pt x="1608" y="804"/>
                </a:lnTo>
                <a:cubicBezTo>
                  <a:pt x="1608" y="1246"/>
                  <a:pt x="1245" y="1608"/>
                  <a:pt x="804" y="1608"/>
                </a:cubicBezTo>
                <a:cubicBezTo>
                  <a:pt x="362" y="1608"/>
                  <a:pt x="0" y="1246"/>
                  <a:pt x="0" y="804"/>
                </a:cubicBezTo>
                <a:cubicBezTo>
                  <a:pt x="0" y="362"/>
                  <a:pt x="362" y="0"/>
                  <a:pt x="804" y="0"/>
                </a:cubicBezTo>
                <a:cubicBezTo>
                  <a:pt x="1245" y="0"/>
                  <a:pt x="1608" y="362"/>
                  <a:pt x="1608" y="804"/>
                </a:cubicBezTo>
              </a:path>
            </a:pathLst>
          </a:custGeom>
          <a:solidFill>
            <a:srgbClr val="F08A4B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" name="Freeform 275"/>
          <p:cNvSpPr>
            <a:spLocks noChangeArrowheads="1"/>
          </p:cNvSpPr>
          <p:nvPr/>
        </p:nvSpPr>
        <p:spPr bwMode="auto">
          <a:xfrm>
            <a:off x="3494120" y="2554214"/>
            <a:ext cx="878395" cy="878396"/>
          </a:xfrm>
          <a:custGeom>
            <a:avLst/>
            <a:gdLst>
              <a:gd name="T0" fmla="*/ 1609 w 1610"/>
              <a:gd name="T1" fmla="*/ 804 h 1609"/>
              <a:gd name="T2" fmla="*/ 1609 w 1610"/>
              <a:gd name="T3" fmla="*/ 804 h 1609"/>
              <a:gd name="T4" fmla="*/ 805 w 1610"/>
              <a:gd name="T5" fmla="*/ 1608 h 1609"/>
              <a:gd name="T6" fmla="*/ 0 w 1610"/>
              <a:gd name="T7" fmla="*/ 804 h 1609"/>
              <a:gd name="T8" fmla="*/ 805 w 1610"/>
              <a:gd name="T9" fmla="*/ 0 h 1609"/>
              <a:gd name="T10" fmla="*/ 1609 w 1610"/>
              <a:gd name="T11" fmla="*/ 804 h 1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10" h="1609">
                <a:moveTo>
                  <a:pt x="1609" y="804"/>
                </a:moveTo>
                <a:lnTo>
                  <a:pt x="1609" y="804"/>
                </a:lnTo>
                <a:cubicBezTo>
                  <a:pt x="1609" y="1246"/>
                  <a:pt x="1247" y="1608"/>
                  <a:pt x="805" y="1608"/>
                </a:cubicBezTo>
                <a:cubicBezTo>
                  <a:pt x="363" y="1608"/>
                  <a:pt x="0" y="1246"/>
                  <a:pt x="0" y="804"/>
                </a:cubicBezTo>
                <a:cubicBezTo>
                  <a:pt x="0" y="362"/>
                  <a:pt x="363" y="0"/>
                  <a:pt x="805" y="0"/>
                </a:cubicBezTo>
                <a:cubicBezTo>
                  <a:pt x="1247" y="0"/>
                  <a:pt x="1609" y="362"/>
                  <a:pt x="1609" y="804"/>
                </a:cubicBezTo>
              </a:path>
            </a:pathLst>
          </a:custGeom>
          <a:solidFill>
            <a:srgbClr val="3898EC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" name="Freeform 276"/>
          <p:cNvSpPr>
            <a:spLocks noChangeArrowheads="1"/>
          </p:cNvSpPr>
          <p:nvPr/>
        </p:nvSpPr>
        <p:spPr bwMode="auto">
          <a:xfrm>
            <a:off x="5655215" y="2554214"/>
            <a:ext cx="878395" cy="878396"/>
          </a:xfrm>
          <a:custGeom>
            <a:avLst/>
            <a:gdLst>
              <a:gd name="T0" fmla="*/ 1608 w 1609"/>
              <a:gd name="T1" fmla="*/ 804 h 1609"/>
              <a:gd name="T2" fmla="*/ 1608 w 1609"/>
              <a:gd name="T3" fmla="*/ 804 h 1609"/>
              <a:gd name="T4" fmla="*/ 805 w 1609"/>
              <a:gd name="T5" fmla="*/ 1608 h 1609"/>
              <a:gd name="T6" fmla="*/ 0 w 1609"/>
              <a:gd name="T7" fmla="*/ 804 h 1609"/>
              <a:gd name="T8" fmla="*/ 805 w 1609"/>
              <a:gd name="T9" fmla="*/ 0 h 1609"/>
              <a:gd name="T10" fmla="*/ 1608 w 1609"/>
              <a:gd name="T11" fmla="*/ 804 h 1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09" h="1609">
                <a:moveTo>
                  <a:pt x="1608" y="804"/>
                </a:moveTo>
                <a:lnTo>
                  <a:pt x="1608" y="804"/>
                </a:lnTo>
                <a:cubicBezTo>
                  <a:pt x="1608" y="1246"/>
                  <a:pt x="1245" y="1608"/>
                  <a:pt x="805" y="1608"/>
                </a:cubicBezTo>
                <a:cubicBezTo>
                  <a:pt x="363" y="1608"/>
                  <a:pt x="0" y="1246"/>
                  <a:pt x="0" y="804"/>
                </a:cubicBezTo>
                <a:cubicBezTo>
                  <a:pt x="0" y="362"/>
                  <a:pt x="363" y="0"/>
                  <a:pt x="805" y="0"/>
                </a:cubicBezTo>
                <a:cubicBezTo>
                  <a:pt x="1245" y="0"/>
                  <a:pt x="1608" y="362"/>
                  <a:pt x="1608" y="804"/>
                </a:cubicBezTo>
              </a:path>
            </a:pathLst>
          </a:custGeom>
          <a:solidFill>
            <a:srgbClr val="74798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1" name="Freeform 277"/>
          <p:cNvSpPr>
            <a:spLocks noChangeArrowheads="1"/>
          </p:cNvSpPr>
          <p:nvPr/>
        </p:nvSpPr>
        <p:spPr bwMode="auto">
          <a:xfrm>
            <a:off x="7816310" y="2554214"/>
            <a:ext cx="878395" cy="878396"/>
          </a:xfrm>
          <a:custGeom>
            <a:avLst/>
            <a:gdLst>
              <a:gd name="T0" fmla="*/ 1609 w 1610"/>
              <a:gd name="T1" fmla="*/ 804 h 1609"/>
              <a:gd name="T2" fmla="*/ 1609 w 1610"/>
              <a:gd name="T3" fmla="*/ 804 h 1609"/>
              <a:gd name="T4" fmla="*/ 805 w 1610"/>
              <a:gd name="T5" fmla="*/ 1608 h 1609"/>
              <a:gd name="T6" fmla="*/ 0 w 1610"/>
              <a:gd name="T7" fmla="*/ 804 h 1609"/>
              <a:gd name="T8" fmla="*/ 805 w 1610"/>
              <a:gd name="T9" fmla="*/ 0 h 1609"/>
              <a:gd name="T10" fmla="*/ 1609 w 1610"/>
              <a:gd name="T11" fmla="*/ 804 h 1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10" h="1609">
                <a:moveTo>
                  <a:pt x="1609" y="804"/>
                </a:moveTo>
                <a:lnTo>
                  <a:pt x="1609" y="804"/>
                </a:lnTo>
                <a:cubicBezTo>
                  <a:pt x="1609" y="1246"/>
                  <a:pt x="1246" y="1608"/>
                  <a:pt x="805" y="1608"/>
                </a:cubicBezTo>
                <a:cubicBezTo>
                  <a:pt x="363" y="1608"/>
                  <a:pt x="0" y="1246"/>
                  <a:pt x="0" y="804"/>
                </a:cubicBezTo>
                <a:cubicBezTo>
                  <a:pt x="0" y="362"/>
                  <a:pt x="363" y="0"/>
                  <a:pt x="805" y="0"/>
                </a:cubicBezTo>
                <a:cubicBezTo>
                  <a:pt x="1246" y="0"/>
                  <a:pt x="1609" y="362"/>
                  <a:pt x="1609" y="804"/>
                </a:cubicBezTo>
              </a:path>
            </a:pathLst>
          </a:custGeom>
          <a:solidFill>
            <a:srgbClr val="3898EC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2" name="Freeform 278"/>
          <p:cNvSpPr>
            <a:spLocks noChangeArrowheads="1"/>
          </p:cNvSpPr>
          <p:nvPr/>
        </p:nvSpPr>
        <p:spPr bwMode="auto">
          <a:xfrm>
            <a:off x="9974996" y="2554214"/>
            <a:ext cx="878396" cy="878396"/>
          </a:xfrm>
          <a:custGeom>
            <a:avLst/>
            <a:gdLst>
              <a:gd name="T0" fmla="*/ 1609 w 1610"/>
              <a:gd name="T1" fmla="*/ 804 h 1609"/>
              <a:gd name="T2" fmla="*/ 1609 w 1610"/>
              <a:gd name="T3" fmla="*/ 804 h 1609"/>
              <a:gd name="T4" fmla="*/ 805 w 1610"/>
              <a:gd name="T5" fmla="*/ 1608 h 1609"/>
              <a:gd name="T6" fmla="*/ 0 w 1610"/>
              <a:gd name="T7" fmla="*/ 804 h 1609"/>
              <a:gd name="T8" fmla="*/ 805 w 1610"/>
              <a:gd name="T9" fmla="*/ 0 h 1609"/>
              <a:gd name="T10" fmla="*/ 1609 w 1610"/>
              <a:gd name="T11" fmla="*/ 804 h 1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10" h="1609">
                <a:moveTo>
                  <a:pt x="1609" y="804"/>
                </a:moveTo>
                <a:lnTo>
                  <a:pt x="1609" y="804"/>
                </a:lnTo>
                <a:cubicBezTo>
                  <a:pt x="1609" y="1246"/>
                  <a:pt x="1246" y="1608"/>
                  <a:pt x="805" y="1608"/>
                </a:cubicBezTo>
                <a:cubicBezTo>
                  <a:pt x="363" y="1608"/>
                  <a:pt x="0" y="1246"/>
                  <a:pt x="0" y="804"/>
                </a:cubicBezTo>
                <a:cubicBezTo>
                  <a:pt x="0" y="362"/>
                  <a:pt x="363" y="0"/>
                  <a:pt x="805" y="0"/>
                </a:cubicBezTo>
                <a:cubicBezTo>
                  <a:pt x="1246" y="0"/>
                  <a:pt x="1609" y="362"/>
                  <a:pt x="1609" y="804"/>
                </a:cubicBezTo>
              </a:path>
            </a:pathLst>
          </a:custGeom>
          <a:solidFill>
            <a:srgbClr val="E8622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" name="Freeform 470"/>
          <p:cNvSpPr>
            <a:spLocks noChangeArrowheads="1"/>
          </p:cNvSpPr>
          <p:nvPr/>
        </p:nvSpPr>
        <p:spPr bwMode="auto">
          <a:xfrm>
            <a:off x="5866992" y="2761178"/>
            <a:ext cx="457247" cy="462060"/>
          </a:xfrm>
          <a:custGeom>
            <a:avLst/>
            <a:gdLst>
              <a:gd name="T0" fmla="*/ 418 w 836"/>
              <a:gd name="T1" fmla="*/ 844 h 845"/>
              <a:gd name="T2" fmla="*/ 418 w 836"/>
              <a:gd name="T3" fmla="*/ 844 h 845"/>
              <a:gd name="T4" fmla="*/ 118 w 836"/>
              <a:gd name="T5" fmla="*/ 718 h 845"/>
              <a:gd name="T6" fmla="*/ 0 w 836"/>
              <a:gd name="T7" fmla="*/ 426 h 845"/>
              <a:gd name="T8" fmla="*/ 118 w 836"/>
              <a:gd name="T9" fmla="*/ 127 h 845"/>
              <a:gd name="T10" fmla="*/ 418 w 836"/>
              <a:gd name="T11" fmla="*/ 0 h 845"/>
              <a:gd name="T12" fmla="*/ 717 w 836"/>
              <a:gd name="T13" fmla="*/ 127 h 845"/>
              <a:gd name="T14" fmla="*/ 835 w 836"/>
              <a:gd name="T15" fmla="*/ 426 h 845"/>
              <a:gd name="T16" fmla="*/ 717 w 836"/>
              <a:gd name="T17" fmla="*/ 718 h 845"/>
              <a:gd name="T18" fmla="*/ 418 w 836"/>
              <a:gd name="T19" fmla="*/ 844 h 845"/>
              <a:gd name="T20" fmla="*/ 418 w 836"/>
              <a:gd name="T21" fmla="*/ 56 h 845"/>
              <a:gd name="T22" fmla="*/ 418 w 836"/>
              <a:gd name="T23" fmla="*/ 56 h 845"/>
              <a:gd name="T24" fmla="*/ 158 w 836"/>
              <a:gd name="T25" fmla="*/ 166 h 845"/>
              <a:gd name="T26" fmla="*/ 55 w 836"/>
              <a:gd name="T27" fmla="*/ 426 h 845"/>
              <a:gd name="T28" fmla="*/ 158 w 836"/>
              <a:gd name="T29" fmla="*/ 686 h 845"/>
              <a:gd name="T30" fmla="*/ 418 w 836"/>
              <a:gd name="T31" fmla="*/ 789 h 845"/>
              <a:gd name="T32" fmla="*/ 677 w 836"/>
              <a:gd name="T33" fmla="*/ 686 h 845"/>
              <a:gd name="T34" fmla="*/ 780 w 836"/>
              <a:gd name="T35" fmla="*/ 426 h 845"/>
              <a:gd name="T36" fmla="*/ 677 w 836"/>
              <a:gd name="T37" fmla="*/ 166 h 845"/>
              <a:gd name="T38" fmla="*/ 418 w 836"/>
              <a:gd name="T39" fmla="*/ 56 h 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36" h="845">
                <a:moveTo>
                  <a:pt x="418" y="844"/>
                </a:moveTo>
                <a:lnTo>
                  <a:pt x="418" y="844"/>
                </a:lnTo>
                <a:cubicBezTo>
                  <a:pt x="307" y="844"/>
                  <a:pt x="197" y="805"/>
                  <a:pt x="118" y="718"/>
                </a:cubicBezTo>
                <a:cubicBezTo>
                  <a:pt x="39" y="639"/>
                  <a:pt x="0" y="537"/>
                  <a:pt x="0" y="426"/>
                </a:cubicBezTo>
                <a:cubicBezTo>
                  <a:pt x="0" y="316"/>
                  <a:pt x="39" y="205"/>
                  <a:pt x="118" y="127"/>
                </a:cubicBezTo>
                <a:cubicBezTo>
                  <a:pt x="197" y="48"/>
                  <a:pt x="307" y="0"/>
                  <a:pt x="418" y="0"/>
                </a:cubicBezTo>
                <a:cubicBezTo>
                  <a:pt x="527" y="0"/>
                  <a:pt x="638" y="48"/>
                  <a:pt x="717" y="127"/>
                </a:cubicBezTo>
                <a:cubicBezTo>
                  <a:pt x="795" y="205"/>
                  <a:pt x="835" y="316"/>
                  <a:pt x="835" y="426"/>
                </a:cubicBezTo>
                <a:cubicBezTo>
                  <a:pt x="835" y="537"/>
                  <a:pt x="795" y="639"/>
                  <a:pt x="717" y="718"/>
                </a:cubicBezTo>
                <a:cubicBezTo>
                  <a:pt x="638" y="805"/>
                  <a:pt x="527" y="844"/>
                  <a:pt x="418" y="844"/>
                </a:cubicBezTo>
                <a:close/>
                <a:moveTo>
                  <a:pt x="418" y="56"/>
                </a:moveTo>
                <a:lnTo>
                  <a:pt x="418" y="56"/>
                </a:lnTo>
                <a:cubicBezTo>
                  <a:pt x="323" y="56"/>
                  <a:pt x="228" y="95"/>
                  <a:pt x="158" y="166"/>
                </a:cubicBezTo>
                <a:cubicBezTo>
                  <a:pt x="87" y="237"/>
                  <a:pt x="55" y="324"/>
                  <a:pt x="55" y="426"/>
                </a:cubicBezTo>
                <a:cubicBezTo>
                  <a:pt x="55" y="521"/>
                  <a:pt x="87" y="615"/>
                  <a:pt x="158" y="686"/>
                </a:cubicBezTo>
                <a:cubicBezTo>
                  <a:pt x="228" y="750"/>
                  <a:pt x="323" y="789"/>
                  <a:pt x="418" y="789"/>
                </a:cubicBezTo>
                <a:cubicBezTo>
                  <a:pt x="511" y="789"/>
                  <a:pt x="606" y="750"/>
                  <a:pt x="677" y="686"/>
                </a:cubicBezTo>
                <a:cubicBezTo>
                  <a:pt x="748" y="615"/>
                  <a:pt x="780" y="521"/>
                  <a:pt x="780" y="426"/>
                </a:cubicBezTo>
                <a:cubicBezTo>
                  <a:pt x="780" y="324"/>
                  <a:pt x="748" y="237"/>
                  <a:pt x="677" y="166"/>
                </a:cubicBezTo>
                <a:cubicBezTo>
                  <a:pt x="606" y="95"/>
                  <a:pt x="511" y="56"/>
                  <a:pt x="418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" name="Freeform 471"/>
          <p:cNvSpPr>
            <a:spLocks noChangeArrowheads="1"/>
          </p:cNvSpPr>
          <p:nvPr/>
        </p:nvSpPr>
        <p:spPr bwMode="auto">
          <a:xfrm>
            <a:off x="5953629" y="2852628"/>
            <a:ext cx="283974" cy="238250"/>
          </a:xfrm>
          <a:custGeom>
            <a:avLst/>
            <a:gdLst>
              <a:gd name="T0" fmla="*/ 503 w 520"/>
              <a:gd name="T1" fmla="*/ 39 h 435"/>
              <a:gd name="T2" fmla="*/ 503 w 520"/>
              <a:gd name="T3" fmla="*/ 39 h 435"/>
              <a:gd name="T4" fmla="*/ 197 w 520"/>
              <a:gd name="T5" fmla="*/ 426 h 435"/>
              <a:gd name="T6" fmla="*/ 189 w 520"/>
              <a:gd name="T7" fmla="*/ 434 h 435"/>
              <a:gd name="T8" fmla="*/ 189 w 520"/>
              <a:gd name="T9" fmla="*/ 434 h 435"/>
              <a:gd name="T10" fmla="*/ 189 w 520"/>
              <a:gd name="T11" fmla="*/ 434 h 435"/>
              <a:gd name="T12" fmla="*/ 189 w 520"/>
              <a:gd name="T13" fmla="*/ 434 h 435"/>
              <a:gd name="T14" fmla="*/ 189 w 520"/>
              <a:gd name="T15" fmla="*/ 434 h 435"/>
              <a:gd name="T16" fmla="*/ 189 w 520"/>
              <a:gd name="T17" fmla="*/ 434 h 435"/>
              <a:gd name="T18" fmla="*/ 181 w 520"/>
              <a:gd name="T19" fmla="*/ 434 h 435"/>
              <a:gd name="T20" fmla="*/ 181 w 520"/>
              <a:gd name="T21" fmla="*/ 434 h 435"/>
              <a:gd name="T22" fmla="*/ 181 w 520"/>
              <a:gd name="T23" fmla="*/ 434 h 435"/>
              <a:gd name="T24" fmla="*/ 181 w 520"/>
              <a:gd name="T25" fmla="*/ 434 h 435"/>
              <a:gd name="T26" fmla="*/ 181 w 520"/>
              <a:gd name="T27" fmla="*/ 434 h 435"/>
              <a:gd name="T28" fmla="*/ 181 w 520"/>
              <a:gd name="T29" fmla="*/ 434 h 435"/>
              <a:gd name="T30" fmla="*/ 181 w 520"/>
              <a:gd name="T31" fmla="*/ 434 h 435"/>
              <a:gd name="T32" fmla="*/ 173 w 520"/>
              <a:gd name="T33" fmla="*/ 434 h 435"/>
              <a:gd name="T34" fmla="*/ 173 w 520"/>
              <a:gd name="T35" fmla="*/ 434 h 435"/>
              <a:gd name="T36" fmla="*/ 173 w 520"/>
              <a:gd name="T37" fmla="*/ 434 h 435"/>
              <a:gd name="T38" fmla="*/ 173 w 520"/>
              <a:gd name="T39" fmla="*/ 434 h 435"/>
              <a:gd name="T40" fmla="*/ 173 w 520"/>
              <a:gd name="T41" fmla="*/ 434 h 435"/>
              <a:gd name="T42" fmla="*/ 173 w 520"/>
              <a:gd name="T43" fmla="*/ 434 h 435"/>
              <a:gd name="T44" fmla="*/ 173 w 520"/>
              <a:gd name="T45" fmla="*/ 434 h 435"/>
              <a:gd name="T46" fmla="*/ 165 w 520"/>
              <a:gd name="T47" fmla="*/ 434 h 435"/>
              <a:gd name="T48" fmla="*/ 165 w 520"/>
              <a:gd name="T49" fmla="*/ 434 h 435"/>
              <a:gd name="T50" fmla="*/ 165 w 520"/>
              <a:gd name="T51" fmla="*/ 434 h 435"/>
              <a:gd name="T52" fmla="*/ 165 w 520"/>
              <a:gd name="T53" fmla="*/ 434 h 435"/>
              <a:gd name="T54" fmla="*/ 165 w 520"/>
              <a:gd name="T55" fmla="*/ 434 h 435"/>
              <a:gd name="T56" fmla="*/ 157 w 520"/>
              <a:gd name="T57" fmla="*/ 434 h 435"/>
              <a:gd name="T58" fmla="*/ 157 w 520"/>
              <a:gd name="T59" fmla="*/ 434 h 435"/>
              <a:gd name="T60" fmla="*/ 157 w 520"/>
              <a:gd name="T61" fmla="*/ 426 h 435"/>
              <a:gd name="T62" fmla="*/ 7 w 520"/>
              <a:gd name="T63" fmla="*/ 276 h 435"/>
              <a:gd name="T64" fmla="*/ 7 w 520"/>
              <a:gd name="T65" fmla="*/ 237 h 435"/>
              <a:gd name="T66" fmla="*/ 39 w 520"/>
              <a:gd name="T67" fmla="*/ 237 h 435"/>
              <a:gd name="T68" fmla="*/ 173 w 520"/>
              <a:gd name="T69" fmla="*/ 378 h 435"/>
              <a:gd name="T70" fmla="*/ 472 w 520"/>
              <a:gd name="T71" fmla="*/ 8 h 435"/>
              <a:gd name="T72" fmla="*/ 503 w 520"/>
              <a:gd name="T73" fmla="*/ 8 h 435"/>
              <a:gd name="T74" fmla="*/ 503 w 520"/>
              <a:gd name="T75" fmla="*/ 3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20" h="435">
                <a:moveTo>
                  <a:pt x="503" y="39"/>
                </a:moveTo>
                <a:lnTo>
                  <a:pt x="503" y="39"/>
                </a:lnTo>
                <a:cubicBezTo>
                  <a:pt x="197" y="426"/>
                  <a:pt x="197" y="426"/>
                  <a:pt x="197" y="426"/>
                </a:cubicBezTo>
                <a:lnTo>
                  <a:pt x="189" y="434"/>
                </a:lnTo>
                <a:lnTo>
                  <a:pt x="189" y="434"/>
                </a:lnTo>
                <a:lnTo>
                  <a:pt x="189" y="434"/>
                </a:lnTo>
                <a:lnTo>
                  <a:pt x="189" y="434"/>
                </a:lnTo>
                <a:lnTo>
                  <a:pt x="189" y="434"/>
                </a:lnTo>
                <a:lnTo>
                  <a:pt x="189" y="434"/>
                </a:lnTo>
                <a:cubicBezTo>
                  <a:pt x="181" y="434"/>
                  <a:pt x="181" y="434"/>
                  <a:pt x="181" y="434"/>
                </a:cubicBezTo>
                <a:lnTo>
                  <a:pt x="181" y="434"/>
                </a:lnTo>
                <a:lnTo>
                  <a:pt x="181" y="434"/>
                </a:lnTo>
                <a:lnTo>
                  <a:pt x="181" y="434"/>
                </a:lnTo>
                <a:lnTo>
                  <a:pt x="181" y="434"/>
                </a:lnTo>
                <a:lnTo>
                  <a:pt x="181" y="434"/>
                </a:lnTo>
                <a:lnTo>
                  <a:pt x="181" y="434"/>
                </a:lnTo>
                <a:lnTo>
                  <a:pt x="173" y="434"/>
                </a:lnTo>
                <a:lnTo>
                  <a:pt x="173" y="434"/>
                </a:lnTo>
                <a:lnTo>
                  <a:pt x="173" y="434"/>
                </a:lnTo>
                <a:lnTo>
                  <a:pt x="173" y="434"/>
                </a:lnTo>
                <a:lnTo>
                  <a:pt x="173" y="434"/>
                </a:lnTo>
                <a:lnTo>
                  <a:pt x="173" y="434"/>
                </a:lnTo>
                <a:lnTo>
                  <a:pt x="173" y="434"/>
                </a:lnTo>
                <a:lnTo>
                  <a:pt x="165" y="434"/>
                </a:lnTo>
                <a:lnTo>
                  <a:pt x="165" y="434"/>
                </a:lnTo>
                <a:lnTo>
                  <a:pt x="165" y="434"/>
                </a:lnTo>
                <a:lnTo>
                  <a:pt x="165" y="434"/>
                </a:lnTo>
                <a:lnTo>
                  <a:pt x="165" y="434"/>
                </a:lnTo>
                <a:lnTo>
                  <a:pt x="157" y="434"/>
                </a:lnTo>
                <a:lnTo>
                  <a:pt x="157" y="434"/>
                </a:lnTo>
                <a:cubicBezTo>
                  <a:pt x="157" y="434"/>
                  <a:pt x="157" y="434"/>
                  <a:pt x="157" y="426"/>
                </a:cubicBezTo>
                <a:cubicBezTo>
                  <a:pt x="7" y="276"/>
                  <a:pt x="7" y="276"/>
                  <a:pt x="7" y="276"/>
                </a:cubicBezTo>
                <a:cubicBezTo>
                  <a:pt x="0" y="268"/>
                  <a:pt x="0" y="252"/>
                  <a:pt x="7" y="237"/>
                </a:cubicBezTo>
                <a:cubicBezTo>
                  <a:pt x="15" y="229"/>
                  <a:pt x="31" y="229"/>
                  <a:pt x="39" y="237"/>
                </a:cubicBezTo>
                <a:cubicBezTo>
                  <a:pt x="173" y="378"/>
                  <a:pt x="173" y="378"/>
                  <a:pt x="173" y="378"/>
                </a:cubicBezTo>
                <a:cubicBezTo>
                  <a:pt x="472" y="8"/>
                  <a:pt x="472" y="8"/>
                  <a:pt x="472" y="8"/>
                </a:cubicBezTo>
                <a:cubicBezTo>
                  <a:pt x="480" y="0"/>
                  <a:pt x="495" y="0"/>
                  <a:pt x="503" y="8"/>
                </a:cubicBezTo>
                <a:cubicBezTo>
                  <a:pt x="511" y="16"/>
                  <a:pt x="519" y="31"/>
                  <a:pt x="503" y="39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5" name="Freeform 472"/>
          <p:cNvSpPr>
            <a:spLocks noChangeArrowheads="1"/>
          </p:cNvSpPr>
          <p:nvPr/>
        </p:nvSpPr>
        <p:spPr bwMode="auto">
          <a:xfrm>
            <a:off x="8061779" y="2838188"/>
            <a:ext cx="348951" cy="348952"/>
          </a:xfrm>
          <a:custGeom>
            <a:avLst/>
            <a:gdLst>
              <a:gd name="T0" fmla="*/ 615 w 640"/>
              <a:gd name="T1" fmla="*/ 292 h 640"/>
              <a:gd name="T2" fmla="*/ 615 w 640"/>
              <a:gd name="T3" fmla="*/ 292 h 640"/>
              <a:gd name="T4" fmla="*/ 583 w 640"/>
              <a:gd name="T5" fmla="*/ 316 h 640"/>
              <a:gd name="T6" fmla="*/ 583 w 640"/>
              <a:gd name="T7" fmla="*/ 584 h 640"/>
              <a:gd name="T8" fmla="*/ 55 w 640"/>
              <a:gd name="T9" fmla="*/ 584 h 640"/>
              <a:gd name="T10" fmla="*/ 55 w 640"/>
              <a:gd name="T11" fmla="*/ 48 h 640"/>
              <a:gd name="T12" fmla="*/ 315 w 640"/>
              <a:gd name="T13" fmla="*/ 48 h 640"/>
              <a:gd name="T14" fmla="*/ 347 w 640"/>
              <a:gd name="T15" fmla="*/ 24 h 640"/>
              <a:gd name="T16" fmla="*/ 315 w 640"/>
              <a:gd name="T17" fmla="*/ 0 h 640"/>
              <a:gd name="T18" fmla="*/ 31 w 640"/>
              <a:gd name="T19" fmla="*/ 0 h 640"/>
              <a:gd name="T20" fmla="*/ 0 w 640"/>
              <a:gd name="T21" fmla="*/ 32 h 640"/>
              <a:gd name="T22" fmla="*/ 0 w 640"/>
              <a:gd name="T23" fmla="*/ 599 h 640"/>
              <a:gd name="T24" fmla="*/ 31 w 640"/>
              <a:gd name="T25" fmla="*/ 639 h 640"/>
              <a:gd name="T26" fmla="*/ 599 w 640"/>
              <a:gd name="T27" fmla="*/ 639 h 640"/>
              <a:gd name="T28" fmla="*/ 639 w 640"/>
              <a:gd name="T29" fmla="*/ 599 h 640"/>
              <a:gd name="T30" fmla="*/ 639 w 640"/>
              <a:gd name="T31" fmla="*/ 316 h 640"/>
              <a:gd name="T32" fmla="*/ 615 w 640"/>
              <a:gd name="T33" fmla="*/ 292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40" h="640">
                <a:moveTo>
                  <a:pt x="615" y="292"/>
                </a:moveTo>
                <a:lnTo>
                  <a:pt x="615" y="292"/>
                </a:lnTo>
                <a:cubicBezTo>
                  <a:pt x="599" y="292"/>
                  <a:pt x="583" y="300"/>
                  <a:pt x="583" y="316"/>
                </a:cubicBezTo>
                <a:cubicBezTo>
                  <a:pt x="583" y="584"/>
                  <a:pt x="583" y="584"/>
                  <a:pt x="583" y="584"/>
                </a:cubicBezTo>
                <a:cubicBezTo>
                  <a:pt x="55" y="584"/>
                  <a:pt x="55" y="584"/>
                  <a:pt x="55" y="584"/>
                </a:cubicBezTo>
                <a:cubicBezTo>
                  <a:pt x="55" y="48"/>
                  <a:pt x="55" y="48"/>
                  <a:pt x="55" y="48"/>
                </a:cubicBezTo>
                <a:cubicBezTo>
                  <a:pt x="315" y="48"/>
                  <a:pt x="315" y="48"/>
                  <a:pt x="315" y="48"/>
                </a:cubicBezTo>
                <a:cubicBezTo>
                  <a:pt x="331" y="48"/>
                  <a:pt x="347" y="40"/>
                  <a:pt x="347" y="24"/>
                </a:cubicBezTo>
                <a:cubicBezTo>
                  <a:pt x="347" y="8"/>
                  <a:pt x="331" y="0"/>
                  <a:pt x="315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16" y="0"/>
                  <a:pt x="0" y="16"/>
                  <a:pt x="0" y="32"/>
                </a:cubicBezTo>
                <a:cubicBezTo>
                  <a:pt x="0" y="599"/>
                  <a:pt x="0" y="599"/>
                  <a:pt x="0" y="599"/>
                </a:cubicBezTo>
                <a:cubicBezTo>
                  <a:pt x="0" y="623"/>
                  <a:pt x="16" y="639"/>
                  <a:pt x="31" y="639"/>
                </a:cubicBezTo>
                <a:cubicBezTo>
                  <a:pt x="599" y="639"/>
                  <a:pt x="599" y="639"/>
                  <a:pt x="599" y="639"/>
                </a:cubicBezTo>
                <a:cubicBezTo>
                  <a:pt x="623" y="639"/>
                  <a:pt x="639" y="623"/>
                  <a:pt x="639" y="599"/>
                </a:cubicBezTo>
                <a:cubicBezTo>
                  <a:pt x="639" y="316"/>
                  <a:pt x="639" y="316"/>
                  <a:pt x="639" y="316"/>
                </a:cubicBezTo>
                <a:cubicBezTo>
                  <a:pt x="639" y="300"/>
                  <a:pt x="631" y="292"/>
                  <a:pt x="615" y="292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6" name="Freeform 473"/>
          <p:cNvSpPr>
            <a:spLocks noChangeArrowheads="1"/>
          </p:cNvSpPr>
          <p:nvPr/>
        </p:nvSpPr>
        <p:spPr bwMode="auto">
          <a:xfrm>
            <a:off x="8254304" y="2794870"/>
            <a:ext cx="197338" cy="194932"/>
          </a:xfrm>
          <a:custGeom>
            <a:avLst/>
            <a:gdLst>
              <a:gd name="T0" fmla="*/ 347 w 363"/>
              <a:gd name="T1" fmla="*/ 95 h 356"/>
              <a:gd name="T2" fmla="*/ 347 w 363"/>
              <a:gd name="T3" fmla="*/ 95 h 356"/>
              <a:gd name="T4" fmla="*/ 276 w 363"/>
              <a:gd name="T5" fmla="*/ 16 h 356"/>
              <a:gd name="T6" fmla="*/ 252 w 363"/>
              <a:gd name="T7" fmla="*/ 0 h 356"/>
              <a:gd name="T8" fmla="*/ 236 w 363"/>
              <a:gd name="T9" fmla="*/ 8 h 356"/>
              <a:gd name="T10" fmla="*/ 39 w 363"/>
              <a:gd name="T11" fmla="*/ 213 h 356"/>
              <a:gd name="T12" fmla="*/ 31 w 363"/>
              <a:gd name="T13" fmla="*/ 221 h 356"/>
              <a:gd name="T14" fmla="*/ 0 w 363"/>
              <a:gd name="T15" fmla="*/ 324 h 356"/>
              <a:gd name="T16" fmla="*/ 8 w 363"/>
              <a:gd name="T17" fmla="*/ 347 h 356"/>
              <a:gd name="T18" fmla="*/ 23 w 363"/>
              <a:gd name="T19" fmla="*/ 355 h 356"/>
              <a:gd name="T20" fmla="*/ 31 w 363"/>
              <a:gd name="T21" fmla="*/ 355 h 356"/>
              <a:gd name="T22" fmla="*/ 142 w 363"/>
              <a:gd name="T23" fmla="*/ 332 h 356"/>
              <a:gd name="T24" fmla="*/ 158 w 363"/>
              <a:gd name="T25" fmla="*/ 332 h 356"/>
              <a:gd name="T26" fmla="*/ 347 w 363"/>
              <a:gd name="T27" fmla="*/ 127 h 356"/>
              <a:gd name="T28" fmla="*/ 347 w 363"/>
              <a:gd name="T29" fmla="*/ 95 h 356"/>
              <a:gd name="T30" fmla="*/ 118 w 363"/>
              <a:gd name="T31" fmla="*/ 284 h 356"/>
              <a:gd name="T32" fmla="*/ 118 w 363"/>
              <a:gd name="T33" fmla="*/ 284 h 356"/>
              <a:gd name="T34" fmla="*/ 63 w 363"/>
              <a:gd name="T35" fmla="*/ 292 h 356"/>
              <a:gd name="T36" fmla="*/ 79 w 363"/>
              <a:gd name="T37" fmla="*/ 245 h 356"/>
              <a:gd name="T38" fmla="*/ 181 w 363"/>
              <a:gd name="T39" fmla="*/ 142 h 356"/>
              <a:gd name="T40" fmla="*/ 221 w 363"/>
              <a:gd name="T41" fmla="*/ 182 h 356"/>
              <a:gd name="T42" fmla="*/ 118 w 363"/>
              <a:gd name="T43" fmla="*/ 284 h 356"/>
              <a:gd name="T44" fmla="*/ 260 w 363"/>
              <a:gd name="T45" fmla="*/ 142 h 356"/>
              <a:gd name="T46" fmla="*/ 260 w 363"/>
              <a:gd name="T47" fmla="*/ 142 h 356"/>
              <a:gd name="T48" fmla="*/ 221 w 363"/>
              <a:gd name="T49" fmla="*/ 103 h 356"/>
              <a:gd name="T50" fmla="*/ 252 w 363"/>
              <a:gd name="T51" fmla="*/ 71 h 356"/>
              <a:gd name="T52" fmla="*/ 292 w 363"/>
              <a:gd name="T53" fmla="*/ 111 h 356"/>
              <a:gd name="T54" fmla="*/ 260 w 363"/>
              <a:gd name="T55" fmla="*/ 142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63" h="356">
                <a:moveTo>
                  <a:pt x="347" y="95"/>
                </a:moveTo>
                <a:lnTo>
                  <a:pt x="347" y="95"/>
                </a:lnTo>
                <a:cubicBezTo>
                  <a:pt x="276" y="16"/>
                  <a:pt x="276" y="16"/>
                  <a:pt x="276" y="16"/>
                </a:cubicBezTo>
                <a:cubicBezTo>
                  <a:pt x="268" y="8"/>
                  <a:pt x="260" y="8"/>
                  <a:pt x="252" y="0"/>
                </a:cubicBezTo>
                <a:cubicBezTo>
                  <a:pt x="244" y="0"/>
                  <a:pt x="236" y="8"/>
                  <a:pt x="236" y="8"/>
                </a:cubicBezTo>
                <a:cubicBezTo>
                  <a:pt x="39" y="213"/>
                  <a:pt x="39" y="213"/>
                  <a:pt x="39" y="213"/>
                </a:cubicBezTo>
                <a:cubicBezTo>
                  <a:pt x="31" y="213"/>
                  <a:pt x="31" y="221"/>
                  <a:pt x="31" y="221"/>
                </a:cubicBezTo>
                <a:cubicBezTo>
                  <a:pt x="0" y="324"/>
                  <a:pt x="0" y="324"/>
                  <a:pt x="0" y="324"/>
                </a:cubicBezTo>
                <a:cubicBezTo>
                  <a:pt x="0" y="332"/>
                  <a:pt x="0" y="340"/>
                  <a:pt x="8" y="347"/>
                </a:cubicBezTo>
                <a:cubicBezTo>
                  <a:pt x="15" y="355"/>
                  <a:pt x="23" y="355"/>
                  <a:pt x="23" y="355"/>
                </a:cubicBezTo>
                <a:cubicBezTo>
                  <a:pt x="31" y="355"/>
                  <a:pt x="31" y="355"/>
                  <a:pt x="31" y="355"/>
                </a:cubicBezTo>
                <a:cubicBezTo>
                  <a:pt x="142" y="332"/>
                  <a:pt x="142" y="332"/>
                  <a:pt x="142" y="332"/>
                </a:cubicBezTo>
                <a:cubicBezTo>
                  <a:pt x="142" y="332"/>
                  <a:pt x="149" y="332"/>
                  <a:pt x="158" y="332"/>
                </a:cubicBezTo>
                <a:cubicBezTo>
                  <a:pt x="347" y="127"/>
                  <a:pt x="347" y="127"/>
                  <a:pt x="347" y="127"/>
                </a:cubicBezTo>
                <a:cubicBezTo>
                  <a:pt x="362" y="119"/>
                  <a:pt x="362" y="103"/>
                  <a:pt x="347" y="95"/>
                </a:cubicBezTo>
                <a:close/>
                <a:moveTo>
                  <a:pt x="118" y="284"/>
                </a:moveTo>
                <a:lnTo>
                  <a:pt x="118" y="284"/>
                </a:lnTo>
                <a:cubicBezTo>
                  <a:pt x="63" y="292"/>
                  <a:pt x="63" y="292"/>
                  <a:pt x="63" y="292"/>
                </a:cubicBezTo>
                <a:cubicBezTo>
                  <a:pt x="79" y="245"/>
                  <a:pt x="79" y="245"/>
                  <a:pt x="79" y="245"/>
                </a:cubicBezTo>
                <a:cubicBezTo>
                  <a:pt x="181" y="142"/>
                  <a:pt x="181" y="142"/>
                  <a:pt x="181" y="142"/>
                </a:cubicBezTo>
                <a:cubicBezTo>
                  <a:pt x="221" y="182"/>
                  <a:pt x="221" y="182"/>
                  <a:pt x="221" y="182"/>
                </a:cubicBezTo>
                <a:lnTo>
                  <a:pt x="118" y="284"/>
                </a:lnTo>
                <a:close/>
                <a:moveTo>
                  <a:pt x="260" y="142"/>
                </a:moveTo>
                <a:lnTo>
                  <a:pt x="260" y="142"/>
                </a:lnTo>
                <a:cubicBezTo>
                  <a:pt x="221" y="103"/>
                  <a:pt x="221" y="103"/>
                  <a:pt x="221" y="103"/>
                </a:cubicBezTo>
                <a:cubicBezTo>
                  <a:pt x="252" y="71"/>
                  <a:pt x="252" y="71"/>
                  <a:pt x="252" y="71"/>
                </a:cubicBezTo>
                <a:cubicBezTo>
                  <a:pt x="292" y="111"/>
                  <a:pt x="292" y="111"/>
                  <a:pt x="292" y="111"/>
                </a:cubicBezTo>
                <a:lnTo>
                  <a:pt x="260" y="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7" name="Freeform 474"/>
          <p:cNvSpPr>
            <a:spLocks noChangeArrowheads="1"/>
          </p:cNvSpPr>
          <p:nvPr/>
        </p:nvSpPr>
        <p:spPr bwMode="auto">
          <a:xfrm>
            <a:off x="10239718" y="2773212"/>
            <a:ext cx="353766" cy="435588"/>
          </a:xfrm>
          <a:custGeom>
            <a:avLst/>
            <a:gdLst>
              <a:gd name="T0" fmla="*/ 647 w 648"/>
              <a:gd name="T1" fmla="*/ 229 h 797"/>
              <a:gd name="T2" fmla="*/ 647 w 648"/>
              <a:gd name="T3" fmla="*/ 229 h 797"/>
              <a:gd name="T4" fmla="*/ 639 w 648"/>
              <a:gd name="T5" fmla="*/ 205 h 797"/>
              <a:gd name="T6" fmla="*/ 434 w 648"/>
              <a:gd name="T7" fmla="*/ 8 h 797"/>
              <a:gd name="T8" fmla="*/ 418 w 648"/>
              <a:gd name="T9" fmla="*/ 0 h 797"/>
              <a:gd name="T10" fmla="*/ 418 w 648"/>
              <a:gd name="T11" fmla="*/ 0 h 797"/>
              <a:gd name="T12" fmla="*/ 32 w 648"/>
              <a:gd name="T13" fmla="*/ 0 h 797"/>
              <a:gd name="T14" fmla="*/ 0 w 648"/>
              <a:gd name="T15" fmla="*/ 55 h 797"/>
              <a:gd name="T16" fmla="*/ 0 w 648"/>
              <a:gd name="T17" fmla="*/ 773 h 797"/>
              <a:gd name="T18" fmla="*/ 24 w 648"/>
              <a:gd name="T19" fmla="*/ 796 h 797"/>
              <a:gd name="T20" fmla="*/ 623 w 648"/>
              <a:gd name="T21" fmla="*/ 796 h 797"/>
              <a:gd name="T22" fmla="*/ 647 w 648"/>
              <a:gd name="T23" fmla="*/ 773 h 797"/>
              <a:gd name="T24" fmla="*/ 647 w 648"/>
              <a:gd name="T25" fmla="*/ 229 h 797"/>
              <a:gd name="T26" fmla="*/ 442 w 648"/>
              <a:gd name="T27" fmla="*/ 189 h 797"/>
              <a:gd name="T28" fmla="*/ 442 w 648"/>
              <a:gd name="T29" fmla="*/ 189 h 797"/>
              <a:gd name="T30" fmla="*/ 442 w 648"/>
              <a:gd name="T31" fmla="*/ 95 h 797"/>
              <a:gd name="T32" fmla="*/ 544 w 648"/>
              <a:gd name="T33" fmla="*/ 189 h 797"/>
              <a:gd name="T34" fmla="*/ 442 w 648"/>
              <a:gd name="T35" fmla="*/ 189 h 797"/>
              <a:gd name="T36" fmla="*/ 56 w 648"/>
              <a:gd name="T37" fmla="*/ 741 h 797"/>
              <a:gd name="T38" fmla="*/ 56 w 648"/>
              <a:gd name="T39" fmla="*/ 741 h 797"/>
              <a:gd name="T40" fmla="*/ 56 w 648"/>
              <a:gd name="T41" fmla="*/ 55 h 797"/>
              <a:gd name="T42" fmla="*/ 387 w 648"/>
              <a:gd name="T43" fmla="*/ 55 h 797"/>
              <a:gd name="T44" fmla="*/ 387 w 648"/>
              <a:gd name="T45" fmla="*/ 221 h 797"/>
              <a:gd name="T46" fmla="*/ 418 w 648"/>
              <a:gd name="T47" fmla="*/ 244 h 797"/>
              <a:gd name="T48" fmla="*/ 592 w 648"/>
              <a:gd name="T49" fmla="*/ 244 h 797"/>
              <a:gd name="T50" fmla="*/ 592 w 648"/>
              <a:gd name="T51" fmla="*/ 244 h 797"/>
              <a:gd name="T52" fmla="*/ 592 w 648"/>
              <a:gd name="T53" fmla="*/ 741 h 797"/>
              <a:gd name="T54" fmla="*/ 56 w 648"/>
              <a:gd name="T55" fmla="*/ 741 h 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48" h="797">
                <a:moveTo>
                  <a:pt x="647" y="229"/>
                </a:moveTo>
                <a:lnTo>
                  <a:pt x="647" y="229"/>
                </a:lnTo>
                <a:cubicBezTo>
                  <a:pt x="647" y="221"/>
                  <a:pt x="647" y="213"/>
                  <a:pt x="639" y="205"/>
                </a:cubicBezTo>
                <a:cubicBezTo>
                  <a:pt x="434" y="8"/>
                  <a:pt x="434" y="8"/>
                  <a:pt x="434" y="8"/>
                </a:cubicBezTo>
                <a:cubicBezTo>
                  <a:pt x="434" y="0"/>
                  <a:pt x="426" y="0"/>
                  <a:pt x="418" y="0"/>
                </a:cubicBezTo>
                <a:lnTo>
                  <a:pt x="418" y="0"/>
                </a:lnTo>
                <a:cubicBezTo>
                  <a:pt x="32" y="0"/>
                  <a:pt x="32" y="0"/>
                  <a:pt x="32" y="0"/>
                </a:cubicBezTo>
                <a:cubicBezTo>
                  <a:pt x="16" y="0"/>
                  <a:pt x="0" y="24"/>
                  <a:pt x="0" y="55"/>
                </a:cubicBezTo>
                <a:cubicBezTo>
                  <a:pt x="0" y="773"/>
                  <a:pt x="0" y="773"/>
                  <a:pt x="0" y="773"/>
                </a:cubicBezTo>
                <a:cubicBezTo>
                  <a:pt x="0" y="789"/>
                  <a:pt x="8" y="796"/>
                  <a:pt x="24" y="796"/>
                </a:cubicBezTo>
                <a:cubicBezTo>
                  <a:pt x="623" y="796"/>
                  <a:pt x="623" y="796"/>
                  <a:pt x="623" y="796"/>
                </a:cubicBezTo>
                <a:cubicBezTo>
                  <a:pt x="639" y="796"/>
                  <a:pt x="647" y="789"/>
                  <a:pt x="647" y="773"/>
                </a:cubicBezTo>
                <a:cubicBezTo>
                  <a:pt x="647" y="229"/>
                  <a:pt x="647" y="229"/>
                  <a:pt x="647" y="229"/>
                </a:cubicBezTo>
                <a:close/>
                <a:moveTo>
                  <a:pt x="442" y="189"/>
                </a:moveTo>
                <a:lnTo>
                  <a:pt x="442" y="189"/>
                </a:lnTo>
                <a:cubicBezTo>
                  <a:pt x="442" y="95"/>
                  <a:pt x="442" y="95"/>
                  <a:pt x="442" y="95"/>
                </a:cubicBezTo>
                <a:cubicBezTo>
                  <a:pt x="544" y="189"/>
                  <a:pt x="544" y="189"/>
                  <a:pt x="544" y="189"/>
                </a:cubicBezTo>
                <a:lnTo>
                  <a:pt x="442" y="189"/>
                </a:lnTo>
                <a:close/>
                <a:moveTo>
                  <a:pt x="56" y="741"/>
                </a:moveTo>
                <a:lnTo>
                  <a:pt x="56" y="741"/>
                </a:lnTo>
                <a:cubicBezTo>
                  <a:pt x="56" y="55"/>
                  <a:pt x="56" y="55"/>
                  <a:pt x="56" y="55"/>
                </a:cubicBezTo>
                <a:cubicBezTo>
                  <a:pt x="387" y="55"/>
                  <a:pt x="387" y="55"/>
                  <a:pt x="387" y="55"/>
                </a:cubicBezTo>
                <a:cubicBezTo>
                  <a:pt x="387" y="221"/>
                  <a:pt x="387" y="221"/>
                  <a:pt x="387" y="221"/>
                </a:cubicBezTo>
                <a:cubicBezTo>
                  <a:pt x="387" y="237"/>
                  <a:pt x="403" y="244"/>
                  <a:pt x="418" y="244"/>
                </a:cubicBezTo>
                <a:cubicBezTo>
                  <a:pt x="592" y="244"/>
                  <a:pt x="592" y="244"/>
                  <a:pt x="592" y="244"/>
                </a:cubicBezTo>
                <a:lnTo>
                  <a:pt x="592" y="244"/>
                </a:lnTo>
                <a:cubicBezTo>
                  <a:pt x="592" y="741"/>
                  <a:pt x="592" y="741"/>
                  <a:pt x="592" y="741"/>
                </a:cubicBezTo>
                <a:lnTo>
                  <a:pt x="56" y="7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8" name="Freeform 475"/>
          <p:cNvSpPr>
            <a:spLocks noChangeArrowheads="1"/>
          </p:cNvSpPr>
          <p:nvPr/>
        </p:nvSpPr>
        <p:spPr bwMode="auto">
          <a:xfrm>
            <a:off x="10323949" y="2951298"/>
            <a:ext cx="180492" cy="31284"/>
          </a:xfrm>
          <a:custGeom>
            <a:avLst/>
            <a:gdLst>
              <a:gd name="T0" fmla="*/ 308 w 332"/>
              <a:gd name="T1" fmla="*/ 0 h 57"/>
              <a:gd name="T2" fmla="*/ 308 w 332"/>
              <a:gd name="T3" fmla="*/ 0 h 57"/>
              <a:gd name="T4" fmla="*/ 24 w 332"/>
              <a:gd name="T5" fmla="*/ 0 h 57"/>
              <a:gd name="T6" fmla="*/ 0 w 332"/>
              <a:gd name="T7" fmla="*/ 24 h 57"/>
              <a:gd name="T8" fmla="*/ 24 w 332"/>
              <a:gd name="T9" fmla="*/ 56 h 57"/>
              <a:gd name="T10" fmla="*/ 308 w 332"/>
              <a:gd name="T11" fmla="*/ 56 h 57"/>
              <a:gd name="T12" fmla="*/ 331 w 332"/>
              <a:gd name="T13" fmla="*/ 24 h 57"/>
              <a:gd name="T14" fmla="*/ 308 w 332"/>
              <a:gd name="T15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2" h="57">
                <a:moveTo>
                  <a:pt x="308" y="0"/>
                </a:moveTo>
                <a:lnTo>
                  <a:pt x="308" y="0"/>
                </a:lnTo>
                <a:cubicBezTo>
                  <a:pt x="24" y="0"/>
                  <a:pt x="24" y="0"/>
                  <a:pt x="24" y="0"/>
                </a:cubicBezTo>
                <a:cubicBezTo>
                  <a:pt x="8" y="0"/>
                  <a:pt x="0" y="8"/>
                  <a:pt x="0" y="24"/>
                </a:cubicBezTo>
                <a:cubicBezTo>
                  <a:pt x="0" y="40"/>
                  <a:pt x="8" y="56"/>
                  <a:pt x="24" y="56"/>
                </a:cubicBezTo>
                <a:cubicBezTo>
                  <a:pt x="308" y="56"/>
                  <a:pt x="308" y="56"/>
                  <a:pt x="308" y="56"/>
                </a:cubicBezTo>
                <a:cubicBezTo>
                  <a:pt x="323" y="56"/>
                  <a:pt x="331" y="40"/>
                  <a:pt x="331" y="24"/>
                </a:cubicBezTo>
                <a:cubicBezTo>
                  <a:pt x="331" y="8"/>
                  <a:pt x="323" y="0"/>
                  <a:pt x="308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" name="Freeform 476"/>
          <p:cNvSpPr>
            <a:spLocks noChangeArrowheads="1"/>
          </p:cNvSpPr>
          <p:nvPr/>
        </p:nvSpPr>
        <p:spPr bwMode="auto">
          <a:xfrm>
            <a:off x="10323949" y="3028308"/>
            <a:ext cx="180492" cy="31284"/>
          </a:xfrm>
          <a:custGeom>
            <a:avLst/>
            <a:gdLst>
              <a:gd name="T0" fmla="*/ 308 w 332"/>
              <a:gd name="T1" fmla="*/ 0 h 56"/>
              <a:gd name="T2" fmla="*/ 308 w 332"/>
              <a:gd name="T3" fmla="*/ 0 h 56"/>
              <a:gd name="T4" fmla="*/ 24 w 332"/>
              <a:gd name="T5" fmla="*/ 0 h 56"/>
              <a:gd name="T6" fmla="*/ 0 w 332"/>
              <a:gd name="T7" fmla="*/ 24 h 56"/>
              <a:gd name="T8" fmla="*/ 24 w 332"/>
              <a:gd name="T9" fmla="*/ 55 h 56"/>
              <a:gd name="T10" fmla="*/ 308 w 332"/>
              <a:gd name="T11" fmla="*/ 55 h 56"/>
              <a:gd name="T12" fmla="*/ 331 w 332"/>
              <a:gd name="T13" fmla="*/ 24 h 56"/>
              <a:gd name="T14" fmla="*/ 308 w 332"/>
              <a:gd name="T15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2" h="56">
                <a:moveTo>
                  <a:pt x="308" y="0"/>
                </a:moveTo>
                <a:lnTo>
                  <a:pt x="308" y="0"/>
                </a:lnTo>
                <a:cubicBezTo>
                  <a:pt x="24" y="0"/>
                  <a:pt x="24" y="0"/>
                  <a:pt x="24" y="0"/>
                </a:cubicBezTo>
                <a:cubicBezTo>
                  <a:pt x="8" y="0"/>
                  <a:pt x="0" y="8"/>
                  <a:pt x="0" y="24"/>
                </a:cubicBezTo>
                <a:cubicBezTo>
                  <a:pt x="0" y="40"/>
                  <a:pt x="8" y="55"/>
                  <a:pt x="24" y="55"/>
                </a:cubicBezTo>
                <a:cubicBezTo>
                  <a:pt x="308" y="55"/>
                  <a:pt x="308" y="55"/>
                  <a:pt x="308" y="55"/>
                </a:cubicBezTo>
                <a:cubicBezTo>
                  <a:pt x="323" y="55"/>
                  <a:pt x="331" y="40"/>
                  <a:pt x="331" y="24"/>
                </a:cubicBezTo>
                <a:cubicBezTo>
                  <a:pt x="331" y="8"/>
                  <a:pt x="323" y="0"/>
                  <a:pt x="308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0" name="Freeform 477"/>
          <p:cNvSpPr>
            <a:spLocks noChangeArrowheads="1"/>
          </p:cNvSpPr>
          <p:nvPr/>
        </p:nvSpPr>
        <p:spPr bwMode="auto">
          <a:xfrm>
            <a:off x="10323949" y="3100504"/>
            <a:ext cx="180492" cy="31284"/>
          </a:xfrm>
          <a:custGeom>
            <a:avLst/>
            <a:gdLst>
              <a:gd name="T0" fmla="*/ 308 w 332"/>
              <a:gd name="T1" fmla="*/ 0 h 56"/>
              <a:gd name="T2" fmla="*/ 308 w 332"/>
              <a:gd name="T3" fmla="*/ 0 h 56"/>
              <a:gd name="T4" fmla="*/ 24 w 332"/>
              <a:gd name="T5" fmla="*/ 0 h 56"/>
              <a:gd name="T6" fmla="*/ 0 w 332"/>
              <a:gd name="T7" fmla="*/ 32 h 56"/>
              <a:gd name="T8" fmla="*/ 24 w 332"/>
              <a:gd name="T9" fmla="*/ 55 h 56"/>
              <a:gd name="T10" fmla="*/ 308 w 332"/>
              <a:gd name="T11" fmla="*/ 55 h 56"/>
              <a:gd name="T12" fmla="*/ 331 w 332"/>
              <a:gd name="T13" fmla="*/ 32 h 56"/>
              <a:gd name="T14" fmla="*/ 308 w 332"/>
              <a:gd name="T15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2" h="56">
                <a:moveTo>
                  <a:pt x="308" y="0"/>
                </a:moveTo>
                <a:lnTo>
                  <a:pt x="308" y="0"/>
                </a:lnTo>
                <a:cubicBezTo>
                  <a:pt x="24" y="0"/>
                  <a:pt x="24" y="0"/>
                  <a:pt x="24" y="0"/>
                </a:cubicBezTo>
                <a:cubicBezTo>
                  <a:pt x="8" y="0"/>
                  <a:pt x="0" y="16"/>
                  <a:pt x="0" y="32"/>
                </a:cubicBezTo>
                <a:cubicBezTo>
                  <a:pt x="0" y="48"/>
                  <a:pt x="8" y="55"/>
                  <a:pt x="24" y="55"/>
                </a:cubicBezTo>
                <a:cubicBezTo>
                  <a:pt x="308" y="55"/>
                  <a:pt x="308" y="55"/>
                  <a:pt x="308" y="55"/>
                </a:cubicBezTo>
                <a:cubicBezTo>
                  <a:pt x="323" y="55"/>
                  <a:pt x="331" y="48"/>
                  <a:pt x="331" y="32"/>
                </a:cubicBezTo>
                <a:cubicBezTo>
                  <a:pt x="331" y="16"/>
                  <a:pt x="323" y="0"/>
                  <a:pt x="308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1" name="Freeform 478"/>
          <p:cNvSpPr>
            <a:spLocks noChangeArrowheads="1"/>
          </p:cNvSpPr>
          <p:nvPr/>
        </p:nvSpPr>
        <p:spPr bwMode="auto">
          <a:xfrm>
            <a:off x="3705898" y="2804496"/>
            <a:ext cx="462060" cy="380237"/>
          </a:xfrm>
          <a:custGeom>
            <a:avLst/>
            <a:gdLst>
              <a:gd name="T0" fmla="*/ 765 w 845"/>
              <a:gd name="T1" fmla="*/ 79 h 695"/>
              <a:gd name="T2" fmla="*/ 765 w 845"/>
              <a:gd name="T3" fmla="*/ 79 h 695"/>
              <a:gd name="T4" fmla="*/ 568 w 845"/>
              <a:gd name="T5" fmla="*/ 0 h 695"/>
              <a:gd name="T6" fmla="*/ 268 w 845"/>
              <a:gd name="T7" fmla="*/ 0 h 695"/>
              <a:gd name="T8" fmla="*/ 79 w 845"/>
              <a:gd name="T9" fmla="*/ 79 h 695"/>
              <a:gd name="T10" fmla="*/ 0 w 845"/>
              <a:gd name="T11" fmla="*/ 268 h 695"/>
              <a:gd name="T12" fmla="*/ 31 w 845"/>
              <a:gd name="T13" fmla="*/ 402 h 695"/>
              <a:gd name="T14" fmla="*/ 110 w 845"/>
              <a:gd name="T15" fmla="*/ 489 h 695"/>
              <a:gd name="T16" fmla="*/ 79 w 845"/>
              <a:gd name="T17" fmla="*/ 662 h 695"/>
              <a:gd name="T18" fmla="*/ 94 w 845"/>
              <a:gd name="T19" fmla="*/ 686 h 695"/>
              <a:gd name="T20" fmla="*/ 110 w 845"/>
              <a:gd name="T21" fmla="*/ 694 h 695"/>
              <a:gd name="T22" fmla="*/ 118 w 845"/>
              <a:gd name="T23" fmla="*/ 686 h 695"/>
              <a:gd name="T24" fmla="*/ 394 w 845"/>
              <a:gd name="T25" fmla="*/ 576 h 695"/>
              <a:gd name="T26" fmla="*/ 568 w 845"/>
              <a:gd name="T27" fmla="*/ 536 h 695"/>
              <a:gd name="T28" fmla="*/ 757 w 845"/>
              <a:gd name="T29" fmla="*/ 458 h 695"/>
              <a:gd name="T30" fmla="*/ 836 w 845"/>
              <a:gd name="T31" fmla="*/ 268 h 695"/>
              <a:gd name="T32" fmla="*/ 765 w 845"/>
              <a:gd name="T33" fmla="*/ 79 h 695"/>
              <a:gd name="T34" fmla="*/ 725 w 845"/>
              <a:gd name="T35" fmla="*/ 418 h 695"/>
              <a:gd name="T36" fmla="*/ 725 w 845"/>
              <a:gd name="T37" fmla="*/ 418 h 695"/>
              <a:gd name="T38" fmla="*/ 568 w 845"/>
              <a:gd name="T39" fmla="*/ 481 h 695"/>
              <a:gd name="T40" fmla="*/ 370 w 845"/>
              <a:gd name="T41" fmla="*/ 528 h 695"/>
              <a:gd name="T42" fmla="*/ 142 w 845"/>
              <a:gd name="T43" fmla="*/ 623 h 695"/>
              <a:gd name="T44" fmla="*/ 166 w 845"/>
              <a:gd name="T45" fmla="*/ 481 h 695"/>
              <a:gd name="T46" fmla="*/ 157 w 845"/>
              <a:gd name="T47" fmla="*/ 450 h 695"/>
              <a:gd name="T48" fmla="*/ 157 w 845"/>
              <a:gd name="T49" fmla="*/ 450 h 695"/>
              <a:gd name="T50" fmla="*/ 79 w 845"/>
              <a:gd name="T51" fmla="*/ 379 h 695"/>
              <a:gd name="T52" fmla="*/ 55 w 845"/>
              <a:gd name="T53" fmla="*/ 268 h 695"/>
              <a:gd name="T54" fmla="*/ 118 w 845"/>
              <a:gd name="T55" fmla="*/ 118 h 695"/>
              <a:gd name="T56" fmla="*/ 268 w 845"/>
              <a:gd name="T57" fmla="*/ 55 h 695"/>
              <a:gd name="T58" fmla="*/ 568 w 845"/>
              <a:gd name="T59" fmla="*/ 55 h 695"/>
              <a:gd name="T60" fmla="*/ 725 w 845"/>
              <a:gd name="T61" fmla="*/ 118 h 695"/>
              <a:gd name="T62" fmla="*/ 788 w 845"/>
              <a:gd name="T63" fmla="*/ 268 h 695"/>
              <a:gd name="T64" fmla="*/ 788 w 845"/>
              <a:gd name="T65" fmla="*/ 268 h 695"/>
              <a:gd name="T66" fmla="*/ 725 w 845"/>
              <a:gd name="T67" fmla="*/ 418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45" h="695">
                <a:moveTo>
                  <a:pt x="765" y="79"/>
                </a:moveTo>
                <a:lnTo>
                  <a:pt x="765" y="79"/>
                </a:lnTo>
                <a:cubicBezTo>
                  <a:pt x="710" y="32"/>
                  <a:pt x="639" y="0"/>
                  <a:pt x="568" y="0"/>
                </a:cubicBezTo>
                <a:cubicBezTo>
                  <a:pt x="268" y="0"/>
                  <a:pt x="268" y="0"/>
                  <a:pt x="268" y="0"/>
                </a:cubicBezTo>
                <a:cubicBezTo>
                  <a:pt x="197" y="0"/>
                  <a:pt x="126" y="32"/>
                  <a:pt x="79" y="79"/>
                </a:cubicBezTo>
                <a:cubicBezTo>
                  <a:pt x="23" y="126"/>
                  <a:pt x="0" y="197"/>
                  <a:pt x="0" y="268"/>
                </a:cubicBezTo>
                <a:cubicBezTo>
                  <a:pt x="0" y="316"/>
                  <a:pt x="8" y="363"/>
                  <a:pt x="31" y="402"/>
                </a:cubicBezTo>
                <a:cubicBezTo>
                  <a:pt x="55" y="434"/>
                  <a:pt x="79" y="465"/>
                  <a:pt x="110" y="489"/>
                </a:cubicBezTo>
                <a:cubicBezTo>
                  <a:pt x="94" y="584"/>
                  <a:pt x="87" y="655"/>
                  <a:pt x="79" y="662"/>
                </a:cubicBezTo>
                <a:cubicBezTo>
                  <a:pt x="79" y="671"/>
                  <a:pt x="87" y="678"/>
                  <a:pt x="94" y="686"/>
                </a:cubicBezTo>
                <a:cubicBezTo>
                  <a:pt x="94" y="686"/>
                  <a:pt x="102" y="694"/>
                  <a:pt x="110" y="694"/>
                </a:cubicBezTo>
                <a:cubicBezTo>
                  <a:pt x="110" y="694"/>
                  <a:pt x="118" y="694"/>
                  <a:pt x="118" y="686"/>
                </a:cubicBezTo>
                <a:cubicBezTo>
                  <a:pt x="126" y="686"/>
                  <a:pt x="260" y="639"/>
                  <a:pt x="394" y="576"/>
                </a:cubicBezTo>
                <a:cubicBezTo>
                  <a:pt x="449" y="552"/>
                  <a:pt x="513" y="536"/>
                  <a:pt x="568" y="536"/>
                </a:cubicBezTo>
                <a:cubicBezTo>
                  <a:pt x="639" y="536"/>
                  <a:pt x="710" y="513"/>
                  <a:pt x="757" y="458"/>
                </a:cubicBezTo>
                <a:cubicBezTo>
                  <a:pt x="812" y="410"/>
                  <a:pt x="836" y="339"/>
                  <a:pt x="836" y="268"/>
                </a:cubicBezTo>
                <a:cubicBezTo>
                  <a:pt x="844" y="197"/>
                  <a:pt x="812" y="134"/>
                  <a:pt x="765" y="79"/>
                </a:cubicBezTo>
                <a:close/>
                <a:moveTo>
                  <a:pt x="725" y="418"/>
                </a:moveTo>
                <a:lnTo>
                  <a:pt x="725" y="418"/>
                </a:lnTo>
                <a:cubicBezTo>
                  <a:pt x="678" y="458"/>
                  <a:pt x="631" y="481"/>
                  <a:pt x="568" y="481"/>
                </a:cubicBezTo>
                <a:cubicBezTo>
                  <a:pt x="504" y="481"/>
                  <a:pt x="434" y="497"/>
                  <a:pt x="370" y="528"/>
                </a:cubicBezTo>
                <a:cubicBezTo>
                  <a:pt x="284" y="568"/>
                  <a:pt x="197" y="599"/>
                  <a:pt x="142" y="623"/>
                </a:cubicBezTo>
                <a:cubicBezTo>
                  <a:pt x="150" y="592"/>
                  <a:pt x="157" y="536"/>
                  <a:pt x="166" y="481"/>
                </a:cubicBezTo>
                <a:cubicBezTo>
                  <a:pt x="173" y="473"/>
                  <a:pt x="166" y="458"/>
                  <a:pt x="157" y="450"/>
                </a:cubicBezTo>
                <a:lnTo>
                  <a:pt x="157" y="450"/>
                </a:lnTo>
                <a:cubicBezTo>
                  <a:pt x="126" y="434"/>
                  <a:pt x="102" y="410"/>
                  <a:pt x="79" y="379"/>
                </a:cubicBezTo>
                <a:cubicBezTo>
                  <a:pt x="63" y="339"/>
                  <a:pt x="55" y="308"/>
                  <a:pt x="55" y="268"/>
                </a:cubicBezTo>
                <a:cubicBezTo>
                  <a:pt x="55" y="213"/>
                  <a:pt x="71" y="158"/>
                  <a:pt x="118" y="118"/>
                </a:cubicBezTo>
                <a:cubicBezTo>
                  <a:pt x="157" y="79"/>
                  <a:pt x="205" y="55"/>
                  <a:pt x="268" y="55"/>
                </a:cubicBezTo>
                <a:cubicBezTo>
                  <a:pt x="568" y="55"/>
                  <a:pt x="568" y="55"/>
                  <a:pt x="568" y="55"/>
                </a:cubicBezTo>
                <a:cubicBezTo>
                  <a:pt x="623" y="55"/>
                  <a:pt x="678" y="79"/>
                  <a:pt x="725" y="118"/>
                </a:cubicBezTo>
                <a:cubicBezTo>
                  <a:pt x="765" y="158"/>
                  <a:pt x="788" y="213"/>
                  <a:pt x="788" y="268"/>
                </a:cubicBezTo>
                <a:lnTo>
                  <a:pt x="788" y="268"/>
                </a:lnTo>
                <a:cubicBezTo>
                  <a:pt x="788" y="324"/>
                  <a:pt x="765" y="379"/>
                  <a:pt x="725" y="4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2" name="Freeform 479"/>
          <p:cNvSpPr>
            <a:spLocks noChangeArrowheads="1"/>
          </p:cNvSpPr>
          <p:nvPr/>
        </p:nvSpPr>
        <p:spPr bwMode="auto">
          <a:xfrm>
            <a:off x="4028378" y="2915198"/>
            <a:ext cx="60164" cy="60165"/>
          </a:xfrm>
          <a:custGeom>
            <a:avLst/>
            <a:gdLst>
              <a:gd name="T0" fmla="*/ 56 w 112"/>
              <a:gd name="T1" fmla="*/ 0 h 112"/>
              <a:gd name="T2" fmla="*/ 56 w 112"/>
              <a:gd name="T3" fmla="*/ 0 h 112"/>
              <a:gd name="T4" fmla="*/ 0 w 112"/>
              <a:gd name="T5" fmla="*/ 56 h 112"/>
              <a:gd name="T6" fmla="*/ 56 w 112"/>
              <a:gd name="T7" fmla="*/ 111 h 112"/>
              <a:gd name="T8" fmla="*/ 111 w 112"/>
              <a:gd name="T9" fmla="*/ 56 h 112"/>
              <a:gd name="T10" fmla="*/ 56 w 112"/>
              <a:gd name="T11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2" h="112">
                <a:moveTo>
                  <a:pt x="56" y="0"/>
                </a:moveTo>
                <a:lnTo>
                  <a:pt x="56" y="0"/>
                </a:lnTo>
                <a:cubicBezTo>
                  <a:pt x="24" y="0"/>
                  <a:pt x="0" y="24"/>
                  <a:pt x="0" y="56"/>
                </a:cubicBezTo>
                <a:cubicBezTo>
                  <a:pt x="0" y="87"/>
                  <a:pt x="24" y="111"/>
                  <a:pt x="56" y="111"/>
                </a:cubicBezTo>
                <a:cubicBezTo>
                  <a:pt x="87" y="111"/>
                  <a:pt x="111" y="87"/>
                  <a:pt x="111" y="56"/>
                </a:cubicBezTo>
                <a:cubicBezTo>
                  <a:pt x="111" y="24"/>
                  <a:pt x="87" y="0"/>
                  <a:pt x="56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" name="Freeform 480"/>
          <p:cNvSpPr>
            <a:spLocks noChangeArrowheads="1"/>
          </p:cNvSpPr>
          <p:nvPr/>
        </p:nvSpPr>
        <p:spPr bwMode="auto">
          <a:xfrm>
            <a:off x="3908050" y="2915198"/>
            <a:ext cx="60164" cy="60165"/>
          </a:xfrm>
          <a:custGeom>
            <a:avLst/>
            <a:gdLst>
              <a:gd name="T0" fmla="*/ 56 w 112"/>
              <a:gd name="T1" fmla="*/ 0 h 112"/>
              <a:gd name="T2" fmla="*/ 56 w 112"/>
              <a:gd name="T3" fmla="*/ 0 h 112"/>
              <a:gd name="T4" fmla="*/ 0 w 112"/>
              <a:gd name="T5" fmla="*/ 56 h 112"/>
              <a:gd name="T6" fmla="*/ 56 w 112"/>
              <a:gd name="T7" fmla="*/ 111 h 112"/>
              <a:gd name="T8" fmla="*/ 111 w 112"/>
              <a:gd name="T9" fmla="*/ 56 h 112"/>
              <a:gd name="T10" fmla="*/ 56 w 112"/>
              <a:gd name="T11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2" h="112">
                <a:moveTo>
                  <a:pt x="56" y="0"/>
                </a:moveTo>
                <a:lnTo>
                  <a:pt x="56" y="0"/>
                </a:lnTo>
                <a:cubicBezTo>
                  <a:pt x="24" y="0"/>
                  <a:pt x="0" y="24"/>
                  <a:pt x="0" y="56"/>
                </a:cubicBezTo>
                <a:cubicBezTo>
                  <a:pt x="0" y="87"/>
                  <a:pt x="24" y="111"/>
                  <a:pt x="56" y="111"/>
                </a:cubicBezTo>
                <a:cubicBezTo>
                  <a:pt x="87" y="111"/>
                  <a:pt x="111" y="87"/>
                  <a:pt x="111" y="56"/>
                </a:cubicBezTo>
                <a:cubicBezTo>
                  <a:pt x="111" y="24"/>
                  <a:pt x="87" y="0"/>
                  <a:pt x="56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" name="Freeform 481"/>
          <p:cNvSpPr>
            <a:spLocks noChangeArrowheads="1"/>
          </p:cNvSpPr>
          <p:nvPr/>
        </p:nvSpPr>
        <p:spPr bwMode="auto">
          <a:xfrm>
            <a:off x="3782908" y="2915198"/>
            <a:ext cx="60164" cy="60165"/>
          </a:xfrm>
          <a:custGeom>
            <a:avLst/>
            <a:gdLst>
              <a:gd name="T0" fmla="*/ 55 w 111"/>
              <a:gd name="T1" fmla="*/ 0 h 112"/>
              <a:gd name="T2" fmla="*/ 55 w 111"/>
              <a:gd name="T3" fmla="*/ 0 h 112"/>
              <a:gd name="T4" fmla="*/ 0 w 111"/>
              <a:gd name="T5" fmla="*/ 56 h 112"/>
              <a:gd name="T6" fmla="*/ 55 w 111"/>
              <a:gd name="T7" fmla="*/ 111 h 112"/>
              <a:gd name="T8" fmla="*/ 110 w 111"/>
              <a:gd name="T9" fmla="*/ 56 h 112"/>
              <a:gd name="T10" fmla="*/ 55 w 111"/>
              <a:gd name="T11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112">
                <a:moveTo>
                  <a:pt x="55" y="0"/>
                </a:moveTo>
                <a:lnTo>
                  <a:pt x="55" y="0"/>
                </a:lnTo>
                <a:cubicBezTo>
                  <a:pt x="24" y="0"/>
                  <a:pt x="0" y="24"/>
                  <a:pt x="0" y="56"/>
                </a:cubicBezTo>
                <a:cubicBezTo>
                  <a:pt x="0" y="87"/>
                  <a:pt x="24" y="111"/>
                  <a:pt x="55" y="111"/>
                </a:cubicBezTo>
                <a:cubicBezTo>
                  <a:pt x="87" y="111"/>
                  <a:pt x="110" y="87"/>
                  <a:pt x="110" y="56"/>
                </a:cubicBezTo>
                <a:cubicBezTo>
                  <a:pt x="110" y="24"/>
                  <a:pt x="87" y="0"/>
                  <a:pt x="55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" name="Freeform 482"/>
          <p:cNvSpPr>
            <a:spLocks noChangeArrowheads="1"/>
          </p:cNvSpPr>
          <p:nvPr/>
        </p:nvSpPr>
        <p:spPr bwMode="auto">
          <a:xfrm>
            <a:off x="1604967" y="2816530"/>
            <a:ext cx="168460" cy="173272"/>
          </a:xfrm>
          <a:custGeom>
            <a:avLst/>
            <a:gdLst>
              <a:gd name="T0" fmla="*/ 150 w 309"/>
              <a:gd name="T1" fmla="*/ 315 h 316"/>
              <a:gd name="T2" fmla="*/ 150 w 309"/>
              <a:gd name="T3" fmla="*/ 315 h 316"/>
              <a:gd name="T4" fmla="*/ 0 w 309"/>
              <a:gd name="T5" fmla="*/ 158 h 316"/>
              <a:gd name="T6" fmla="*/ 150 w 309"/>
              <a:gd name="T7" fmla="*/ 0 h 316"/>
              <a:gd name="T8" fmla="*/ 308 w 309"/>
              <a:gd name="T9" fmla="*/ 158 h 316"/>
              <a:gd name="T10" fmla="*/ 150 w 309"/>
              <a:gd name="T11" fmla="*/ 315 h 316"/>
              <a:gd name="T12" fmla="*/ 150 w 309"/>
              <a:gd name="T13" fmla="*/ 55 h 316"/>
              <a:gd name="T14" fmla="*/ 150 w 309"/>
              <a:gd name="T15" fmla="*/ 55 h 316"/>
              <a:gd name="T16" fmla="*/ 48 w 309"/>
              <a:gd name="T17" fmla="*/ 158 h 316"/>
              <a:gd name="T18" fmla="*/ 150 w 309"/>
              <a:gd name="T19" fmla="*/ 260 h 316"/>
              <a:gd name="T20" fmla="*/ 253 w 309"/>
              <a:gd name="T21" fmla="*/ 158 h 316"/>
              <a:gd name="T22" fmla="*/ 150 w 309"/>
              <a:gd name="T23" fmla="*/ 55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9" h="316">
                <a:moveTo>
                  <a:pt x="150" y="315"/>
                </a:moveTo>
                <a:lnTo>
                  <a:pt x="150" y="315"/>
                </a:lnTo>
                <a:cubicBezTo>
                  <a:pt x="63" y="315"/>
                  <a:pt x="0" y="244"/>
                  <a:pt x="0" y="158"/>
                </a:cubicBezTo>
                <a:cubicBezTo>
                  <a:pt x="0" y="71"/>
                  <a:pt x="63" y="0"/>
                  <a:pt x="150" y="0"/>
                </a:cubicBezTo>
                <a:cubicBezTo>
                  <a:pt x="237" y="0"/>
                  <a:pt x="308" y="71"/>
                  <a:pt x="308" y="158"/>
                </a:cubicBezTo>
                <a:cubicBezTo>
                  <a:pt x="308" y="244"/>
                  <a:pt x="237" y="315"/>
                  <a:pt x="150" y="315"/>
                </a:cubicBezTo>
                <a:close/>
                <a:moveTo>
                  <a:pt x="150" y="55"/>
                </a:moveTo>
                <a:lnTo>
                  <a:pt x="150" y="55"/>
                </a:lnTo>
                <a:cubicBezTo>
                  <a:pt x="95" y="55"/>
                  <a:pt x="48" y="102"/>
                  <a:pt x="48" y="158"/>
                </a:cubicBezTo>
                <a:cubicBezTo>
                  <a:pt x="48" y="213"/>
                  <a:pt x="95" y="260"/>
                  <a:pt x="150" y="260"/>
                </a:cubicBezTo>
                <a:cubicBezTo>
                  <a:pt x="205" y="260"/>
                  <a:pt x="253" y="213"/>
                  <a:pt x="253" y="158"/>
                </a:cubicBezTo>
                <a:cubicBezTo>
                  <a:pt x="253" y="102"/>
                  <a:pt x="205" y="55"/>
                  <a:pt x="150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" name="Freeform 483"/>
          <p:cNvSpPr>
            <a:spLocks noChangeArrowheads="1"/>
          </p:cNvSpPr>
          <p:nvPr/>
        </p:nvSpPr>
        <p:spPr bwMode="auto">
          <a:xfrm>
            <a:off x="1544804" y="3006648"/>
            <a:ext cx="288788" cy="158833"/>
          </a:xfrm>
          <a:custGeom>
            <a:avLst/>
            <a:gdLst>
              <a:gd name="T0" fmla="*/ 497 w 529"/>
              <a:gd name="T1" fmla="*/ 291 h 292"/>
              <a:gd name="T2" fmla="*/ 497 w 529"/>
              <a:gd name="T3" fmla="*/ 291 h 292"/>
              <a:gd name="T4" fmla="*/ 24 w 529"/>
              <a:gd name="T5" fmla="*/ 291 h 292"/>
              <a:gd name="T6" fmla="*/ 0 w 529"/>
              <a:gd name="T7" fmla="*/ 268 h 292"/>
              <a:gd name="T8" fmla="*/ 0 w 529"/>
              <a:gd name="T9" fmla="*/ 157 h 292"/>
              <a:gd name="T10" fmla="*/ 47 w 529"/>
              <a:gd name="T11" fmla="*/ 63 h 292"/>
              <a:gd name="T12" fmla="*/ 260 w 529"/>
              <a:gd name="T13" fmla="*/ 0 h 292"/>
              <a:gd name="T14" fmla="*/ 481 w 529"/>
              <a:gd name="T15" fmla="*/ 63 h 292"/>
              <a:gd name="T16" fmla="*/ 528 w 529"/>
              <a:gd name="T17" fmla="*/ 157 h 292"/>
              <a:gd name="T18" fmla="*/ 528 w 529"/>
              <a:gd name="T19" fmla="*/ 268 h 292"/>
              <a:gd name="T20" fmla="*/ 497 w 529"/>
              <a:gd name="T21" fmla="*/ 291 h 292"/>
              <a:gd name="T22" fmla="*/ 55 w 529"/>
              <a:gd name="T23" fmla="*/ 236 h 292"/>
              <a:gd name="T24" fmla="*/ 55 w 529"/>
              <a:gd name="T25" fmla="*/ 236 h 292"/>
              <a:gd name="T26" fmla="*/ 473 w 529"/>
              <a:gd name="T27" fmla="*/ 236 h 292"/>
              <a:gd name="T28" fmla="*/ 473 w 529"/>
              <a:gd name="T29" fmla="*/ 157 h 292"/>
              <a:gd name="T30" fmla="*/ 449 w 529"/>
              <a:gd name="T31" fmla="*/ 110 h 292"/>
              <a:gd name="T32" fmla="*/ 260 w 529"/>
              <a:gd name="T33" fmla="*/ 55 h 292"/>
              <a:gd name="T34" fmla="*/ 79 w 529"/>
              <a:gd name="T35" fmla="*/ 110 h 292"/>
              <a:gd name="T36" fmla="*/ 55 w 529"/>
              <a:gd name="T37" fmla="*/ 157 h 292"/>
              <a:gd name="T38" fmla="*/ 55 w 529"/>
              <a:gd name="T39" fmla="*/ 236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29" h="292">
                <a:moveTo>
                  <a:pt x="497" y="291"/>
                </a:moveTo>
                <a:lnTo>
                  <a:pt x="497" y="291"/>
                </a:lnTo>
                <a:cubicBezTo>
                  <a:pt x="24" y="291"/>
                  <a:pt x="24" y="291"/>
                  <a:pt x="24" y="291"/>
                </a:cubicBezTo>
                <a:cubicBezTo>
                  <a:pt x="8" y="291"/>
                  <a:pt x="0" y="284"/>
                  <a:pt x="0" y="268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18"/>
                  <a:pt x="16" y="87"/>
                  <a:pt x="47" y="63"/>
                </a:cubicBezTo>
                <a:cubicBezTo>
                  <a:pt x="110" y="23"/>
                  <a:pt x="181" y="0"/>
                  <a:pt x="260" y="0"/>
                </a:cubicBezTo>
                <a:cubicBezTo>
                  <a:pt x="339" y="0"/>
                  <a:pt x="418" y="23"/>
                  <a:pt x="481" y="63"/>
                </a:cubicBezTo>
                <a:cubicBezTo>
                  <a:pt x="505" y="87"/>
                  <a:pt x="528" y="118"/>
                  <a:pt x="528" y="157"/>
                </a:cubicBezTo>
                <a:cubicBezTo>
                  <a:pt x="528" y="189"/>
                  <a:pt x="528" y="228"/>
                  <a:pt x="528" y="268"/>
                </a:cubicBezTo>
                <a:cubicBezTo>
                  <a:pt x="528" y="284"/>
                  <a:pt x="512" y="291"/>
                  <a:pt x="497" y="291"/>
                </a:cubicBezTo>
                <a:close/>
                <a:moveTo>
                  <a:pt x="55" y="236"/>
                </a:moveTo>
                <a:lnTo>
                  <a:pt x="55" y="236"/>
                </a:lnTo>
                <a:cubicBezTo>
                  <a:pt x="473" y="236"/>
                  <a:pt x="473" y="236"/>
                  <a:pt x="473" y="236"/>
                </a:cubicBezTo>
                <a:cubicBezTo>
                  <a:pt x="473" y="213"/>
                  <a:pt x="473" y="181"/>
                  <a:pt x="473" y="157"/>
                </a:cubicBezTo>
                <a:cubicBezTo>
                  <a:pt x="473" y="134"/>
                  <a:pt x="465" y="118"/>
                  <a:pt x="449" y="110"/>
                </a:cubicBezTo>
                <a:cubicBezTo>
                  <a:pt x="394" y="71"/>
                  <a:pt x="331" y="55"/>
                  <a:pt x="260" y="55"/>
                </a:cubicBezTo>
                <a:cubicBezTo>
                  <a:pt x="197" y="55"/>
                  <a:pt x="134" y="71"/>
                  <a:pt x="79" y="110"/>
                </a:cubicBezTo>
                <a:cubicBezTo>
                  <a:pt x="63" y="118"/>
                  <a:pt x="55" y="134"/>
                  <a:pt x="55" y="157"/>
                </a:cubicBezTo>
                <a:lnTo>
                  <a:pt x="55" y="2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7" name="Freeform 484"/>
          <p:cNvSpPr>
            <a:spLocks noChangeArrowheads="1"/>
          </p:cNvSpPr>
          <p:nvPr/>
        </p:nvSpPr>
        <p:spPr bwMode="auto">
          <a:xfrm>
            <a:off x="1799900" y="2847814"/>
            <a:ext cx="141986" cy="146801"/>
          </a:xfrm>
          <a:custGeom>
            <a:avLst/>
            <a:gdLst>
              <a:gd name="T0" fmla="*/ 134 w 261"/>
              <a:gd name="T1" fmla="*/ 268 h 269"/>
              <a:gd name="T2" fmla="*/ 134 w 261"/>
              <a:gd name="T3" fmla="*/ 268 h 269"/>
              <a:gd name="T4" fmla="*/ 0 w 261"/>
              <a:gd name="T5" fmla="*/ 134 h 269"/>
              <a:gd name="T6" fmla="*/ 134 w 261"/>
              <a:gd name="T7" fmla="*/ 0 h 269"/>
              <a:gd name="T8" fmla="*/ 260 w 261"/>
              <a:gd name="T9" fmla="*/ 134 h 269"/>
              <a:gd name="T10" fmla="*/ 134 w 261"/>
              <a:gd name="T11" fmla="*/ 268 h 269"/>
              <a:gd name="T12" fmla="*/ 134 w 261"/>
              <a:gd name="T13" fmla="*/ 55 h 269"/>
              <a:gd name="T14" fmla="*/ 134 w 261"/>
              <a:gd name="T15" fmla="*/ 55 h 269"/>
              <a:gd name="T16" fmla="*/ 55 w 261"/>
              <a:gd name="T17" fmla="*/ 134 h 269"/>
              <a:gd name="T18" fmla="*/ 134 w 261"/>
              <a:gd name="T19" fmla="*/ 213 h 269"/>
              <a:gd name="T20" fmla="*/ 205 w 261"/>
              <a:gd name="T21" fmla="*/ 134 h 269"/>
              <a:gd name="T22" fmla="*/ 134 w 261"/>
              <a:gd name="T23" fmla="*/ 55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1" h="269">
                <a:moveTo>
                  <a:pt x="134" y="268"/>
                </a:moveTo>
                <a:lnTo>
                  <a:pt x="134" y="268"/>
                </a:lnTo>
                <a:cubicBezTo>
                  <a:pt x="63" y="268"/>
                  <a:pt x="0" y="205"/>
                  <a:pt x="0" y="134"/>
                </a:cubicBezTo>
                <a:cubicBezTo>
                  <a:pt x="0" y="63"/>
                  <a:pt x="63" y="0"/>
                  <a:pt x="134" y="0"/>
                </a:cubicBezTo>
                <a:cubicBezTo>
                  <a:pt x="205" y="0"/>
                  <a:pt x="260" y="63"/>
                  <a:pt x="260" y="134"/>
                </a:cubicBezTo>
                <a:cubicBezTo>
                  <a:pt x="260" y="205"/>
                  <a:pt x="205" y="268"/>
                  <a:pt x="134" y="268"/>
                </a:cubicBezTo>
                <a:close/>
                <a:moveTo>
                  <a:pt x="134" y="55"/>
                </a:moveTo>
                <a:lnTo>
                  <a:pt x="134" y="55"/>
                </a:lnTo>
                <a:cubicBezTo>
                  <a:pt x="87" y="55"/>
                  <a:pt x="55" y="95"/>
                  <a:pt x="55" y="134"/>
                </a:cubicBezTo>
                <a:cubicBezTo>
                  <a:pt x="55" y="173"/>
                  <a:pt x="87" y="213"/>
                  <a:pt x="134" y="213"/>
                </a:cubicBezTo>
                <a:cubicBezTo>
                  <a:pt x="174" y="213"/>
                  <a:pt x="205" y="173"/>
                  <a:pt x="205" y="134"/>
                </a:cubicBezTo>
                <a:cubicBezTo>
                  <a:pt x="205" y="95"/>
                  <a:pt x="174" y="55"/>
                  <a:pt x="134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8" name="Freeform 485"/>
          <p:cNvSpPr>
            <a:spLocks noChangeArrowheads="1"/>
          </p:cNvSpPr>
          <p:nvPr/>
        </p:nvSpPr>
        <p:spPr bwMode="auto">
          <a:xfrm>
            <a:off x="1821558" y="3011461"/>
            <a:ext cx="180493" cy="146801"/>
          </a:xfrm>
          <a:custGeom>
            <a:avLst/>
            <a:gdLst>
              <a:gd name="T0" fmla="*/ 307 w 332"/>
              <a:gd name="T1" fmla="*/ 268 h 269"/>
              <a:gd name="T2" fmla="*/ 307 w 332"/>
              <a:gd name="T3" fmla="*/ 268 h 269"/>
              <a:gd name="T4" fmla="*/ 94 w 332"/>
              <a:gd name="T5" fmla="*/ 268 h 269"/>
              <a:gd name="T6" fmla="*/ 71 w 332"/>
              <a:gd name="T7" fmla="*/ 244 h 269"/>
              <a:gd name="T8" fmla="*/ 94 w 332"/>
              <a:gd name="T9" fmla="*/ 220 h 269"/>
              <a:gd name="T10" fmla="*/ 276 w 332"/>
              <a:gd name="T11" fmla="*/ 220 h 269"/>
              <a:gd name="T12" fmla="*/ 276 w 332"/>
              <a:gd name="T13" fmla="*/ 149 h 269"/>
              <a:gd name="T14" fmla="*/ 260 w 332"/>
              <a:gd name="T15" fmla="*/ 102 h 269"/>
              <a:gd name="T16" fmla="*/ 94 w 332"/>
              <a:gd name="T17" fmla="*/ 55 h 269"/>
              <a:gd name="T18" fmla="*/ 31 w 332"/>
              <a:gd name="T19" fmla="*/ 63 h 269"/>
              <a:gd name="T20" fmla="*/ 0 w 332"/>
              <a:gd name="T21" fmla="*/ 39 h 269"/>
              <a:gd name="T22" fmla="*/ 23 w 332"/>
              <a:gd name="T23" fmla="*/ 8 h 269"/>
              <a:gd name="T24" fmla="*/ 94 w 332"/>
              <a:gd name="T25" fmla="*/ 0 h 269"/>
              <a:gd name="T26" fmla="*/ 291 w 332"/>
              <a:gd name="T27" fmla="*/ 63 h 269"/>
              <a:gd name="T28" fmla="*/ 331 w 332"/>
              <a:gd name="T29" fmla="*/ 149 h 269"/>
              <a:gd name="T30" fmla="*/ 331 w 332"/>
              <a:gd name="T31" fmla="*/ 244 h 269"/>
              <a:gd name="T32" fmla="*/ 307 w 332"/>
              <a:gd name="T33" fmla="*/ 26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32" h="269">
                <a:moveTo>
                  <a:pt x="307" y="268"/>
                </a:moveTo>
                <a:lnTo>
                  <a:pt x="307" y="268"/>
                </a:lnTo>
                <a:cubicBezTo>
                  <a:pt x="94" y="268"/>
                  <a:pt x="94" y="268"/>
                  <a:pt x="94" y="268"/>
                </a:cubicBezTo>
                <a:cubicBezTo>
                  <a:pt x="78" y="268"/>
                  <a:pt x="71" y="260"/>
                  <a:pt x="71" y="244"/>
                </a:cubicBezTo>
                <a:cubicBezTo>
                  <a:pt x="71" y="228"/>
                  <a:pt x="78" y="220"/>
                  <a:pt x="94" y="220"/>
                </a:cubicBezTo>
                <a:cubicBezTo>
                  <a:pt x="276" y="220"/>
                  <a:pt x="276" y="220"/>
                  <a:pt x="276" y="220"/>
                </a:cubicBezTo>
                <a:cubicBezTo>
                  <a:pt x="276" y="189"/>
                  <a:pt x="276" y="165"/>
                  <a:pt x="276" y="149"/>
                </a:cubicBezTo>
                <a:cubicBezTo>
                  <a:pt x="276" y="134"/>
                  <a:pt x="268" y="118"/>
                  <a:pt x="260" y="102"/>
                </a:cubicBezTo>
                <a:cubicBezTo>
                  <a:pt x="213" y="71"/>
                  <a:pt x="157" y="55"/>
                  <a:pt x="94" y="55"/>
                </a:cubicBezTo>
                <a:cubicBezTo>
                  <a:pt x="71" y="55"/>
                  <a:pt x="55" y="55"/>
                  <a:pt x="31" y="63"/>
                </a:cubicBezTo>
                <a:cubicBezTo>
                  <a:pt x="15" y="63"/>
                  <a:pt x="7" y="55"/>
                  <a:pt x="0" y="39"/>
                </a:cubicBezTo>
                <a:cubicBezTo>
                  <a:pt x="0" y="23"/>
                  <a:pt x="7" y="15"/>
                  <a:pt x="23" y="8"/>
                </a:cubicBezTo>
                <a:cubicBezTo>
                  <a:pt x="47" y="8"/>
                  <a:pt x="71" y="0"/>
                  <a:pt x="94" y="0"/>
                </a:cubicBezTo>
                <a:cubicBezTo>
                  <a:pt x="165" y="0"/>
                  <a:pt x="236" y="23"/>
                  <a:pt x="291" y="63"/>
                </a:cubicBezTo>
                <a:cubicBezTo>
                  <a:pt x="315" y="79"/>
                  <a:pt x="331" y="110"/>
                  <a:pt x="331" y="149"/>
                </a:cubicBezTo>
                <a:cubicBezTo>
                  <a:pt x="331" y="173"/>
                  <a:pt x="331" y="213"/>
                  <a:pt x="331" y="244"/>
                </a:cubicBezTo>
                <a:cubicBezTo>
                  <a:pt x="331" y="260"/>
                  <a:pt x="323" y="268"/>
                  <a:pt x="307" y="268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9" name="CuadroTexto 588"/>
          <p:cNvSpPr txBox="1"/>
          <p:nvPr/>
        </p:nvSpPr>
        <p:spPr>
          <a:xfrm>
            <a:off x="3634125" y="656949"/>
            <a:ext cx="4920578" cy="6617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Funnel Display" charset="0"/>
                <a:ea typeface="Lato Heavy" charset="0"/>
                <a:cs typeface="Funnel Display" charset="0"/>
              </a:rPr>
              <a:t>Project Management</a:t>
            </a:r>
          </a:p>
        </p:txBody>
      </p:sp>
      <p:sp>
        <p:nvSpPr>
          <p:cNvPr id="590" name="CuadroTexto 589"/>
          <p:cNvSpPr txBox="1"/>
          <p:nvPr/>
        </p:nvSpPr>
        <p:spPr>
          <a:xfrm>
            <a:off x="1225699" y="1414662"/>
            <a:ext cx="97374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charset="0"/>
                <a:ea typeface="Lato Light" charset="0"/>
                <a:cs typeface="Poppins" charset="0"/>
              </a:rPr>
              <a:t>Outline your Pyramid project — phases, milestones, and delivery. Replace this text with your own summary.</a:t>
            </a:r>
          </a:p>
        </p:txBody>
      </p:sp>
      <p:sp>
        <p:nvSpPr>
          <p:cNvPr id="591" name="CuadroTexto 590"/>
          <p:cNvSpPr txBox="1"/>
          <p:nvPr/>
        </p:nvSpPr>
        <p:spPr>
          <a:xfrm>
            <a:off x="1195852" y="4106800"/>
            <a:ext cx="1191338" cy="32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Poppins" charset="0"/>
                <a:ea typeface="Lato" charset="0"/>
                <a:cs typeface="Poppins" charset="0"/>
              </a:rPr>
              <a:t>Phase</a:t>
            </a:r>
          </a:p>
        </p:txBody>
      </p:sp>
      <p:sp>
        <p:nvSpPr>
          <p:cNvPr id="592" name="CuadroTexto 591"/>
          <p:cNvSpPr txBox="1"/>
          <p:nvPr/>
        </p:nvSpPr>
        <p:spPr>
          <a:xfrm>
            <a:off x="3312380" y="4100949"/>
            <a:ext cx="1191338" cy="32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Poppins" charset="0"/>
                <a:ea typeface="Lato" charset="0"/>
                <a:cs typeface="Poppins" charset="0"/>
              </a:rPr>
              <a:t>Phase</a:t>
            </a:r>
          </a:p>
        </p:txBody>
      </p:sp>
      <p:sp>
        <p:nvSpPr>
          <p:cNvPr id="593" name="CuadroTexto 592"/>
          <p:cNvSpPr txBox="1"/>
          <p:nvPr/>
        </p:nvSpPr>
        <p:spPr>
          <a:xfrm>
            <a:off x="5472271" y="4094072"/>
            <a:ext cx="1191338" cy="32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Poppins" charset="0"/>
                <a:ea typeface="Lato" charset="0"/>
                <a:cs typeface="Poppins" charset="0"/>
              </a:rPr>
              <a:t>Phase</a:t>
            </a:r>
          </a:p>
        </p:txBody>
      </p:sp>
      <p:sp>
        <p:nvSpPr>
          <p:cNvPr id="594" name="CuadroTexto 593"/>
          <p:cNvSpPr txBox="1"/>
          <p:nvPr/>
        </p:nvSpPr>
        <p:spPr>
          <a:xfrm>
            <a:off x="7669420" y="4099228"/>
            <a:ext cx="1191338" cy="32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Poppins" charset="0"/>
                <a:ea typeface="Lato" charset="0"/>
                <a:cs typeface="Poppins" charset="0"/>
              </a:rPr>
              <a:t>Phase</a:t>
            </a:r>
          </a:p>
        </p:txBody>
      </p:sp>
      <p:sp>
        <p:nvSpPr>
          <p:cNvPr id="595" name="CuadroTexto 594"/>
          <p:cNvSpPr txBox="1"/>
          <p:nvPr/>
        </p:nvSpPr>
        <p:spPr>
          <a:xfrm>
            <a:off x="9795118" y="4093535"/>
            <a:ext cx="1191338" cy="32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Poppins" charset="0"/>
                <a:ea typeface="Lato" charset="0"/>
                <a:cs typeface="Poppins" charset="0"/>
              </a:rPr>
              <a:t>Phase</a:t>
            </a:r>
          </a:p>
        </p:txBody>
      </p:sp>
      <p:sp>
        <p:nvSpPr>
          <p:cNvPr id="596" name="Rectángulo 595"/>
          <p:cNvSpPr/>
          <p:nvPr/>
        </p:nvSpPr>
        <p:spPr>
          <a:xfrm>
            <a:off x="882846" y="5524663"/>
            <a:ext cx="18173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Poppins" charset="0"/>
                <a:ea typeface="Lato" charset="0"/>
                <a:cs typeface="Poppins" charset="0"/>
              </a:rPr>
              <a:t>Brief description of this phase.</a:t>
            </a:r>
          </a:p>
          <a:p>
            <a:pPr algn="ctr"/>
            <a:endParaRPr lang="en-US" sz="1400" dirty="0">
              <a:latin typeface="Poppins" charset="0"/>
              <a:ea typeface="Lato" charset="0"/>
              <a:cs typeface="Poppins" charset="0"/>
            </a:endParaRPr>
          </a:p>
        </p:txBody>
      </p:sp>
      <p:sp>
        <p:nvSpPr>
          <p:cNvPr id="597" name="Rectángulo 596"/>
          <p:cNvSpPr/>
          <p:nvPr/>
        </p:nvSpPr>
        <p:spPr>
          <a:xfrm>
            <a:off x="3036367" y="5524675"/>
            <a:ext cx="18173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Poppins" charset="0"/>
                <a:ea typeface="Lato" charset="0"/>
                <a:cs typeface="Poppins" charset="0"/>
              </a:rPr>
              <a:t>Brief description of this phase.</a:t>
            </a:r>
          </a:p>
          <a:p>
            <a:pPr algn="ctr"/>
            <a:endParaRPr lang="en-US" sz="1400" dirty="0">
              <a:latin typeface="Poppins" charset="0"/>
              <a:ea typeface="Lato" charset="0"/>
              <a:cs typeface="Poppins" charset="0"/>
            </a:endParaRPr>
          </a:p>
        </p:txBody>
      </p:sp>
      <p:sp>
        <p:nvSpPr>
          <p:cNvPr id="598" name="Rectángulo 597"/>
          <p:cNvSpPr/>
          <p:nvPr/>
        </p:nvSpPr>
        <p:spPr>
          <a:xfrm>
            <a:off x="5185738" y="5519101"/>
            <a:ext cx="18173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Poppins" charset="0"/>
                <a:ea typeface="Lato" charset="0"/>
                <a:cs typeface="Poppins" charset="0"/>
              </a:rPr>
              <a:t>Brief description of this phase.</a:t>
            </a:r>
          </a:p>
          <a:p>
            <a:pPr algn="ctr"/>
            <a:endParaRPr lang="en-US" sz="1400" dirty="0">
              <a:latin typeface="Poppins" charset="0"/>
              <a:ea typeface="Lato" charset="0"/>
              <a:cs typeface="Poppins" charset="0"/>
            </a:endParaRPr>
          </a:p>
        </p:txBody>
      </p:sp>
      <p:sp>
        <p:nvSpPr>
          <p:cNvPr id="599" name="Rectángulo 598"/>
          <p:cNvSpPr/>
          <p:nvPr/>
        </p:nvSpPr>
        <p:spPr>
          <a:xfrm>
            <a:off x="7356415" y="5524663"/>
            <a:ext cx="18173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Poppins" charset="0"/>
                <a:ea typeface="Lato" charset="0"/>
                <a:cs typeface="Poppins" charset="0"/>
              </a:rPr>
              <a:t>Brief description of this phase.</a:t>
            </a:r>
          </a:p>
          <a:p>
            <a:pPr algn="ctr"/>
            <a:endParaRPr lang="en-US" sz="1400" dirty="0">
              <a:latin typeface="Poppins" charset="0"/>
              <a:ea typeface="Lato" charset="0"/>
              <a:cs typeface="Poppins" charset="0"/>
            </a:endParaRPr>
          </a:p>
        </p:txBody>
      </p:sp>
      <p:sp>
        <p:nvSpPr>
          <p:cNvPr id="600" name="Rectángulo 599"/>
          <p:cNvSpPr/>
          <p:nvPr/>
        </p:nvSpPr>
        <p:spPr>
          <a:xfrm>
            <a:off x="9531704" y="5517190"/>
            <a:ext cx="18173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Poppins" charset="0"/>
                <a:ea typeface="Lato" charset="0"/>
                <a:cs typeface="Poppins" charset="0"/>
              </a:rPr>
              <a:t>Brief description of this phase.</a:t>
            </a:r>
          </a:p>
          <a:p>
            <a:pPr algn="ctr"/>
            <a:endParaRPr lang="en-US" sz="1400" dirty="0">
              <a:latin typeface="Poppins" charset="0"/>
              <a:ea typeface="Lato" charset="0"/>
              <a:cs typeface="Poppins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Line 1"/>
          <p:cNvSpPr>
            <a:spLocks noChangeShapeType="1"/>
          </p:cNvSpPr>
          <p:nvPr/>
        </p:nvSpPr>
        <p:spPr bwMode="auto">
          <a:xfrm>
            <a:off x="5983990" y="4453546"/>
            <a:ext cx="2278" cy="75132"/>
          </a:xfrm>
          <a:prstGeom prst="line">
            <a:avLst/>
          </a:prstGeom>
          <a:noFill/>
          <a:ln w="486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" name="Line 2"/>
          <p:cNvSpPr>
            <a:spLocks noChangeShapeType="1"/>
          </p:cNvSpPr>
          <p:nvPr/>
        </p:nvSpPr>
        <p:spPr bwMode="auto">
          <a:xfrm>
            <a:off x="5983990" y="4603812"/>
            <a:ext cx="2278" cy="75132"/>
          </a:xfrm>
          <a:prstGeom prst="line">
            <a:avLst/>
          </a:prstGeom>
          <a:noFill/>
          <a:ln w="486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" name="Line 3"/>
          <p:cNvSpPr>
            <a:spLocks noChangeShapeType="1"/>
          </p:cNvSpPr>
          <p:nvPr/>
        </p:nvSpPr>
        <p:spPr bwMode="auto">
          <a:xfrm>
            <a:off x="5983990" y="4751801"/>
            <a:ext cx="2278" cy="75134"/>
          </a:xfrm>
          <a:prstGeom prst="line">
            <a:avLst/>
          </a:prstGeom>
          <a:noFill/>
          <a:ln w="486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" name="Line 4"/>
          <p:cNvSpPr>
            <a:spLocks noChangeShapeType="1"/>
          </p:cNvSpPr>
          <p:nvPr/>
        </p:nvSpPr>
        <p:spPr bwMode="auto">
          <a:xfrm>
            <a:off x="5983990" y="4902068"/>
            <a:ext cx="2278" cy="75134"/>
          </a:xfrm>
          <a:prstGeom prst="line">
            <a:avLst/>
          </a:prstGeom>
          <a:noFill/>
          <a:ln w="486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" name="Line 5"/>
          <p:cNvSpPr>
            <a:spLocks noChangeShapeType="1"/>
          </p:cNvSpPr>
          <p:nvPr/>
        </p:nvSpPr>
        <p:spPr bwMode="auto">
          <a:xfrm>
            <a:off x="5983990" y="5052334"/>
            <a:ext cx="2278" cy="75134"/>
          </a:xfrm>
          <a:prstGeom prst="line">
            <a:avLst/>
          </a:prstGeom>
          <a:noFill/>
          <a:ln w="486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" name="Line 6"/>
          <p:cNvSpPr>
            <a:spLocks noChangeShapeType="1"/>
          </p:cNvSpPr>
          <p:nvPr/>
        </p:nvSpPr>
        <p:spPr bwMode="auto">
          <a:xfrm>
            <a:off x="5983990" y="5200324"/>
            <a:ext cx="2278" cy="75132"/>
          </a:xfrm>
          <a:prstGeom prst="line">
            <a:avLst/>
          </a:prstGeom>
          <a:noFill/>
          <a:ln w="486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" name="Line 7"/>
          <p:cNvSpPr>
            <a:spLocks noChangeShapeType="1"/>
          </p:cNvSpPr>
          <p:nvPr/>
        </p:nvSpPr>
        <p:spPr bwMode="auto">
          <a:xfrm>
            <a:off x="5983990" y="5350592"/>
            <a:ext cx="2278" cy="75132"/>
          </a:xfrm>
          <a:prstGeom prst="line">
            <a:avLst/>
          </a:prstGeom>
          <a:noFill/>
          <a:ln w="486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" name="Line 8"/>
          <p:cNvSpPr>
            <a:spLocks noChangeShapeType="1"/>
          </p:cNvSpPr>
          <p:nvPr/>
        </p:nvSpPr>
        <p:spPr bwMode="auto">
          <a:xfrm>
            <a:off x="5983990" y="5498580"/>
            <a:ext cx="2278" cy="75134"/>
          </a:xfrm>
          <a:prstGeom prst="line">
            <a:avLst/>
          </a:prstGeom>
          <a:noFill/>
          <a:ln w="486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" name="Line 9"/>
          <p:cNvSpPr>
            <a:spLocks noChangeShapeType="1"/>
          </p:cNvSpPr>
          <p:nvPr/>
        </p:nvSpPr>
        <p:spPr bwMode="auto">
          <a:xfrm>
            <a:off x="5983990" y="5648847"/>
            <a:ext cx="2278" cy="4554"/>
          </a:xfrm>
          <a:prstGeom prst="line">
            <a:avLst/>
          </a:prstGeom>
          <a:noFill/>
          <a:ln w="486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" name="Line 10"/>
          <p:cNvSpPr>
            <a:spLocks noChangeShapeType="1"/>
          </p:cNvSpPr>
          <p:nvPr/>
        </p:nvSpPr>
        <p:spPr bwMode="auto">
          <a:xfrm>
            <a:off x="6696618" y="2620748"/>
            <a:ext cx="75132" cy="2278"/>
          </a:xfrm>
          <a:prstGeom prst="line">
            <a:avLst/>
          </a:prstGeom>
          <a:noFill/>
          <a:ln w="4860" cap="flat">
            <a:solidFill>
              <a:srgbClr val="F08A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" name="Line 11"/>
          <p:cNvSpPr>
            <a:spLocks noChangeShapeType="1"/>
          </p:cNvSpPr>
          <p:nvPr/>
        </p:nvSpPr>
        <p:spPr bwMode="auto">
          <a:xfrm>
            <a:off x="6846884" y="2620748"/>
            <a:ext cx="75132" cy="2278"/>
          </a:xfrm>
          <a:prstGeom prst="line">
            <a:avLst/>
          </a:prstGeom>
          <a:noFill/>
          <a:ln w="4860" cap="flat">
            <a:solidFill>
              <a:srgbClr val="F08A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" name="Line 12"/>
          <p:cNvSpPr>
            <a:spLocks noChangeShapeType="1"/>
          </p:cNvSpPr>
          <p:nvPr/>
        </p:nvSpPr>
        <p:spPr bwMode="auto">
          <a:xfrm>
            <a:off x="6994873" y="2620748"/>
            <a:ext cx="75134" cy="2278"/>
          </a:xfrm>
          <a:prstGeom prst="line">
            <a:avLst/>
          </a:prstGeom>
          <a:noFill/>
          <a:ln w="4860" cap="flat">
            <a:solidFill>
              <a:srgbClr val="F08A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" name="Line 13"/>
          <p:cNvSpPr>
            <a:spLocks noChangeShapeType="1"/>
          </p:cNvSpPr>
          <p:nvPr/>
        </p:nvSpPr>
        <p:spPr bwMode="auto">
          <a:xfrm>
            <a:off x="7145140" y="2620748"/>
            <a:ext cx="75134" cy="2278"/>
          </a:xfrm>
          <a:prstGeom prst="line">
            <a:avLst/>
          </a:prstGeom>
          <a:noFill/>
          <a:ln w="4860" cap="flat">
            <a:solidFill>
              <a:srgbClr val="F08A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" name="Line 14"/>
          <p:cNvSpPr>
            <a:spLocks noChangeShapeType="1"/>
          </p:cNvSpPr>
          <p:nvPr/>
        </p:nvSpPr>
        <p:spPr bwMode="auto">
          <a:xfrm>
            <a:off x="7293130" y="2620748"/>
            <a:ext cx="75132" cy="2278"/>
          </a:xfrm>
          <a:prstGeom prst="line">
            <a:avLst/>
          </a:prstGeom>
          <a:noFill/>
          <a:ln w="4860" cap="flat">
            <a:solidFill>
              <a:srgbClr val="F08A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" name="Line 15"/>
          <p:cNvSpPr>
            <a:spLocks noChangeShapeType="1"/>
          </p:cNvSpPr>
          <p:nvPr/>
        </p:nvSpPr>
        <p:spPr bwMode="auto">
          <a:xfrm>
            <a:off x="7443397" y="2620748"/>
            <a:ext cx="75132" cy="2278"/>
          </a:xfrm>
          <a:prstGeom prst="line">
            <a:avLst/>
          </a:prstGeom>
          <a:noFill/>
          <a:ln w="4860" cap="flat">
            <a:solidFill>
              <a:srgbClr val="F08A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" name="Line 16"/>
          <p:cNvSpPr>
            <a:spLocks noChangeShapeType="1"/>
          </p:cNvSpPr>
          <p:nvPr/>
        </p:nvSpPr>
        <p:spPr bwMode="auto">
          <a:xfrm>
            <a:off x="7593664" y="2620748"/>
            <a:ext cx="75132" cy="2278"/>
          </a:xfrm>
          <a:prstGeom prst="line">
            <a:avLst/>
          </a:prstGeom>
          <a:noFill/>
          <a:ln w="4860" cap="flat">
            <a:solidFill>
              <a:srgbClr val="F08A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" name="Line 17"/>
          <p:cNvSpPr>
            <a:spLocks noChangeShapeType="1"/>
          </p:cNvSpPr>
          <p:nvPr/>
        </p:nvSpPr>
        <p:spPr bwMode="auto">
          <a:xfrm>
            <a:off x="7741652" y="2620748"/>
            <a:ext cx="75134" cy="2278"/>
          </a:xfrm>
          <a:prstGeom prst="line">
            <a:avLst/>
          </a:prstGeom>
          <a:noFill/>
          <a:ln w="4860" cap="flat">
            <a:solidFill>
              <a:srgbClr val="F08A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" name="Line 18"/>
          <p:cNvSpPr>
            <a:spLocks noChangeShapeType="1"/>
          </p:cNvSpPr>
          <p:nvPr/>
        </p:nvSpPr>
        <p:spPr bwMode="auto">
          <a:xfrm>
            <a:off x="7891919" y="2620748"/>
            <a:ext cx="75134" cy="2278"/>
          </a:xfrm>
          <a:prstGeom prst="line">
            <a:avLst/>
          </a:prstGeom>
          <a:noFill/>
          <a:ln w="4860" cap="flat">
            <a:solidFill>
              <a:srgbClr val="F08A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" name="Line 19"/>
          <p:cNvSpPr>
            <a:spLocks noChangeShapeType="1"/>
          </p:cNvSpPr>
          <p:nvPr/>
        </p:nvSpPr>
        <p:spPr bwMode="auto">
          <a:xfrm>
            <a:off x="8039910" y="2620748"/>
            <a:ext cx="75132" cy="2278"/>
          </a:xfrm>
          <a:prstGeom prst="line">
            <a:avLst/>
          </a:prstGeom>
          <a:noFill/>
          <a:ln w="4860" cap="flat">
            <a:solidFill>
              <a:srgbClr val="F08A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" name="Line 20"/>
          <p:cNvSpPr>
            <a:spLocks noChangeShapeType="1"/>
          </p:cNvSpPr>
          <p:nvPr/>
        </p:nvSpPr>
        <p:spPr bwMode="auto">
          <a:xfrm>
            <a:off x="6696618" y="4080156"/>
            <a:ext cx="75132" cy="2276"/>
          </a:xfrm>
          <a:prstGeom prst="line">
            <a:avLst/>
          </a:prstGeom>
          <a:noFill/>
          <a:ln w="4860" cap="flat">
            <a:solidFill>
              <a:srgbClr val="F6B98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" name="Line 21"/>
          <p:cNvSpPr>
            <a:spLocks noChangeShapeType="1"/>
          </p:cNvSpPr>
          <p:nvPr/>
        </p:nvSpPr>
        <p:spPr bwMode="auto">
          <a:xfrm>
            <a:off x="6846884" y="4080156"/>
            <a:ext cx="75132" cy="2276"/>
          </a:xfrm>
          <a:prstGeom prst="line">
            <a:avLst/>
          </a:prstGeom>
          <a:noFill/>
          <a:ln w="4860" cap="flat">
            <a:solidFill>
              <a:srgbClr val="F6B98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" name="Line 22"/>
          <p:cNvSpPr>
            <a:spLocks noChangeShapeType="1"/>
          </p:cNvSpPr>
          <p:nvPr/>
        </p:nvSpPr>
        <p:spPr bwMode="auto">
          <a:xfrm>
            <a:off x="6994873" y="4080156"/>
            <a:ext cx="75134" cy="2276"/>
          </a:xfrm>
          <a:prstGeom prst="line">
            <a:avLst/>
          </a:prstGeom>
          <a:noFill/>
          <a:ln w="4860" cap="flat">
            <a:solidFill>
              <a:srgbClr val="F6B98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" name="Line 23"/>
          <p:cNvSpPr>
            <a:spLocks noChangeShapeType="1"/>
          </p:cNvSpPr>
          <p:nvPr/>
        </p:nvSpPr>
        <p:spPr bwMode="auto">
          <a:xfrm>
            <a:off x="7145140" y="4080156"/>
            <a:ext cx="75134" cy="2276"/>
          </a:xfrm>
          <a:prstGeom prst="line">
            <a:avLst/>
          </a:prstGeom>
          <a:noFill/>
          <a:ln w="4860" cap="flat">
            <a:solidFill>
              <a:srgbClr val="F6B98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" name="Line 24"/>
          <p:cNvSpPr>
            <a:spLocks noChangeShapeType="1"/>
          </p:cNvSpPr>
          <p:nvPr/>
        </p:nvSpPr>
        <p:spPr bwMode="auto">
          <a:xfrm>
            <a:off x="7293130" y="4080156"/>
            <a:ext cx="75132" cy="2276"/>
          </a:xfrm>
          <a:prstGeom prst="line">
            <a:avLst/>
          </a:prstGeom>
          <a:noFill/>
          <a:ln w="486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" name="Line 25"/>
          <p:cNvSpPr>
            <a:spLocks noChangeShapeType="1"/>
          </p:cNvSpPr>
          <p:nvPr/>
        </p:nvSpPr>
        <p:spPr bwMode="auto">
          <a:xfrm>
            <a:off x="7443397" y="4080156"/>
            <a:ext cx="75132" cy="2276"/>
          </a:xfrm>
          <a:prstGeom prst="line">
            <a:avLst/>
          </a:prstGeom>
          <a:noFill/>
          <a:ln w="486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" name="Line 26"/>
          <p:cNvSpPr>
            <a:spLocks noChangeShapeType="1"/>
          </p:cNvSpPr>
          <p:nvPr/>
        </p:nvSpPr>
        <p:spPr bwMode="auto">
          <a:xfrm>
            <a:off x="7593664" y="4080156"/>
            <a:ext cx="75132" cy="2276"/>
          </a:xfrm>
          <a:prstGeom prst="line">
            <a:avLst/>
          </a:prstGeom>
          <a:noFill/>
          <a:ln w="486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" name="Line 27"/>
          <p:cNvSpPr>
            <a:spLocks noChangeShapeType="1"/>
          </p:cNvSpPr>
          <p:nvPr/>
        </p:nvSpPr>
        <p:spPr bwMode="auto">
          <a:xfrm>
            <a:off x="7741652" y="4080156"/>
            <a:ext cx="75134" cy="2276"/>
          </a:xfrm>
          <a:prstGeom prst="line">
            <a:avLst/>
          </a:prstGeom>
          <a:noFill/>
          <a:ln w="486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" name="Line 28"/>
          <p:cNvSpPr>
            <a:spLocks noChangeShapeType="1"/>
          </p:cNvSpPr>
          <p:nvPr/>
        </p:nvSpPr>
        <p:spPr bwMode="auto">
          <a:xfrm>
            <a:off x="7891919" y="4080156"/>
            <a:ext cx="75134" cy="2276"/>
          </a:xfrm>
          <a:prstGeom prst="line">
            <a:avLst/>
          </a:prstGeom>
          <a:noFill/>
          <a:ln w="486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" name="Line 29"/>
          <p:cNvSpPr>
            <a:spLocks noChangeShapeType="1"/>
          </p:cNvSpPr>
          <p:nvPr/>
        </p:nvSpPr>
        <p:spPr bwMode="auto">
          <a:xfrm>
            <a:off x="8039910" y="4080156"/>
            <a:ext cx="75132" cy="2276"/>
          </a:xfrm>
          <a:prstGeom prst="line">
            <a:avLst/>
          </a:prstGeom>
          <a:noFill/>
          <a:ln w="486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" name="Line 30"/>
          <p:cNvSpPr>
            <a:spLocks noChangeShapeType="1"/>
          </p:cNvSpPr>
          <p:nvPr/>
        </p:nvSpPr>
        <p:spPr bwMode="auto">
          <a:xfrm>
            <a:off x="3768697" y="2620748"/>
            <a:ext cx="75132" cy="2278"/>
          </a:xfrm>
          <a:prstGeom prst="line">
            <a:avLst/>
          </a:prstGeom>
          <a:noFill/>
          <a:ln w="486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" name="Line 31"/>
          <p:cNvSpPr>
            <a:spLocks noChangeShapeType="1"/>
          </p:cNvSpPr>
          <p:nvPr/>
        </p:nvSpPr>
        <p:spPr bwMode="auto">
          <a:xfrm>
            <a:off x="3916686" y="2620748"/>
            <a:ext cx="75134" cy="2278"/>
          </a:xfrm>
          <a:prstGeom prst="line">
            <a:avLst/>
          </a:prstGeom>
          <a:noFill/>
          <a:ln w="486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" name="Line 32"/>
          <p:cNvSpPr>
            <a:spLocks noChangeShapeType="1"/>
          </p:cNvSpPr>
          <p:nvPr/>
        </p:nvSpPr>
        <p:spPr bwMode="auto">
          <a:xfrm>
            <a:off x="4066952" y="2620748"/>
            <a:ext cx="75134" cy="2278"/>
          </a:xfrm>
          <a:prstGeom prst="line">
            <a:avLst/>
          </a:prstGeom>
          <a:noFill/>
          <a:ln w="486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" name="Line 33"/>
          <p:cNvSpPr>
            <a:spLocks noChangeShapeType="1"/>
          </p:cNvSpPr>
          <p:nvPr/>
        </p:nvSpPr>
        <p:spPr bwMode="auto">
          <a:xfrm>
            <a:off x="4214943" y="2620748"/>
            <a:ext cx="75132" cy="2278"/>
          </a:xfrm>
          <a:prstGeom prst="line">
            <a:avLst/>
          </a:prstGeom>
          <a:noFill/>
          <a:ln w="486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" name="Line 34"/>
          <p:cNvSpPr>
            <a:spLocks noChangeShapeType="1"/>
          </p:cNvSpPr>
          <p:nvPr/>
        </p:nvSpPr>
        <p:spPr bwMode="auto">
          <a:xfrm>
            <a:off x="4365210" y="2620748"/>
            <a:ext cx="75132" cy="2278"/>
          </a:xfrm>
          <a:prstGeom prst="line">
            <a:avLst/>
          </a:prstGeom>
          <a:noFill/>
          <a:ln w="486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" name="Line 35"/>
          <p:cNvSpPr>
            <a:spLocks noChangeShapeType="1"/>
          </p:cNvSpPr>
          <p:nvPr/>
        </p:nvSpPr>
        <p:spPr bwMode="auto">
          <a:xfrm>
            <a:off x="4513198" y="2620748"/>
            <a:ext cx="75134" cy="2278"/>
          </a:xfrm>
          <a:prstGeom prst="line">
            <a:avLst/>
          </a:prstGeom>
          <a:noFill/>
          <a:ln w="486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" name="Line 36"/>
          <p:cNvSpPr>
            <a:spLocks noChangeShapeType="1"/>
          </p:cNvSpPr>
          <p:nvPr/>
        </p:nvSpPr>
        <p:spPr bwMode="auto">
          <a:xfrm>
            <a:off x="4663465" y="2620748"/>
            <a:ext cx="75134" cy="2278"/>
          </a:xfrm>
          <a:prstGeom prst="line">
            <a:avLst/>
          </a:prstGeom>
          <a:noFill/>
          <a:ln w="486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" name="Line 37"/>
          <p:cNvSpPr>
            <a:spLocks noChangeShapeType="1"/>
          </p:cNvSpPr>
          <p:nvPr/>
        </p:nvSpPr>
        <p:spPr bwMode="auto">
          <a:xfrm>
            <a:off x="4813732" y="2620748"/>
            <a:ext cx="75134" cy="2278"/>
          </a:xfrm>
          <a:prstGeom prst="line">
            <a:avLst/>
          </a:prstGeom>
          <a:noFill/>
          <a:ln w="486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" name="Line 38"/>
          <p:cNvSpPr>
            <a:spLocks noChangeShapeType="1"/>
          </p:cNvSpPr>
          <p:nvPr/>
        </p:nvSpPr>
        <p:spPr bwMode="auto">
          <a:xfrm>
            <a:off x="4961722" y="2620748"/>
            <a:ext cx="75132" cy="2278"/>
          </a:xfrm>
          <a:prstGeom prst="line">
            <a:avLst/>
          </a:prstGeom>
          <a:noFill/>
          <a:ln w="486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" name="Line 39"/>
          <p:cNvSpPr>
            <a:spLocks noChangeShapeType="1"/>
          </p:cNvSpPr>
          <p:nvPr/>
        </p:nvSpPr>
        <p:spPr bwMode="auto">
          <a:xfrm>
            <a:off x="5111988" y="2620748"/>
            <a:ext cx="75132" cy="2278"/>
          </a:xfrm>
          <a:prstGeom prst="line">
            <a:avLst/>
          </a:prstGeom>
          <a:noFill/>
          <a:ln w="486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" name="Line 40"/>
          <p:cNvSpPr>
            <a:spLocks noChangeShapeType="1"/>
          </p:cNvSpPr>
          <p:nvPr/>
        </p:nvSpPr>
        <p:spPr bwMode="auto">
          <a:xfrm>
            <a:off x="3768697" y="4080156"/>
            <a:ext cx="75132" cy="2276"/>
          </a:xfrm>
          <a:prstGeom prst="line">
            <a:avLst/>
          </a:prstGeom>
          <a:noFill/>
          <a:ln w="486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" name="Line 41"/>
          <p:cNvSpPr>
            <a:spLocks noChangeShapeType="1"/>
          </p:cNvSpPr>
          <p:nvPr/>
        </p:nvSpPr>
        <p:spPr bwMode="auto">
          <a:xfrm>
            <a:off x="3916686" y="4080156"/>
            <a:ext cx="75134" cy="2276"/>
          </a:xfrm>
          <a:prstGeom prst="line">
            <a:avLst/>
          </a:prstGeom>
          <a:noFill/>
          <a:ln w="486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" name="Line 42"/>
          <p:cNvSpPr>
            <a:spLocks noChangeShapeType="1"/>
          </p:cNvSpPr>
          <p:nvPr/>
        </p:nvSpPr>
        <p:spPr bwMode="auto">
          <a:xfrm>
            <a:off x="4066952" y="4080156"/>
            <a:ext cx="75134" cy="2276"/>
          </a:xfrm>
          <a:prstGeom prst="line">
            <a:avLst/>
          </a:prstGeom>
          <a:noFill/>
          <a:ln w="486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" name="Line 43"/>
          <p:cNvSpPr>
            <a:spLocks noChangeShapeType="1"/>
          </p:cNvSpPr>
          <p:nvPr/>
        </p:nvSpPr>
        <p:spPr bwMode="auto">
          <a:xfrm>
            <a:off x="4214943" y="4080156"/>
            <a:ext cx="75132" cy="2276"/>
          </a:xfrm>
          <a:prstGeom prst="line">
            <a:avLst/>
          </a:prstGeom>
          <a:noFill/>
          <a:ln w="486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" name="Line 44"/>
          <p:cNvSpPr>
            <a:spLocks noChangeShapeType="1"/>
          </p:cNvSpPr>
          <p:nvPr/>
        </p:nvSpPr>
        <p:spPr bwMode="auto">
          <a:xfrm>
            <a:off x="4365210" y="4080156"/>
            <a:ext cx="75132" cy="2276"/>
          </a:xfrm>
          <a:prstGeom prst="line">
            <a:avLst/>
          </a:prstGeom>
          <a:noFill/>
          <a:ln w="486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" name="Line 45"/>
          <p:cNvSpPr>
            <a:spLocks noChangeShapeType="1"/>
          </p:cNvSpPr>
          <p:nvPr/>
        </p:nvSpPr>
        <p:spPr bwMode="auto">
          <a:xfrm>
            <a:off x="4513198" y="4080156"/>
            <a:ext cx="75134" cy="2276"/>
          </a:xfrm>
          <a:prstGeom prst="line">
            <a:avLst/>
          </a:prstGeom>
          <a:noFill/>
          <a:ln w="486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" name="Line 46"/>
          <p:cNvSpPr>
            <a:spLocks noChangeShapeType="1"/>
          </p:cNvSpPr>
          <p:nvPr/>
        </p:nvSpPr>
        <p:spPr bwMode="auto">
          <a:xfrm>
            <a:off x="4663465" y="4080156"/>
            <a:ext cx="75134" cy="2276"/>
          </a:xfrm>
          <a:prstGeom prst="line">
            <a:avLst/>
          </a:prstGeom>
          <a:noFill/>
          <a:ln w="486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" name="Line 47"/>
          <p:cNvSpPr>
            <a:spLocks noChangeShapeType="1"/>
          </p:cNvSpPr>
          <p:nvPr/>
        </p:nvSpPr>
        <p:spPr bwMode="auto">
          <a:xfrm>
            <a:off x="4813732" y="4080156"/>
            <a:ext cx="75134" cy="2276"/>
          </a:xfrm>
          <a:prstGeom prst="line">
            <a:avLst/>
          </a:prstGeom>
          <a:noFill/>
          <a:ln w="486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" name="Line 48"/>
          <p:cNvSpPr>
            <a:spLocks noChangeShapeType="1"/>
          </p:cNvSpPr>
          <p:nvPr/>
        </p:nvSpPr>
        <p:spPr bwMode="auto">
          <a:xfrm>
            <a:off x="4961722" y="4080156"/>
            <a:ext cx="75132" cy="2276"/>
          </a:xfrm>
          <a:prstGeom prst="line">
            <a:avLst/>
          </a:prstGeom>
          <a:noFill/>
          <a:ln w="486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9" name="Line 49"/>
          <p:cNvSpPr>
            <a:spLocks noChangeShapeType="1"/>
          </p:cNvSpPr>
          <p:nvPr/>
        </p:nvSpPr>
        <p:spPr bwMode="auto">
          <a:xfrm>
            <a:off x="5111988" y="4080156"/>
            <a:ext cx="75132" cy="2276"/>
          </a:xfrm>
          <a:prstGeom prst="line">
            <a:avLst/>
          </a:prstGeom>
          <a:noFill/>
          <a:ln w="486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9" name="Freeform 409"/>
          <p:cNvSpPr>
            <a:spLocks noChangeArrowheads="1"/>
          </p:cNvSpPr>
          <p:nvPr/>
        </p:nvSpPr>
        <p:spPr bwMode="auto">
          <a:xfrm>
            <a:off x="5259978" y="3586097"/>
            <a:ext cx="1539094" cy="1306864"/>
          </a:xfrm>
          <a:custGeom>
            <a:avLst/>
            <a:gdLst>
              <a:gd name="T0" fmla="*/ 0 w 2981"/>
              <a:gd name="T1" fmla="*/ 2051 h 2531"/>
              <a:gd name="T2" fmla="*/ 0 w 2981"/>
              <a:gd name="T3" fmla="*/ 2051 h 2531"/>
              <a:gd name="T4" fmla="*/ 1490 w 2981"/>
              <a:gd name="T5" fmla="*/ 2530 h 2531"/>
              <a:gd name="T6" fmla="*/ 2980 w 2981"/>
              <a:gd name="T7" fmla="*/ 2051 h 2531"/>
              <a:gd name="T8" fmla="*/ 1490 w 2981"/>
              <a:gd name="T9" fmla="*/ 0 h 2531"/>
              <a:gd name="T10" fmla="*/ 0 w 2981"/>
              <a:gd name="T11" fmla="*/ 2051 h 2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81" h="2531">
                <a:moveTo>
                  <a:pt x="0" y="2051"/>
                </a:moveTo>
                <a:lnTo>
                  <a:pt x="0" y="2051"/>
                </a:lnTo>
                <a:cubicBezTo>
                  <a:pt x="415" y="2349"/>
                  <a:pt x="930" y="2530"/>
                  <a:pt x="1490" y="2530"/>
                </a:cubicBezTo>
                <a:cubicBezTo>
                  <a:pt x="2041" y="2530"/>
                  <a:pt x="2556" y="2349"/>
                  <a:pt x="2980" y="2051"/>
                </a:cubicBezTo>
                <a:cubicBezTo>
                  <a:pt x="1490" y="0"/>
                  <a:pt x="1490" y="0"/>
                  <a:pt x="1490" y="0"/>
                </a:cubicBezTo>
                <a:lnTo>
                  <a:pt x="0" y="2051"/>
                </a:lnTo>
              </a:path>
            </a:pathLst>
          </a:custGeom>
          <a:solidFill>
            <a:srgbClr val="3898EC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0" name="Freeform 410"/>
          <p:cNvSpPr>
            <a:spLocks noChangeArrowheads="1"/>
          </p:cNvSpPr>
          <p:nvPr/>
        </p:nvSpPr>
        <p:spPr bwMode="auto">
          <a:xfrm>
            <a:off x="4724938" y="3185386"/>
            <a:ext cx="1306864" cy="1459408"/>
          </a:xfrm>
          <a:custGeom>
            <a:avLst/>
            <a:gdLst>
              <a:gd name="T0" fmla="*/ 118 w 2531"/>
              <a:gd name="T1" fmla="*/ 0 h 2828"/>
              <a:gd name="T2" fmla="*/ 118 w 2531"/>
              <a:gd name="T3" fmla="*/ 0 h 2828"/>
              <a:gd name="T4" fmla="*/ 0 w 2531"/>
              <a:gd name="T5" fmla="*/ 776 h 2828"/>
              <a:gd name="T6" fmla="*/ 1040 w 2531"/>
              <a:gd name="T7" fmla="*/ 2827 h 2828"/>
              <a:gd name="T8" fmla="*/ 2530 w 2531"/>
              <a:gd name="T9" fmla="*/ 776 h 2828"/>
              <a:gd name="T10" fmla="*/ 118 w 2531"/>
              <a:gd name="T11" fmla="*/ 0 h 2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31" h="2828">
                <a:moveTo>
                  <a:pt x="118" y="0"/>
                </a:moveTo>
                <a:lnTo>
                  <a:pt x="118" y="0"/>
                </a:lnTo>
                <a:cubicBezTo>
                  <a:pt x="46" y="244"/>
                  <a:pt x="0" y="505"/>
                  <a:pt x="0" y="776"/>
                </a:cubicBezTo>
                <a:cubicBezTo>
                  <a:pt x="0" y="1617"/>
                  <a:pt x="407" y="2366"/>
                  <a:pt x="1040" y="2827"/>
                </a:cubicBezTo>
                <a:cubicBezTo>
                  <a:pt x="2530" y="776"/>
                  <a:pt x="2530" y="776"/>
                  <a:pt x="2530" y="776"/>
                </a:cubicBezTo>
                <a:lnTo>
                  <a:pt x="118" y="0"/>
                </a:lnTo>
              </a:path>
            </a:pathLst>
          </a:custGeom>
          <a:solidFill>
            <a:srgbClr val="747980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1" name="Freeform 411"/>
          <p:cNvSpPr>
            <a:spLocks noChangeArrowheads="1"/>
          </p:cNvSpPr>
          <p:nvPr/>
        </p:nvSpPr>
        <p:spPr bwMode="auto">
          <a:xfrm>
            <a:off x="4784134" y="2281511"/>
            <a:ext cx="1245390" cy="1306864"/>
          </a:xfrm>
          <a:custGeom>
            <a:avLst/>
            <a:gdLst>
              <a:gd name="T0" fmla="*/ 0 w 2413"/>
              <a:gd name="T1" fmla="*/ 1753 h 2530"/>
              <a:gd name="T2" fmla="*/ 0 w 2413"/>
              <a:gd name="T3" fmla="*/ 1753 h 2530"/>
              <a:gd name="T4" fmla="*/ 2412 w 2413"/>
              <a:gd name="T5" fmla="*/ 2529 h 2530"/>
              <a:gd name="T6" fmla="*/ 2412 w 2413"/>
              <a:gd name="T7" fmla="*/ 0 h 2530"/>
              <a:gd name="T8" fmla="*/ 0 w 2413"/>
              <a:gd name="T9" fmla="*/ 1753 h 2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13" h="2530">
                <a:moveTo>
                  <a:pt x="0" y="1753"/>
                </a:moveTo>
                <a:lnTo>
                  <a:pt x="0" y="1753"/>
                </a:lnTo>
                <a:cubicBezTo>
                  <a:pt x="2412" y="2529"/>
                  <a:pt x="2412" y="2529"/>
                  <a:pt x="2412" y="2529"/>
                </a:cubicBezTo>
                <a:cubicBezTo>
                  <a:pt x="2412" y="0"/>
                  <a:pt x="2412" y="0"/>
                  <a:pt x="2412" y="0"/>
                </a:cubicBezTo>
                <a:cubicBezTo>
                  <a:pt x="1283" y="0"/>
                  <a:pt x="334" y="732"/>
                  <a:pt x="0" y="1753"/>
                </a:cubicBezTo>
              </a:path>
            </a:pathLst>
          </a:custGeom>
          <a:solidFill>
            <a:srgbClr val="E86222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2" name="Freeform 412"/>
          <p:cNvSpPr>
            <a:spLocks noChangeArrowheads="1"/>
          </p:cNvSpPr>
          <p:nvPr/>
        </p:nvSpPr>
        <p:spPr bwMode="auto">
          <a:xfrm>
            <a:off x="6029524" y="2281511"/>
            <a:ext cx="1240838" cy="1306864"/>
          </a:xfrm>
          <a:custGeom>
            <a:avLst/>
            <a:gdLst>
              <a:gd name="T0" fmla="*/ 2403 w 2404"/>
              <a:gd name="T1" fmla="*/ 1753 h 2530"/>
              <a:gd name="T2" fmla="*/ 2403 w 2404"/>
              <a:gd name="T3" fmla="*/ 1753 h 2530"/>
              <a:gd name="T4" fmla="*/ 0 w 2404"/>
              <a:gd name="T5" fmla="*/ 0 h 2530"/>
              <a:gd name="T6" fmla="*/ 0 w 2404"/>
              <a:gd name="T7" fmla="*/ 2529 h 2530"/>
              <a:gd name="T8" fmla="*/ 2403 w 2404"/>
              <a:gd name="T9" fmla="*/ 1753 h 2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4" h="2530">
                <a:moveTo>
                  <a:pt x="2403" y="1753"/>
                </a:moveTo>
                <a:lnTo>
                  <a:pt x="2403" y="1753"/>
                </a:lnTo>
                <a:cubicBezTo>
                  <a:pt x="2078" y="732"/>
                  <a:pt x="1120" y="0"/>
                  <a:pt x="0" y="0"/>
                </a:cubicBezTo>
                <a:cubicBezTo>
                  <a:pt x="0" y="2529"/>
                  <a:pt x="0" y="2529"/>
                  <a:pt x="0" y="2529"/>
                </a:cubicBezTo>
                <a:lnTo>
                  <a:pt x="2403" y="1753"/>
                </a:lnTo>
              </a:path>
            </a:pathLst>
          </a:custGeom>
          <a:solidFill>
            <a:srgbClr val="F08A4B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1" name="Freeform 413"/>
          <p:cNvSpPr>
            <a:spLocks noChangeArrowheads="1"/>
          </p:cNvSpPr>
          <p:nvPr/>
        </p:nvSpPr>
        <p:spPr bwMode="auto">
          <a:xfrm>
            <a:off x="6029524" y="3185386"/>
            <a:ext cx="1306864" cy="1459408"/>
          </a:xfrm>
          <a:custGeom>
            <a:avLst/>
            <a:gdLst>
              <a:gd name="T0" fmla="*/ 1490 w 2530"/>
              <a:gd name="T1" fmla="*/ 2827 h 2828"/>
              <a:gd name="T2" fmla="*/ 1490 w 2530"/>
              <a:gd name="T3" fmla="*/ 2827 h 2828"/>
              <a:gd name="T4" fmla="*/ 2529 w 2530"/>
              <a:gd name="T5" fmla="*/ 776 h 2828"/>
              <a:gd name="T6" fmla="*/ 2403 w 2530"/>
              <a:gd name="T7" fmla="*/ 0 h 2828"/>
              <a:gd name="T8" fmla="*/ 0 w 2530"/>
              <a:gd name="T9" fmla="*/ 776 h 2828"/>
              <a:gd name="T10" fmla="*/ 1490 w 2530"/>
              <a:gd name="T11" fmla="*/ 2827 h 2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30" h="2828">
                <a:moveTo>
                  <a:pt x="1490" y="2827"/>
                </a:moveTo>
                <a:lnTo>
                  <a:pt x="1490" y="2827"/>
                </a:lnTo>
                <a:cubicBezTo>
                  <a:pt x="2123" y="2366"/>
                  <a:pt x="2529" y="1617"/>
                  <a:pt x="2529" y="776"/>
                </a:cubicBezTo>
                <a:cubicBezTo>
                  <a:pt x="2529" y="505"/>
                  <a:pt x="2484" y="244"/>
                  <a:pt x="2403" y="0"/>
                </a:cubicBezTo>
                <a:cubicBezTo>
                  <a:pt x="0" y="776"/>
                  <a:pt x="0" y="776"/>
                  <a:pt x="0" y="776"/>
                </a:cubicBezTo>
                <a:lnTo>
                  <a:pt x="1490" y="2827"/>
                </a:lnTo>
              </a:path>
            </a:pathLst>
          </a:custGeom>
          <a:solidFill>
            <a:srgbClr val="3898EC"/>
          </a:solidFill>
          <a:ln w="4762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7" name="Line 419"/>
          <p:cNvSpPr>
            <a:spLocks noChangeShapeType="1"/>
          </p:cNvSpPr>
          <p:nvPr/>
        </p:nvSpPr>
        <p:spPr bwMode="auto">
          <a:xfrm flipV="1">
            <a:off x="8171962" y="3044227"/>
            <a:ext cx="2276" cy="79688"/>
          </a:xfrm>
          <a:prstGeom prst="line">
            <a:avLst/>
          </a:prstGeom>
          <a:noFill/>
          <a:ln w="4860" cap="flat">
            <a:solidFill>
              <a:srgbClr val="F08A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8" name="Line 420"/>
          <p:cNvSpPr>
            <a:spLocks noChangeShapeType="1"/>
          </p:cNvSpPr>
          <p:nvPr/>
        </p:nvSpPr>
        <p:spPr bwMode="auto">
          <a:xfrm flipV="1">
            <a:off x="8171962" y="2893960"/>
            <a:ext cx="2276" cy="79688"/>
          </a:xfrm>
          <a:prstGeom prst="line">
            <a:avLst/>
          </a:prstGeom>
          <a:noFill/>
          <a:ln w="4860" cap="flat">
            <a:solidFill>
              <a:srgbClr val="F08A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9" name="Line 421"/>
          <p:cNvSpPr>
            <a:spLocks noChangeShapeType="1"/>
          </p:cNvSpPr>
          <p:nvPr/>
        </p:nvSpPr>
        <p:spPr bwMode="auto">
          <a:xfrm flipV="1">
            <a:off x="8171962" y="2743694"/>
            <a:ext cx="2276" cy="79688"/>
          </a:xfrm>
          <a:prstGeom prst="line">
            <a:avLst/>
          </a:prstGeom>
          <a:noFill/>
          <a:ln w="4860" cap="flat">
            <a:solidFill>
              <a:srgbClr val="F08A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0" name="Line 422"/>
          <p:cNvSpPr>
            <a:spLocks noChangeShapeType="1"/>
          </p:cNvSpPr>
          <p:nvPr/>
        </p:nvSpPr>
        <p:spPr bwMode="auto">
          <a:xfrm flipV="1">
            <a:off x="8171962" y="2595704"/>
            <a:ext cx="2276" cy="79686"/>
          </a:xfrm>
          <a:prstGeom prst="line">
            <a:avLst/>
          </a:prstGeom>
          <a:noFill/>
          <a:ln w="4860" cap="flat">
            <a:solidFill>
              <a:srgbClr val="F08A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1" name="Line 423"/>
          <p:cNvSpPr>
            <a:spLocks noChangeShapeType="1"/>
          </p:cNvSpPr>
          <p:nvPr/>
        </p:nvSpPr>
        <p:spPr bwMode="auto">
          <a:xfrm flipV="1">
            <a:off x="8171962" y="2445438"/>
            <a:ext cx="2276" cy="79686"/>
          </a:xfrm>
          <a:prstGeom prst="line">
            <a:avLst/>
          </a:prstGeom>
          <a:noFill/>
          <a:ln w="4860" cap="flat">
            <a:solidFill>
              <a:srgbClr val="F08A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2" name="Line 424"/>
          <p:cNvSpPr>
            <a:spLocks noChangeShapeType="1"/>
          </p:cNvSpPr>
          <p:nvPr/>
        </p:nvSpPr>
        <p:spPr bwMode="auto">
          <a:xfrm flipV="1">
            <a:off x="8171962" y="2297448"/>
            <a:ext cx="2276" cy="79688"/>
          </a:xfrm>
          <a:prstGeom prst="line">
            <a:avLst/>
          </a:prstGeom>
          <a:noFill/>
          <a:ln w="4860" cap="flat">
            <a:solidFill>
              <a:srgbClr val="F08A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3" name="Line 425"/>
          <p:cNvSpPr>
            <a:spLocks noChangeShapeType="1"/>
          </p:cNvSpPr>
          <p:nvPr/>
        </p:nvSpPr>
        <p:spPr bwMode="auto">
          <a:xfrm flipV="1">
            <a:off x="8171962" y="2147181"/>
            <a:ext cx="2276" cy="79688"/>
          </a:xfrm>
          <a:prstGeom prst="line">
            <a:avLst/>
          </a:prstGeom>
          <a:noFill/>
          <a:ln w="4860" cap="flat">
            <a:solidFill>
              <a:srgbClr val="F08A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" name="Line 426"/>
          <p:cNvSpPr>
            <a:spLocks noChangeShapeType="1"/>
          </p:cNvSpPr>
          <p:nvPr/>
        </p:nvSpPr>
        <p:spPr bwMode="auto">
          <a:xfrm flipV="1">
            <a:off x="8171962" y="4499081"/>
            <a:ext cx="2276" cy="79686"/>
          </a:xfrm>
          <a:prstGeom prst="line">
            <a:avLst/>
          </a:prstGeom>
          <a:noFill/>
          <a:ln w="486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" name="Line 427"/>
          <p:cNvSpPr>
            <a:spLocks noChangeShapeType="1"/>
          </p:cNvSpPr>
          <p:nvPr/>
        </p:nvSpPr>
        <p:spPr bwMode="auto">
          <a:xfrm flipV="1">
            <a:off x="8171962" y="4348814"/>
            <a:ext cx="2276" cy="79686"/>
          </a:xfrm>
          <a:prstGeom prst="line">
            <a:avLst/>
          </a:prstGeom>
          <a:noFill/>
          <a:ln w="486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" name="Line 428"/>
          <p:cNvSpPr>
            <a:spLocks noChangeShapeType="1"/>
          </p:cNvSpPr>
          <p:nvPr/>
        </p:nvSpPr>
        <p:spPr bwMode="auto">
          <a:xfrm flipV="1">
            <a:off x="8171962" y="4198548"/>
            <a:ext cx="2276" cy="79686"/>
          </a:xfrm>
          <a:prstGeom prst="line">
            <a:avLst/>
          </a:prstGeom>
          <a:noFill/>
          <a:ln w="486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" name="Line 429"/>
          <p:cNvSpPr>
            <a:spLocks noChangeShapeType="1"/>
          </p:cNvSpPr>
          <p:nvPr/>
        </p:nvSpPr>
        <p:spPr bwMode="auto">
          <a:xfrm flipV="1">
            <a:off x="8171962" y="4050558"/>
            <a:ext cx="2276" cy="79688"/>
          </a:xfrm>
          <a:prstGeom prst="line">
            <a:avLst/>
          </a:prstGeom>
          <a:noFill/>
          <a:ln w="486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" name="Line 430"/>
          <p:cNvSpPr>
            <a:spLocks noChangeShapeType="1"/>
          </p:cNvSpPr>
          <p:nvPr/>
        </p:nvSpPr>
        <p:spPr bwMode="auto">
          <a:xfrm flipV="1">
            <a:off x="8171962" y="3900291"/>
            <a:ext cx="2276" cy="79688"/>
          </a:xfrm>
          <a:prstGeom prst="line">
            <a:avLst/>
          </a:prstGeom>
          <a:noFill/>
          <a:ln w="486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" name="Line 431"/>
          <p:cNvSpPr>
            <a:spLocks noChangeShapeType="1"/>
          </p:cNvSpPr>
          <p:nvPr/>
        </p:nvSpPr>
        <p:spPr bwMode="auto">
          <a:xfrm flipV="1">
            <a:off x="8171962" y="3752302"/>
            <a:ext cx="2276" cy="79686"/>
          </a:xfrm>
          <a:prstGeom prst="line">
            <a:avLst/>
          </a:prstGeom>
          <a:noFill/>
          <a:ln w="486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0" name="Line 432"/>
          <p:cNvSpPr>
            <a:spLocks noChangeShapeType="1"/>
          </p:cNvSpPr>
          <p:nvPr/>
        </p:nvSpPr>
        <p:spPr bwMode="auto">
          <a:xfrm flipV="1">
            <a:off x="8171962" y="3602035"/>
            <a:ext cx="2276" cy="79686"/>
          </a:xfrm>
          <a:prstGeom prst="line">
            <a:avLst/>
          </a:prstGeom>
          <a:noFill/>
          <a:ln w="486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" name="Line 433"/>
          <p:cNvSpPr>
            <a:spLocks noChangeShapeType="1"/>
          </p:cNvSpPr>
          <p:nvPr/>
        </p:nvSpPr>
        <p:spPr bwMode="auto">
          <a:xfrm>
            <a:off x="3675349" y="2126691"/>
            <a:ext cx="2278" cy="75132"/>
          </a:xfrm>
          <a:prstGeom prst="line">
            <a:avLst/>
          </a:prstGeom>
          <a:noFill/>
          <a:ln w="486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" name="Line 434"/>
          <p:cNvSpPr>
            <a:spLocks noChangeShapeType="1"/>
          </p:cNvSpPr>
          <p:nvPr/>
        </p:nvSpPr>
        <p:spPr bwMode="auto">
          <a:xfrm>
            <a:off x="3675349" y="2276958"/>
            <a:ext cx="2278" cy="75132"/>
          </a:xfrm>
          <a:prstGeom prst="line">
            <a:avLst/>
          </a:prstGeom>
          <a:noFill/>
          <a:ln w="486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" name="Line 435"/>
          <p:cNvSpPr>
            <a:spLocks noChangeShapeType="1"/>
          </p:cNvSpPr>
          <p:nvPr/>
        </p:nvSpPr>
        <p:spPr bwMode="auto">
          <a:xfrm>
            <a:off x="3675349" y="2424946"/>
            <a:ext cx="2278" cy="75134"/>
          </a:xfrm>
          <a:prstGeom prst="line">
            <a:avLst/>
          </a:prstGeom>
          <a:noFill/>
          <a:ln w="486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" name="Line 436"/>
          <p:cNvSpPr>
            <a:spLocks noChangeShapeType="1"/>
          </p:cNvSpPr>
          <p:nvPr/>
        </p:nvSpPr>
        <p:spPr bwMode="auto">
          <a:xfrm>
            <a:off x="3675349" y="2575213"/>
            <a:ext cx="2278" cy="75134"/>
          </a:xfrm>
          <a:prstGeom prst="line">
            <a:avLst/>
          </a:prstGeom>
          <a:noFill/>
          <a:ln w="486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" name="Line 437"/>
          <p:cNvSpPr>
            <a:spLocks noChangeShapeType="1"/>
          </p:cNvSpPr>
          <p:nvPr/>
        </p:nvSpPr>
        <p:spPr bwMode="auto">
          <a:xfrm>
            <a:off x="3675349" y="2723204"/>
            <a:ext cx="2278" cy="75132"/>
          </a:xfrm>
          <a:prstGeom prst="line">
            <a:avLst/>
          </a:prstGeom>
          <a:noFill/>
          <a:ln w="486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" name="Line 438"/>
          <p:cNvSpPr>
            <a:spLocks noChangeShapeType="1"/>
          </p:cNvSpPr>
          <p:nvPr/>
        </p:nvSpPr>
        <p:spPr bwMode="auto">
          <a:xfrm>
            <a:off x="3675349" y="2873470"/>
            <a:ext cx="2278" cy="75132"/>
          </a:xfrm>
          <a:prstGeom prst="line">
            <a:avLst/>
          </a:prstGeom>
          <a:noFill/>
          <a:ln w="486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" name="Line 439"/>
          <p:cNvSpPr>
            <a:spLocks noChangeShapeType="1"/>
          </p:cNvSpPr>
          <p:nvPr/>
        </p:nvSpPr>
        <p:spPr bwMode="auto">
          <a:xfrm>
            <a:off x="3675349" y="3023736"/>
            <a:ext cx="2278" cy="75132"/>
          </a:xfrm>
          <a:prstGeom prst="line">
            <a:avLst/>
          </a:prstGeom>
          <a:noFill/>
          <a:ln w="4860" cap="flat">
            <a:solidFill>
              <a:srgbClr val="E86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8" name="Line 440"/>
          <p:cNvSpPr>
            <a:spLocks noChangeShapeType="1"/>
          </p:cNvSpPr>
          <p:nvPr/>
        </p:nvSpPr>
        <p:spPr bwMode="auto">
          <a:xfrm>
            <a:off x="3675349" y="3586097"/>
            <a:ext cx="2278" cy="75134"/>
          </a:xfrm>
          <a:prstGeom prst="line">
            <a:avLst/>
          </a:prstGeom>
          <a:noFill/>
          <a:ln w="486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9" name="Line 441"/>
          <p:cNvSpPr>
            <a:spLocks noChangeShapeType="1"/>
          </p:cNvSpPr>
          <p:nvPr/>
        </p:nvSpPr>
        <p:spPr bwMode="auto">
          <a:xfrm>
            <a:off x="3675349" y="3736364"/>
            <a:ext cx="2278" cy="75134"/>
          </a:xfrm>
          <a:prstGeom prst="line">
            <a:avLst/>
          </a:prstGeom>
          <a:noFill/>
          <a:ln w="486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0" name="Line 442"/>
          <p:cNvSpPr>
            <a:spLocks noChangeShapeType="1"/>
          </p:cNvSpPr>
          <p:nvPr/>
        </p:nvSpPr>
        <p:spPr bwMode="auto">
          <a:xfrm>
            <a:off x="3675349" y="3884354"/>
            <a:ext cx="2278" cy="75132"/>
          </a:xfrm>
          <a:prstGeom prst="line">
            <a:avLst/>
          </a:prstGeom>
          <a:noFill/>
          <a:ln w="486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1" name="Line 443"/>
          <p:cNvSpPr>
            <a:spLocks noChangeShapeType="1"/>
          </p:cNvSpPr>
          <p:nvPr/>
        </p:nvSpPr>
        <p:spPr bwMode="auto">
          <a:xfrm>
            <a:off x="3675349" y="4034620"/>
            <a:ext cx="2278" cy="75132"/>
          </a:xfrm>
          <a:prstGeom prst="line">
            <a:avLst/>
          </a:prstGeom>
          <a:noFill/>
          <a:ln w="486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2" name="Line 444"/>
          <p:cNvSpPr>
            <a:spLocks noChangeShapeType="1"/>
          </p:cNvSpPr>
          <p:nvPr/>
        </p:nvSpPr>
        <p:spPr bwMode="auto">
          <a:xfrm>
            <a:off x="3675349" y="4184887"/>
            <a:ext cx="2278" cy="75132"/>
          </a:xfrm>
          <a:prstGeom prst="line">
            <a:avLst/>
          </a:prstGeom>
          <a:noFill/>
          <a:ln w="486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3" name="Line 445"/>
          <p:cNvSpPr>
            <a:spLocks noChangeShapeType="1"/>
          </p:cNvSpPr>
          <p:nvPr/>
        </p:nvSpPr>
        <p:spPr bwMode="auto">
          <a:xfrm>
            <a:off x="3675349" y="4332876"/>
            <a:ext cx="2278" cy="75134"/>
          </a:xfrm>
          <a:prstGeom prst="line">
            <a:avLst/>
          </a:prstGeom>
          <a:noFill/>
          <a:ln w="486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" name="Line 446"/>
          <p:cNvSpPr>
            <a:spLocks noChangeShapeType="1"/>
          </p:cNvSpPr>
          <p:nvPr/>
        </p:nvSpPr>
        <p:spPr bwMode="auto">
          <a:xfrm>
            <a:off x="3675349" y="4483143"/>
            <a:ext cx="2278" cy="75134"/>
          </a:xfrm>
          <a:prstGeom prst="line">
            <a:avLst/>
          </a:prstGeom>
          <a:noFill/>
          <a:ln w="4860" cap="flat">
            <a:solidFill>
              <a:srgbClr val="7479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" name="Line 447"/>
          <p:cNvSpPr>
            <a:spLocks noChangeShapeType="1"/>
          </p:cNvSpPr>
          <p:nvPr/>
        </p:nvSpPr>
        <p:spPr bwMode="auto">
          <a:xfrm>
            <a:off x="5446672" y="5607865"/>
            <a:ext cx="75134" cy="2278"/>
          </a:xfrm>
          <a:prstGeom prst="line">
            <a:avLst/>
          </a:prstGeom>
          <a:noFill/>
          <a:ln w="486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" name="Line 448"/>
          <p:cNvSpPr>
            <a:spLocks noChangeShapeType="1"/>
          </p:cNvSpPr>
          <p:nvPr/>
        </p:nvSpPr>
        <p:spPr bwMode="auto">
          <a:xfrm>
            <a:off x="5596939" y="5607865"/>
            <a:ext cx="75134" cy="2278"/>
          </a:xfrm>
          <a:prstGeom prst="line">
            <a:avLst/>
          </a:prstGeom>
          <a:noFill/>
          <a:ln w="486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" name="Line 449"/>
          <p:cNvSpPr>
            <a:spLocks noChangeShapeType="1"/>
          </p:cNvSpPr>
          <p:nvPr/>
        </p:nvSpPr>
        <p:spPr bwMode="auto">
          <a:xfrm>
            <a:off x="5744930" y="5607865"/>
            <a:ext cx="75132" cy="2278"/>
          </a:xfrm>
          <a:prstGeom prst="line">
            <a:avLst/>
          </a:prstGeom>
          <a:noFill/>
          <a:ln w="486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8" name="Line 450"/>
          <p:cNvSpPr>
            <a:spLocks noChangeShapeType="1"/>
          </p:cNvSpPr>
          <p:nvPr/>
        </p:nvSpPr>
        <p:spPr bwMode="auto">
          <a:xfrm>
            <a:off x="5895196" y="5607865"/>
            <a:ext cx="75132" cy="2278"/>
          </a:xfrm>
          <a:prstGeom prst="line">
            <a:avLst/>
          </a:prstGeom>
          <a:noFill/>
          <a:ln w="486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9" name="Line 451"/>
          <p:cNvSpPr>
            <a:spLocks noChangeShapeType="1"/>
          </p:cNvSpPr>
          <p:nvPr/>
        </p:nvSpPr>
        <p:spPr bwMode="auto">
          <a:xfrm>
            <a:off x="6045462" y="5607865"/>
            <a:ext cx="72856" cy="2278"/>
          </a:xfrm>
          <a:prstGeom prst="line">
            <a:avLst/>
          </a:prstGeom>
          <a:noFill/>
          <a:ln w="486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" name="Line 452"/>
          <p:cNvSpPr>
            <a:spLocks noChangeShapeType="1"/>
          </p:cNvSpPr>
          <p:nvPr/>
        </p:nvSpPr>
        <p:spPr bwMode="auto">
          <a:xfrm>
            <a:off x="6193452" y="5607865"/>
            <a:ext cx="75134" cy="2278"/>
          </a:xfrm>
          <a:prstGeom prst="line">
            <a:avLst/>
          </a:prstGeom>
          <a:noFill/>
          <a:ln w="486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1" name="Line 453"/>
          <p:cNvSpPr>
            <a:spLocks noChangeShapeType="1"/>
          </p:cNvSpPr>
          <p:nvPr/>
        </p:nvSpPr>
        <p:spPr bwMode="auto">
          <a:xfrm>
            <a:off x="6341442" y="5607865"/>
            <a:ext cx="75132" cy="2278"/>
          </a:xfrm>
          <a:prstGeom prst="line">
            <a:avLst/>
          </a:prstGeom>
          <a:noFill/>
          <a:ln w="486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2" name="Line 454"/>
          <p:cNvSpPr>
            <a:spLocks noChangeShapeType="1"/>
          </p:cNvSpPr>
          <p:nvPr/>
        </p:nvSpPr>
        <p:spPr bwMode="auto">
          <a:xfrm>
            <a:off x="6491708" y="5607865"/>
            <a:ext cx="22768" cy="2278"/>
          </a:xfrm>
          <a:prstGeom prst="line">
            <a:avLst/>
          </a:prstGeom>
          <a:noFill/>
          <a:ln w="4860" cap="flat">
            <a:solidFill>
              <a:srgbClr val="3898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3" name="CuadroTexto 642"/>
          <p:cNvSpPr txBox="1"/>
          <p:nvPr/>
        </p:nvSpPr>
        <p:spPr>
          <a:xfrm>
            <a:off x="3634125" y="504549"/>
            <a:ext cx="4920578" cy="6617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Funnel Display" charset="0"/>
                <a:ea typeface="Lato Heavy" charset="0"/>
                <a:cs typeface="Funnel Display" charset="0"/>
              </a:rPr>
              <a:t>Project Management</a:t>
            </a:r>
          </a:p>
        </p:txBody>
      </p:sp>
      <p:sp>
        <p:nvSpPr>
          <p:cNvPr id="644" name="CuadroTexto 643"/>
          <p:cNvSpPr txBox="1"/>
          <p:nvPr/>
        </p:nvSpPr>
        <p:spPr>
          <a:xfrm>
            <a:off x="1225699" y="1262262"/>
            <a:ext cx="97374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charset="0"/>
                <a:ea typeface="Lato Light" charset="0"/>
                <a:cs typeface="Poppins" charset="0"/>
              </a:rPr>
              <a:t>Outline your Pyramid project — phases, milestones, and delivery. Replace this text with your own summary.</a:t>
            </a:r>
          </a:p>
        </p:txBody>
      </p:sp>
      <p:sp>
        <p:nvSpPr>
          <p:cNvPr id="645" name="CuadroTexto 644"/>
          <p:cNvSpPr txBox="1"/>
          <p:nvPr/>
        </p:nvSpPr>
        <p:spPr>
          <a:xfrm>
            <a:off x="6361983" y="2581276"/>
            <a:ext cx="36003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Poppins" charset="0"/>
                <a:ea typeface="Lato Heavy" charset="0"/>
                <a:cs typeface="Poppins" charset="0"/>
              </a:rPr>
              <a:t>1</a:t>
            </a:r>
          </a:p>
        </p:txBody>
      </p:sp>
      <p:sp>
        <p:nvSpPr>
          <p:cNvPr id="646" name="CuadroTexto 645"/>
          <p:cNvSpPr txBox="1"/>
          <p:nvPr/>
        </p:nvSpPr>
        <p:spPr>
          <a:xfrm>
            <a:off x="6641668" y="3492062"/>
            <a:ext cx="36003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Poppins" charset="0"/>
                <a:ea typeface="Lato Heavy" charset="0"/>
                <a:cs typeface="Poppins" charset="0"/>
              </a:rPr>
              <a:t>2</a:t>
            </a:r>
          </a:p>
        </p:txBody>
      </p:sp>
      <p:sp>
        <p:nvSpPr>
          <p:cNvPr id="647" name="CuadroTexto 646"/>
          <p:cNvSpPr txBox="1"/>
          <p:nvPr/>
        </p:nvSpPr>
        <p:spPr>
          <a:xfrm>
            <a:off x="5855581" y="4039816"/>
            <a:ext cx="36003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Poppins" charset="0"/>
                <a:ea typeface="Lato Heavy" charset="0"/>
                <a:cs typeface="Poppins" charset="0"/>
              </a:rPr>
              <a:t>3</a:t>
            </a:r>
          </a:p>
        </p:txBody>
      </p:sp>
      <p:sp>
        <p:nvSpPr>
          <p:cNvPr id="648" name="CuadroTexto 647"/>
          <p:cNvSpPr txBox="1"/>
          <p:nvPr/>
        </p:nvSpPr>
        <p:spPr>
          <a:xfrm>
            <a:off x="5042774" y="3479362"/>
            <a:ext cx="36003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Poppins" charset="0"/>
                <a:ea typeface="Lato Heavy" charset="0"/>
                <a:cs typeface="Poppins" charset="0"/>
              </a:rPr>
              <a:t>4</a:t>
            </a:r>
          </a:p>
        </p:txBody>
      </p:sp>
      <p:sp>
        <p:nvSpPr>
          <p:cNvPr id="649" name="CuadroTexto 648"/>
          <p:cNvSpPr txBox="1"/>
          <p:nvPr/>
        </p:nvSpPr>
        <p:spPr>
          <a:xfrm>
            <a:off x="5347506" y="2628480"/>
            <a:ext cx="36003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Poppins" charset="0"/>
                <a:ea typeface="Lato Heavy" charset="0"/>
                <a:cs typeface="Poppins" charset="0"/>
              </a:rPr>
              <a:t>5</a:t>
            </a:r>
          </a:p>
        </p:txBody>
      </p:sp>
      <p:grpSp>
        <p:nvGrpSpPr>
          <p:cNvPr id="653" name="Agrupar 652"/>
          <p:cNvGrpSpPr/>
          <p:nvPr/>
        </p:nvGrpSpPr>
        <p:grpSpPr>
          <a:xfrm>
            <a:off x="8377071" y="2237297"/>
            <a:ext cx="1817348" cy="782366"/>
            <a:chOff x="5254042" y="2000426"/>
            <a:chExt cx="1817348" cy="782366"/>
          </a:xfrm>
        </p:grpSpPr>
        <p:sp>
          <p:nvSpPr>
            <p:cNvPr id="654" name="CuadroTexto 653"/>
            <p:cNvSpPr txBox="1"/>
            <p:nvPr/>
          </p:nvSpPr>
          <p:spPr>
            <a:xfrm>
              <a:off x="5264516" y="2000426"/>
              <a:ext cx="1191338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655" name="Rectángulo 654"/>
            <p:cNvSpPr/>
            <p:nvPr/>
          </p:nvSpPr>
          <p:spPr>
            <a:xfrm>
              <a:off x="5254042" y="2305739"/>
              <a:ext cx="1817348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endParaRPr lang="en-US" sz="1400" dirty="0">
                <a:latin typeface="Lato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656" name="Agrupar 655"/>
          <p:cNvGrpSpPr/>
          <p:nvPr/>
        </p:nvGrpSpPr>
        <p:grpSpPr>
          <a:xfrm>
            <a:off x="8377071" y="3708746"/>
            <a:ext cx="1817348" cy="782366"/>
            <a:chOff x="5254042" y="2000426"/>
            <a:chExt cx="1817348" cy="782366"/>
          </a:xfrm>
        </p:grpSpPr>
        <p:sp>
          <p:nvSpPr>
            <p:cNvPr id="657" name="CuadroTexto 656"/>
            <p:cNvSpPr txBox="1"/>
            <p:nvPr/>
          </p:nvSpPr>
          <p:spPr>
            <a:xfrm>
              <a:off x="5264516" y="2000426"/>
              <a:ext cx="1191338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658" name="Rectángulo 657"/>
            <p:cNvSpPr/>
            <p:nvPr/>
          </p:nvSpPr>
          <p:spPr>
            <a:xfrm>
              <a:off x="5254042" y="2305739"/>
              <a:ext cx="1817348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endParaRPr lang="en-US" sz="1400" dirty="0">
                <a:latin typeface="Lato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659" name="Agrupar 658"/>
          <p:cNvGrpSpPr/>
          <p:nvPr/>
        </p:nvGrpSpPr>
        <p:grpSpPr>
          <a:xfrm>
            <a:off x="1684140" y="2198601"/>
            <a:ext cx="1820772" cy="782366"/>
            <a:chOff x="5242010" y="2000426"/>
            <a:chExt cx="1820772" cy="782366"/>
          </a:xfrm>
        </p:grpSpPr>
        <p:sp>
          <p:nvSpPr>
            <p:cNvPr id="660" name="CuadroTexto 659"/>
            <p:cNvSpPr txBox="1"/>
            <p:nvPr/>
          </p:nvSpPr>
          <p:spPr>
            <a:xfrm>
              <a:off x="5871444" y="2000426"/>
              <a:ext cx="1191338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661" name="Rectángulo 660"/>
            <p:cNvSpPr/>
            <p:nvPr/>
          </p:nvSpPr>
          <p:spPr>
            <a:xfrm>
              <a:off x="5242010" y="2305739"/>
              <a:ext cx="1817348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400" dirty="0"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pPr algn="r"/>
              <a:endParaRPr lang="en-US" sz="1400" dirty="0">
                <a:latin typeface="Lato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662" name="Agrupar 661"/>
          <p:cNvGrpSpPr/>
          <p:nvPr/>
        </p:nvGrpSpPr>
        <p:grpSpPr>
          <a:xfrm>
            <a:off x="1684630" y="3691747"/>
            <a:ext cx="1820772" cy="782366"/>
            <a:chOff x="5242010" y="2000426"/>
            <a:chExt cx="1820772" cy="782366"/>
          </a:xfrm>
        </p:grpSpPr>
        <p:sp>
          <p:nvSpPr>
            <p:cNvPr id="663" name="CuadroTexto 662"/>
            <p:cNvSpPr txBox="1"/>
            <p:nvPr/>
          </p:nvSpPr>
          <p:spPr>
            <a:xfrm>
              <a:off x="5871444" y="2000426"/>
              <a:ext cx="1191338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latin typeface="Lato" charset="0"/>
                  <a:ea typeface="Lato" charset="0"/>
                  <a:cs typeface="Lato" charset="0"/>
                </a:rPr>
                <a:t>Phase</a:t>
              </a:r>
            </a:p>
          </p:txBody>
        </p:sp>
        <p:sp>
          <p:nvSpPr>
            <p:cNvPr id="664" name="Rectángulo 663"/>
            <p:cNvSpPr/>
            <p:nvPr/>
          </p:nvSpPr>
          <p:spPr>
            <a:xfrm>
              <a:off x="5242010" y="2305739"/>
              <a:ext cx="1817348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400" dirty="0">
                  <a:latin typeface="Lato" charset="0"/>
                  <a:ea typeface="Lato" charset="0"/>
                  <a:cs typeface="Lato" charset="0"/>
                </a:rPr>
                <a:t>Brief description of this phase.</a:t>
              </a:r>
            </a:p>
            <a:p>
              <a:pPr algn="r"/>
              <a:endParaRPr lang="en-US" sz="1400" dirty="0">
                <a:latin typeface="Lato" charset="0"/>
                <a:ea typeface="Lato" charset="0"/>
                <a:cs typeface="Lato" charset="0"/>
              </a:endParaRPr>
            </a:p>
          </p:txBody>
        </p:sp>
      </p:grpSp>
      <p:sp>
        <p:nvSpPr>
          <p:cNvPr id="666" name="CuadroTexto 665"/>
          <p:cNvSpPr txBox="1"/>
          <p:nvPr/>
        </p:nvSpPr>
        <p:spPr>
          <a:xfrm>
            <a:off x="5388320" y="5795144"/>
            <a:ext cx="1191338" cy="32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Poppins" charset="0"/>
                <a:ea typeface="Lato" charset="0"/>
                <a:cs typeface="Poppins" charset="0"/>
              </a:rPr>
              <a:t>Phase</a:t>
            </a:r>
          </a:p>
        </p:txBody>
      </p:sp>
      <p:sp>
        <p:nvSpPr>
          <p:cNvPr id="667" name="Rectángulo 666"/>
          <p:cNvSpPr/>
          <p:nvPr/>
        </p:nvSpPr>
        <p:spPr>
          <a:xfrm>
            <a:off x="5077245" y="6105878"/>
            <a:ext cx="18173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Poppins" charset="0"/>
                <a:ea typeface="Lato" charset="0"/>
                <a:cs typeface="Poppins" charset="0"/>
              </a:rPr>
              <a:t>Brief description of this phase.</a:t>
            </a:r>
          </a:p>
          <a:p>
            <a:pPr algn="ctr"/>
            <a:endParaRPr lang="en-US" sz="1400" dirty="0">
              <a:latin typeface="Poppins" charset="0"/>
              <a:ea typeface="Lato" charset="0"/>
              <a:cs typeface="Poppins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8162</TotalTime>
  <Words>1070</Words>
  <Application>Microsoft Macintosh PowerPoint</Application>
  <PresentationFormat>Widescreen</PresentationFormat>
  <Paragraphs>253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Aptos</vt:lpstr>
      <vt:lpstr>Arial</vt:lpstr>
      <vt:lpstr>Funnel Display</vt:lpstr>
      <vt:lpstr>Funnel Display SemiBold</vt:lpstr>
      <vt:lpstr>Lato</vt:lpstr>
      <vt:lpstr>Poppins</vt:lpstr>
      <vt:lpstr>Poppins Medium</vt:lpstr>
      <vt:lpstr>Office Theme</vt:lpstr>
      <vt:lpstr>Project  Management</vt:lpstr>
      <vt:lpstr>Layouts</vt:lpstr>
      <vt:lpstr>Light  Infographics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Dark  Infographics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&amp; 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Yahia Aboushadi</dc:creator>
  <cp:lastModifiedBy>Yahia Aboushadi</cp:lastModifiedBy>
  <cp:revision>25</cp:revision>
  <dcterms:created xsi:type="dcterms:W3CDTF">2026-06-11T19:24:37Z</dcterms:created>
  <dcterms:modified xsi:type="dcterms:W3CDTF">2026-06-23T23:28:30Z</dcterms:modified>
</cp:coreProperties>
</file>