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7"/>
    <p:restoredTop sz="96135"/>
  </p:normalViewPr>
  <p:slideViewPr>
    <p:cSldViewPr snapToGrid="0">
      <p:cViewPr varScale="1">
        <p:scale>
          <a:sx n="135" d="100"/>
          <a:sy n="135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  <c:pt idx="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6-9D47-A036-4750B603E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4714192"/>
        <c:axId val="1375119840"/>
      </c:barChart>
      <c:catAx>
        <c:axId val="14947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 i="0">
          <a:solidFill>
            <a:srgbClr val="181919"/>
          </a:solidFill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14-A943-BABA-68BE43DDDE6C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14-A943-BABA-68BE43DDD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31414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4-A943-BABA-68BE43DDDE6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F-9348-B6A7-D966D2E04436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FF-9348-B6A7-D966D2E044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31414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F-9348-B6A7-D966D2E0443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2-424D-AC49-9B0C567ABFB4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2-424D-AC49-9B0C567AB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31414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72-424D-AC49-9B0C567ABFB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0E0E1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2-424D-AC49-9B0C567ABFB4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2-424D-AC49-9B0C567AB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31414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72-424D-AC49-9B0C567ABFB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9DDE0"/>
            </a:solidFill>
            <a:ln w="635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86222"/>
              </a:solidFill>
              <a:ln w="635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12-2E4A-B0D9-A745918F7255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 w="635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12-2E4A-B0D9-A745918F725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43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12-2E4A-B0D9-A745918F7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635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9DDE0"/>
            </a:solidFill>
            <a:ln w="635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3898EC"/>
              </a:solidFill>
              <a:ln w="635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12-2E4A-B0D9-A745918F7255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 w="635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12-2E4A-B0D9-A745918F725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43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12-2E4A-B0D9-A745918F7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635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9DDE0"/>
            </a:solidFill>
            <a:ln w="635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747980"/>
              </a:solidFill>
              <a:ln w="635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12-2E4A-B0D9-A745918F7255}"/>
              </c:ext>
            </c:extLst>
          </c:dPt>
          <c:dPt>
            <c:idx val="1"/>
            <c:bubble3D val="0"/>
            <c:spPr>
              <a:solidFill>
                <a:srgbClr val="FFFFFF">
                  <a:lumMod val="95000"/>
                </a:srgbClr>
              </a:solidFill>
              <a:ln w="635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12-2E4A-B0D9-A745918F725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43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12-2E4A-B0D9-A745918F7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635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E0E1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B-3345-925F-20AC0BB7D7A0}"/>
              </c:ext>
            </c:extLst>
          </c:dPt>
          <c:dPt>
            <c:idx val="1"/>
            <c:bubble3D val="0"/>
            <c:spPr>
              <a:noFill/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2B-3345-925F-20AC0BB7D7A0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B-3345-925F-20AC0BB7D7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47980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B2B-3345-925F-20AC0BB7D7A0}"/>
              </c:ext>
            </c:extLst>
          </c:dPt>
          <c:dPt>
            <c:idx val="1"/>
            <c:bubble3D val="0"/>
            <c:spPr>
              <a:noFill/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B2B-3345-925F-20AC0BB7D7A0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2B-3345-925F-20AC0BB7D7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898EC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2B-3345-925F-20AC0BB7D7A0}"/>
              </c:ext>
            </c:extLst>
          </c:dPt>
          <c:dPt>
            <c:idx val="1"/>
            <c:bubble3D val="0"/>
            <c:spPr>
              <a:noFill/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2B-3345-925F-20AC0BB7D7A0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2B-3345-925F-20AC0BB7D7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8622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B2B-3345-925F-20AC0BB7D7A0}"/>
              </c:ext>
            </c:extLst>
          </c:dPt>
          <c:dPt>
            <c:idx val="1"/>
            <c:bubble3D val="0"/>
            <c:spPr>
              <a:noFill/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B2B-3345-925F-20AC0BB7D7A0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B2B-3345-925F-20AC0BB7D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FFFFFF"/>
          </a:solidFill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A9-6B43-81AE-C6835777E2A6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A9-6B43-81AE-C6835777E2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1919">
                        <a:lumMod val="75000"/>
                        <a:lumOff val="25000"/>
                      </a:srgbClr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A9-6B43-81AE-C6835777E2A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A9-6B43-81AE-C6835777E2A6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A9-6B43-81AE-C6835777E2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1919">
                        <a:lumMod val="75000"/>
                        <a:lumOff val="25000"/>
                      </a:srgbClr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A9-6B43-81AE-C6835777E2A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0E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F5-3241-9BE2-F924F1DF46E8}"/>
              </c:ext>
            </c:extLst>
          </c:dPt>
          <c:dPt>
            <c:idx val="1"/>
            <c:invertIfNegative val="0"/>
            <c:bubble3D val="0"/>
            <c:spPr>
              <a:solidFill>
                <a:srgbClr val="7479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F5-3241-9BE2-F924F1DF46E8}"/>
              </c:ext>
            </c:extLst>
          </c:dPt>
          <c:dPt>
            <c:idx val="2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F5-3241-9BE2-F924F1DF46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5-3241-9BE2-F924F1DF46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FFFF">
                    <a:lumMod val="85000"/>
                  </a:srgbClr>
                </a:fgClr>
                <a:bgClr>
                  <a:srgbClr val="F6F7FC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7F5-3241-9BE2-F924F1DF46E8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FFFFFF">
                    <a:lumMod val="85000"/>
                  </a:srgbClr>
                </a:fgClr>
                <a:bgClr>
                  <a:srgbClr val="F6F7FC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F5-3241-9BE2-F924F1DF46E8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FFFFFF">
                    <a:lumMod val="85000"/>
                  </a:srgbClr>
                </a:fgClr>
                <a:bgClr>
                  <a:srgbClr val="F6F7FC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F5-3241-9BE2-F924F1DF46E8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FFFFFF">
                    <a:lumMod val="85000"/>
                  </a:srgbClr>
                </a:fgClr>
                <a:bgClr>
                  <a:srgbClr val="F6F7FC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F5-3241-9BE2-F924F1DF46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5-3241-9BE2-F924F1DF4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31518672"/>
        <c:axId val="1631309376"/>
      </c:barChart>
      <c:catAx>
        <c:axId val="163151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1309376"/>
        <c:crosses val="autoZero"/>
        <c:auto val="1"/>
        <c:lblAlgn val="ctr"/>
        <c:lblOffset val="100"/>
        <c:noMultiLvlLbl val="0"/>
      </c:catAx>
      <c:valAx>
        <c:axId val="1631309376"/>
        <c:scaling>
          <c:orientation val="minMax"/>
        </c:scaling>
        <c:delete val="0"/>
        <c:axPos val="b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63151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A9-6B43-81AE-C6835777E2A6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A9-6B43-81AE-C6835777E2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1919">
                        <a:lumMod val="75000"/>
                        <a:lumOff val="25000"/>
                      </a:srgbClr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A9-6B43-81AE-C6835777E2A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55-1D41-BE9D-BA26787B8C44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55-1D41-BE9D-BA26787B8C44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55-1D41-BE9D-BA26787B8C4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F8-F940-9666-2AD3B20D84D6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F8-F940-9666-2AD3B20D84D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F8-F940-9666-2AD3B20D84D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2-9245-95DE-18B213E2DA7E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2-9245-95DE-18B213E2DA7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32-9245-95DE-18B213E2DA7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22788549881846E-2"/>
          <c:y val="4.3046456938545342E-2"/>
          <c:w val="0.95793592574551434"/>
          <c:h val="0.879241355313992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FFFFFF">
                  <a:lumMod val="85000"/>
                </a:srgbClr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7</c:v>
                </c:pt>
                <c:pt idx="10">
                  <c:v>9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A-ED46-9B97-96D76059BB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majorGridlines>
          <c:spPr>
            <a:ln w="4762" cap="flat" cmpd="sng" algn="ctr">
              <a:solidFill>
                <a:srgbClr val="181919">
                  <a:lumMod val="20000"/>
                  <a:lumOff val="8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E8622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36</c:v>
                </c:pt>
                <c:pt idx="3">
                  <c:v>29</c:v>
                </c:pt>
                <c:pt idx="4">
                  <c:v>36</c:v>
                </c:pt>
                <c:pt idx="5">
                  <c:v>28</c:v>
                </c:pt>
                <c:pt idx="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F6-1E4F-BFB4-57C8ACFF1F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3524264"/>
        <c:axId val="653520000"/>
      </c:lineChart>
      <c:catAx>
        <c:axId val="653524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E8622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E86222"/>
              </a:solidFill>
              <a:ln w="4762">
                <a:solidFill>
                  <a:srgbClr val="E8622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0217275101301011E-2"/>
                  <c:y val="-3.8681707754060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17-6342-9AD2-14571B845922}"/>
                </c:ext>
              </c:extLst>
            </c:dLbl>
            <c:spPr>
              <a:solidFill>
                <a:srgbClr val="3898E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22</c:v>
                </c:pt>
                <c:pt idx="2">
                  <c:v>54</c:v>
                </c:pt>
                <c:pt idx="3">
                  <c:v>63</c:v>
                </c:pt>
                <c:pt idx="4">
                  <c:v>45</c:v>
                </c:pt>
                <c:pt idx="5">
                  <c:v>25</c:v>
                </c:pt>
                <c:pt idx="6">
                  <c:v>17</c:v>
                </c:pt>
                <c:pt idx="7">
                  <c:v>6</c:v>
                </c:pt>
                <c:pt idx="8">
                  <c:v>2</c:v>
                </c:pt>
                <c:pt idx="9">
                  <c:v>33</c:v>
                </c:pt>
                <c:pt idx="10">
                  <c:v>21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17-6342-9AD2-14571B8459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3524264"/>
        <c:axId val="653520000"/>
      </c:lineChart>
      <c:catAx>
        <c:axId val="653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2995628877597E-2"/>
          <c:y val="0.169048467786654"/>
          <c:w val="0.92562513848602002"/>
          <c:h val="0.73112504493964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4.4000000000000004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B-8746-AB58-BBD1EEDF4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4.4000000000000004</c:v>
                </c:pt>
                <c:pt idx="2">
                  <c:v>1.8</c:v>
                </c:pt>
                <c:pt idx="3">
                  <c:v>4.3</c:v>
                </c:pt>
                <c:pt idx="4">
                  <c:v>2.5</c:v>
                </c:pt>
                <c:pt idx="5">
                  <c:v>2.6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B-8746-AB58-BBD1EEDF4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74798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0B-8746-AB58-BBD1EEDF4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axId val="2129750800"/>
        <c:axId val="2129754496"/>
      </c:barChart>
      <c:catAx>
        <c:axId val="2129750800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rgbClr val="181919">
                  <a:lumMod val="20000"/>
                  <a:lumOff val="80000"/>
                </a:srgb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 Light" pitchFamily="2" charset="77"/>
              </a:defRPr>
            </a:pPr>
            <a:endParaRPr lang="en-MX"/>
          </a:p>
        </c:txPr>
        <c:crossAx val="2129754496"/>
        <c:crosses val="autoZero"/>
        <c:auto val="1"/>
        <c:lblAlgn val="ctr"/>
        <c:lblOffset val="100"/>
        <c:noMultiLvlLbl val="0"/>
      </c:catAx>
      <c:valAx>
        <c:axId val="212975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 Light" pitchFamily="2" charset="77"/>
              </a:defRPr>
            </a:pPr>
            <a:endParaRPr lang="en-MX"/>
          </a:p>
        </c:txPr>
        <c:crossAx val="212975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0" i="0">
          <a:latin typeface="Poppins" panose="020B0502020202020204" pitchFamily="34" charset="0"/>
          <a:cs typeface="Poppins Light" pitchFamily="2" charset="77"/>
        </a:defRPr>
      </a:pPr>
      <a:endParaRPr lang="en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 cap="rnd">
              <a:solidFill>
                <a:srgbClr val="0E0E12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E0E12"/>
              </a:solidFill>
              <a:ln w="4762">
                <a:solidFill>
                  <a:srgbClr val="0E0E1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Poppins" panose="020B0502020202020204" pitchFamily="34" charset="0"/>
                      <a:ea typeface="Poppins"/>
                      <a:cs typeface="Poppins"/>
                    </a:defRPr>
                  </a:pPr>
                  <a:endParaRPr lang="en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7F-1847-8DE1-CA10C59387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Poppins" panose="020B0502020202020204" pitchFamily="34" charset="0"/>
                      <a:ea typeface="Poppins"/>
                      <a:cs typeface="Poppins"/>
                    </a:defRPr>
                  </a:pPr>
                  <a:endParaRPr lang="en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7F-1847-8DE1-CA10C593875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Poppins" panose="020B0502020202020204" pitchFamily="34" charset="0"/>
                      <a:ea typeface="Poppins"/>
                      <a:cs typeface="Poppins"/>
                    </a:defRPr>
                  </a:pPr>
                  <a:endParaRPr lang="en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F7F-1847-8DE1-CA10C593875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Poppins" panose="020B0502020202020204" pitchFamily="34" charset="0"/>
                      <a:ea typeface="Poppins"/>
                      <a:cs typeface="Poppins"/>
                    </a:defRPr>
                  </a:pPr>
                  <a:endParaRPr lang="en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F7F-1847-8DE1-CA10C5938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81919">
                        <a:lumMod val="75000"/>
                        <a:lumOff val="25000"/>
                      </a:srgbClr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4762" cap="flat" cmpd="sng" algn="ctr">
                      <a:solidFill>
                        <a:srgbClr val="181919">
                          <a:lumMod val="35000"/>
                          <a:lumOff val="65000"/>
                        </a:srgb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22</c:v>
                </c:pt>
                <c:pt idx="2">
                  <c:v>54</c:v>
                </c:pt>
                <c:pt idx="3">
                  <c:v>63</c:v>
                </c:pt>
                <c:pt idx="4">
                  <c:v>45</c:v>
                </c:pt>
                <c:pt idx="5">
                  <c:v>25</c:v>
                </c:pt>
                <c:pt idx="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7F-1847-8DE1-CA10C59387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3524264"/>
        <c:axId val="653520000"/>
      </c:lineChart>
      <c:catAx>
        <c:axId val="653524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520000"/>
        <c:crosses val="autoZero"/>
        <c:auto val="1"/>
        <c:lblAlgn val="ctr"/>
        <c:lblOffset val="100"/>
        <c:noMultiLvlLbl val="0"/>
      </c:catAx>
      <c:valAx>
        <c:axId val="65352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352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47980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12</c:v>
                </c:pt>
                <c:pt idx="2">
                  <c:v>29</c:v>
                </c:pt>
                <c:pt idx="3">
                  <c:v>21</c:v>
                </c:pt>
                <c:pt idx="4">
                  <c:v>28</c:v>
                </c:pt>
                <c:pt idx="5">
                  <c:v>33</c:v>
                </c:pt>
                <c:pt idx="6">
                  <c:v>45</c:v>
                </c:pt>
                <c:pt idx="7">
                  <c:v>47</c:v>
                </c:pt>
                <c:pt idx="8">
                  <c:v>51</c:v>
                </c:pt>
                <c:pt idx="9">
                  <c:v>58</c:v>
                </c:pt>
                <c:pt idx="10">
                  <c:v>58</c:v>
                </c:pt>
                <c:pt idx="1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57B-1847-A169-BCB8643C788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17</c:v>
                </c:pt>
                <c:pt idx="1">
                  <c:v>15</c:v>
                </c:pt>
                <c:pt idx="2">
                  <c:v>22</c:v>
                </c:pt>
                <c:pt idx="3">
                  <c:v>18</c:v>
                </c:pt>
                <c:pt idx="4">
                  <c:v>13</c:v>
                </c:pt>
                <c:pt idx="5">
                  <c:v>21</c:v>
                </c:pt>
                <c:pt idx="6">
                  <c:v>28</c:v>
                </c:pt>
                <c:pt idx="7">
                  <c:v>22</c:v>
                </c:pt>
                <c:pt idx="8">
                  <c:v>30</c:v>
                </c:pt>
                <c:pt idx="9">
                  <c:v>21</c:v>
                </c:pt>
                <c:pt idx="10">
                  <c:v>12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7B-1847-A169-BCB8643C7887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E86222"/>
            </a:solidFill>
            <a:ln w="12700"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  <c:pt idx="5">
                  <c:v>18</c:v>
                </c:pt>
                <c:pt idx="6">
                  <c:v>14</c:v>
                </c:pt>
                <c:pt idx="7">
                  <c:v>18</c:v>
                </c:pt>
                <c:pt idx="8">
                  <c:v>20</c:v>
                </c:pt>
                <c:pt idx="9">
                  <c:v>25</c:v>
                </c:pt>
                <c:pt idx="10">
                  <c:v>17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57B-1847-A169-BCB8643C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9116752"/>
        <c:axId val="2098774912"/>
      </c:areaChart>
      <c:catAx>
        <c:axId val="-201911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4762" cap="flat" cmpd="sng" algn="ctr">
            <a:solidFill>
              <a:srgbClr val="131414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MX"/>
          </a:p>
        </c:txPr>
        <c:crossAx val="2098774912"/>
        <c:crosses val="autoZero"/>
        <c:auto val="1"/>
        <c:lblAlgn val="ctr"/>
        <c:lblOffset val="100"/>
        <c:noMultiLvlLbl val="0"/>
      </c:catAx>
      <c:valAx>
        <c:axId val="209877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81919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MX"/>
          </a:p>
        </c:txPr>
        <c:crossAx val="-2019116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rgbClr val="181919"/>
          </a:solidFill>
          <a:latin typeface="Poppins" panose="020B0502020202020204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Develop</c:v>
                </c:pt>
                <c:pt idx="1">
                  <c:v>Analyze</c:v>
                </c:pt>
                <c:pt idx="2">
                  <c:v>Identify</c:v>
                </c:pt>
                <c:pt idx="3">
                  <c:v>Advertise</c:v>
                </c:pt>
                <c:pt idx="4">
                  <c:v>Authorize</c:v>
                </c:pt>
                <c:pt idx="5">
                  <c:v>Prioritize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E-2A4B-B091-AEF0BC50DB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Develop</c:v>
                </c:pt>
                <c:pt idx="1">
                  <c:v>Analyze</c:v>
                </c:pt>
                <c:pt idx="2">
                  <c:v>Identify</c:v>
                </c:pt>
                <c:pt idx="3">
                  <c:v>Advertise</c:v>
                </c:pt>
                <c:pt idx="4">
                  <c:v>Authorize</c:v>
                </c:pt>
                <c:pt idx="5">
                  <c:v>Prioritize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E-2A4B-B091-AEF0BC50DB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pattFill prst="wdUpDiag">
              <a:fgClr>
                <a:srgbClr val="FFFFFF">
                  <a:lumMod val="75000"/>
                </a:srgbClr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Develop</c:v>
                </c:pt>
                <c:pt idx="1">
                  <c:v>Analyze</c:v>
                </c:pt>
                <c:pt idx="2">
                  <c:v>Identify</c:v>
                </c:pt>
                <c:pt idx="3">
                  <c:v>Advertise</c:v>
                </c:pt>
                <c:pt idx="4">
                  <c:v>Authorize</c:v>
                </c:pt>
                <c:pt idx="5">
                  <c:v>Prioritize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E-2A4B-B091-AEF0BC50D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overlap val="100"/>
        <c:axId val="1702335920"/>
        <c:axId val="1660870048"/>
      </c:barChart>
      <c:catAx>
        <c:axId val="17023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660870048"/>
        <c:crosses val="autoZero"/>
        <c:auto val="1"/>
        <c:lblAlgn val="ctr"/>
        <c:lblOffset val="100"/>
        <c:noMultiLvlLbl val="0"/>
      </c:catAx>
      <c:valAx>
        <c:axId val="16608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70233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E86222">
                <a:alpha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04-BB41-BA34-59AF9B3793CB}"/>
              </c:ext>
            </c:extLst>
          </c:dPt>
          <c:dPt>
            <c:idx val="1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04-BB41-BA34-59AF9B3793CB}"/>
              </c:ext>
            </c:extLst>
          </c:dPt>
          <c:dPt>
            <c:idx val="2"/>
            <c:invertIfNegative val="0"/>
            <c:bubble3D val="0"/>
            <c:spPr>
              <a:solidFill>
                <a:srgbClr val="7479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F04-BB41-BA34-59AF9B3793CB}"/>
              </c:ext>
            </c:extLst>
          </c:dPt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3F04-BB41-BA34-59AF9B379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06005344"/>
        <c:axId val="1880489104"/>
      </c:bubbleChart>
      <c:valAx>
        <c:axId val="200600534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rgbClr val="181919">
                  <a:lumMod val="20000"/>
                  <a:lumOff val="8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25000"/>
                <a:lumOff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880489104"/>
        <c:crosses val="autoZero"/>
        <c:crossBetween val="midCat"/>
      </c:valAx>
      <c:valAx>
        <c:axId val="18804891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181919">
                  <a:lumMod val="20000"/>
                  <a:lumOff val="8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25000"/>
                <a:lumOff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2006005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50421202952634"/>
          <c:y val="7.4406819694117624E-2"/>
          <c:w val="0.60899157594094733"/>
          <c:h val="0.8511863606117647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Customers</c:v>
                </c:pt>
                <c:pt idx="1">
                  <c:v>Product</c:v>
                </c:pt>
                <c:pt idx="2">
                  <c:v>Sales</c:v>
                </c:pt>
                <c:pt idx="3">
                  <c:v>Commerce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D-CB49-AFE7-E40F6F9D1D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Customers</c:v>
                </c:pt>
                <c:pt idx="1">
                  <c:v>Product</c:v>
                </c:pt>
                <c:pt idx="2">
                  <c:v>Sales</c:v>
                </c:pt>
                <c:pt idx="3">
                  <c:v>Commerce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D-CB49-AFE7-E40F6F9D1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346592"/>
        <c:axId val="423347248"/>
      </c:radarChart>
      <c:catAx>
        <c:axId val="423346592"/>
        <c:scaling>
          <c:orientation val="minMax"/>
        </c:scaling>
        <c:delete val="1"/>
        <c:axPos val="b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3347248"/>
        <c:crosses val="autoZero"/>
        <c:auto val="1"/>
        <c:lblAlgn val="ctr"/>
        <c:lblOffset val="100"/>
        <c:noMultiLvlLbl val="0"/>
      </c:catAx>
      <c:valAx>
        <c:axId val="423347248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131414"/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42334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noFill/>
    </a:ln>
    <a:effectLst/>
  </c:spPr>
  <c:txPr>
    <a:bodyPr/>
    <a:lstStyle/>
    <a:p>
      <a:pPr>
        <a:defRPr sz="550">
          <a:solidFill>
            <a:srgbClr val="181919"/>
          </a:solidFill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wdUpDiag">
              <a:fgClr>
                <a:srgbClr val="E86222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Customer 01</c:v>
                </c:pt>
                <c:pt idx="1">
                  <c:v>Customer 02</c:v>
                </c:pt>
                <c:pt idx="2">
                  <c:v>Customer 03</c:v>
                </c:pt>
                <c:pt idx="3">
                  <c:v>Customer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1-124A-8ACB-6EDF60E618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Customer 01</c:v>
                </c:pt>
                <c:pt idx="1">
                  <c:v>Customer 02</c:v>
                </c:pt>
                <c:pt idx="2">
                  <c:v>Customer 03</c:v>
                </c:pt>
                <c:pt idx="3">
                  <c:v>Customer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1-124A-8ACB-6EDF60E61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"/>
        <c:axId val="1590885216"/>
        <c:axId val="1591157168"/>
      </c:barChart>
      <c:catAx>
        <c:axId val="15908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591157168"/>
        <c:crosses val="autoZero"/>
        <c:auto val="1"/>
        <c:lblAlgn val="ctr"/>
        <c:lblOffset val="100"/>
        <c:noMultiLvlLbl val="0"/>
      </c:catAx>
      <c:valAx>
        <c:axId val="1591157168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rgbClr val="181919">
                  <a:lumMod val="20000"/>
                  <a:lumOff val="80000"/>
                </a:srgb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5908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0" i="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0E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34-B641-8CA1-6A9832EFCB11}"/>
              </c:ext>
            </c:extLst>
          </c:dPt>
          <c:dPt>
            <c:idx val="1"/>
            <c:invertIfNegative val="0"/>
            <c:bubble3D val="0"/>
            <c:spPr>
              <a:solidFill>
                <a:srgbClr val="7479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34-B641-8CA1-6A9832EFCB11}"/>
              </c:ext>
            </c:extLst>
          </c:dPt>
          <c:dPt>
            <c:idx val="2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34-B641-8CA1-6A9832EFCB1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4-B641-8CA1-6A9832EFC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1277232"/>
        <c:axId val="1713745984"/>
      </c:barChart>
      <c:catAx>
        <c:axId val="188127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3745984"/>
        <c:crosses val="autoZero"/>
        <c:auto val="1"/>
        <c:lblAlgn val="ctr"/>
        <c:lblOffset val="100"/>
        <c:noMultiLvlLbl val="0"/>
      </c:catAx>
      <c:valAx>
        <c:axId val="1713745984"/>
        <c:scaling>
          <c:orientation val="minMax"/>
        </c:scaling>
        <c:delete val="0"/>
        <c:axPos val="b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88127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FC-9641-8105-1F9DAADE7D2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FC-9641-8105-1F9DAADE7D2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6FC-9641-8105-1F9DAADE7D2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FC-9641-8105-1F9DAADE7D24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  <c:pt idx="9">
                  <c:v>3.7</c:v>
                </c:pt>
                <c:pt idx="10">
                  <c:v>4.2</c:v>
                </c:pt>
                <c:pt idx="1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C-9641-8105-1F9DAADE7D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pattFill prst="lgCheck">
              <a:fgClr>
                <a:srgbClr val="FFFFFF">
                  <a:lumMod val="85000"/>
                </a:srgbClr>
              </a:fgClr>
              <a:bgClr>
                <a:srgbClr val="F6F7FC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7</c:v>
                </c:pt>
                <c:pt idx="6">
                  <c:v>2.5</c:v>
                </c:pt>
                <c:pt idx="7">
                  <c:v>7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FC-9641-8105-1F9DAADE7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94714192"/>
        <c:axId val="1375119840"/>
      </c:barChart>
      <c:catAx>
        <c:axId val="149471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" cap="flat" cmpd="sng" algn="ctr">
            <a:solidFill>
              <a:srgbClr val="181919">
                <a:lumMod val="15000"/>
                <a:lumOff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622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78-D34F-9587-14A95C3BBD7C}"/>
              </c:ext>
            </c:extLst>
          </c:dPt>
          <c:dPt>
            <c:idx val="5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78-D34F-9587-14A95C3BBD7C}"/>
              </c:ext>
            </c:extLst>
          </c:dPt>
          <c:dPt>
            <c:idx val="6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78-D34F-9587-14A95C3BBD7C}"/>
              </c:ext>
            </c:extLst>
          </c:dPt>
          <c:dPt>
            <c:idx val="7"/>
            <c:invertIfNegative val="0"/>
            <c:bubble3D val="0"/>
            <c:spPr>
              <a:pattFill prst="wdDnDiag">
                <a:fgClr>
                  <a:srgbClr val="E86222"/>
                </a:fgClr>
                <a:bgClr>
                  <a:srgbClr val="E86222">
                    <a:lumMod val="60000"/>
                    <a:lumOff val="40000"/>
                  </a:srgbClr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378-D34F-9587-14A95C3BBD7C}"/>
              </c:ext>
            </c:extLst>
          </c:dPt>
          <c:dPt>
            <c:idx val="8"/>
            <c:invertIfNegative val="0"/>
            <c:bubble3D val="0"/>
            <c:spPr>
              <a:solidFill>
                <a:srgbClr val="E862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378-D34F-9587-14A95C3BBD7C}"/>
              </c:ext>
            </c:extLst>
          </c:dPt>
          <c:cat>
            <c:strRef>
              <c:f>Sheet1!$A$2:$A$10</c:f>
              <c:strCache>
                <c:ptCount val="9"/>
                <c:pt idx="0">
                  <c:v>12-Jan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Today</c:v>
                </c:pt>
                <c:pt idx="7">
                  <c:v>19</c:v>
                </c:pt>
                <c:pt idx="8">
                  <c:v>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78-D34F-9587-14A95C3BB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0"/>
        <c:axId val="1494714192"/>
        <c:axId val="1375119840"/>
      </c:barChart>
      <c:catAx>
        <c:axId val="149471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898EC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78-D34F-9587-14A95C3BBD7C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rgbClr val="3898EC"/>
                </a:fgClr>
                <a:bgClr>
                  <a:srgbClr val="3898EC">
                    <a:lumMod val="60000"/>
                    <a:lumOff val="40000"/>
                  </a:srgbClr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78-D34F-9587-14A95C3BBD7C}"/>
              </c:ext>
            </c:extLst>
          </c:dPt>
          <c:dPt>
            <c:idx val="6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78-D34F-9587-14A95C3BBD7C}"/>
              </c:ext>
            </c:extLst>
          </c:dPt>
          <c:dPt>
            <c:idx val="7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378-D34F-9587-14A95C3BBD7C}"/>
              </c:ext>
            </c:extLst>
          </c:dPt>
          <c:dPt>
            <c:idx val="8"/>
            <c:invertIfNegative val="0"/>
            <c:bubble3D val="0"/>
            <c:spPr>
              <a:solidFill>
                <a:srgbClr val="389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378-D34F-9587-14A95C3BBD7C}"/>
              </c:ext>
            </c:extLst>
          </c:dPt>
          <c:cat>
            <c:strRef>
              <c:f>Sheet1!$A$2:$A$10</c:f>
              <c:strCache>
                <c:ptCount val="9"/>
                <c:pt idx="0">
                  <c:v>12-Jan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Today</c:v>
                </c:pt>
                <c:pt idx="7">
                  <c:v>19</c:v>
                </c:pt>
                <c:pt idx="8">
                  <c:v>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3.4</c:v>
                </c:pt>
                <c:pt idx="5">
                  <c:v>6.7</c:v>
                </c:pt>
                <c:pt idx="6">
                  <c:v>2.9</c:v>
                </c:pt>
                <c:pt idx="7">
                  <c:v>5</c:v>
                </c:pt>
                <c:pt idx="8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78-D34F-9587-14A95C3BB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100"/>
        <c:axId val="1494714192"/>
        <c:axId val="1375119840"/>
      </c:barChart>
      <c:catAx>
        <c:axId val="149471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5119840"/>
        <c:crosses val="autoZero"/>
        <c:auto val="1"/>
        <c:lblAlgn val="ctr"/>
        <c:lblOffset val="100"/>
        <c:noMultiLvlLbl val="0"/>
      </c:catAx>
      <c:valAx>
        <c:axId val="1375119840"/>
        <c:scaling>
          <c:orientation val="minMax"/>
        </c:scaling>
        <c:delete val="0"/>
        <c:axPos val="l"/>
        <c:majorGridlines>
          <c:spPr>
            <a:ln w="4762" cap="flat" cmpd="sng" algn="ctr">
              <a:solidFill>
                <a:srgbClr val="181919">
                  <a:lumMod val="15000"/>
                  <a:lumOff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919">
                    <a:lumMod val="65000"/>
                    <a:lumOff val="35000"/>
                  </a:srgbClr>
                </a:solidFill>
                <a:latin typeface="Poppins" panose="020B0502020202020204" pitchFamily="34" charset="0"/>
                <a:ea typeface="Poppins"/>
                <a:cs typeface="Poppins"/>
              </a:defRPr>
            </a:pPr>
            <a:endParaRPr lang="en-MX"/>
          </a:p>
        </c:txPr>
        <c:crossAx val="14947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86222"/>
            </a:solidFill>
          </c:spPr>
          <c:dPt>
            <c:idx val="0"/>
            <c:bubble3D val="0"/>
            <c:spPr>
              <a:solidFill>
                <a:srgbClr val="E86222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0-2E4A-9333-F33CF98F65F6}"/>
              </c:ext>
            </c:extLst>
          </c:dPt>
          <c:dPt>
            <c:idx val="1"/>
            <c:bubble3D val="0"/>
            <c:spPr>
              <a:solidFill>
                <a:srgbClr val="3898EC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0-2E4A-9333-F33CF98F65F6}"/>
              </c:ext>
            </c:extLst>
          </c:dPt>
          <c:dPt>
            <c:idx val="2"/>
            <c:bubble3D val="0"/>
            <c:spPr>
              <a:solidFill>
                <a:srgbClr val="747980"/>
              </a:solidFill>
              <a:ln w="9525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60-2E4A-9333-F33CF98F6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1919">
                        <a:lumMod val="75000"/>
                        <a:lumOff val="25000"/>
                      </a:srgbClr>
                    </a:solidFill>
                    <a:latin typeface="Poppins" panose="020B0502020202020204" pitchFamily="34" charset="0"/>
                    <a:ea typeface="Poppins"/>
                    <a:cs typeface="Poppins"/>
                  </a:defRPr>
                </a:pPr>
                <a:endParaRPr lang="en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762" cap="flat" cmpd="sng" algn="ctr">
                  <a:solidFill>
                    <a:srgbClr val="181919">
                      <a:lumMod val="35000"/>
                      <a:lumOff val="65000"/>
                    </a:srgb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3.7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60-2E4A-9333-F33CF98F65F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Poppins" panose="020B0502020202020204" pitchFamily="34" charset="0"/>
        </a:defRPr>
      </a:pPr>
      <a:endParaRPr lang="en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rgbClr val="E86222"/>
  <a:srgbClr val="3898EC"/>
  <a:srgbClr val="747980"/>
  <a:srgbClr val="0E0E12"/>
  <a:srgbClr val="3B3E42"/>
  <a:srgbClr val="E8622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rgbClr val="E86222"/>
  <a:srgbClr val="3B3E42"/>
  <a:srgbClr val="0E0E12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rgbClr val="181919">
        <a:lumMod val="65000"/>
        <a:lumOff val="35000"/>
      </a:srgbClr>
    </cs:fontRef>
    <cs:defRPr sz="1197" kern="1200" cap="all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75000"/>
        <a:lumOff val="25000"/>
      </a:srgbClr>
    </cs:fontRef>
    <cs:spPr>
      <a:solidFill>
        <a:srgbClr val="181919">
          <a:lumMod val="15000"/>
          <a:lumOff val="85000"/>
        </a:srgb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ln w="9525">
        <a:solidFill>
          <a:srgbClr val="181919">
            <a:lumMod val="15000"/>
            <a:lumOff val="85000"/>
          </a:srgbClr>
        </a:solidFill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>
        <a:solidFill>
          <a:srgbClr val="181919">
            <a:lumMod val="50000"/>
            <a:lumOff val="50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50000"/>
            <a:lumOff val="50000"/>
          </a:srgbClr>
        </a:solidFill>
        <a:prstDash val="dash"/>
      </a:ln>
    </cs:spPr>
  </cs:dropLine>
  <cs:errorBar>
    <cs:lnRef idx="0"/>
    <cs:fillRef idx="0"/>
    <cs:effectRef idx="0"/>
    <cs:fontRef idx="minor">
      <a:srgbClr val="181919"/>
    </cs:fontRef>
    <cs:spPr>
      <a:ln w="9525">
        <a:solidFill>
          <a:srgbClr val="181919">
            <a:lumMod val="50000"/>
            <a:lumOff val="50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50000"/>
            <a:lumOff val="50000"/>
          </a:srgbClr>
        </a:solidFill>
        <a:prstDash val="dash"/>
      </a:ln>
    </cs:spPr>
  </cs:hiLoLine>
  <cs:leader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seriesAxis>
  <cs:seriesLine>
    <cs:lnRef idx="0"/>
    <cs:fillRef idx="0"/>
    <cs:effectRef idx="0"/>
    <cs:fontRef idx="minor">
      <a:srgbClr val="181919"/>
    </cs:fontRef>
    <cs:spPr>
      <a:ln w="9525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ajor">
      <a:srgbClr val="181919">
        <a:lumMod val="65000"/>
        <a:lumOff val="35000"/>
      </a:srgb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50000"/>
            <a:lumOff val="50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rgbClr val="131414"/>
    </cs:fontRef>
    <cs:defRPr sz="1197" b="1" kern="1200"/>
  </cs:axisTitle>
  <cs:categoryAxis>
    <cs:lnRef idx="0"/>
    <cs:fillRef idx="0"/>
    <cs:effectRef idx="0"/>
    <cs:fontRef idx="minor">
      <a:srgbClr val="131414"/>
    </cs:fontRef>
    <cs:spPr>
      <a:ln w="9525" cap="flat" cmpd="sng" algn="ctr">
        <a:solidFill>
          <a:srgbClr val="131414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31414"/>
    </cs:fontRef>
    <cs:spPr>
      <a:solidFill>
        <a:srgbClr val="FFFFFF"/>
      </a:solidFill>
      <a:ln w="9525" cap="flat" cmpd="sng" algn="ctr">
        <a:solidFill>
          <a:srgbClr val="131414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31414"/>
    </cs:fontRef>
    <cs:defRPr sz="1197" kern="1200"/>
  </cs:dataLabel>
  <cs:dataLabelCallout>
    <cs:lnRef idx="0"/>
    <cs:fillRef idx="0"/>
    <cs:effectRef idx="0"/>
    <cs:fontRef idx="minor">
      <a:srgbClr val="131414">
        <a:lumMod val="7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rgbClr val="131414"/>
    </cs:fontRef>
  </cs:dataPoint>
  <cs:dataPoint3D>
    <cs:lnRef idx="0"/>
    <cs:fillRef idx="3">
      <cs:styleClr val="auto"/>
    </cs:fillRef>
    <cs:effectRef idx="2"/>
    <cs:fontRef idx="minor">
      <a:srgbClr val="131414"/>
    </cs:fontRef>
  </cs:dataPoint3D>
  <cs:dataPointLine>
    <cs:lnRef idx="0">
      <cs:styleClr val="auto"/>
    </cs:lnRef>
    <cs:fillRef idx="3"/>
    <cs:effectRef idx="2"/>
    <cs:fontRef idx="minor">
      <a:srgbClr val="131414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rgbClr val="131414"/>
    </cs:fontRef>
    <cs:spPr>
      <a:ln w="12700">
        <a:solidFill>
          <a:srgbClr val="F4F5F9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rgbClr val="131414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31414"/>
    </cs:fontRef>
    <cs:spPr>
      <a:ln w="9525">
        <a:solidFill>
          <a:srgbClr val="131414">
            <a:lumMod val="15000"/>
            <a:lumOff val="85000"/>
          </a:srgbClr>
        </a:solidFill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31414"/>
    </cs:fontRef>
    <cs:spPr>
      <a:ln w="9525">
        <a:solidFill>
          <a:srgbClr val="131414">
            <a:lumMod val="60000"/>
            <a:lumOff val="40000"/>
          </a:srgbClr>
        </a:solidFill>
        <a:prstDash val="dash"/>
      </a:ln>
    </cs:spPr>
  </cs:dropLine>
  <cs:errorBar>
    <cs:lnRef idx="0"/>
    <cs:fillRef idx="0"/>
    <cs:effectRef idx="0"/>
    <cs:fontRef idx="minor">
      <a:srgbClr val="131414"/>
    </cs:fontRef>
    <cs:spPr>
      <a:ln w="9525">
        <a:solidFill>
          <a:srgbClr val="131414">
            <a:lumMod val="75000"/>
          </a:srgbClr>
        </a:solidFill>
        <a:round/>
      </a:ln>
    </cs:spPr>
  </cs:errorBar>
  <cs:floor>
    <cs:lnRef idx="0"/>
    <cs:fillRef idx="0"/>
    <cs:effectRef idx="0"/>
    <cs:fontRef idx="minor">
      <a:srgbClr val="131414"/>
    </cs:fontRef>
    <cs:spPr>
      <a:ln w="9525" cap="flat" cmpd="sng" algn="ctr">
        <a:solidFill>
          <a:srgbClr val="131414">
            <a:lumMod val="40000"/>
            <a:lumOff val="60000"/>
          </a:srgbClr>
        </a:solidFill>
        <a:round/>
      </a:ln>
    </cs:spPr>
  </cs:floor>
  <cs:gridlineMajor>
    <cs:lnRef idx="0"/>
    <cs:fillRef idx="0"/>
    <cs:effectRef idx="0"/>
    <cs:fontRef idx="minor">
      <a:srgbClr val="131414"/>
    </cs:fontRef>
    <cs:spPr>
      <a:ln w="9525" cap="flat" cmpd="sng" algn="ctr">
        <a:solidFill>
          <a:srgbClr val="131414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31414"/>
    </cs:fontRef>
    <cs:spPr>
      <a:ln>
        <a:solidFill>
          <a:srgbClr val="131414">
            <a:lumMod val="5000"/>
            <a:lumOff val="95000"/>
          </a:srgbClr>
        </a:solidFill>
      </a:ln>
    </cs:spPr>
  </cs:gridlineMinor>
  <cs:hiLoLine>
    <cs:lnRef idx="0"/>
    <cs:fillRef idx="0"/>
    <cs:effectRef idx="0"/>
    <cs:fontRef idx="minor">
      <a:srgbClr val="131414"/>
    </cs:fontRef>
    <cs:spPr>
      <a:ln w="9525">
        <a:solidFill>
          <a:srgbClr val="131414">
            <a:lumMod val="60000"/>
            <a:lumOff val="40000"/>
          </a:srgbClr>
        </a:solidFill>
        <a:prstDash val="dash"/>
      </a:ln>
    </cs:spPr>
  </cs:hiLoLine>
  <cs:leaderLine>
    <cs:lnRef idx="0"/>
    <cs:fillRef idx="0"/>
    <cs:effectRef idx="0"/>
    <cs:fontRef idx="minor">
      <a:srgbClr val="131414"/>
    </cs:fontRef>
    <cs:spPr>
      <a:ln w="9525">
        <a:solidFill>
          <a:srgbClr val="131414">
            <a:lumMod val="35000"/>
            <a:lumOff val="65000"/>
          </a:srgbClr>
        </a:solidFill>
      </a:ln>
    </cs:spPr>
  </cs:leaderLine>
  <cs:legend>
    <cs:lnRef idx="0"/>
    <cs:fillRef idx="0"/>
    <cs:effectRef idx="0"/>
    <cs:fontRef idx="minor">
      <a:srgbClr val="131414"/>
    </cs:fontRef>
    <cs:defRPr sz="1197" kern="1200"/>
  </cs:legend>
  <cs:plotArea>
    <cs:lnRef idx="0"/>
    <cs:fillRef idx="0"/>
    <cs:effectRef idx="0"/>
    <cs:fontRef idx="minor">
      <a:srgbClr val="131414"/>
    </cs:fontRef>
  </cs:plotArea>
  <cs:plotArea3D>
    <cs:lnRef idx="0"/>
    <cs:fillRef idx="0"/>
    <cs:effectRef idx="0"/>
    <cs:fontRef idx="minor">
      <a:srgbClr val="131414"/>
    </cs:fontRef>
  </cs:plotArea3D>
  <cs:seriesAxis>
    <cs:lnRef idx="0"/>
    <cs:fillRef idx="0"/>
    <cs:effectRef idx="0"/>
    <cs:fontRef idx="minor">
      <a:srgbClr val="131414"/>
    </cs:fontRef>
    <cs:spPr>
      <a:ln w="9525" cap="flat" cmpd="sng" algn="ctr">
        <a:solidFill>
          <a:srgbClr val="131414">
            <a:lumMod val="15000"/>
            <a:lumOff val="85000"/>
          </a:srgbClr>
        </a:solidFill>
        <a:round/>
      </a:ln>
    </cs:spPr>
    <cs:defRPr sz="1197" kern="1200"/>
  </cs:seriesAxis>
  <cs:seriesLine>
    <cs:lnRef idx="0"/>
    <cs:fillRef idx="0"/>
    <cs:effectRef idx="0"/>
    <cs:fontRef idx="minor">
      <a:srgbClr val="131414"/>
    </cs:fontRef>
    <cs:spPr>
      <a:ln w="9525">
        <a:solidFill>
          <a:srgbClr val="131414">
            <a:lumMod val="60000"/>
            <a:lumOff val="40000"/>
          </a:srgbClr>
        </a:solidFill>
        <a:prstDash val="dash"/>
      </a:ln>
    </cs:spPr>
  </cs:seriesLine>
  <cs:title>
    <cs:lnRef idx="0"/>
    <cs:fillRef idx="0"/>
    <cs:effectRef idx="0"/>
    <cs:fontRef idx="minor">
      <a:srgbClr val="131414"/>
    </cs:fontRef>
    <cs:defRPr sz="2128" b="1" kern="1200"/>
  </cs:title>
  <cs:trendline>
    <cs:lnRef idx="0">
      <cs:styleClr val="auto"/>
    </cs:lnRef>
    <cs:fillRef idx="0"/>
    <cs:effectRef idx="0"/>
    <cs:fontRef idx="minor">
      <a:srgbClr val="131414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rgbClr val="131414"/>
    </cs:fontRef>
    <cs:defRPr sz="1197" kern="1200"/>
  </cs:trendlineLabel>
  <cs:upBar>
    <cs:lnRef idx="0"/>
    <cs:fillRef idx="0"/>
    <cs:effectRef idx="0"/>
    <cs:fontRef idx="minor">
      <a:srgbClr val="131414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31414"/>
    </cs:fontRef>
    <cs:defRPr sz="1197" kern="1200"/>
  </cs:valueAxis>
  <cs:wall>
    <cs:lnRef idx="0"/>
    <cs:fillRef idx="0"/>
    <cs:effectRef idx="0"/>
    <cs:fontRef idx="minor">
      <a:srgbClr val="131414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25000"/>
            <a:lumOff val="7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rgbClr val="181919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25000"/>
            <a:lumOff val="75000"/>
          </a:srgbClr>
        </a:solidFill>
        <a:round/>
      </a:ln>
    </cs:spPr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65000"/>
          <a:lumOff val="35000"/>
        </a:srgbClr>
      </a:solidFill>
      <a:ln w="9525">
        <a:solidFill>
          <a:srgbClr val="181919">
            <a:lumMod val="65000"/>
            <a:lumOff val="35000"/>
          </a:srgbClr>
        </a:solidFill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75000"/>
            <a:lumOff val="25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>
        <a:solidFill>
          <a:srgbClr val="181919">
            <a:lumMod val="15000"/>
            <a:lumOff val="85000"/>
          </a:srgbClr>
        </a:solidFill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330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</cs:dataPoint>
  <cs:dataPoint3D>
    <cs:lnRef idx="0"/>
    <cs:fillRef idx="1">
      <cs:styleClr val="auto"/>
    </cs:fillRef>
    <cs:effectRef idx="0"/>
    <cs:fontRef idx="minor">
      <a:srgbClr val="181919"/>
    </cs:fontRef>
  </cs:dataPoint3D>
  <cs:dataPointLine>
    <cs:lnRef idx="0">
      <cs:styleClr val="auto"/>
    </cs:lnRef>
    <cs:fillRef idx="1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rgbClr val="181919">
        <a:lumMod val="65000"/>
        <a:lumOff val="35000"/>
      </a:srgbClr>
    </cs:fontRef>
    <cs:defRPr sz="1330" kern="1200"/>
  </cs:axisTitle>
  <cs:categoryAxis>
    <cs:lnRef idx="0"/>
    <cs:fillRef idx="0"/>
    <cs:effectRef idx="0"/>
    <cs:fontRef idx="minor">
      <a:srgbClr val="181919">
        <a:lumMod val="65000"/>
        <a:lumOff val="35000"/>
      </a:srgbClr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chartArea>
  <cs:dataLabel>
    <cs:lnRef idx="0"/>
    <cs:fillRef idx="0"/>
    <cs:effectRef idx="0"/>
    <cs:fontRef idx="minor">
      <a:srgbClr val="181919">
        <a:lumMod val="75000"/>
        <a:lumOff val="25000"/>
      </a:srgbClr>
    </cs:fontRef>
    <cs:defRPr sz="1197" kern="1200"/>
  </cs:dataLabel>
  <cs:dataLabelCallout>
    <cs:lnRef idx="0"/>
    <cs:fillRef idx="0"/>
    <cs:effectRef idx="0"/>
    <cs:fontRef idx="minor">
      <a:srgbClr val="181919">
        <a:lumMod val="65000"/>
        <a:lumOff val="35000"/>
      </a:srgbClr>
    </cs:fontRef>
    <cs:spPr>
      <a:solidFill>
        <a:srgbClr val="FFFFFF"/>
      </a:solidFill>
      <a:ln>
        <a:solidFill>
          <a:srgbClr val="181919">
            <a:lumMod val="25000"/>
            <a:lumOff val="75000"/>
          </a:srgb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rgbClr val="181919"/>
    </cs:fontRef>
    <cs:spPr>
      <a:ln w="19050">
        <a:solidFill>
          <a:srgbClr val="FFFFFF"/>
        </a:solidFill>
      </a:ln>
    </cs:spPr>
  </cs:dataPoint>
  <cs:dataPoint3D>
    <cs:lnRef idx="0"/>
    <cs:fillRef idx="1">
      <cs:styleClr val="auto"/>
    </cs:fillRef>
    <cs:effectRef idx="0"/>
    <cs:fontRef idx="minor">
      <a:srgbClr val="181919"/>
    </cs:fontRef>
    <cs:spPr>
      <a:ln w="25400">
        <a:solidFill>
          <a:srgbClr val="FFFFFF"/>
        </a:solidFill>
      </a:ln>
    </cs:spPr>
  </cs:dataPoint3D>
  <cs:dataPointLine>
    <cs:lnRef idx="0">
      <cs:styleClr val="auto"/>
    </cs:lnRef>
    <cs:fillRef idx="0"/>
    <cs:effectRef idx="0"/>
    <cs:fontRef idx="minor">
      <a:srgbClr val="181919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rgbClr val="181919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rgbClr val="181919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rgbClr val="181919">
        <a:lumMod val="65000"/>
        <a:lumOff val="35000"/>
      </a:srgbClr>
    </cs:fontRef>
    <cs:spPr>
      <a:noFill/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  <cs:defRPr sz="1197" kern="1200"/>
  </cs:dataTable>
  <cs:downBar>
    <cs:lnRef idx="0"/>
    <cs:fillRef idx="0"/>
    <cs:effectRef idx="0"/>
    <cs:fontRef idx="minor">
      <a:srgbClr val="181919"/>
    </cs:fontRef>
    <cs:spPr>
      <a:solidFill>
        <a:srgbClr val="181919">
          <a:lumMod val="75000"/>
          <a:lumOff val="25000"/>
        </a:srgbClr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downBar>
  <cs:drop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dropLine>
  <cs:errorBa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errorBar>
  <cs:floor>
    <cs:lnRef idx="0"/>
    <cs:fillRef idx="0"/>
    <cs:effectRef idx="0"/>
    <cs:fontRef idx="minor">
      <a:srgbClr val="181919"/>
    </cs:fontRef>
    <cs:spPr>
      <a:noFill/>
      <a:ln>
        <a:noFill/>
      </a:ln>
    </cs:spPr>
  </cs:floor>
  <cs:gridlineMaj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15000"/>
            <a:lumOff val="85000"/>
          </a:srgbClr>
        </a:solidFill>
        <a:round/>
      </a:ln>
    </cs:spPr>
  </cs:gridlineMajor>
  <cs:gridlineMinor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"/>
            <a:lumOff val="95000"/>
          </a:srgbClr>
        </a:solidFill>
        <a:round/>
      </a:ln>
    </cs:spPr>
  </cs:gridlineMinor>
  <cs:hiLo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50000"/>
            <a:lumOff val="50000"/>
          </a:srgbClr>
        </a:solidFill>
        <a:round/>
      </a:ln>
    </cs:spPr>
  </cs:hiLoLine>
  <cs:leader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leaderLine>
  <cs:legend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legend>
  <cs:plotArea mods="allowNoFillOverride allowNoLineOverride">
    <cs:lnRef idx="0"/>
    <cs:fillRef idx="0"/>
    <cs:effectRef idx="0"/>
    <cs:fontRef idx="minor">
      <a:srgbClr val="181919"/>
    </cs:fontRef>
  </cs:plotArea>
  <cs:plotArea3D mods="allowNoFillOverride allowNoLineOverride">
    <cs:lnRef idx="0"/>
    <cs:fillRef idx="0"/>
    <cs:effectRef idx="0"/>
    <cs:fontRef idx="minor">
      <a:srgbClr val="181919"/>
    </cs:fontRef>
  </cs:plotArea3D>
  <cs:series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seriesAxis>
  <cs:seriesLine>
    <cs:lnRef idx="0"/>
    <cs:fillRef idx="0"/>
    <cs:effectRef idx="0"/>
    <cs:fontRef idx="minor">
      <a:srgbClr val="181919"/>
    </cs:fontRef>
    <cs:spPr>
      <a:ln w="9525" cap="flat" cmpd="sng" algn="ctr">
        <a:solidFill>
          <a:srgbClr val="181919">
            <a:lumMod val="35000"/>
            <a:lumOff val="65000"/>
          </a:srgbClr>
        </a:solidFill>
        <a:round/>
      </a:ln>
    </cs:spPr>
  </cs:seriesLine>
  <cs:title>
    <cs:lnRef idx="0"/>
    <cs:fillRef idx="0"/>
    <cs:effectRef idx="0"/>
    <cs:fontRef idx="minor">
      <a:srgbClr val="181919">
        <a:lumMod val="65000"/>
        <a:lumOff val="35000"/>
      </a:srgb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rgbClr val="181919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trendlineLabel>
  <cs:upBar>
    <cs:lnRef idx="0"/>
    <cs:fillRef idx="0"/>
    <cs:effectRef idx="0"/>
    <cs:fontRef idx="minor">
      <a:srgbClr val="181919"/>
    </cs:fontRef>
    <cs:spPr>
      <a:solidFill>
        <a:srgbClr val="FFFFFF"/>
      </a:solidFill>
      <a:ln w="9525" cap="flat" cmpd="sng" algn="ctr">
        <a:solidFill>
          <a:srgbClr val="181919">
            <a:lumMod val="65000"/>
            <a:lumOff val="35000"/>
          </a:srgbClr>
        </a:solidFill>
        <a:round/>
      </a:ln>
    </cs:spPr>
  </cs:upBar>
  <cs:valueAxis>
    <cs:lnRef idx="0"/>
    <cs:fillRef idx="0"/>
    <cs:effectRef idx="0"/>
    <cs:fontRef idx="minor">
      <a:srgbClr val="181919">
        <a:lumMod val="65000"/>
        <a:lumOff val="35000"/>
      </a:srgbClr>
    </cs:fontRef>
    <cs:defRPr sz="1197" kern="1200"/>
  </cs:valueAxis>
  <cs:wall>
    <cs:lnRef idx="0"/>
    <cs:fillRef idx="0"/>
    <cs:effectRef idx="0"/>
    <cs:fontRef idx="minor">
      <a:srgbClr val="181919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Powerful </a:t>
            </a:r>
            <a:r>
              <a:rPr dirty="0"/>
              <a:t>Chart </a:t>
            </a:r>
            <a:br>
              <a:rPr lang="en-US" dirty="0"/>
            </a:br>
            <a:r>
              <a:rPr dirty="0"/>
              <a:t>Templates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Brand Templates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Choose a chart, then drop in your own data.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 ·  Marketing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91EFE-D267-17A9-6FF2-4C0B6304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2382803"/>
            <a:ext cx="6745984" cy="1375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">
            <a:extLst>
              <a:ext uri="{FF2B5EF4-FFF2-40B4-BE49-F238E27FC236}">
                <a16:creationId xmlns:a16="http://schemas.microsoft.com/office/drawing/2014/main" id="{107C8E91-FAF9-3E41-8C47-2CE422E1A7A0}"/>
              </a:ext>
            </a:extLst>
          </p:cNvPr>
          <p:cNvGrpSpPr/>
          <p:nvPr/>
        </p:nvGrpSpPr>
        <p:grpSpPr>
          <a:xfrm>
            <a:off x="3143792" y="412259"/>
            <a:ext cx="5901354" cy="1091086"/>
            <a:chOff x="3143792" y="535829"/>
            <a:chExt cx="5901354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C9B0D814-C347-9841-BEFD-A7B298726593}"/>
                </a:ext>
              </a:extLst>
            </p:cNvPr>
            <p:cNvSpPr txBox="1"/>
            <p:nvPr/>
          </p:nvSpPr>
          <p:spPr>
            <a:xfrm>
              <a:off x="3143792" y="535829"/>
              <a:ext cx="5901354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Marketing Charts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202913A6-E72F-9E4A-80A9-497ECCFA1D86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FF878222-C871-7241-8239-C66762AA9B15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8EFEA213-6FF5-324E-9798-0B42AB813F29}"/>
              </a:ext>
            </a:extLst>
          </p:cNvPr>
          <p:cNvGrpSpPr/>
          <p:nvPr/>
        </p:nvGrpSpPr>
        <p:grpSpPr>
          <a:xfrm>
            <a:off x="1104538" y="1819578"/>
            <a:ext cx="9979749" cy="2979448"/>
            <a:chOff x="938187" y="2273134"/>
            <a:chExt cx="11102206" cy="2979448"/>
          </a:xfrm>
        </p:grpSpPr>
        <p:grpSp>
          <p:nvGrpSpPr>
            <p:cNvPr id="26" name="Group 2">
              <a:extLst>
                <a:ext uri="{FF2B5EF4-FFF2-40B4-BE49-F238E27FC236}">
                  <a16:creationId xmlns:a16="http://schemas.microsoft.com/office/drawing/2014/main" id="{911943B7-E938-B343-87C0-A3C1A5B9230B}"/>
                </a:ext>
              </a:extLst>
            </p:cNvPr>
            <p:cNvGrpSpPr/>
            <p:nvPr/>
          </p:nvGrpSpPr>
          <p:grpSpPr>
            <a:xfrm>
              <a:off x="938187" y="2273134"/>
              <a:ext cx="5158606" cy="2979448"/>
              <a:chOff x="938187" y="2473984"/>
              <a:chExt cx="5158606" cy="3799862"/>
            </a:xfrm>
          </p:grpSpPr>
          <p:graphicFrame>
            <p:nvGraphicFramePr>
              <p:cNvPr id="27" name="Chart 45">
                <a:extLst>
                  <a:ext uri="{FF2B5EF4-FFF2-40B4-BE49-F238E27FC236}">
                    <a16:creationId xmlns:a16="http://schemas.microsoft.com/office/drawing/2014/main" id="{D4AFA48A-BD88-B446-82BD-1BE164042CC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0028020"/>
                  </p:ext>
                </p:extLst>
              </p:nvPr>
            </p:nvGraphicFramePr>
            <p:xfrm>
              <a:off x="938187" y="2473984"/>
              <a:ext cx="5158606" cy="35049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8" name="TextBox 44">
                <a:extLst>
                  <a:ext uri="{FF2B5EF4-FFF2-40B4-BE49-F238E27FC236}">
                    <a16:creationId xmlns:a16="http://schemas.microsoft.com/office/drawing/2014/main" id="{76AFA69E-213C-8241-AE41-BF136BBE2269}"/>
                  </a:ext>
                </a:extLst>
              </p:cNvPr>
              <p:cNvSpPr txBox="1"/>
              <p:nvPr/>
            </p:nvSpPr>
            <p:spPr>
              <a:xfrm flipH="1">
                <a:off x="4501006" y="5919959"/>
                <a:ext cx="1371363" cy="35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Poppins" panose="020B0502020202020204" pitchFamily="34" charset="0"/>
                    <a:ea typeface="Lato Light" panose="020F0502020204030203" pitchFamily="34" charset="0"/>
                    <a:cs typeface="Poppins Medium" pitchFamily="2" charset="77"/>
                  </a:rPr>
                  <a:t>September</a:t>
                </a:r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id="{7ADE3648-7BB0-5D41-912B-59F067BA46C1}"/>
                </a:ext>
              </a:extLst>
            </p:cNvPr>
            <p:cNvGrpSpPr/>
            <p:nvPr/>
          </p:nvGrpSpPr>
          <p:grpSpPr>
            <a:xfrm>
              <a:off x="6881787" y="2273134"/>
              <a:ext cx="5158606" cy="2979448"/>
              <a:chOff x="938187" y="2473984"/>
              <a:chExt cx="5158606" cy="3799862"/>
            </a:xfrm>
          </p:grpSpPr>
          <p:graphicFrame>
            <p:nvGraphicFramePr>
              <p:cNvPr id="30" name="Chart 59">
                <a:extLst>
                  <a:ext uri="{FF2B5EF4-FFF2-40B4-BE49-F238E27FC236}">
                    <a16:creationId xmlns:a16="http://schemas.microsoft.com/office/drawing/2014/main" id="{E6CBE51F-F778-354E-9AA3-600E145239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0846717"/>
                  </p:ext>
                </p:extLst>
              </p:nvPr>
            </p:nvGraphicFramePr>
            <p:xfrm>
              <a:off x="938187" y="2473984"/>
              <a:ext cx="5158606" cy="35049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1" name="TextBox 60">
                <a:extLst>
                  <a:ext uri="{FF2B5EF4-FFF2-40B4-BE49-F238E27FC236}">
                    <a16:creationId xmlns:a16="http://schemas.microsoft.com/office/drawing/2014/main" id="{6612796C-125B-8E49-A3CA-0163A8EC7DE5}"/>
                  </a:ext>
                </a:extLst>
              </p:cNvPr>
              <p:cNvSpPr txBox="1"/>
              <p:nvPr/>
            </p:nvSpPr>
            <p:spPr>
              <a:xfrm flipH="1">
                <a:off x="3502670" y="5919959"/>
                <a:ext cx="1238694" cy="35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Poppins" panose="020B0502020202020204" pitchFamily="34" charset="0"/>
                    <a:ea typeface="Lato Light" panose="020F0502020204030203" pitchFamily="34" charset="0"/>
                    <a:cs typeface="Poppins Medium" pitchFamily="2" charset="77"/>
                  </a:rPr>
                  <a:t>October</a:t>
                </a:r>
              </a:p>
            </p:txBody>
          </p:sp>
        </p:grpSp>
      </p:grpSp>
      <p:sp>
        <p:nvSpPr>
          <p:cNvPr id="32" name="Line">
            <a:extLst>
              <a:ext uri="{FF2B5EF4-FFF2-40B4-BE49-F238E27FC236}">
                <a16:creationId xmlns:a16="http://schemas.microsoft.com/office/drawing/2014/main" id="{E53BADC1-BD7F-9947-81BC-7593F4C8723B}"/>
              </a:ext>
            </a:extLst>
          </p:cNvPr>
          <p:cNvSpPr/>
          <p:nvPr/>
        </p:nvSpPr>
        <p:spPr>
          <a:xfrm rot="5400000" flipV="1">
            <a:off x="3538064" y="648327"/>
            <a:ext cx="0" cy="4407069"/>
          </a:xfrm>
          <a:prstGeom prst="line">
            <a:avLst/>
          </a:prstGeom>
          <a:ln w="19050">
            <a:solidFill>
              <a:srgbClr val="131414"/>
            </a:solidFill>
            <a:prstDash val="sysDash"/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16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647B93FB-8ABC-C540-914B-94600774DB6D}"/>
              </a:ext>
            </a:extLst>
          </p:cNvPr>
          <p:cNvSpPr/>
          <p:nvPr/>
        </p:nvSpPr>
        <p:spPr>
          <a:xfrm rot="5400000" flipV="1">
            <a:off x="8876183" y="116987"/>
            <a:ext cx="0" cy="4407069"/>
          </a:xfrm>
          <a:prstGeom prst="line">
            <a:avLst/>
          </a:prstGeom>
          <a:ln w="19050">
            <a:solidFill>
              <a:srgbClr val="131414"/>
            </a:solidFill>
            <a:prstDash val="sysDash"/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16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34" name="Group 78">
            <a:extLst>
              <a:ext uri="{FF2B5EF4-FFF2-40B4-BE49-F238E27FC236}">
                <a16:creationId xmlns:a16="http://schemas.microsoft.com/office/drawing/2014/main" id="{CD27839C-E38F-3F49-A1A5-EB4ADB7205EE}"/>
              </a:ext>
            </a:extLst>
          </p:cNvPr>
          <p:cNvGrpSpPr/>
          <p:nvPr/>
        </p:nvGrpSpPr>
        <p:grpSpPr>
          <a:xfrm>
            <a:off x="1234542" y="4859062"/>
            <a:ext cx="4377054" cy="816833"/>
            <a:chOff x="5876919" y="2892796"/>
            <a:chExt cx="4377054" cy="816833"/>
          </a:xfrm>
        </p:grpSpPr>
        <p:sp>
          <p:nvSpPr>
            <p:cNvPr id="35" name="TextBox 79">
              <a:extLst>
                <a:ext uri="{FF2B5EF4-FFF2-40B4-BE49-F238E27FC236}">
                  <a16:creationId xmlns:a16="http://schemas.microsoft.com/office/drawing/2014/main" id="{0F11F44F-CA55-E44B-8712-2B6591B91DF6}"/>
                </a:ext>
              </a:extLst>
            </p:cNvPr>
            <p:cNvSpPr txBox="1"/>
            <p:nvPr/>
          </p:nvSpPr>
          <p:spPr>
            <a:xfrm>
              <a:off x="5876919" y="3232576"/>
              <a:ext cx="43770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36" name="TextBox 80">
              <a:extLst>
                <a:ext uri="{FF2B5EF4-FFF2-40B4-BE49-F238E27FC236}">
                  <a16:creationId xmlns:a16="http://schemas.microsoft.com/office/drawing/2014/main" id="{A0E02767-1683-8B4B-8196-01592FC65462}"/>
                </a:ext>
              </a:extLst>
            </p:cNvPr>
            <p:cNvSpPr txBox="1"/>
            <p:nvPr/>
          </p:nvSpPr>
          <p:spPr>
            <a:xfrm>
              <a:off x="5876919" y="2892796"/>
              <a:ext cx="437705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Global Strategy</a:t>
              </a:r>
            </a:p>
          </p:txBody>
        </p:sp>
      </p:grpSp>
      <p:grpSp>
        <p:nvGrpSpPr>
          <p:cNvPr id="37" name="Group 81">
            <a:extLst>
              <a:ext uri="{FF2B5EF4-FFF2-40B4-BE49-F238E27FC236}">
                <a16:creationId xmlns:a16="http://schemas.microsoft.com/office/drawing/2014/main" id="{B022CED3-C64D-124E-832E-54C7A0542714}"/>
              </a:ext>
            </a:extLst>
          </p:cNvPr>
          <p:cNvGrpSpPr/>
          <p:nvPr/>
        </p:nvGrpSpPr>
        <p:grpSpPr>
          <a:xfrm>
            <a:off x="6577230" y="4859062"/>
            <a:ext cx="4377054" cy="816833"/>
            <a:chOff x="5876919" y="2892796"/>
            <a:chExt cx="4377054" cy="816833"/>
          </a:xfrm>
        </p:grpSpPr>
        <p:sp>
          <p:nvSpPr>
            <p:cNvPr id="38" name="TextBox 82">
              <a:extLst>
                <a:ext uri="{FF2B5EF4-FFF2-40B4-BE49-F238E27FC236}">
                  <a16:creationId xmlns:a16="http://schemas.microsoft.com/office/drawing/2014/main" id="{5D200069-EAA2-FB42-A16D-5A33CC0F4B6C}"/>
                </a:ext>
              </a:extLst>
            </p:cNvPr>
            <p:cNvSpPr txBox="1"/>
            <p:nvPr/>
          </p:nvSpPr>
          <p:spPr>
            <a:xfrm>
              <a:off x="5876919" y="3232576"/>
              <a:ext cx="437705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39" name="TextBox 83">
              <a:extLst>
                <a:ext uri="{FF2B5EF4-FFF2-40B4-BE49-F238E27FC236}">
                  <a16:creationId xmlns:a16="http://schemas.microsoft.com/office/drawing/2014/main" id="{DF8A5CE5-A373-3144-A90A-BAC44CBD80A0}"/>
                </a:ext>
              </a:extLst>
            </p:cNvPr>
            <p:cNvSpPr txBox="1"/>
            <p:nvPr/>
          </p:nvSpPr>
          <p:spPr>
            <a:xfrm>
              <a:off x="5876919" y="2892796"/>
              <a:ext cx="4377054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Sales Report</a:t>
              </a:r>
            </a:p>
          </p:txBody>
        </p:sp>
      </p:grpSp>
      <p:grpSp>
        <p:nvGrpSpPr>
          <p:cNvPr id="40" name="Group 6">
            <a:extLst>
              <a:ext uri="{FF2B5EF4-FFF2-40B4-BE49-F238E27FC236}">
                <a16:creationId xmlns:a16="http://schemas.microsoft.com/office/drawing/2014/main" id="{F98299F8-00F4-1C46-98AC-45AAC56D28D2}"/>
              </a:ext>
            </a:extLst>
          </p:cNvPr>
          <p:cNvGrpSpPr/>
          <p:nvPr/>
        </p:nvGrpSpPr>
        <p:grpSpPr>
          <a:xfrm>
            <a:off x="4110501" y="2063785"/>
            <a:ext cx="1603886" cy="587702"/>
            <a:chOff x="1620658" y="2779898"/>
            <a:chExt cx="1603886" cy="587702"/>
          </a:xfrm>
        </p:grpSpPr>
        <p:sp>
          <p:nvSpPr>
            <p:cNvPr id="41" name="TextBox 84">
              <a:extLst>
                <a:ext uri="{FF2B5EF4-FFF2-40B4-BE49-F238E27FC236}">
                  <a16:creationId xmlns:a16="http://schemas.microsoft.com/office/drawing/2014/main" id="{81BA7000-7274-494D-9B58-E52B19BD4C4F}"/>
                </a:ext>
              </a:extLst>
            </p:cNvPr>
            <p:cNvSpPr txBox="1"/>
            <p:nvPr/>
          </p:nvSpPr>
          <p:spPr>
            <a:xfrm>
              <a:off x="1620658" y="2779898"/>
              <a:ext cx="1603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  <p:sp>
          <p:nvSpPr>
            <p:cNvPr id="42" name="TextBox 85">
              <a:extLst>
                <a:ext uri="{FF2B5EF4-FFF2-40B4-BE49-F238E27FC236}">
                  <a16:creationId xmlns:a16="http://schemas.microsoft.com/office/drawing/2014/main" id="{6874BB27-C098-304C-814A-B8FFE052F8CF}"/>
                </a:ext>
              </a:extLst>
            </p:cNvPr>
            <p:cNvSpPr txBox="1"/>
            <p:nvPr/>
          </p:nvSpPr>
          <p:spPr>
            <a:xfrm>
              <a:off x="1620658" y="3044434"/>
              <a:ext cx="160388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+785</a:t>
              </a:r>
            </a:p>
          </p:txBody>
        </p:sp>
      </p:grpSp>
      <p:grpSp>
        <p:nvGrpSpPr>
          <p:cNvPr id="43" name="Group 86">
            <a:extLst>
              <a:ext uri="{FF2B5EF4-FFF2-40B4-BE49-F238E27FC236}">
                <a16:creationId xmlns:a16="http://schemas.microsoft.com/office/drawing/2014/main" id="{24761E80-2BC8-F143-9B68-646563D5A2D2}"/>
              </a:ext>
            </a:extLst>
          </p:cNvPr>
          <p:cNvGrpSpPr/>
          <p:nvPr/>
        </p:nvGrpSpPr>
        <p:grpSpPr>
          <a:xfrm>
            <a:off x="8446527" y="1503346"/>
            <a:ext cx="1603886" cy="587702"/>
            <a:chOff x="1620658" y="2779898"/>
            <a:chExt cx="1603886" cy="587702"/>
          </a:xfrm>
        </p:grpSpPr>
        <p:sp>
          <p:nvSpPr>
            <p:cNvPr id="44" name="TextBox 87">
              <a:extLst>
                <a:ext uri="{FF2B5EF4-FFF2-40B4-BE49-F238E27FC236}">
                  <a16:creationId xmlns:a16="http://schemas.microsoft.com/office/drawing/2014/main" id="{C3BE1C93-3C16-D348-A9C5-0552F28A8883}"/>
                </a:ext>
              </a:extLst>
            </p:cNvPr>
            <p:cNvSpPr txBox="1"/>
            <p:nvPr/>
          </p:nvSpPr>
          <p:spPr>
            <a:xfrm>
              <a:off x="1620658" y="2779898"/>
              <a:ext cx="1603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Sales</a:t>
              </a:r>
            </a:p>
          </p:txBody>
        </p:sp>
        <p:sp>
          <p:nvSpPr>
            <p:cNvPr id="45" name="TextBox 88">
              <a:extLst>
                <a:ext uri="{FF2B5EF4-FFF2-40B4-BE49-F238E27FC236}">
                  <a16:creationId xmlns:a16="http://schemas.microsoft.com/office/drawing/2014/main" id="{FC4BCD36-AE6D-834A-AD62-B2AD091B6BFA}"/>
                </a:ext>
              </a:extLst>
            </p:cNvPr>
            <p:cNvSpPr txBox="1"/>
            <p:nvPr/>
          </p:nvSpPr>
          <p:spPr>
            <a:xfrm>
              <a:off x="1620658" y="3044434"/>
              <a:ext cx="160388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+456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Pie &amp; </a:t>
            </a:r>
            <a:br>
              <a:rPr lang="en-US" dirty="0"/>
            </a:br>
            <a:r>
              <a:rPr dirty="0"/>
              <a:t>Donut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Show proportions and parts of a whole.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6B2A4-51DE-47E9-C074-CFB56562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8" y="2358639"/>
            <a:ext cx="1504148" cy="1256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">
            <a:extLst>
              <a:ext uri="{FF2B5EF4-FFF2-40B4-BE49-F238E27FC236}">
                <a16:creationId xmlns:a16="http://schemas.microsoft.com/office/drawing/2014/main" id="{107C8E91-FAF9-3E41-8C47-2CE422E1A7A0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C9B0D814-C347-9841-BEFD-A7B298726593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23" name="CuadroTexto 351">
              <a:extLst>
                <a:ext uri="{FF2B5EF4-FFF2-40B4-BE49-F238E27FC236}">
                  <a16:creationId xmlns:a16="http://schemas.microsoft.com/office/drawing/2014/main" id="{202913A6-E72F-9E4A-80A9-497ECCFA1D86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24" name="Rectangle 45">
              <a:extLst>
                <a:ext uri="{FF2B5EF4-FFF2-40B4-BE49-F238E27FC236}">
                  <a16:creationId xmlns:a16="http://schemas.microsoft.com/office/drawing/2014/main" id="{FF878222-C871-7241-8239-C66762AA9B15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48BF5B-1A97-B34E-838C-2F72A486CDB3}"/>
              </a:ext>
            </a:extLst>
          </p:cNvPr>
          <p:cNvGrpSpPr/>
          <p:nvPr/>
        </p:nvGrpSpPr>
        <p:grpSpPr>
          <a:xfrm>
            <a:off x="46208" y="2263302"/>
            <a:ext cx="5803372" cy="4049958"/>
            <a:chOff x="6689788" y="1551174"/>
            <a:chExt cx="5834226" cy="4071489"/>
          </a:xfrm>
        </p:grpSpPr>
        <p:graphicFrame>
          <p:nvGraphicFramePr>
            <p:cNvPr id="26" name="Chart Placeholder 11">
              <a:extLst>
                <a:ext uri="{FF2B5EF4-FFF2-40B4-BE49-F238E27FC236}">
                  <a16:creationId xmlns:a16="http://schemas.microsoft.com/office/drawing/2014/main" id="{7D678F54-A876-664C-9A7F-AC1261B33C3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3451377"/>
                </p:ext>
              </p:extLst>
            </p:nvPr>
          </p:nvGraphicFramePr>
          <p:xfrm>
            <a:off x="6689788" y="1551174"/>
            <a:ext cx="5834226" cy="40714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1E71E63-1032-614C-8F10-8102D32EE812}"/>
                </a:ext>
              </a:extLst>
            </p:cNvPr>
            <p:cNvSpPr/>
            <p:nvPr/>
          </p:nvSpPr>
          <p:spPr>
            <a:xfrm>
              <a:off x="8504462" y="2498036"/>
              <a:ext cx="2212462" cy="2177767"/>
            </a:xfrm>
            <a:prstGeom prst="ellipse">
              <a:avLst/>
            </a:prstGeom>
            <a:solidFill>
              <a:srgbClr val="F6F7F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28A5F0F2-3B57-5D4C-B5DC-50ED188D312A}"/>
              </a:ext>
            </a:extLst>
          </p:cNvPr>
          <p:cNvSpPr/>
          <p:nvPr/>
        </p:nvSpPr>
        <p:spPr>
          <a:xfrm>
            <a:off x="5476076" y="2692669"/>
            <a:ext cx="161776" cy="161776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F8A62562-CB22-BC40-9D8D-3C7C29775F2E}"/>
              </a:ext>
            </a:extLst>
          </p:cNvPr>
          <p:cNvSpPr/>
          <p:nvPr/>
        </p:nvSpPr>
        <p:spPr>
          <a:xfrm>
            <a:off x="5476076" y="4109989"/>
            <a:ext cx="161776" cy="161776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AAC94C4E-DEB9-9A4C-8686-C39E31C7AF10}"/>
              </a:ext>
            </a:extLst>
          </p:cNvPr>
          <p:cNvSpPr/>
          <p:nvPr/>
        </p:nvSpPr>
        <p:spPr>
          <a:xfrm>
            <a:off x="5476076" y="5527309"/>
            <a:ext cx="161776" cy="161776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7">
            <a:extLst>
              <a:ext uri="{FF2B5EF4-FFF2-40B4-BE49-F238E27FC236}">
                <a16:creationId xmlns:a16="http://schemas.microsoft.com/office/drawing/2014/main" id="{5797EDAF-998E-6F41-88AC-187E7C4929FD}"/>
              </a:ext>
            </a:extLst>
          </p:cNvPr>
          <p:cNvGrpSpPr/>
          <p:nvPr/>
        </p:nvGrpSpPr>
        <p:grpSpPr>
          <a:xfrm>
            <a:off x="5849580" y="2479706"/>
            <a:ext cx="1603886" cy="587702"/>
            <a:chOff x="5539864" y="2589014"/>
            <a:chExt cx="1603886" cy="587702"/>
          </a:xfrm>
        </p:grpSpPr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3AD392F9-4E1E-DC4F-B422-DCB65B6E58E4}"/>
                </a:ext>
              </a:extLst>
            </p:cNvPr>
            <p:cNvSpPr txBox="1"/>
            <p:nvPr/>
          </p:nvSpPr>
          <p:spPr>
            <a:xfrm>
              <a:off x="5539865" y="2589014"/>
              <a:ext cx="1603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Develop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962542D1-4D88-CD44-AA9A-27223C6FC325}"/>
                </a:ext>
              </a:extLst>
            </p:cNvPr>
            <p:cNvSpPr txBox="1"/>
            <p:nvPr/>
          </p:nvSpPr>
          <p:spPr>
            <a:xfrm>
              <a:off x="5539864" y="2853550"/>
              <a:ext cx="160388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$347,745</a:t>
              </a:r>
            </a:p>
          </p:txBody>
        </p:sp>
      </p:grpSp>
      <p:grpSp>
        <p:nvGrpSpPr>
          <p:cNvPr id="34" name="Group 50">
            <a:extLst>
              <a:ext uri="{FF2B5EF4-FFF2-40B4-BE49-F238E27FC236}">
                <a16:creationId xmlns:a16="http://schemas.microsoft.com/office/drawing/2014/main" id="{FE6FBEED-8C67-F748-8AA1-732CABF609ED}"/>
              </a:ext>
            </a:extLst>
          </p:cNvPr>
          <p:cNvGrpSpPr/>
          <p:nvPr/>
        </p:nvGrpSpPr>
        <p:grpSpPr>
          <a:xfrm>
            <a:off x="5849580" y="3898396"/>
            <a:ext cx="1603886" cy="587702"/>
            <a:chOff x="5539864" y="2589014"/>
            <a:chExt cx="1603886" cy="587702"/>
          </a:xfrm>
        </p:grpSpPr>
        <p:sp>
          <p:nvSpPr>
            <p:cNvPr id="35" name="TextBox 51">
              <a:extLst>
                <a:ext uri="{FF2B5EF4-FFF2-40B4-BE49-F238E27FC236}">
                  <a16:creationId xmlns:a16="http://schemas.microsoft.com/office/drawing/2014/main" id="{070EB6BA-205A-D641-B552-9E8602116758}"/>
                </a:ext>
              </a:extLst>
            </p:cNvPr>
            <p:cNvSpPr txBox="1"/>
            <p:nvPr/>
          </p:nvSpPr>
          <p:spPr>
            <a:xfrm>
              <a:off x="5539865" y="2589014"/>
              <a:ext cx="1603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Analyze</a:t>
              </a:r>
            </a:p>
          </p:txBody>
        </p:sp>
        <p:sp>
          <p:nvSpPr>
            <p:cNvPr id="36" name="TextBox 54">
              <a:extLst>
                <a:ext uri="{FF2B5EF4-FFF2-40B4-BE49-F238E27FC236}">
                  <a16:creationId xmlns:a16="http://schemas.microsoft.com/office/drawing/2014/main" id="{6A858D59-DD33-5A4D-829B-4F6DE4C940A8}"/>
                </a:ext>
              </a:extLst>
            </p:cNvPr>
            <p:cNvSpPr txBox="1"/>
            <p:nvPr/>
          </p:nvSpPr>
          <p:spPr>
            <a:xfrm>
              <a:off x="5539864" y="2853550"/>
              <a:ext cx="160388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$457,679</a:t>
              </a:r>
            </a:p>
          </p:txBody>
        </p:sp>
      </p:grpSp>
      <p:grpSp>
        <p:nvGrpSpPr>
          <p:cNvPr id="37" name="Group 55">
            <a:extLst>
              <a:ext uri="{FF2B5EF4-FFF2-40B4-BE49-F238E27FC236}">
                <a16:creationId xmlns:a16="http://schemas.microsoft.com/office/drawing/2014/main" id="{422D44B0-79ED-C941-A13B-4968723DE261}"/>
              </a:ext>
            </a:extLst>
          </p:cNvPr>
          <p:cNvGrpSpPr/>
          <p:nvPr/>
        </p:nvGrpSpPr>
        <p:grpSpPr>
          <a:xfrm>
            <a:off x="5849580" y="5287770"/>
            <a:ext cx="1603886" cy="587702"/>
            <a:chOff x="5539864" y="2589014"/>
            <a:chExt cx="1603886" cy="587702"/>
          </a:xfrm>
        </p:grpSpPr>
        <p:sp>
          <p:nvSpPr>
            <p:cNvPr id="38" name="TextBox 56">
              <a:extLst>
                <a:ext uri="{FF2B5EF4-FFF2-40B4-BE49-F238E27FC236}">
                  <a16:creationId xmlns:a16="http://schemas.microsoft.com/office/drawing/2014/main" id="{EBA9BC94-1083-7B49-B3DD-1A5A153010F7}"/>
                </a:ext>
              </a:extLst>
            </p:cNvPr>
            <p:cNvSpPr txBox="1"/>
            <p:nvPr/>
          </p:nvSpPr>
          <p:spPr>
            <a:xfrm>
              <a:off x="5539865" y="2589014"/>
              <a:ext cx="1603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Identify</a:t>
              </a:r>
            </a:p>
          </p:txBody>
        </p:sp>
        <p:sp>
          <p:nvSpPr>
            <p:cNvPr id="39" name="TextBox 57">
              <a:extLst>
                <a:ext uri="{FF2B5EF4-FFF2-40B4-BE49-F238E27FC236}">
                  <a16:creationId xmlns:a16="http://schemas.microsoft.com/office/drawing/2014/main" id="{723D2F0E-B543-8144-986D-8A93EE73EC12}"/>
                </a:ext>
              </a:extLst>
            </p:cNvPr>
            <p:cNvSpPr txBox="1"/>
            <p:nvPr/>
          </p:nvSpPr>
          <p:spPr>
            <a:xfrm>
              <a:off x="5539864" y="2853550"/>
              <a:ext cx="160388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$924,876</a:t>
              </a:r>
            </a:p>
          </p:txBody>
        </p:sp>
      </p:grpSp>
      <p:sp>
        <p:nvSpPr>
          <p:cNvPr id="40" name="Oval 8">
            <a:extLst>
              <a:ext uri="{FF2B5EF4-FFF2-40B4-BE49-F238E27FC236}">
                <a16:creationId xmlns:a16="http://schemas.microsoft.com/office/drawing/2014/main" id="{E0C09E64-CD1C-D548-B78F-5365736156A9}"/>
              </a:ext>
            </a:extLst>
          </p:cNvPr>
          <p:cNvSpPr/>
          <p:nvPr/>
        </p:nvSpPr>
        <p:spPr>
          <a:xfrm>
            <a:off x="7838320" y="2479706"/>
            <a:ext cx="587702" cy="587702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58">
            <a:extLst>
              <a:ext uri="{FF2B5EF4-FFF2-40B4-BE49-F238E27FC236}">
                <a16:creationId xmlns:a16="http://schemas.microsoft.com/office/drawing/2014/main" id="{AEBCC5C5-7CD8-2E46-881C-23D5FCD952A8}"/>
              </a:ext>
            </a:extLst>
          </p:cNvPr>
          <p:cNvSpPr/>
          <p:nvPr/>
        </p:nvSpPr>
        <p:spPr>
          <a:xfrm>
            <a:off x="7838320" y="3897026"/>
            <a:ext cx="587702" cy="587702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>
            <a:extLst>
              <a:ext uri="{FF2B5EF4-FFF2-40B4-BE49-F238E27FC236}">
                <a16:creationId xmlns:a16="http://schemas.microsoft.com/office/drawing/2014/main" id="{E643FDAB-85C6-1B48-B6C1-50F14F1C608C}"/>
              </a:ext>
            </a:extLst>
          </p:cNvPr>
          <p:cNvSpPr/>
          <p:nvPr/>
        </p:nvSpPr>
        <p:spPr>
          <a:xfrm>
            <a:off x="7838320" y="5286400"/>
            <a:ext cx="587702" cy="587702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60">
            <a:extLst>
              <a:ext uri="{FF2B5EF4-FFF2-40B4-BE49-F238E27FC236}">
                <a16:creationId xmlns:a16="http://schemas.microsoft.com/office/drawing/2014/main" id="{7E879D78-F613-C245-9D47-AB7503AE9EE7}"/>
              </a:ext>
            </a:extLst>
          </p:cNvPr>
          <p:cNvSpPr txBox="1"/>
          <p:nvPr/>
        </p:nvSpPr>
        <p:spPr>
          <a:xfrm>
            <a:off x="10414760" y="2652052"/>
            <a:ext cx="695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+2.4%</a:t>
            </a:r>
          </a:p>
        </p:txBody>
      </p:sp>
      <p:sp>
        <p:nvSpPr>
          <p:cNvPr id="44" name="TextBox 61">
            <a:extLst>
              <a:ext uri="{FF2B5EF4-FFF2-40B4-BE49-F238E27FC236}">
                <a16:creationId xmlns:a16="http://schemas.microsoft.com/office/drawing/2014/main" id="{9A1F436F-080C-574B-8347-891919A68059}"/>
              </a:ext>
            </a:extLst>
          </p:cNvPr>
          <p:cNvSpPr txBox="1"/>
          <p:nvPr/>
        </p:nvSpPr>
        <p:spPr>
          <a:xfrm>
            <a:off x="8674148" y="2652052"/>
            <a:ext cx="108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Tyler Smith</a:t>
            </a:r>
          </a:p>
        </p:txBody>
      </p:sp>
      <p:sp>
        <p:nvSpPr>
          <p:cNvPr id="45" name="TextBox 63">
            <a:extLst>
              <a:ext uri="{FF2B5EF4-FFF2-40B4-BE49-F238E27FC236}">
                <a16:creationId xmlns:a16="http://schemas.microsoft.com/office/drawing/2014/main" id="{DB204A00-3783-C24C-A1B8-3B473A93AC38}"/>
              </a:ext>
            </a:extLst>
          </p:cNvPr>
          <p:cNvSpPr txBox="1"/>
          <p:nvPr/>
        </p:nvSpPr>
        <p:spPr>
          <a:xfrm>
            <a:off x="10414760" y="4062904"/>
            <a:ext cx="695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+2.4%</a:t>
            </a:r>
          </a:p>
        </p:txBody>
      </p:sp>
      <p:sp>
        <p:nvSpPr>
          <p:cNvPr id="46" name="TextBox 64">
            <a:extLst>
              <a:ext uri="{FF2B5EF4-FFF2-40B4-BE49-F238E27FC236}">
                <a16:creationId xmlns:a16="http://schemas.microsoft.com/office/drawing/2014/main" id="{478FAE54-49B0-0348-A676-606F7ADB77EF}"/>
              </a:ext>
            </a:extLst>
          </p:cNvPr>
          <p:cNvSpPr txBox="1"/>
          <p:nvPr/>
        </p:nvSpPr>
        <p:spPr>
          <a:xfrm>
            <a:off x="8674148" y="4062904"/>
            <a:ext cx="1256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Roger Murray</a:t>
            </a:r>
          </a:p>
        </p:txBody>
      </p:sp>
      <p:sp>
        <p:nvSpPr>
          <p:cNvPr id="47" name="TextBox 65">
            <a:extLst>
              <a:ext uri="{FF2B5EF4-FFF2-40B4-BE49-F238E27FC236}">
                <a16:creationId xmlns:a16="http://schemas.microsoft.com/office/drawing/2014/main" id="{518FF715-5023-374F-9D39-693B0F19E0CD}"/>
              </a:ext>
            </a:extLst>
          </p:cNvPr>
          <p:cNvSpPr txBox="1"/>
          <p:nvPr/>
        </p:nvSpPr>
        <p:spPr>
          <a:xfrm>
            <a:off x="10414760" y="5440264"/>
            <a:ext cx="695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+2.4%</a:t>
            </a:r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5EEE9C03-D3FE-DE4B-B662-2F86DA525252}"/>
              </a:ext>
            </a:extLst>
          </p:cNvPr>
          <p:cNvSpPr txBox="1"/>
          <p:nvPr/>
        </p:nvSpPr>
        <p:spPr>
          <a:xfrm>
            <a:off x="8674148" y="5440264"/>
            <a:ext cx="1256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Katy Stuart</a:t>
            </a:r>
          </a:p>
        </p:txBody>
      </p:sp>
      <p:grpSp>
        <p:nvGrpSpPr>
          <p:cNvPr id="49" name="Group 71">
            <a:extLst>
              <a:ext uri="{FF2B5EF4-FFF2-40B4-BE49-F238E27FC236}">
                <a16:creationId xmlns:a16="http://schemas.microsoft.com/office/drawing/2014/main" id="{14AEC37C-7497-344F-A0ED-F72A7A495368}"/>
              </a:ext>
            </a:extLst>
          </p:cNvPr>
          <p:cNvGrpSpPr/>
          <p:nvPr/>
        </p:nvGrpSpPr>
        <p:grpSpPr>
          <a:xfrm>
            <a:off x="2131729" y="3872820"/>
            <a:ext cx="1639873" cy="872034"/>
            <a:chOff x="5165024" y="2121704"/>
            <a:chExt cx="1858780" cy="988441"/>
          </a:xfrm>
        </p:grpSpPr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B4699FE6-A6B9-AE4E-B251-AAE04BD31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024" y="2807798"/>
              <a:ext cx="1858780" cy="30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400" dirty="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Sales Month</a:t>
              </a:r>
              <a:endParaRPr lang="x-none" altLang="x-none" sz="140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93539C4D-D419-5847-BB0A-84445C8AA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366" y="2121704"/>
              <a:ext cx="1526094" cy="686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600" b="1" baseline="0" dirty="0">
                  <a:solidFill>
                    <a:srgbClr val="3F4347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56</a:t>
              </a:r>
              <a:endParaRPr lang="x-none" altLang="x-none" sz="3600" b="1" baseline="0">
                <a:solidFill>
                  <a:srgbClr val="3F4347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5">
            <a:extLst>
              <a:ext uri="{FF2B5EF4-FFF2-40B4-BE49-F238E27FC236}">
                <a16:creationId xmlns:a16="http://schemas.microsoft.com/office/drawing/2014/main" id="{AF3F9AA7-9341-2246-B068-0FEAF3CD1792}"/>
              </a:ext>
            </a:extLst>
          </p:cNvPr>
          <p:cNvGrpSpPr/>
          <p:nvPr/>
        </p:nvGrpSpPr>
        <p:grpSpPr>
          <a:xfrm>
            <a:off x="329466" y="456412"/>
            <a:ext cx="11534654" cy="6036616"/>
            <a:chOff x="1921747" y="1859792"/>
            <a:chExt cx="8332802" cy="4122096"/>
          </a:xfrm>
          <a:solidFill>
            <a:srgbClr val="FFFFFF">
              <a:lumMod val="85000"/>
              <a:alpha val="50000"/>
            </a:srgbClr>
          </a:solidFill>
        </p:grpSpPr>
        <p:sp>
          <p:nvSpPr>
            <p:cNvPr id="22" name="Freeform 781">
              <a:extLst>
                <a:ext uri="{FF2B5EF4-FFF2-40B4-BE49-F238E27FC236}">
                  <a16:creationId xmlns:a16="http://schemas.microsoft.com/office/drawing/2014/main" id="{607471E4-4FE0-FE4C-80F0-CE6968A0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008" y="1878904"/>
              <a:ext cx="42994" cy="19114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" name="Freeform 403">
              <a:extLst>
                <a:ext uri="{FF2B5EF4-FFF2-40B4-BE49-F238E27FC236}">
                  <a16:creationId xmlns:a16="http://schemas.microsoft.com/office/drawing/2014/main" id="{C90BDFE7-6CCF-7E46-932D-03D5EFB9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09" y="4779344"/>
              <a:ext cx="952229" cy="711968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" name="Freeform 404">
              <a:extLst>
                <a:ext uri="{FF2B5EF4-FFF2-40B4-BE49-F238E27FC236}">
                  <a16:creationId xmlns:a16="http://schemas.microsoft.com/office/drawing/2014/main" id="{D3D8D8B0-EE22-ED41-B581-8F33EC06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2963582"/>
              <a:ext cx="186304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" name="Freeform 405">
              <a:extLst>
                <a:ext uri="{FF2B5EF4-FFF2-40B4-BE49-F238E27FC236}">
                  <a16:creationId xmlns:a16="http://schemas.microsoft.com/office/drawing/2014/main" id="{DAB06A61-320B-E644-BCF4-8B3C9F52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1" y="2668920"/>
              <a:ext cx="251592" cy="122644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" name="Freeform 406">
              <a:extLst>
                <a:ext uri="{FF2B5EF4-FFF2-40B4-BE49-F238E27FC236}">
                  <a16:creationId xmlns:a16="http://schemas.microsoft.com/office/drawing/2014/main" id="{28BFA889-803C-AF4E-BFC6-4CDAE1EE3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765" y="2219758"/>
              <a:ext cx="420382" cy="289886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" name="Freeform 407">
              <a:extLst>
                <a:ext uri="{FF2B5EF4-FFF2-40B4-BE49-F238E27FC236}">
                  <a16:creationId xmlns:a16="http://schemas.microsoft.com/office/drawing/2014/main" id="{4DD574C4-306B-F141-85E5-A20BCCE42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792" y="2098708"/>
              <a:ext cx="149682" cy="74860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" name="Freeform 408">
              <a:extLst>
                <a:ext uri="{FF2B5EF4-FFF2-40B4-BE49-F238E27FC236}">
                  <a16:creationId xmlns:a16="http://schemas.microsoft.com/office/drawing/2014/main" id="{1939CD15-BFD5-854C-B7EE-7259FC97D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772" y="2055702"/>
              <a:ext cx="140128" cy="74860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" name="Freeform 409">
              <a:extLst>
                <a:ext uri="{FF2B5EF4-FFF2-40B4-BE49-F238E27FC236}">
                  <a16:creationId xmlns:a16="http://schemas.microsoft.com/office/drawing/2014/main" id="{29F633A0-4524-CB4B-8FE1-662E9D40C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370" y="2060480"/>
              <a:ext cx="70064" cy="23892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" name="Freeform 410">
              <a:extLst>
                <a:ext uri="{FF2B5EF4-FFF2-40B4-BE49-F238E27FC236}">
                  <a16:creationId xmlns:a16="http://schemas.microsoft.com/office/drawing/2014/main" id="{3CC76B44-5C46-304C-B86C-44AFACE0E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109" y="1995178"/>
              <a:ext cx="117834" cy="74860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" name="Freeform 411">
              <a:extLst>
                <a:ext uri="{FF2B5EF4-FFF2-40B4-BE49-F238E27FC236}">
                  <a16:creationId xmlns:a16="http://schemas.microsoft.com/office/drawing/2014/main" id="{677185C8-DAE1-C14F-AA05-12C4524F6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148" y="2289840"/>
              <a:ext cx="117834" cy="38226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" name="Freeform 412">
              <a:extLst>
                <a:ext uri="{FF2B5EF4-FFF2-40B4-BE49-F238E27FC236}">
                  <a16:creationId xmlns:a16="http://schemas.microsoft.com/office/drawing/2014/main" id="{D39D6185-2D06-FE4B-81BC-930756DA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467" y="2364700"/>
              <a:ext cx="98726" cy="38226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" name="Freeform 413">
              <a:extLst>
                <a:ext uri="{FF2B5EF4-FFF2-40B4-BE49-F238E27FC236}">
                  <a16:creationId xmlns:a16="http://schemas.microsoft.com/office/drawing/2014/main" id="{1090B65E-5AF6-BB4F-A140-9D3C3404C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8244" y="2347180"/>
              <a:ext cx="38216" cy="22299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" name="Freeform 414">
              <a:extLst>
                <a:ext uri="{FF2B5EF4-FFF2-40B4-BE49-F238E27FC236}">
                  <a16:creationId xmlns:a16="http://schemas.microsoft.com/office/drawing/2014/main" id="{AE7CF4D4-6714-4C40-9C1D-011E6427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332" y="2280283"/>
              <a:ext cx="14331" cy="23892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" name="Freeform 415">
              <a:extLst>
                <a:ext uri="{FF2B5EF4-FFF2-40B4-BE49-F238E27FC236}">
                  <a16:creationId xmlns:a16="http://schemas.microsoft.com/office/drawing/2014/main" id="{431FF932-4D4F-8E44-BA70-9EF845380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332" y="2350364"/>
              <a:ext cx="19108" cy="2389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" name="Freeform 416">
              <a:extLst>
                <a:ext uri="{FF2B5EF4-FFF2-40B4-BE49-F238E27FC236}">
                  <a16:creationId xmlns:a16="http://schemas.microsoft.com/office/drawing/2014/main" id="{2760EBE0-2EBA-F941-9491-A6DBB2281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180" y="2262763"/>
              <a:ext cx="197452" cy="74860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" name="Freeform 417">
              <a:extLst>
                <a:ext uri="{FF2B5EF4-FFF2-40B4-BE49-F238E27FC236}">
                  <a16:creationId xmlns:a16="http://schemas.microsoft.com/office/drawing/2014/main" id="{6041935D-D358-ED49-8599-A4444B31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238" y="2285062"/>
              <a:ext cx="36624" cy="38226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" name="Freeform 418">
              <a:extLst>
                <a:ext uri="{FF2B5EF4-FFF2-40B4-BE49-F238E27FC236}">
                  <a16:creationId xmlns:a16="http://schemas.microsoft.com/office/drawing/2014/main" id="{B23D70C9-E1C7-C941-8073-F714AC40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2702" y="2538312"/>
              <a:ext cx="50954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" name="Freeform 419">
              <a:extLst>
                <a:ext uri="{FF2B5EF4-FFF2-40B4-BE49-F238E27FC236}">
                  <a16:creationId xmlns:a16="http://schemas.microsoft.com/office/drawing/2014/main" id="{BB78333A-7EC1-784F-9293-6E3093643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75" y="2949248"/>
              <a:ext cx="28662" cy="23892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" name="Freeform 420">
              <a:extLst>
                <a:ext uri="{FF2B5EF4-FFF2-40B4-BE49-F238E27FC236}">
                  <a16:creationId xmlns:a16="http://schemas.microsoft.com/office/drawing/2014/main" id="{277C4E8D-5705-5F4B-B10C-3ACFCD614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956" y="3086227"/>
              <a:ext cx="23885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" name="Freeform 421">
              <a:extLst>
                <a:ext uri="{FF2B5EF4-FFF2-40B4-BE49-F238E27FC236}">
                  <a16:creationId xmlns:a16="http://schemas.microsoft.com/office/drawing/2014/main" id="{2E81BA7E-022C-D54E-A084-981BA85A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338" y="3226390"/>
              <a:ext cx="23885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2" name="Freeform 422">
              <a:extLst>
                <a:ext uri="{FF2B5EF4-FFF2-40B4-BE49-F238E27FC236}">
                  <a16:creationId xmlns:a16="http://schemas.microsoft.com/office/drawing/2014/main" id="{00AF91D0-EDCE-F949-A6B0-6AC8090C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008" y="3263024"/>
              <a:ext cx="9554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3" name="Freeform 423">
              <a:extLst>
                <a:ext uri="{FF2B5EF4-FFF2-40B4-BE49-F238E27FC236}">
                  <a16:creationId xmlns:a16="http://schemas.microsoft.com/office/drawing/2014/main" id="{4AC97CA2-C891-9744-A6F4-1762B07B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3722" y="3337884"/>
              <a:ext cx="14331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4" name="Freeform 424">
              <a:extLst>
                <a:ext uri="{FF2B5EF4-FFF2-40B4-BE49-F238E27FC236}">
                  <a16:creationId xmlns:a16="http://schemas.microsoft.com/office/drawing/2014/main" id="{5EE321BB-7B27-5646-B0CA-335749CA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7988" y="3361776"/>
              <a:ext cx="33440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5" name="Freeform 425">
              <a:extLst>
                <a:ext uri="{FF2B5EF4-FFF2-40B4-BE49-F238E27FC236}">
                  <a16:creationId xmlns:a16="http://schemas.microsoft.com/office/drawing/2014/main" id="{3C403FEE-5368-E44D-BE6A-CD61D4FB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64" y="3380889"/>
              <a:ext cx="27070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6" name="Freeform 426">
              <a:extLst>
                <a:ext uri="{FF2B5EF4-FFF2-40B4-BE49-F238E27FC236}">
                  <a16:creationId xmlns:a16="http://schemas.microsoft.com/office/drawing/2014/main" id="{541172F0-6CA3-0B44-AA10-A03DA992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7480" y="3395224"/>
              <a:ext cx="23885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7" name="Freeform 427">
              <a:extLst>
                <a:ext uri="{FF2B5EF4-FFF2-40B4-BE49-F238E27FC236}">
                  <a16:creationId xmlns:a16="http://schemas.microsoft.com/office/drawing/2014/main" id="{DBCEE705-DE0E-1B4E-BC69-80E36276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702" y="3427079"/>
              <a:ext cx="4776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8" name="Freeform 428">
              <a:extLst>
                <a:ext uri="{FF2B5EF4-FFF2-40B4-BE49-F238E27FC236}">
                  <a16:creationId xmlns:a16="http://schemas.microsoft.com/office/drawing/2014/main" id="{2B9DBF99-0D91-2C49-9804-6A957D9B9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816" y="3407966"/>
              <a:ext cx="23885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9" name="Freeform 429">
              <a:extLst>
                <a:ext uri="{FF2B5EF4-FFF2-40B4-BE49-F238E27FC236}">
                  <a16:creationId xmlns:a16="http://schemas.microsoft.com/office/drawing/2014/main" id="{9B8C368F-ED0B-EC48-A2D9-8E6C8F340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6842" y="3581578"/>
              <a:ext cx="9554" cy="14334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grpSp>
          <p:nvGrpSpPr>
            <p:cNvPr id="50" name="Group 63">
              <a:extLst>
                <a:ext uri="{FF2B5EF4-FFF2-40B4-BE49-F238E27FC236}">
                  <a16:creationId xmlns:a16="http://schemas.microsoft.com/office/drawing/2014/main" id="{457BCDBB-AD65-C94B-B3C3-D8083776973E}"/>
                </a:ext>
              </a:extLst>
            </p:cNvPr>
            <p:cNvGrpSpPr/>
            <p:nvPr/>
          </p:nvGrpSpPr>
          <p:grpSpPr>
            <a:xfrm>
              <a:off x="8854869" y="3380889"/>
              <a:ext cx="348724" cy="331296"/>
              <a:chOff x="2980560" y="1343194"/>
              <a:chExt cx="144116" cy="136878"/>
            </a:xfrm>
            <a:grpFill/>
          </p:grpSpPr>
          <p:sp>
            <p:nvSpPr>
              <p:cNvPr id="51" name="Freeform 430">
                <a:extLst>
                  <a:ext uri="{FF2B5EF4-FFF2-40B4-BE49-F238E27FC236}">
                    <a16:creationId xmlns:a16="http://schemas.microsoft.com/office/drawing/2014/main" id="{CDACE5B3-590E-8047-B5DE-2E9B9BA5C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51" y="1343194"/>
                <a:ext cx="59226" cy="50013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Regular" charset="0"/>
                </a:endParaRPr>
              </a:p>
            </p:txBody>
          </p:sp>
          <p:sp>
            <p:nvSpPr>
              <p:cNvPr id="52" name="Freeform 431">
                <a:extLst>
                  <a:ext uri="{FF2B5EF4-FFF2-40B4-BE49-F238E27FC236}">
                    <a16:creationId xmlns:a16="http://schemas.microsoft.com/office/drawing/2014/main" id="{AB3D2683-A7E5-C24D-A1F4-76CAE4755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60" y="1389258"/>
                <a:ext cx="107924" cy="90814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Regular" charset="0"/>
                </a:endParaRPr>
              </a:p>
            </p:txBody>
          </p:sp>
        </p:grpSp>
        <p:sp>
          <p:nvSpPr>
            <p:cNvPr id="53" name="Freeform 432">
              <a:extLst>
                <a:ext uri="{FF2B5EF4-FFF2-40B4-BE49-F238E27FC236}">
                  <a16:creationId xmlns:a16="http://schemas.microsoft.com/office/drawing/2014/main" id="{7D687E85-A7FD-794A-874D-895126236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446" y="3685108"/>
              <a:ext cx="9554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4" name="Freeform 433">
              <a:extLst>
                <a:ext uri="{FF2B5EF4-FFF2-40B4-BE49-F238E27FC236}">
                  <a16:creationId xmlns:a16="http://schemas.microsoft.com/office/drawing/2014/main" id="{7A34F84E-E127-8B4D-8865-FACC1D14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6714" y="3685108"/>
              <a:ext cx="60509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5" name="Freeform 434">
              <a:extLst>
                <a:ext uri="{FF2B5EF4-FFF2-40B4-BE49-F238E27FC236}">
                  <a16:creationId xmlns:a16="http://schemas.microsoft.com/office/drawing/2014/main" id="{EAF3805D-EF55-9040-9316-D0123F2F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204" y="3702629"/>
              <a:ext cx="50954" cy="74860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6" name="Freeform 435">
              <a:extLst>
                <a:ext uri="{FF2B5EF4-FFF2-40B4-BE49-F238E27FC236}">
                  <a16:creationId xmlns:a16="http://schemas.microsoft.com/office/drawing/2014/main" id="{317007EE-52C5-5E40-A8CC-F42B7FF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250" y="3885800"/>
              <a:ext cx="17516" cy="14334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7" name="Freeform 436">
              <a:extLst>
                <a:ext uri="{FF2B5EF4-FFF2-40B4-BE49-F238E27FC236}">
                  <a16:creationId xmlns:a16="http://schemas.microsoft.com/office/drawing/2014/main" id="{197D38A4-3087-1B4E-8FFA-612CD908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650" y="3839608"/>
              <a:ext cx="9554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8" name="Freeform 437">
              <a:extLst>
                <a:ext uri="{FF2B5EF4-FFF2-40B4-BE49-F238E27FC236}">
                  <a16:creationId xmlns:a16="http://schemas.microsoft.com/office/drawing/2014/main" id="{2D95A0C5-48C0-9340-AE20-930B610D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854" y="3936768"/>
              <a:ext cx="955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9" name="Freeform 438">
              <a:extLst>
                <a:ext uri="{FF2B5EF4-FFF2-40B4-BE49-F238E27FC236}">
                  <a16:creationId xmlns:a16="http://schemas.microsoft.com/office/drawing/2014/main" id="{5DD92895-B95E-B242-AD04-208011F5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684" y="3919246"/>
              <a:ext cx="55732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0" name="Freeform 439">
              <a:extLst>
                <a:ext uri="{FF2B5EF4-FFF2-40B4-BE49-F238E27FC236}">
                  <a16:creationId xmlns:a16="http://schemas.microsoft.com/office/drawing/2014/main" id="{94C17110-F44D-0947-BD30-1C83BF981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06" y="4049854"/>
              <a:ext cx="65286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1" name="Freeform 440">
              <a:extLst>
                <a:ext uri="{FF2B5EF4-FFF2-40B4-BE49-F238E27FC236}">
                  <a16:creationId xmlns:a16="http://schemas.microsoft.com/office/drawing/2014/main" id="{8EBD34BF-3A8A-084D-82E8-17672B8D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130" y="4081710"/>
              <a:ext cx="93948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2" name="Freeform 441">
              <a:extLst>
                <a:ext uri="{FF2B5EF4-FFF2-40B4-BE49-F238E27FC236}">
                  <a16:creationId xmlns:a16="http://schemas.microsoft.com/office/drawing/2014/main" id="{42EB6063-3CE3-5C47-9428-9A77063D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748" y="4194796"/>
              <a:ext cx="28662" cy="36634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3" name="Freeform 442">
              <a:extLst>
                <a:ext uri="{FF2B5EF4-FFF2-40B4-BE49-F238E27FC236}">
                  <a16:creationId xmlns:a16="http://schemas.microsoft.com/office/drawing/2014/main" id="{55C7E652-9B69-7449-8DE5-9BD1E012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854" y="4226652"/>
              <a:ext cx="46178" cy="62118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4" name="Freeform 443">
              <a:extLst>
                <a:ext uri="{FF2B5EF4-FFF2-40B4-BE49-F238E27FC236}">
                  <a16:creationId xmlns:a16="http://schemas.microsoft.com/office/drawing/2014/main" id="{B7DC8402-1E12-5849-A0B7-4DA02633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459" y="4199575"/>
              <a:ext cx="28662" cy="36634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5" name="Freeform 444">
              <a:extLst>
                <a:ext uri="{FF2B5EF4-FFF2-40B4-BE49-F238E27FC236}">
                  <a16:creationId xmlns:a16="http://schemas.microsoft.com/office/drawing/2014/main" id="{718ED9CD-1BBC-D843-BF29-6B785C6A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900" y="4236208"/>
              <a:ext cx="4140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6" name="Freeform 445">
              <a:extLst>
                <a:ext uri="{FF2B5EF4-FFF2-40B4-BE49-F238E27FC236}">
                  <a16:creationId xmlns:a16="http://schemas.microsoft.com/office/drawing/2014/main" id="{B673CE53-2C74-3E44-B813-F6363406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454" y="4264878"/>
              <a:ext cx="31848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7" name="Freeform 446">
              <a:extLst>
                <a:ext uri="{FF2B5EF4-FFF2-40B4-BE49-F238E27FC236}">
                  <a16:creationId xmlns:a16="http://schemas.microsoft.com/office/drawing/2014/main" id="{80BB40E0-CFEC-4847-9988-E1942EF5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522" y="4260100"/>
              <a:ext cx="19108" cy="36634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8" name="Freeform 447">
              <a:extLst>
                <a:ext uri="{FF2B5EF4-FFF2-40B4-BE49-F238E27FC236}">
                  <a16:creationId xmlns:a16="http://schemas.microsoft.com/office/drawing/2014/main" id="{1DE4977A-B916-5B41-AC3B-85835B17D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078" y="4283992"/>
              <a:ext cx="28662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9" name="Freeform 448">
              <a:extLst>
                <a:ext uri="{FF2B5EF4-FFF2-40B4-BE49-F238E27FC236}">
                  <a16:creationId xmlns:a16="http://schemas.microsoft.com/office/drawing/2014/main" id="{0AF066D4-F1B3-6740-A16E-73D32EC1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078" y="4296734"/>
              <a:ext cx="65286" cy="98753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0" name="Freeform 449">
              <a:extLst>
                <a:ext uri="{FF2B5EF4-FFF2-40B4-BE49-F238E27FC236}">
                  <a16:creationId xmlns:a16="http://schemas.microsoft.com/office/drawing/2014/main" id="{F2116AF5-C5CF-9B49-A8D8-E798CD8F9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4676" y="4315847"/>
              <a:ext cx="55732" cy="47783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1" name="Freeform 450">
              <a:extLst>
                <a:ext uri="{FF2B5EF4-FFF2-40B4-BE49-F238E27FC236}">
                  <a16:creationId xmlns:a16="http://schemas.microsoft.com/office/drawing/2014/main" id="{11B6E608-F53D-3540-84CF-87826C4C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619" y="4269656"/>
              <a:ext cx="55732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2" name="Freeform 451">
              <a:extLst>
                <a:ext uri="{FF2B5EF4-FFF2-40B4-BE49-F238E27FC236}">
                  <a16:creationId xmlns:a16="http://schemas.microsoft.com/office/drawing/2014/main" id="{C0DD96CC-72B3-1B4B-A394-0350CBB3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632" y="4199575"/>
              <a:ext cx="9554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3" name="Freeform 452">
              <a:extLst>
                <a:ext uri="{FF2B5EF4-FFF2-40B4-BE49-F238E27FC236}">
                  <a16:creationId xmlns:a16="http://schemas.microsoft.com/office/drawing/2014/main" id="{C82879AF-A801-4942-8036-2F350683E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880" y="4390708"/>
              <a:ext cx="261147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4" name="Freeform 453">
              <a:extLst>
                <a:ext uri="{FF2B5EF4-FFF2-40B4-BE49-F238E27FC236}">
                  <a16:creationId xmlns:a16="http://schemas.microsoft.com/office/drawing/2014/main" id="{6ACE6DBA-CC3F-C64D-8EBD-6C8C19B3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058" y="4489461"/>
              <a:ext cx="23885" cy="2389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5" name="Freeform 454">
              <a:extLst>
                <a:ext uri="{FF2B5EF4-FFF2-40B4-BE49-F238E27FC236}">
                  <a16:creationId xmlns:a16="http://schemas.microsoft.com/office/drawing/2014/main" id="{423BB7EC-BD0E-FE48-B0DB-3DBE1C03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498" y="4545208"/>
              <a:ext cx="22293" cy="2389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6" name="Freeform 455">
              <a:extLst>
                <a:ext uri="{FF2B5EF4-FFF2-40B4-BE49-F238E27FC236}">
                  <a16:creationId xmlns:a16="http://schemas.microsoft.com/office/drawing/2014/main" id="{965E3AC5-9D10-6645-A768-FC7CB5FB7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142" y="4559541"/>
              <a:ext cx="33440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7" name="Freeform 456">
              <a:extLst>
                <a:ext uri="{FF2B5EF4-FFF2-40B4-BE49-F238E27FC236}">
                  <a16:creationId xmlns:a16="http://schemas.microsoft.com/office/drawing/2014/main" id="{F9F310F7-47AA-1748-82F3-AD2C90C9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690" y="4583434"/>
              <a:ext cx="17516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8" name="Freeform 457">
              <a:extLst>
                <a:ext uri="{FF2B5EF4-FFF2-40B4-BE49-F238E27FC236}">
                  <a16:creationId xmlns:a16="http://schemas.microsoft.com/office/drawing/2014/main" id="{6E801D29-5D4F-6A40-B7BC-3CA819A1C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918" y="4663072"/>
              <a:ext cx="214968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9" name="Freeform 458">
              <a:extLst>
                <a:ext uri="{FF2B5EF4-FFF2-40B4-BE49-F238E27FC236}">
                  <a16:creationId xmlns:a16="http://schemas.microsoft.com/office/drawing/2014/main" id="{9EE454A1-9193-E745-91F8-CD8263F2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54" y="4680592"/>
              <a:ext cx="36624" cy="14334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0" name="Freeform 459">
              <a:extLst>
                <a:ext uri="{FF2B5EF4-FFF2-40B4-BE49-F238E27FC236}">
                  <a16:creationId xmlns:a16="http://schemas.microsoft.com/office/drawing/2014/main" id="{61FF2908-94D1-3340-98FF-71EBF91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109" y="4714040"/>
              <a:ext cx="28662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1" name="Freeform 460">
              <a:extLst>
                <a:ext uri="{FF2B5EF4-FFF2-40B4-BE49-F238E27FC236}">
                  <a16:creationId xmlns:a16="http://schemas.microsoft.com/office/drawing/2014/main" id="{E464F160-46E3-2049-B046-20737F6FE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772" y="4718818"/>
              <a:ext cx="22293" cy="14334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2" name="Freeform 461">
              <a:extLst>
                <a:ext uri="{FF2B5EF4-FFF2-40B4-BE49-F238E27FC236}">
                  <a16:creationId xmlns:a16="http://schemas.microsoft.com/office/drawing/2014/main" id="{053D36C4-5FB1-8740-B860-C4A0890B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288" y="4718818"/>
              <a:ext cx="33440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3" name="Freeform 462">
              <a:extLst>
                <a:ext uri="{FF2B5EF4-FFF2-40B4-BE49-F238E27FC236}">
                  <a16:creationId xmlns:a16="http://schemas.microsoft.com/office/drawing/2014/main" id="{B3F37A68-52BC-454A-840C-4176898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173" y="4714040"/>
              <a:ext cx="38216" cy="23892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4" name="Freeform 463">
              <a:extLst>
                <a:ext uri="{FF2B5EF4-FFF2-40B4-BE49-F238E27FC236}">
                  <a16:creationId xmlns:a16="http://schemas.microsoft.com/office/drawing/2014/main" id="{590C4E06-CF98-1F4B-AC52-272A2298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130" y="4718818"/>
              <a:ext cx="57324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5" name="Freeform 464">
              <a:extLst>
                <a:ext uri="{FF2B5EF4-FFF2-40B4-BE49-F238E27FC236}">
                  <a16:creationId xmlns:a16="http://schemas.microsoft.com/office/drawing/2014/main" id="{8CD136E5-DB4C-1945-B9A7-E8ADD248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613" y="4745896"/>
              <a:ext cx="50954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6" name="Freeform 465">
              <a:extLst>
                <a:ext uri="{FF2B5EF4-FFF2-40B4-BE49-F238E27FC236}">
                  <a16:creationId xmlns:a16="http://schemas.microsoft.com/office/drawing/2014/main" id="{26C9553C-F5DD-D544-AFB8-3393F55C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032" y="4596176"/>
              <a:ext cx="28662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7" name="Freeform 466">
              <a:extLst>
                <a:ext uri="{FF2B5EF4-FFF2-40B4-BE49-F238E27FC236}">
                  <a16:creationId xmlns:a16="http://schemas.microsoft.com/office/drawing/2014/main" id="{3D5E40F1-BCD0-F048-BE40-E4E86409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4804" y="4592990"/>
              <a:ext cx="70064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8" name="Freeform 467">
              <a:extLst>
                <a:ext uri="{FF2B5EF4-FFF2-40B4-BE49-F238E27FC236}">
                  <a16:creationId xmlns:a16="http://schemas.microsoft.com/office/drawing/2014/main" id="{6AC77FB3-1006-9F4F-AF7B-9791EC7C6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836" y="4484680"/>
              <a:ext cx="149682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9" name="Freeform 468">
              <a:extLst>
                <a:ext uri="{FF2B5EF4-FFF2-40B4-BE49-F238E27FC236}">
                  <a16:creationId xmlns:a16="http://schemas.microsoft.com/office/drawing/2014/main" id="{A7ED2BFF-0474-5A45-9C99-07855700E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472" y="4475124"/>
              <a:ext cx="36624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0" name="Freeform 469">
              <a:extLst>
                <a:ext uri="{FF2B5EF4-FFF2-40B4-BE49-F238E27FC236}">
                  <a16:creationId xmlns:a16="http://schemas.microsoft.com/office/drawing/2014/main" id="{C7FB98B3-5ABA-6641-91E2-87E7FEABE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582" y="4465568"/>
              <a:ext cx="12738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1" name="Freeform 470">
              <a:extLst>
                <a:ext uri="{FF2B5EF4-FFF2-40B4-BE49-F238E27FC236}">
                  <a16:creationId xmlns:a16="http://schemas.microsoft.com/office/drawing/2014/main" id="{8039006E-40E3-5C46-8CD6-73C2A7F7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536" y="4526093"/>
              <a:ext cx="22293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2" name="Freeform 471">
              <a:extLst>
                <a:ext uri="{FF2B5EF4-FFF2-40B4-BE49-F238E27FC236}">
                  <a16:creationId xmlns:a16="http://schemas.microsoft.com/office/drawing/2014/main" id="{AC06F9D1-38A0-C047-BBA5-45D95A08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14" y="4530870"/>
              <a:ext cx="87580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3" name="Freeform 472">
              <a:extLst>
                <a:ext uri="{FF2B5EF4-FFF2-40B4-BE49-F238E27FC236}">
                  <a16:creationId xmlns:a16="http://schemas.microsoft.com/office/drawing/2014/main" id="{FF1A083E-F5C5-164D-B996-C27DAB4E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0919" y="4620067"/>
              <a:ext cx="97134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4" name="Freeform 473">
              <a:extLst>
                <a:ext uri="{FF2B5EF4-FFF2-40B4-BE49-F238E27FC236}">
                  <a16:creationId xmlns:a16="http://schemas.microsoft.com/office/drawing/2014/main" id="{932A672C-D85D-8443-AB6E-B4A09D0A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047" y="4648736"/>
              <a:ext cx="4140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5" name="Freeform 474">
              <a:extLst>
                <a:ext uri="{FF2B5EF4-FFF2-40B4-BE49-F238E27FC236}">
                  <a16:creationId xmlns:a16="http://schemas.microsoft.com/office/drawing/2014/main" id="{A5E4CD31-47C8-BE48-A3AC-FB2A718A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065" y="4742711"/>
              <a:ext cx="27070" cy="27076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6" name="Freeform 475">
              <a:extLst>
                <a:ext uri="{FF2B5EF4-FFF2-40B4-BE49-F238E27FC236}">
                  <a16:creationId xmlns:a16="http://schemas.microsoft.com/office/drawing/2014/main" id="{477387E6-E58C-184F-85D5-F250DB47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402" y="4699706"/>
              <a:ext cx="42994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7" name="Freeform 476">
              <a:extLst>
                <a:ext uri="{FF2B5EF4-FFF2-40B4-BE49-F238E27FC236}">
                  <a16:creationId xmlns:a16="http://schemas.microsoft.com/office/drawing/2014/main" id="{AF344142-E9FE-044F-B014-D5889EACF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001" y="4680592"/>
              <a:ext cx="19108" cy="2389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8" name="Freeform 477">
              <a:extLst>
                <a:ext uri="{FF2B5EF4-FFF2-40B4-BE49-F238E27FC236}">
                  <a16:creationId xmlns:a16="http://schemas.microsoft.com/office/drawing/2014/main" id="{09DFFF6F-2E71-D74A-9E4F-C75E0567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75" y="5008703"/>
              <a:ext cx="74840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9" name="Freeform 478">
              <a:extLst>
                <a:ext uri="{FF2B5EF4-FFF2-40B4-BE49-F238E27FC236}">
                  <a16:creationId xmlns:a16="http://schemas.microsoft.com/office/drawing/2014/main" id="{4EAFA584-2864-5D4B-9C8C-F924BD428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4612" y="5363891"/>
              <a:ext cx="52548" cy="65304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0" name="Freeform 479">
              <a:extLst>
                <a:ext uri="{FF2B5EF4-FFF2-40B4-BE49-F238E27FC236}">
                  <a16:creationId xmlns:a16="http://schemas.microsoft.com/office/drawing/2014/main" id="{3572A981-1DC8-F840-94C3-86D41C5B8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944" y="5424417"/>
              <a:ext cx="121018" cy="141757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1" name="Freeform 480">
              <a:extLst>
                <a:ext uri="{FF2B5EF4-FFF2-40B4-BE49-F238E27FC236}">
                  <a16:creationId xmlns:a16="http://schemas.microsoft.com/office/drawing/2014/main" id="{1020BF29-5891-E94E-8279-788199A1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9709" y="5527947"/>
              <a:ext cx="183121" cy="178390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2" name="Freeform 481">
              <a:extLst>
                <a:ext uri="{FF2B5EF4-FFF2-40B4-BE49-F238E27FC236}">
                  <a16:creationId xmlns:a16="http://schemas.microsoft.com/office/drawing/2014/main" id="{DAD96E7D-686A-B947-95A9-C227254DA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370" y="5706338"/>
              <a:ext cx="9554" cy="9557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3" name="Freeform 482">
              <a:extLst>
                <a:ext uri="{FF2B5EF4-FFF2-40B4-BE49-F238E27FC236}">
                  <a16:creationId xmlns:a16="http://schemas.microsoft.com/office/drawing/2014/main" id="{49C93281-02CC-0745-B0C6-6E4B6B7C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747" y="5532726"/>
              <a:ext cx="89173" cy="84418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4" name="Freeform 483">
              <a:extLst>
                <a:ext uri="{FF2B5EF4-FFF2-40B4-BE49-F238E27FC236}">
                  <a16:creationId xmlns:a16="http://schemas.microsoft.com/office/drawing/2014/main" id="{B878748B-7E9B-D745-A7B4-AC9BA6ECC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10" y="5508834"/>
              <a:ext cx="14331" cy="23892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5" name="Freeform 484">
              <a:extLst>
                <a:ext uri="{FF2B5EF4-FFF2-40B4-BE49-F238E27FC236}">
                  <a16:creationId xmlns:a16="http://schemas.microsoft.com/office/drawing/2014/main" id="{071F76E7-619B-F245-85CE-927486254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862" y="5508834"/>
              <a:ext cx="9554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6" name="Freeform 485">
              <a:extLst>
                <a:ext uri="{FF2B5EF4-FFF2-40B4-BE49-F238E27FC236}">
                  <a16:creationId xmlns:a16="http://schemas.microsoft.com/office/drawing/2014/main" id="{2AAC3431-8336-4041-9FE0-FEFC69F46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447" y="4296734"/>
              <a:ext cx="50954" cy="84418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7" name="Freeform 486">
              <a:extLst>
                <a:ext uri="{FF2B5EF4-FFF2-40B4-BE49-F238E27FC236}">
                  <a16:creationId xmlns:a16="http://schemas.microsoft.com/office/drawing/2014/main" id="{44DCF2C3-AA06-574E-B932-A9B3148EB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575" y="4803237"/>
              <a:ext cx="168790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8" name="Freeform 487">
              <a:extLst>
                <a:ext uri="{FF2B5EF4-FFF2-40B4-BE49-F238E27FC236}">
                  <a16:creationId xmlns:a16="http://schemas.microsoft.com/office/drawing/2014/main" id="{CCA8DBD7-47E8-FF45-B773-41B66F23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78" y="2514420"/>
              <a:ext cx="50954" cy="38226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9" name="Freeform 488">
              <a:extLst>
                <a:ext uri="{FF2B5EF4-FFF2-40B4-BE49-F238E27FC236}">
                  <a16:creationId xmlns:a16="http://schemas.microsoft.com/office/drawing/2014/main" id="{C2AAD8CB-3D6B-D248-A983-DC26D2F0E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148" y="2543090"/>
              <a:ext cx="50954" cy="4619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0" name="Freeform 489">
              <a:extLst>
                <a:ext uri="{FF2B5EF4-FFF2-40B4-BE49-F238E27FC236}">
                  <a16:creationId xmlns:a16="http://schemas.microsoft.com/office/drawing/2014/main" id="{C4BE2E96-F97F-9A48-9BB8-93CD1359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702" y="2383812"/>
              <a:ext cx="41402" cy="23892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1" name="Freeform 490">
              <a:extLst>
                <a:ext uri="{FF2B5EF4-FFF2-40B4-BE49-F238E27FC236}">
                  <a16:creationId xmlns:a16="http://schemas.microsoft.com/office/drawing/2014/main" id="{61AC2548-82E2-0542-9538-1EBA2A8F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22" y="2337622"/>
              <a:ext cx="46178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2" name="Freeform 491">
              <a:extLst>
                <a:ext uri="{FF2B5EF4-FFF2-40B4-BE49-F238E27FC236}">
                  <a16:creationId xmlns:a16="http://schemas.microsoft.com/office/drawing/2014/main" id="{8D0DFC35-11CB-0C4C-9D94-528D2C6B4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486" y="1999956"/>
              <a:ext cx="28662" cy="9557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3" name="Freeform 492">
              <a:extLst>
                <a:ext uri="{FF2B5EF4-FFF2-40B4-BE49-F238E27FC236}">
                  <a16:creationId xmlns:a16="http://schemas.microsoft.com/office/drawing/2014/main" id="{3A4A975F-5317-2947-94AB-CD171FC8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340" y="2402928"/>
              <a:ext cx="27070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4" name="Freeform 493">
              <a:extLst>
                <a:ext uri="{FF2B5EF4-FFF2-40B4-BE49-F238E27FC236}">
                  <a16:creationId xmlns:a16="http://schemas.microsoft.com/office/drawing/2014/main" id="{D981ABC8-B917-F441-BD2A-9D9F68B09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34" y="3446193"/>
              <a:ext cx="27070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5" name="Freeform 494">
              <a:extLst>
                <a:ext uri="{FF2B5EF4-FFF2-40B4-BE49-F238E27FC236}">
                  <a16:creationId xmlns:a16="http://schemas.microsoft.com/office/drawing/2014/main" id="{4BF0296F-088C-5B4C-8993-61A516130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580" y="3492384"/>
              <a:ext cx="4140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6" name="Freeform 495">
              <a:extLst>
                <a:ext uri="{FF2B5EF4-FFF2-40B4-BE49-F238E27FC236}">
                  <a16:creationId xmlns:a16="http://schemas.microsoft.com/office/drawing/2014/main" id="{01EC2758-6309-CD48-8957-73C6C3D7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716" y="3576800"/>
              <a:ext cx="74840" cy="4619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7" name="Freeform 496">
              <a:extLst>
                <a:ext uri="{FF2B5EF4-FFF2-40B4-BE49-F238E27FC236}">
                  <a16:creationId xmlns:a16="http://schemas.microsoft.com/office/drawing/2014/main" id="{0B645589-EE93-474C-A82D-2113BE65D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982" y="3642104"/>
              <a:ext cx="60509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8" name="Freeform 497">
              <a:extLst>
                <a:ext uri="{FF2B5EF4-FFF2-40B4-BE49-F238E27FC236}">
                  <a16:creationId xmlns:a16="http://schemas.microsoft.com/office/drawing/2014/main" id="{98AE7F32-B490-8448-9C0E-B9998407D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6" y="3646882"/>
              <a:ext cx="70064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9" name="Freeform 498">
              <a:extLst>
                <a:ext uri="{FF2B5EF4-FFF2-40B4-BE49-F238E27FC236}">
                  <a16:creationId xmlns:a16="http://schemas.microsoft.com/office/drawing/2014/main" id="{A21434FA-2F1C-3D45-A101-8FD84790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906" y="2958804"/>
              <a:ext cx="33440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0" name="Freeform 499">
              <a:extLst>
                <a:ext uri="{FF2B5EF4-FFF2-40B4-BE49-F238E27FC236}">
                  <a16:creationId xmlns:a16="http://schemas.microsoft.com/office/drawing/2014/main" id="{56CC3530-CEDA-B642-9314-8DBBBBE6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83" y="2946062"/>
              <a:ext cx="23885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1" name="Freeform 500">
              <a:extLst>
                <a:ext uri="{FF2B5EF4-FFF2-40B4-BE49-F238E27FC236}">
                  <a16:creationId xmlns:a16="http://schemas.microsoft.com/office/drawing/2014/main" id="{F8171CC0-4102-6345-8C53-E1C8AC3C9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549" y="2977917"/>
              <a:ext cx="27070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2" name="Freeform 501">
              <a:extLst>
                <a:ext uri="{FF2B5EF4-FFF2-40B4-BE49-F238E27FC236}">
                  <a16:creationId xmlns:a16="http://schemas.microsoft.com/office/drawing/2014/main" id="{9F1D4814-5530-D445-B558-866BF7DAB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2" y="2898278"/>
              <a:ext cx="19108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3" name="Freeform 502">
              <a:extLst>
                <a:ext uri="{FF2B5EF4-FFF2-40B4-BE49-F238E27FC236}">
                  <a16:creationId xmlns:a16="http://schemas.microsoft.com/office/drawing/2014/main" id="{3654FB98-C202-204A-AD45-59EC9D1D4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3043220"/>
              <a:ext cx="27070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4" name="Freeform 503">
              <a:extLst>
                <a:ext uri="{FF2B5EF4-FFF2-40B4-BE49-F238E27FC236}">
                  <a16:creationId xmlns:a16="http://schemas.microsoft.com/office/drawing/2014/main" id="{46AC47F6-A352-8E4A-8625-CC84D8C4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206" y="3052778"/>
              <a:ext cx="3821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5" name="Freeform 504">
              <a:extLst>
                <a:ext uri="{FF2B5EF4-FFF2-40B4-BE49-F238E27FC236}">
                  <a16:creationId xmlns:a16="http://schemas.microsoft.com/office/drawing/2014/main" id="{EF4BA961-9608-D14F-B02C-3D31905CE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008" y="3535388"/>
              <a:ext cx="22293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6" name="Freeform 505">
              <a:extLst>
                <a:ext uri="{FF2B5EF4-FFF2-40B4-BE49-F238E27FC236}">
                  <a16:creationId xmlns:a16="http://schemas.microsoft.com/office/drawing/2014/main" id="{C79C7F3E-2B15-2845-B688-383F6658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706" y="2963582"/>
              <a:ext cx="28662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7" name="Freeform 506">
              <a:extLst>
                <a:ext uri="{FF2B5EF4-FFF2-40B4-BE49-F238E27FC236}">
                  <a16:creationId xmlns:a16="http://schemas.microsoft.com/office/drawing/2014/main" id="{A55D3499-4FDE-894B-BCB2-ADA49BB2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040" y="2997030"/>
              <a:ext cx="14331" cy="14334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8" name="Freeform 507">
              <a:extLst>
                <a:ext uri="{FF2B5EF4-FFF2-40B4-BE49-F238E27FC236}">
                  <a16:creationId xmlns:a16="http://schemas.microsoft.com/office/drawing/2014/main" id="{0CB32DC2-1BB1-EC44-BAA0-0E711B97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11366"/>
              <a:ext cx="7962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9" name="Freeform 508">
              <a:extLst>
                <a:ext uri="{FF2B5EF4-FFF2-40B4-BE49-F238E27FC236}">
                  <a16:creationId xmlns:a16="http://schemas.microsoft.com/office/drawing/2014/main" id="{8D2D3568-9802-0B46-AD51-3B24AC27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24108"/>
              <a:ext cx="4776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0" name="Freeform 509">
              <a:extLst>
                <a:ext uri="{FF2B5EF4-FFF2-40B4-BE49-F238E27FC236}">
                  <a16:creationId xmlns:a16="http://schemas.microsoft.com/office/drawing/2014/main" id="{D7E6FF46-EC4D-6742-87C3-432E20723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33664"/>
              <a:ext cx="7962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1" name="Freeform 510">
              <a:extLst>
                <a:ext uri="{FF2B5EF4-FFF2-40B4-BE49-F238E27FC236}">
                  <a16:creationId xmlns:a16="http://schemas.microsoft.com/office/drawing/2014/main" id="{DBD9C1DF-5811-AE4D-BE59-D37FEDA3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995" y="3103746"/>
              <a:ext cx="4776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2" name="Freeform 511">
              <a:extLst>
                <a:ext uri="{FF2B5EF4-FFF2-40B4-BE49-F238E27FC236}">
                  <a16:creationId xmlns:a16="http://schemas.microsoft.com/office/drawing/2014/main" id="{72573C83-001E-464C-A8DD-9DFC1362B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59" y="2893502"/>
              <a:ext cx="9554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3" name="Freeform 512">
              <a:extLst>
                <a:ext uri="{FF2B5EF4-FFF2-40B4-BE49-F238E27FC236}">
                  <a16:creationId xmlns:a16="http://schemas.microsoft.com/office/drawing/2014/main" id="{56604916-513E-4C47-9173-94062F22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45" y="5873580"/>
              <a:ext cx="55732" cy="28669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4" name="Freeform 513">
              <a:extLst>
                <a:ext uri="{FF2B5EF4-FFF2-40B4-BE49-F238E27FC236}">
                  <a16:creationId xmlns:a16="http://schemas.microsoft.com/office/drawing/2014/main" id="{6DC550B7-279E-6E4B-BDFE-C647A83D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568" y="5902248"/>
              <a:ext cx="41402" cy="28669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5" name="Freeform 514">
              <a:extLst>
                <a:ext uri="{FF2B5EF4-FFF2-40B4-BE49-F238E27FC236}">
                  <a16:creationId xmlns:a16="http://schemas.microsoft.com/office/drawing/2014/main" id="{60DFEC18-2D2D-B440-947C-F38C3280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792" y="5865616"/>
              <a:ext cx="36624" cy="22299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6" name="Freeform 515">
              <a:extLst>
                <a:ext uri="{FF2B5EF4-FFF2-40B4-BE49-F238E27FC236}">
                  <a16:creationId xmlns:a16="http://schemas.microsoft.com/office/drawing/2014/main" id="{66B8EAC4-51E9-0C48-AF6D-92D559AE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684" y="5883136"/>
              <a:ext cx="38216" cy="23892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7" name="Freeform 516">
              <a:extLst>
                <a:ext uri="{FF2B5EF4-FFF2-40B4-BE49-F238E27FC236}">
                  <a16:creationId xmlns:a16="http://schemas.microsoft.com/office/drawing/2014/main" id="{3A259D52-1653-A744-B19F-701F52AD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29" y="5851280"/>
              <a:ext cx="14331" cy="14334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8" name="Freeform 517">
              <a:extLst>
                <a:ext uri="{FF2B5EF4-FFF2-40B4-BE49-F238E27FC236}">
                  <a16:creationId xmlns:a16="http://schemas.microsoft.com/office/drawing/2014/main" id="{3BB242D8-5BE8-0743-9FA8-39FD1F9F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29" y="5813054"/>
              <a:ext cx="33440" cy="33448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9" name="Freeform 518">
              <a:extLst>
                <a:ext uri="{FF2B5EF4-FFF2-40B4-BE49-F238E27FC236}">
                  <a16:creationId xmlns:a16="http://schemas.microsoft.com/office/drawing/2014/main" id="{6E778BD3-7A3F-2541-93CB-F1531BEB8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352" y="5752528"/>
              <a:ext cx="23885" cy="50968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0" name="Freeform 519">
              <a:extLst>
                <a:ext uri="{FF2B5EF4-FFF2-40B4-BE49-F238E27FC236}">
                  <a16:creationId xmlns:a16="http://schemas.microsoft.com/office/drawing/2014/main" id="{E2BE4519-2809-BB45-A31C-6037A7FE1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75" y="5793940"/>
              <a:ext cx="14331" cy="28669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1" name="Freeform 520">
              <a:extLst>
                <a:ext uri="{FF2B5EF4-FFF2-40B4-BE49-F238E27FC236}">
                  <a16:creationId xmlns:a16="http://schemas.microsoft.com/office/drawing/2014/main" id="{21A58F0D-3F5C-ED4D-8FA8-15373D0C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75" y="5733415"/>
              <a:ext cx="23885" cy="33448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2" name="Freeform 521">
              <a:extLst>
                <a:ext uri="{FF2B5EF4-FFF2-40B4-BE49-F238E27FC236}">
                  <a16:creationId xmlns:a16="http://schemas.microsoft.com/office/drawing/2014/main" id="{F5D48A27-3588-3A4F-A0FE-8407E1CC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61" y="5641034"/>
              <a:ext cx="23885" cy="22299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3" name="Freeform 522">
              <a:extLst>
                <a:ext uri="{FF2B5EF4-FFF2-40B4-BE49-F238E27FC236}">
                  <a16:creationId xmlns:a16="http://schemas.microsoft.com/office/drawing/2014/main" id="{E9C6FBA3-19F2-BC49-806A-B5C0FB0E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238" y="5556618"/>
              <a:ext cx="28662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4" name="Freeform 523">
              <a:extLst>
                <a:ext uri="{FF2B5EF4-FFF2-40B4-BE49-F238E27FC236}">
                  <a16:creationId xmlns:a16="http://schemas.microsoft.com/office/drawing/2014/main" id="{CD8A18EF-8A4F-DC4C-A12D-A54D98B02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186" y="4231430"/>
              <a:ext cx="22293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5" name="Freeform 524">
              <a:extLst>
                <a:ext uri="{FF2B5EF4-FFF2-40B4-BE49-F238E27FC236}">
                  <a16:creationId xmlns:a16="http://schemas.microsoft.com/office/drawing/2014/main" id="{7D3332B7-4F73-7047-AF21-BDB8B391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823" y="4260100"/>
              <a:ext cx="27070" cy="36634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6" name="Freeform 525">
              <a:extLst>
                <a:ext uri="{FF2B5EF4-FFF2-40B4-BE49-F238E27FC236}">
                  <a16:creationId xmlns:a16="http://schemas.microsoft.com/office/drawing/2014/main" id="{32BABA46-863A-8940-9E5B-EA28DA52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94" y="4513351"/>
              <a:ext cx="65286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7" name="Freeform 526">
              <a:extLst>
                <a:ext uri="{FF2B5EF4-FFF2-40B4-BE49-F238E27FC236}">
                  <a16:creationId xmlns:a16="http://schemas.microsoft.com/office/drawing/2014/main" id="{0EB1C61A-3F6D-3949-9175-8E48D0633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027" y="4081710"/>
              <a:ext cx="46178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8" name="Freeform 527">
              <a:extLst>
                <a:ext uri="{FF2B5EF4-FFF2-40B4-BE49-F238E27FC236}">
                  <a16:creationId xmlns:a16="http://schemas.microsoft.com/office/drawing/2014/main" id="{3A048B24-601F-E448-BB7A-AAAF7B8E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288" y="4076930"/>
              <a:ext cx="52548" cy="23892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9" name="Freeform 528">
              <a:extLst>
                <a:ext uri="{FF2B5EF4-FFF2-40B4-BE49-F238E27FC236}">
                  <a16:creationId xmlns:a16="http://schemas.microsoft.com/office/drawing/2014/main" id="{AD537396-9271-3645-9C94-237670A4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978" y="3970216"/>
              <a:ext cx="242038" cy="84418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0" name="Freeform 529">
              <a:extLst>
                <a:ext uri="{FF2B5EF4-FFF2-40B4-BE49-F238E27FC236}">
                  <a16:creationId xmlns:a16="http://schemas.microsoft.com/office/drawing/2014/main" id="{1BD76EE7-583F-6A4D-A2A2-435ED6F1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288" y="3919246"/>
              <a:ext cx="19108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1" name="Freeform 530">
              <a:extLst>
                <a:ext uri="{FF2B5EF4-FFF2-40B4-BE49-F238E27FC236}">
                  <a16:creationId xmlns:a16="http://schemas.microsoft.com/office/drawing/2014/main" id="{7A8D85C1-D14C-3041-91D2-614E755A9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123" y="4016406"/>
              <a:ext cx="9554" cy="955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2" name="Freeform 531">
              <a:extLst>
                <a:ext uri="{FF2B5EF4-FFF2-40B4-BE49-F238E27FC236}">
                  <a16:creationId xmlns:a16="http://schemas.microsoft.com/office/drawing/2014/main" id="{7634436C-8611-C544-B1ED-B85D4E34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77" y="3328328"/>
              <a:ext cx="27070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3" name="Freeform 532">
              <a:extLst>
                <a:ext uri="{FF2B5EF4-FFF2-40B4-BE49-F238E27FC236}">
                  <a16:creationId xmlns:a16="http://schemas.microsoft.com/office/drawing/2014/main" id="{5B1164A5-A149-F745-B5B7-C1B8FA88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116" y="3352220"/>
              <a:ext cx="33440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4" name="Freeform 533">
              <a:extLst>
                <a:ext uri="{FF2B5EF4-FFF2-40B4-BE49-F238E27FC236}">
                  <a16:creationId xmlns:a16="http://schemas.microsoft.com/office/drawing/2014/main" id="{2CFDA29D-8570-B843-AB3F-5908086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758" y="3333106"/>
              <a:ext cx="70064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5" name="Freeform 534">
              <a:extLst>
                <a:ext uri="{FF2B5EF4-FFF2-40B4-BE49-F238E27FC236}">
                  <a16:creationId xmlns:a16="http://schemas.microsoft.com/office/drawing/2014/main" id="{EF3264A3-C34D-4847-89B8-C819D2516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092" y="3240724"/>
              <a:ext cx="73247" cy="36634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6" name="Freeform 535">
              <a:extLst>
                <a:ext uri="{FF2B5EF4-FFF2-40B4-BE49-F238E27FC236}">
                  <a16:creationId xmlns:a16="http://schemas.microsoft.com/office/drawing/2014/main" id="{4052E8C7-B25A-A848-A1A4-AF2428E9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333" y="3192942"/>
              <a:ext cx="149682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7" name="Freeform 536">
              <a:extLst>
                <a:ext uri="{FF2B5EF4-FFF2-40B4-BE49-F238E27FC236}">
                  <a16:creationId xmlns:a16="http://schemas.microsoft.com/office/drawing/2014/main" id="{E6F06FA8-0D2A-2D42-B505-53C26F14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352" y="3296472"/>
              <a:ext cx="3821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8" name="Freeform 537">
              <a:extLst>
                <a:ext uri="{FF2B5EF4-FFF2-40B4-BE49-F238E27FC236}">
                  <a16:creationId xmlns:a16="http://schemas.microsoft.com/office/drawing/2014/main" id="{D08651EE-F084-C74A-A1DC-0CD48E271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207" y="2847310"/>
              <a:ext cx="14331" cy="27076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9" name="Freeform 538">
              <a:extLst>
                <a:ext uri="{FF2B5EF4-FFF2-40B4-BE49-F238E27FC236}">
                  <a16:creationId xmlns:a16="http://schemas.microsoft.com/office/drawing/2014/main" id="{5674728F-C7A9-1742-B8BF-4FDEF4AA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144" y="2893502"/>
              <a:ext cx="14331" cy="1433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0" name="Freeform 539">
              <a:extLst>
                <a:ext uri="{FF2B5EF4-FFF2-40B4-BE49-F238E27FC236}">
                  <a16:creationId xmlns:a16="http://schemas.microsoft.com/office/drawing/2014/main" id="{6E177DC0-E41A-3F4D-9CB4-721A5B51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86" y="3141974"/>
              <a:ext cx="31848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1" name="Freeform 540">
              <a:extLst>
                <a:ext uri="{FF2B5EF4-FFF2-40B4-BE49-F238E27FC236}">
                  <a16:creationId xmlns:a16="http://schemas.microsoft.com/office/drawing/2014/main" id="{BFAF05AD-143F-D84A-8CD0-B0DBFF0B0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440" y="3028887"/>
              <a:ext cx="28662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2" name="Freeform 541">
              <a:extLst>
                <a:ext uri="{FF2B5EF4-FFF2-40B4-BE49-F238E27FC236}">
                  <a16:creationId xmlns:a16="http://schemas.microsoft.com/office/drawing/2014/main" id="{F9EF6418-9B0E-C446-9DB3-9F00A162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110" y="2828196"/>
              <a:ext cx="28662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3" name="Freeform 542">
              <a:extLst>
                <a:ext uri="{FF2B5EF4-FFF2-40B4-BE49-F238E27FC236}">
                  <a16:creationId xmlns:a16="http://schemas.microsoft.com/office/drawing/2014/main" id="{CE87D293-6180-2440-919D-6A440F016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492" y="2809084"/>
              <a:ext cx="55732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4" name="Freeform 543">
              <a:extLst>
                <a:ext uri="{FF2B5EF4-FFF2-40B4-BE49-F238E27FC236}">
                  <a16:creationId xmlns:a16="http://schemas.microsoft.com/office/drawing/2014/main" id="{CFC927F1-BA4B-4B4D-B9D8-507AA528D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326" y="2791562"/>
              <a:ext cx="31848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5" name="Freeform 544">
              <a:extLst>
                <a:ext uri="{FF2B5EF4-FFF2-40B4-BE49-F238E27FC236}">
                  <a16:creationId xmlns:a16="http://schemas.microsoft.com/office/drawing/2014/main" id="{0E198875-CA58-674C-AE51-47DAEFC97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874" y="2697590"/>
              <a:ext cx="159236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6" name="Freeform 545">
              <a:extLst>
                <a:ext uri="{FF2B5EF4-FFF2-40B4-BE49-F238E27FC236}">
                  <a16:creationId xmlns:a16="http://schemas.microsoft.com/office/drawing/2014/main" id="{42E5E911-C1B3-A840-A80C-5345A6A6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978" y="2688032"/>
              <a:ext cx="31848" cy="23892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7" name="Freeform 546">
              <a:extLst>
                <a:ext uri="{FF2B5EF4-FFF2-40B4-BE49-F238E27FC236}">
                  <a16:creationId xmlns:a16="http://schemas.microsoft.com/office/drawing/2014/main" id="{7FEDE06B-8330-B149-9210-9771E818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422" y="2692811"/>
              <a:ext cx="17516" cy="23892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8" name="Freeform 547">
              <a:extLst>
                <a:ext uri="{FF2B5EF4-FFF2-40B4-BE49-F238E27FC236}">
                  <a16:creationId xmlns:a16="http://schemas.microsoft.com/office/drawing/2014/main" id="{562282AC-A255-C24F-AC75-3428A9D20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428" y="2603616"/>
              <a:ext cx="14331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9" name="Freeform 548">
              <a:extLst>
                <a:ext uri="{FF2B5EF4-FFF2-40B4-BE49-F238E27FC236}">
                  <a16:creationId xmlns:a16="http://schemas.microsoft.com/office/drawing/2014/main" id="{335D0D47-712A-0946-AFAF-07CA9827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364" y="2359922"/>
              <a:ext cx="671975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0" name="Freeform 549">
              <a:extLst>
                <a:ext uri="{FF2B5EF4-FFF2-40B4-BE49-F238E27FC236}">
                  <a16:creationId xmlns:a16="http://schemas.microsoft.com/office/drawing/2014/main" id="{0C209366-DCB9-8240-910F-CBFBCF8C4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78" y="2818642"/>
              <a:ext cx="28662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1" name="Freeform 550">
              <a:extLst>
                <a:ext uri="{FF2B5EF4-FFF2-40B4-BE49-F238E27FC236}">
                  <a16:creationId xmlns:a16="http://schemas.microsoft.com/office/drawing/2014/main" id="{3A6C048E-15F3-0745-B49E-78C005B7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684" y="2613174"/>
              <a:ext cx="3821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2" name="Freeform 551">
              <a:extLst>
                <a:ext uri="{FF2B5EF4-FFF2-40B4-BE49-F238E27FC236}">
                  <a16:creationId xmlns:a16="http://schemas.microsoft.com/office/drawing/2014/main" id="{2B76C5FD-2C63-4142-80EE-BFF6E2079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951" y="2603616"/>
              <a:ext cx="55732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3" name="Freeform 552">
              <a:extLst>
                <a:ext uri="{FF2B5EF4-FFF2-40B4-BE49-F238E27FC236}">
                  <a16:creationId xmlns:a16="http://schemas.microsoft.com/office/drawing/2014/main" id="{75C8DA02-1C6A-E940-AB9C-F4FA85F8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995" y="2562204"/>
              <a:ext cx="31848" cy="17521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4" name="Freeform 553">
              <a:extLst>
                <a:ext uri="{FF2B5EF4-FFF2-40B4-BE49-F238E27FC236}">
                  <a16:creationId xmlns:a16="http://schemas.microsoft.com/office/drawing/2014/main" id="{0526C439-8AA8-A24F-8ED4-342909D9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74" y="2557425"/>
              <a:ext cx="28662" cy="14334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5" name="Freeform 554">
              <a:extLst>
                <a:ext uri="{FF2B5EF4-FFF2-40B4-BE49-F238E27FC236}">
                  <a16:creationId xmlns:a16="http://schemas.microsoft.com/office/drawing/2014/main" id="{92CB748E-C146-7342-8DC4-35512983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104" y="2547870"/>
              <a:ext cx="22293" cy="9557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6" name="Freeform 555">
              <a:extLst>
                <a:ext uri="{FF2B5EF4-FFF2-40B4-BE49-F238E27FC236}">
                  <a16:creationId xmlns:a16="http://schemas.microsoft.com/office/drawing/2014/main" id="{74B96D23-1EEF-9844-BA99-747A28DC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779" y="2369478"/>
              <a:ext cx="122611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7" name="Freeform 556">
              <a:extLst>
                <a:ext uri="{FF2B5EF4-FFF2-40B4-BE49-F238E27FC236}">
                  <a16:creationId xmlns:a16="http://schemas.microsoft.com/office/drawing/2014/main" id="{E0F2E184-C06E-5446-ABF9-034433F1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868" y="3216834"/>
              <a:ext cx="135350" cy="89196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8" name="Freeform 557">
              <a:extLst>
                <a:ext uri="{FF2B5EF4-FFF2-40B4-BE49-F238E27FC236}">
                  <a16:creationId xmlns:a16="http://schemas.microsoft.com/office/drawing/2014/main" id="{FD5F1FFB-B857-1A4D-A60D-290F755A5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181" y="3113304"/>
              <a:ext cx="60509" cy="65304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9" name="Freeform 558">
              <a:extLst>
                <a:ext uri="{FF2B5EF4-FFF2-40B4-BE49-F238E27FC236}">
                  <a16:creationId xmlns:a16="http://schemas.microsoft.com/office/drawing/2014/main" id="{6FF21F51-F3E6-734E-9947-1A26AC92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958" y="3038443"/>
              <a:ext cx="19108" cy="19114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0" name="Freeform 559">
              <a:extLst>
                <a:ext uri="{FF2B5EF4-FFF2-40B4-BE49-F238E27FC236}">
                  <a16:creationId xmlns:a16="http://schemas.microsoft.com/office/drawing/2014/main" id="{6B395001-CC4C-164C-80F4-A37DC4F4F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72" y="3016146"/>
              <a:ext cx="28662" cy="27076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1" name="Freeform 560">
              <a:extLst>
                <a:ext uri="{FF2B5EF4-FFF2-40B4-BE49-F238E27FC236}">
                  <a16:creationId xmlns:a16="http://schemas.microsoft.com/office/drawing/2014/main" id="{28DDFABF-A4E9-F84A-8D11-BDFA9E1B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333" y="3024108"/>
              <a:ext cx="17516" cy="28669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2" name="Freeform 561">
              <a:extLst>
                <a:ext uri="{FF2B5EF4-FFF2-40B4-BE49-F238E27FC236}">
                  <a16:creationId xmlns:a16="http://schemas.microsoft.com/office/drawing/2014/main" id="{D0C9212A-664A-A848-82C9-ECE8BBE1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70" y="2997030"/>
              <a:ext cx="23885" cy="50968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3" name="Freeform 562">
              <a:extLst>
                <a:ext uri="{FF2B5EF4-FFF2-40B4-BE49-F238E27FC236}">
                  <a16:creationId xmlns:a16="http://schemas.microsoft.com/office/drawing/2014/main" id="{7E5A925A-56FD-1740-8B85-88A78EDA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62" y="2977917"/>
              <a:ext cx="33440" cy="33448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4" name="Freeform 563">
              <a:extLst>
                <a:ext uri="{FF2B5EF4-FFF2-40B4-BE49-F238E27FC236}">
                  <a16:creationId xmlns:a16="http://schemas.microsoft.com/office/drawing/2014/main" id="{C91287C7-3EC1-8B4D-8F92-AF62E86C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002" y="2977917"/>
              <a:ext cx="31848" cy="43005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5" name="Freeform 564">
              <a:extLst>
                <a:ext uri="{FF2B5EF4-FFF2-40B4-BE49-F238E27FC236}">
                  <a16:creationId xmlns:a16="http://schemas.microsoft.com/office/drawing/2014/main" id="{D81FFFC2-CAB8-894C-B628-5D6E053C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46" y="2987474"/>
              <a:ext cx="14331" cy="4778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6" name="Freeform 565">
              <a:extLst>
                <a:ext uri="{FF2B5EF4-FFF2-40B4-BE49-F238E27FC236}">
                  <a16:creationId xmlns:a16="http://schemas.microsoft.com/office/drawing/2014/main" id="{6C0292D2-1A4A-EF4A-BF19-1F76C818E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03" y="2992253"/>
              <a:ext cx="62101" cy="31856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7" name="Freeform 566">
              <a:extLst>
                <a:ext uri="{FF2B5EF4-FFF2-40B4-BE49-F238E27FC236}">
                  <a16:creationId xmlns:a16="http://schemas.microsoft.com/office/drawing/2014/main" id="{27F781B4-8852-B24B-96C9-9FD3D1923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288" y="2963582"/>
              <a:ext cx="38216" cy="33448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8" name="Freeform 567">
              <a:extLst>
                <a:ext uri="{FF2B5EF4-FFF2-40B4-BE49-F238E27FC236}">
                  <a16:creationId xmlns:a16="http://schemas.microsoft.com/office/drawing/2014/main" id="{21A62F10-6732-BF44-8006-DA0A1A80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364" y="3091004"/>
              <a:ext cx="46178" cy="17521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9" name="Freeform 568">
              <a:extLst>
                <a:ext uri="{FF2B5EF4-FFF2-40B4-BE49-F238E27FC236}">
                  <a16:creationId xmlns:a16="http://schemas.microsoft.com/office/drawing/2014/main" id="{DBABA28E-B8AE-9948-940F-06E9FF0C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632" y="3118082"/>
              <a:ext cx="27070" cy="23892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0" name="Freeform 569">
              <a:extLst>
                <a:ext uri="{FF2B5EF4-FFF2-40B4-BE49-F238E27FC236}">
                  <a16:creationId xmlns:a16="http://schemas.microsoft.com/office/drawing/2014/main" id="{6B525EE5-5629-DD43-BD9F-4F1D6A2D8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212" y="2538312"/>
              <a:ext cx="97134" cy="60525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1" name="Freeform 570">
              <a:extLst>
                <a:ext uri="{FF2B5EF4-FFF2-40B4-BE49-F238E27FC236}">
                  <a16:creationId xmlns:a16="http://schemas.microsoft.com/office/drawing/2014/main" id="{A5D09574-9218-0145-AD87-636A08239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773" y="2566982"/>
              <a:ext cx="23885" cy="17521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2" name="Freeform 571">
              <a:extLst>
                <a:ext uri="{FF2B5EF4-FFF2-40B4-BE49-F238E27FC236}">
                  <a16:creationId xmlns:a16="http://schemas.microsoft.com/office/drawing/2014/main" id="{46DEAE44-41FC-944B-89DA-F6BA8A9D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110" y="2584502"/>
              <a:ext cx="9554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3" name="Freeform 572">
              <a:extLst>
                <a:ext uri="{FF2B5EF4-FFF2-40B4-BE49-F238E27FC236}">
                  <a16:creationId xmlns:a16="http://schemas.microsoft.com/office/drawing/2014/main" id="{AA8BB0AC-49AB-074B-B6C0-400CAAEB7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835" y="2388592"/>
              <a:ext cx="429936" cy="210246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4" name="Freeform 573">
              <a:extLst>
                <a:ext uri="{FF2B5EF4-FFF2-40B4-BE49-F238E27FC236}">
                  <a16:creationId xmlns:a16="http://schemas.microsoft.com/office/drawing/2014/main" id="{3BC63DE2-B3BE-2B41-B52E-9F991D4AF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868" y="2369478"/>
              <a:ext cx="65286" cy="43005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5" name="Freeform 574">
              <a:extLst>
                <a:ext uri="{FF2B5EF4-FFF2-40B4-BE49-F238E27FC236}">
                  <a16:creationId xmlns:a16="http://schemas.microsoft.com/office/drawing/2014/main" id="{67328E85-DBAD-1847-BD4C-9E452B24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372" y="2350364"/>
              <a:ext cx="148088" cy="136979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6" name="Freeform 575">
              <a:extLst>
                <a:ext uri="{FF2B5EF4-FFF2-40B4-BE49-F238E27FC236}">
                  <a16:creationId xmlns:a16="http://schemas.microsoft.com/office/drawing/2014/main" id="{AEE37CE6-1B06-2444-8C2A-84E07AF4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014" y="2350364"/>
              <a:ext cx="130572" cy="10353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7" name="Freeform 576">
              <a:extLst>
                <a:ext uri="{FF2B5EF4-FFF2-40B4-BE49-F238E27FC236}">
                  <a16:creationId xmlns:a16="http://schemas.microsoft.com/office/drawing/2014/main" id="{C6E1885E-336F-B44A-9B4A-DC05D504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970" y="2337622"/>
              <a:ext cx="251592" cy="154499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8" name="Freeform 577">
              <a:extLst>
                <a:ext uri="{FF2B5EF4-FFF2-40B4-BE49-F238E27FC236}">
                  <a16:creationId xmlns:a16="http://schemas.microsoft.com/office/drawing/2014/main" id="{14BCE29B-C87D-624A-A7C2-5D1F30DFC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824" y="2294618"/>
              <a:ext cx="33440" cy="19114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9" name="Freeform 578">
              <a:extLst>
                <a:ext uri="{FF2B5EF4-FFF2-40B4-BE49-F238E27FC236}">
                  <a16:creationId xmlns:a16="http://schemas.microsoft.com/office/drawing/2014/main" id="{D1F64B9B-10DF-E947-89B4-8B134377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07" y="2210202"/>
              <a:ext cx="280254" cy="1322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0" name="Freeform 579">
              <a:extLst>
                <a:ext uri="{FF2B5EF4-FFF2-40B4-BE49-F238E27FC236}">
                  <a16:creationId xmlns:a16="http://schemas.microsoft.com/office/drawing/2014/main" id="{702DDCEF-9133-2B4B-9E45-744DED13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835" y="2262763"/>
              <a:ext cx="47770" cy="31856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1" name="Freeform 580">
              <a:extLst>
                <a:ext uri="{FF2B5EF4-FFF2-40B4-BE49-F238E27FC236}">
                  <a16:creationId xmlns:a16="http://schemas.microsoft.com/office/drawing/2014/main" id="{3FE09B9B-7E1A-324B-AD26-C8A43D79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034" y="2192682"/>
              <a:ext cx="171974" cy="79640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2" name="Freeform 581">
              <a:extLst>
                <a:ext uri="{FF2B5EF4-FFF2-40B4-BE49-F238E27FC236}">
                  <a16:creationId xmlns:a16="http://schemas.microsoft.com/office/drawing/2014/main" id="{7D36E8DA-78A4-9D41-99C2-A1902DE47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340" y="2224535"/>
              <a:ext cx="36624" cy="9557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3" name="Freeform 582">
              <a:extLst>
                <a:ext uri="{FF2B5EF4-FFF2-40B4-BE49-F238E27FC236}">
                  <a16:creationId xmlns:a16="http://schemas.microsoft.com/office/drawing/2014/main" id="{8FCC9B6F-A75B-8442-9CD7-9A4E6933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186" y="2159234"/>
              <a:ext cx="98726" cy="4619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4" name="Freeform 583">
              <a:extLst>
                <a:ext uri="{FF2B5EF4-FFF2-40B4-BE49-F238E27FC236}">
                  <a16:creationId xmlns:a16="http://schemas.microsoft.com/office/drawing/2014/main" id="{2F248FF9-A16B-A244-8321-ECFC8A00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84" y="2168789"/>
              <a:ext cx="36624" cy="19114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5" name="Freeform 584">
              <a:extLst>
                <a:ext uri="{FF2B5EF4-FFF2-40B4-BE49-F238E27FC236}">
                  <a16:creationId xmlns:a16="http://schemas.microsoft.com/office/drawing/2014/main" id="{2BFD63F8-27E6-2648-A743-873F7B95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741" y="2125784"/>
              <a:ext cx="98726" cy="33448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6" name="Freeform 585">
              <a:extLst>
                <a:ext uri="{FF2B5EF4-FFF2-40B4-BE49-F238E27FC236}">
                  <a16:creationId xmlns:a16="http://schemas.microsoft.com/office/drawing/2014/main" id="{DFA0EE59-0D8B-D645-A6B9-D3FCC5A1E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594" y="2224535"/>
              <a:ext cx="130572" cy="89196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7" name="Freeform 586">
              <a:extLst>
                <a:ext uri="{FF2B5EF4-FFF2-40B4-BE49-F238E27FC236}">
                  <a16:creationId xmlns:a16="http://schemas.microsoft.com/office/drawing/2014/main" id="{E4B627F9-A1A2-3B4B-ABF4-90AB0617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263" y="2267541"/>
              <a:ext cx="41402" cy="1274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8" name="Freeform 587">
              <a:extLst>
                <a:ext uri="{FF2B5EF4-FFF2-40B4-BE49-F238E27FC236}">
                  <a16:creationId xmlns:a16="http://schemas.microsoft.com/office/drawing/2014/main" id="{EE96217A-D285-1248-B3B2-2DF84A4E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08" y="2262763"/>
              <a:ext cx="38216" cy="9557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9" name="Freeform 588">
              <a:extLst>
                <a:ext uri="{FF2B5EF4-FFF2-40B4-BE49-F238E27FC236}">
                  <a16:creationId xmlns:a16="http://schemas.microsoft.com/office/drawing/2014/main" id="{0E0448C0-557E-214B-81E6-4EACDABBE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600" y="2248427"/>
              <a:ext cx="47770" cy="23892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0" name="Freeform 589">
              <a:extLst>
                <a:ext uri="{FF2B5EF4-FFF2-40B4-BE49-F238E27FC236}">
                  <a16:creationId xmlns:a16="http://schemas.microsoft.com/office/drawing/2014/main" id="{A150E7C9-FBA7-184F-BF70-E7AF97DA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378" y="2229315"/>
              <a:ext cx="33440" cy="23892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1" name="Freeform 590">
              <a:extLst>
                <a:ext uri="{FF2B5EF4-FFF2-40B4-BE49-F238E27FC236}">
                  <a16:creationId xmlns:a16="http://schemas.microsoft.com/office/drawing/2014/main" id="{8737C239-A198-A148-BF42-E512955C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200" y="2173566"/>
              <a:ext cx="55732" cy="41414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2" name="Freeform 591">
              <a:extLst>
                <a:ext uri="{FF2B5EF4-FFF2-40B4-BE49-F238E27FC236}">
                  <a16:creationId xmlns:a16="http://schemas.microsoft.com/office/drawing/2014/main" id="{63173EB0-CD28-394B-9FF2-22050C1BD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372" y="2168789"/>
              <a:ext cx="41402" cy="14334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3" name="Freeform 592">
              <a:extLst>
                <a:ext uri="{FF2B5EF4-FFF2-40B4-BE49-F238E27FC236}">
                  <a16:creationId xmlns:a16="http://schemas.microsoft.com/office/drawing/2014/main" id="{A89A82FD-B017-B549-A860-C46B3024A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753" y="2093928"/>
              <a:ext cx="167198" cy="89196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4" name="Freeform 593">
              <a:extLst>
                <a:ext uri="{FF2B5EF4-FFF2-40B4-BE49-F238E27FC236}">
                  <a16:creationId xmlns:a16="http://schemas.microsoft.com/office/drawing/2014/main" id="{8A67AFCA-36B8-0D4C-9D73-C069C2A89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326" y="2050924"/>
              <a:ext cx="50954" cy="23892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5" name="Freeform 594">
              <a:extLst>
                <a:ext uri="{FF2B5EF4-FFF2-40B4-BE49-F238E27FC236}">
                  <a16:creationId xmlns:a16="http://schemas.microsoft.com/office/drawing/2014/main" id="{5C141112-CF11-8846-B3FA-3951C6EB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728" y="2125784"/>
              <a:ext cx="93948" cy="52562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6" name="Freeform 595">
              <a:extLst>
                <a:ext uri="{FF2B5EF4-FFF2-40B4-BE49-F238E27FC236}">
                  <a16:creationId xmlns:a16="http://schemas.microsoft.com/office/drawing/2014/main" id="{329D823E-D016-D249-8B21-C97048AC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276" y="2173566"/>
              <a:ext cx="82802" cy="23892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7" name="Freeform 596">
              <a:extLst>
                <a:ext uri="{FF2B5EF4-FFF2-40B4-BE49-F238E27FC236}">
                  <a16:creationId xmlns:a16="http://schemas.microsoft.com/office/drawing/2014/main" id="{A27D1668-6EBF-5C4F-9200-A77CBED2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00" y="2280283"/>
              <a:ext cx="78025" cy="52562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8" name="Freeform 597">
              <a:extLst>
                <a:ext uri="{FF2B5EF4-FFF2-40B4-BE49-F238E27FC236}">
                  <a16:creationId xmlns:a16="http://schemas.microsoft.com/office/drawing/2014/main" id="{8049E8AD-90F4-BE40-A3E1-3CB875E96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22" y="2267541"/>
              <a:ext cx="19108" cy="1274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9" name="Freeform 598">
              <a:extLst>
                <a:ext uri="{FF2B5EF4-FFF2-40B4-BE49-F238E27FC236}">
                  <a16:creationId xmlns:a16="http://schemas.microsoft.com/office/drawing/2014/main" id="{6A095575-ED84-3F40-8629-50641C407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8" y="2183124"/>
              <a:ext cx="41402" cy="27076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0" name="Freeform 599">
              <a:extLst>
                <a:ext uri="{FF2B5EF4-FFF2-40B4-BE49-F238E27FC236}">
                  <a16:creationId xmlns:a16="http://schemas.microsoft.com/office/drawing/2014/main" id="{B4058805-E75C-274E-8B8B-E00E1263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810" y="2224535"/>
              <a:ext cx="14331" cy="19114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1" name="Freeform 600">
              <a:extLst>
                <a:ext uri="{FF2B5EF4-FFF2-40B4-BE49-F238E27FC236}">
                  <a16:creationId xmlns:a16="http://schemas.microsoft.com/office/drawing/2014/main" id="{53613686-D3AC-3C40-9AB0-3BFD1AF3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944" y="2210202"/>
              <a:ext cx="415606" cy="127422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2" name="Freeform 601">
              <a:extLst>
                <a:ext uri="{FF2B5EF4-FFF2-40B4-BE49-F238E27FC236}">
                  <a16:creationId xmlns:a16="http://schemas.microsoft.com/office/drawing/2014/main" id="{EC7D3F11-CFEC-1241-AB67-0B624F6B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00" y="1990398"/>
              <a:ext cx="275478" cy="173612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3" name="Freeform 602">
              <a:extLst>
                <a:ext uri="{FF2B5EF4-FFF2-40B4-BE49-F238E27FC236}">
                  <a16:creationId xmlns:a16="http://schemas.microsoft.com/office/drawing/2014/main" id="{CE46100A-2151-6C46-8FEC-2AAD0B4A9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62" y="1883684"/>
              <a:ext cx="727708" cy="379080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4" name="Freeform 604">
              <a:extLst>
                <a:ext uri="{FF2B5EF4-FFF2-40B4-BE49-F238E27FC236}">
                  <a16:creationId xmlns:a16="http://schemas.microsoft.com/office/drawing/2014/main" id="{ACF7ABDD-6C79-084E-970E-C52F58D2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728" y="2093928"/>
              <a:ext cx="65286" cy="23892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5" name="Freeform 605">
              <a:extLst>
                <a:ext uri="{FF2B5EF4-FFF2-40B4-BE49-F238E27FC236}">
                  <a16:creationId xmlns:a16="http://schemas.microsoft.com/office/drawing/2014/main" id="{BE6107C6-DF89-A748-99D4-17CFF674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00" y="2113040"/>
              <a:ext cx="27071" cy="9557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6" name="Freeform 606">
              <a:extLst>
                <a:ext uri="{FF2B5EF4-FFF2-40B4-BE49-F238E27FC236}">
                  <a16:creationId xmlns:a16="http://schemas.microsoft.com/office/drawing/2014/main" id="{40558DD6-C19E-0C46-A5B4-2FF09AF54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218" y="2257984"/>
              <a:ext cx="27071" cy="14336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7" name="Freeform 607">
              <a:extLst>
                <a:ext uri="{FF2B5EF4-FFF2-40B4-BE49-F238E27FC236}">
                  <a16:creationId xmlns:a16="http://schemas.microsoft.com/office/drawing/2014/main" id="{9DEBEB31-D6C2-1F43-9E6E-74D5D24DF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638" y="2907836"/>
              <a:ext cx="23885" cy="19114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8" name="Freeform 608">
              <a:extLst>
                <a:ext uri="{FF2B5EF4-FFF2-40B4-BE49-F238E27FC236}">
                  <a16:creationId xmlns:a16="http://schemas.microsoft.com/office/drawing/2014/main" id="{0A1D3567-68B5-9B43-BBFA-050B2851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079" y="2903056"/>
              <a:ext cx="4778" cy="47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9" name="Freeform 609">
              <a:extLst>
                <a:ext uri="{FF2B5EF4-FFF2-40B4-BE49-F238E27FC236}">
                  <a16:creationId xmlns:a16="http://schemas.microsoft.com/office/drawing/2014/main" id="{B6BCE2CE-72B5-DF48-AEEB-7376D684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63" y="2907836"/>
              <a:ext cx="31848" cy="28669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0" name="Freeform 610">
              <a:extLst>
                <a:ext uri="{FF2B5EF4-FFF2-40B4-BE49-F238E27FC236}">
                  <a16:creationId xmlns:a16="http://schemas.microsoft.com/office/drawing/2014/main" id="{F8837E49-06AD-494E-AA59-F505CBE33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982" y="4569096"/>
              <a:ext cx="9554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1" name="Freeform 611">
              <a:extLst>
                <a:ext uri="{FF2B5EF4-FFF2-40B4-BE49-F238E27FC236}">
                  <a16:creationId xmlns:a16="http://schemas.microsoft.com/office/drawing/2014/main" id="{2032DAE0-E2B0-AB4E-9A56-0E0077CD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472" y="4559540"/>
              <a:ext cx="9554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2" name="Freeform 612">
              <a:extLst>
                <a:ext uri="{FF2B5EF4-FFF2-40B4-BE49-F238E27FC236}">
                  <a16:creationId xmlns:a16="http://schemas.microsoft.com/office/drawing/2014/main" id="{FB2C64DC-7BD9-AF49-9832-4F7D8D59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663" y="5392560"/>
              <a:ext cx="31848" cy="23892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3" name="Rectangle 613">
              <a:extLst>
                <a:ext uri="{FF2B5EF4-FFF2-40B4-BE49-F238E27FC236}">
                  <a16:creationId xmlns:a16="http://schemas.microsoft.com/office/drawing/2014/main" id="{2210EF92-6882-EC4C-ADE0-83167D212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5888" y="2598838"/>
              <a:ext cx="1594" cy="1594"/>
            </a:xfrm>
            <a:prstGeom prst="rect">
              <a:avLst/>
            </a:pr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4" name="Freeform 614">
              <a:extLst>
                <a:ext uri="{FF2B5EF4-FFF2-40B4-BE49-F238E27FC236}">
                  <a16:creationId xmlns:a16="http://schemas.microsoft.com/office/drawing/2014/main" id="{8B90BBBF-A0C5-BA4C-884F-AA091895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752" y="5252398"/>
              <a:ext cx="47770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5" name="Freeform 615">
              <a:extLst>
                <a:ext uri="{FF2B5EF4-FFF2-40B4-BE49-F238E27FC236}">
                  <a16:creationId xmlns:a16="http://schemas.microsoft.com/office/drawing/2014/main" id="{0128F2CE-4236-DC4F-A888-13D6C74D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01" y="3366554"/>
              <a:ext cx="33440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6" name="Freeform 616">
              <a:extLst>
                <a:ext uri="{FF2B5EF4-FFF2-40B4-BE49-F238E27FC236}">
                  <a16:creationId xmlns:a16="http://schemas.microsoft.com/office/drawing/2014/main" id="{83DABC1A-765C-B64D-8616-D10C3F51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10" y="5883134"/>
              <a:ext cx="84396" cy="74860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7" name="Freeform 617">
              <a:extLst>
                <a:ext uri="{FF2B5EF4-FFF2-40B4-BE49-F238E27FC236}">
                  <a16:creationId xmlns:a16="http://schemas.microsoft.com/office/drawing/2014/main" id="{444442EE-987F-F24B-AEA5-CDCA2259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640" y="5873580"/>
              <a:ext cx="140128" cy="108308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8" name="Freeform 618">
              <a:extLst>
                <a:ext uri="{FF2B5EF4-FFF2-40B4-BE49-F238E27FC236}">
                  <a16:creationId xmlns:a16="http://schemas.microsoft.com/office/drawing/2014/main" id="{4E21BFCB-7107-CB46-A858-A7680928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45" y="4250542"/>
              <a:ext cx="355097" cy="258028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9" name="Freeform 619">
              <a:extLst>
                <a:ext uri="{FF2B5EF4-FFF2-40B4-BE49-F238E27FC236}">
                  <a16:creationId xmlns:a16="http://schemas.microsoft.com/office/drawing/2014/main" id="{6C2C1AB9-14B0-014D-A1E7-3334298F2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77" y="4320624"/>
              <a:ext cx="121018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0" name="Freeform 620">
              <a:extLst>
                <a:ext uri="{FF2B5EF4-FFF2-40B4-BE49-F238E27FC236}">
                  <a16:creationId xmlns:a16="http://schemas.microsoft.com/office/drawing/2014/main" id="{43BD1A24-FFDC-924A-8271-068FFA110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402" y="4376372"/>
              <a:ext cx="103502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1" name="Freeform 621">
              <a:extLst>
                <a:ext uri="{FF2B5EF4-FFF2-40B4-BE49-F238E27FC236}">
                  <a16:creationId xmlns:a16="http://schemas.microsoft.com/office/drawing/2014/main" id="{87A20B0B-5798-F641-AB7C-1AF489D0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798" y="4385930"/>
              <a:ext cx="74841" cy="84418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2" name="Freeform 622">
              <a:extLst>
                <a:ext uri="{FF2B5EF4-FFF2-40B4-BE49-F238E27FC236}">
                  <a16:creationId xmlns:a16="http://schemas.microsoft.com/office/drawing/2014/main" id="{445A7336-F3C2-9444-B6AC-10CE53ACA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01" y="4226652"/>
              <a:ext cx="377390" cy="393416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3" name="Freeform 623">
              <a:extLst>
                <a:ext uri="{FF2B5EF4-FFF2-40B4-BE49-F238E27FC236}">
                  <a16:creationId xmlns:a16="http://schemas.microsoft.com/office/drawing/2014/main" id="{A85B1923-AD90-CF4F-BE94-60BAB66A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556" y="4489458"/>
              <a:ext cx="130572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4" name="Freeform 624">
              <a:extLst>
                <a:ext uri="{FF2B5EF4-FFF2-40B4-BE49-F238E27FC236}">
                  <a16:creationId xmlns:a16="http://schemas.microsoft.com/office/drawing/2014/main" id="{37D9CCED-6E2A-184A-B398-55F57C0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24" y="4518129"/>
              <a:ext cx="299364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5" name="Freeform 625">
              <a:extLst>
                <a:ext uri="{FF2B5EF4-FFF2-40B4-BE49-F238E27FC236}">
                  <a16:creationId xmlns:a16="http://schemas.microsoft.com/office/drawing/2014/main" id="{A0A1B488-D765-4043-8C03-F2611EC6F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390" y="4933843"/>
              <a:ext cx="203821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6" name="Freeform 626">
              <a:extLst>
                <a:ext uri="{FF2B5EF4-FFF2-40B4-BE49-F238E27FC236}">
                  <a16:creationId xmlns:a16="http://schemas.microsoft.com/office/drawing/2014/main" id="{8C6A8E9A-F680-ED44-9CE4-96770A58C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25" y="4742710"/>
              <a:ext cx="299364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7" name="Freeform 627">
              <a:extLst>
                <a:ext uri="{FF2B5EF4-FFF2-40B4-BE49-F238E27FC236}">
                  <a16:creationId xmlns:a16="http://schemas.microsoft.com/office/drawing/2014/main" id="{ED8C798B-F2B9-514E-9D00-5AC1743F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716" y="4975254"/>
              <a:ext cx="210191" cy="207060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8" name="Freeform 628">
              <a:extLst>
                <a:ext uri="{FF2B5EF4-FFF2-40B4-BE49-F238E27FC236}">
                  <a16:creationId xmlns:a16="http://schemas.microsoft.com/office/drawing/2014/main" id="{C1C770CC-EA4D-E64F-98DC-59CB2DB21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0792" y="4400262"/>
              <a:ext cx="928343" cy="941330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9" name="Freeform 629">
              <a:extLst>
                <a:ext uri="{FF2B5EF4-FFF2-40B4-BE49-F238E27FC236}">
                  <a16:creationId xmlns:a16="http://schemas.microsoft.com/office/drawing/2014/main" id="{FEF60DE9-924B-564E-930E-C6E66FF03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664" y="5242841"/>
              <a:ext cx="125796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0" name="Freeform 630">
              <a:extLst>
                <a:ext uri="{FF2B5EF4-FFF2-40B4-BE49-F238E27FC236}">
                  <a16:creationId xmlns:a16="http://schemas.microsoft.com/office/drawing/2014/main" id="{DBF0627D-2CBF-E14A-8AD9-2C6C0046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792" y="5037372"/>
              <a:ext cx="480891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1" name="Freeform 631">
              <a:extLst>
                <a:ext uri="{FF2B5EF4-FFF2-40B4-BE49-F238E27FC236}">
                  <a16:creationId xmlns:a16="http://schemas.microsoft.com/office/drawing/2014/main" id="{A9E688C3-13F6-C64F-B054-1E3DF506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689" y="4156570"/>
              <a:ext cx="101912" cy="113086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2" name="Freeform 632">
              <a:extLst>
                <a:ext uri="{FF2B5EF4-FFF2-40B4-BE49-F238E27FC236}">
                  <a16:creationId xmlns:a16="http://schemas.microsoft.com/office/drawing/2014/main" id="{A7EA01F6-2FF6-124D-A6EE-AB7AB327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538" y="4260098"/>
              <a:ext cx="7961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3" name="Freeform 633">
              <a:extLst>
                <a:ext uri="{FF2B5EF4-FFF2-40B4-BE49-F238E27FC236}">
                  <a16:creationId xmlns:a16="http://schemas.microsoft.com/office/drawing/2014/main" id="{40B78615-77E8-E24C-9254-CBD6543D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364" y="4180461"/>
              <a:ext cx="52548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4" name="Freeform 634">
              <a:extLst>
                <a:ext uri="{FF2B5EF4-FFF2-40B4-BE49-F238E27FC236}">
                  <a16:creationId xmlns:a16="http://schemas.microsoft.com/office/drawing/2014/main" id="{551D995C-1245-C946-8D57-FC258346F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632" y="4096046"/>
              <a:ext cx="93951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5" name="Freeform 635">
              <a:extLst>
                <a:ext uri="{FF2B5EF4-FFF2-40B4-BE49-F238E27FC236}">
                  <a16:creationId xmlns:a16="http://schemas.microsoft.com/office/drawing/2014/main" id="{035A933C-53C3-6944-AECE-765907B7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162" y="3726522"/>
              <a:ext cx="699046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6" name="Freeform 636">
              <a:extLst>
                <a:ext uri="{FF2B5EF4-FFF2-40B4-BE49-F238E27FC236}">
                  <a16:creationId xmlns:a16="http://schemas.microsoft.com/office/drawing/2014/main" id="{B559FC5C-47D3-6E4E-B366-2B777ABE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696" y="4143828"/>
              <a:ext cx="140128" cy="74860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7" name="Freeform 637">
              <a:extLst>
                <a:ext uri="{FF2B5EF4-FFF2-40B4-BE49-F238E27FC236}">
                  <a16:creationId xmlns:a16="http://schemas.microsoft.com/office/drawing/2014/main" id="{A522C8AD-B9E9-F645-9021-DC6110A66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696" y="4081710"/>
              <a:ext cx="33440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8" name="Freeform 638">
              <a:extLst>
                <a:ext uri="{FF2B5EF4-FFF2-40B4-BE49-F238E27FC236}">
                  <a16:creationId xmlns:a16="http://schemas.microsoft.com/office/drawing/2014/main" id="{88FD5E96-5500-5A40-B14D-D0BFEC01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013" y="4040296"/>
              <a:ext cx="60509" cy="50968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9" name="Freeform 639">
              <a:extLst>
                <a:ext uri="{FF2B5EF4-FFF2-40B4-BE49-F238E27FC236}">
                  <a16:creationId xmlns:a16="http://schemas.microsoft.com/office/drawing/2014/main" id="{677C8531-08C9-0F42-B2CC-F6101A1C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747" y="4040296"/>
              <a:ext cx="84396" cy="70082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0" name="Freeform 640">
              <a:extLst>
                <a:ext uri="{FF2B5EF4-FFF2-40B4-BE49-F238E27FC236}">
                  <a16:creationId xmlns:a16="http://schemas.microsoft.com/office/drawing/2014/main" id="{22E37EC1-80A3-574B-BE1E-3FA2BD26A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7" y="2482564"/>
              <a:ext cx="906052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1" name="Freeform 641">
              <a:extLst>
                <a:ext uri="{FF2B5EF4-FFF2-40B4-BE49-F238E27FC236}">
                  <a16:creationId xmlns:a16="http://schemas.microsoft.com/office/drawing/2014/main" id="{43596020-5D7F-6A40-A72F-84764D2A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39" y="3258244"/>
              <a:ext cx="1348726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2" name="Freeform 642">
              <a:extLst>
                <a:ext uri="{FF2B5EF4-FFF2-40B4-BE49-F238E27FC236}">
                  <a16:creationId xmlns:a16="http://schemas.microsoft.com/office/drawing/2014/main" id="{31CB5A28-7128-444D-89AB-8E15DB21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6652" y="2453896"/>
              <a:ext cx="1992038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3" name="Freeform 643">
              <a:extLst>
                <a:ext uri="{FF2B5EF4-FFF2-40B4-BE49-F238E27FC236}">
                  <a16:creationId xmlns:a16="http://schemas.microsoft.com/office/drawing/2014/main" id="{66727F57-DF1B-664F-AA5E-D78AC525D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746" y="4733154"/>
              <a:ext cx="47770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4" name="Freeform 644">
              <a:extLst>
                <a:ext uri="{FF2B5EF4-FFF2-40B4-BE49-F238E27FC236}">
                  <a16:creationId xmlns:a16="http://schemas.microsoft.com/office/drawing/2014/main" id="{8AE7B015-A000-0342-8FC2-2B805C6E2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962" y="4723596"/>
              <a:ext cx="60509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5" name="Freeform 645">
              <a:extLst>
                <a:ext uri="{FF2B5EF4-FFF2-40B4-BE49-F238E27FC236}">
                  <a16:creationId xmlns:a16="http://schemas.microsoft.com/office/drawing/2014/main" id="{DF8C4FFA-FACC-894B-8B2A-FE1056B7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715" y="3207276"/>
              <a:ext cx="144906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6" name="Freeform 646">
              <a:extLst>
                <a:ext uri="{FF2B5EF4-FFF2-40B4-BE49-F238E27FC236}">
                  <a16:creationId xmlns:a16="http://schemas.microsoft.com/office/drawing/2014/main" id="{D2533C9E-524D-9341-8E0C-CFA3C8BA2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28" y="3272580"/>
              <a:ext cx="173566" cy="74860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7" name="Freeform 647">
              <a:extLst>
                <a:ext uri="{FF2B5EF4-FFF2-40B4-BE49-F238E27FC236}">
                  <a16:creationId xmlns:a16="http://schemas.microsoft.com/office/drawing/2014/main" id="{35B74F6E-05E1-F244-911C-287DC5DD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918" y="3328327"/>
              <a:ext cx="265924" cy="258028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8" name="Freeform 648">
              <a:extLst>
                <a:ext uri="{FF2B5EF4-FFF2-40B4-BE49-F238E27FC236}">
                  <a16:creationId xmlns:a16="http://schemas.microsoft.com/office/drawing/2014/main" id="{683B0B83-5845-CC47-A2FA-27B2638D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377" y="3342662"/>
              <a:ext cx="125796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9" name="Freeform 649">
              <a:extLst>
                <a:ext uri="{FF2B5EF4-FFF2-40B4-BE49-F238E27FC236}">
                  <a16:creationId xmlns:a16="http://schemas.microsoft.com/office/drawing/2014/main" id="{07C2905D-76F5-EE46-B209-E267D78D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440" y="3207276"/>
              <a:ext cx="308917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0" name="Freeform 650">
              <a:extLst>
                <a:ext uri="{FF2B5EF4-FFF2-40B4-BE49-F238E27FC236}">
                  <a16:creationId xmlns:a16="http://schemas.microsoft.com/office/drawing/2014/main" id="{33790957-BE37-6649-AAA0-01C1CEE3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810" y="3310808"/>
              <a:ext cx="103502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1" name="Freeform 651">
              <a:extLst>
                <a:ext uri="{FF2B5EF4-FFF2-40B4-BE49-F238E27FC236}">
                  <a16:creationId xmlns:a16="http://schemas.microsoft.com/office/drawing/2014/main" id="{CE2CE8E1-5081-184C-96B5-6BEA32B2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231" y="3197720"/>
              <a:ext cx="97134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2" name="Freeform 652">
              <a:extLst>
                <a:ext uri="{FF2B5EF4-FFF2-40B4-BE49-F238E27FC236}">
                  <a16:creationId xmlns:a16="http://schemas.microsoft.com/office/drawing/2014/main" id="{74B89B14-3812-A348-860A-CC1780F09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49" y="3240724"/>
              <a:ext cx="17516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3" name="Freeform 653">
              <a:extLst>
                <a:ext uri="{FF2B5EF4-FFF2-40B4-BE49-F238E27FC236}">
                  <a16:creationId xmlns:a16="http://schemas.microsoft.com/office/drawing/2014/main" id="{547CF1F9-4D64-1E44-8318-C71D77705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524" y="3132416"/>
              <a:ext cx="93951" cy="84418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4" name="Freeform 654">
              <a:extLst>
                <a:ext uri="{FF2B5EF4-FFF2-40B4-BE49-F238E27FC236}">
                  <a16:creationId xmlns:a16="http://schemas.microsoft.com/office/drawing/2014/main" id="{A2844D0D-8C7A-3844-A5DF-55241A81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580" y="2992252"/>
              <a:ext cx="70064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5" name="Freeform 655">
              <a:extLst>
                <a:ext uri="{FF2B5EF4-FFF2-40B4-BE49-F238E27FC236}">
                  <a16:creationId xmlns:a16="http://schemas.microsoft.com/office/drawing/2014/main" id="{763B1747-0029-604D-B031-C0D13C5F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626" y="3086228"/>
              <a:ext cx="208598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6" name="Freeform 656">
              <a:extLst>
                <a:ext uri="{FF2B5EF4-FFF2-40B4-BE49-F238E27FC236}">
                  <a16:creationId xmlns:a16="http://schemas.microsoft.com/office/drawing/2014/main" id="{32DB52AB-79DA-D647-95AB-D781225A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60" y="3161086"/>
              <a:ext cx="415606" cy="246880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7" name="Freeform 657">
              <a:extLst>
                <a:ext uri="{FF2B5EF4-FFF2-40B4-BE49-F238E27FC236}">
                  <a16:creationId xmlns:a16="http://schemas.microsoft.com/office/drawing/2014/main" id="{6DB36EB4-0350-B548-824D-B632E9B3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888" y="3253466"/>
              <a:ext cx="140128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8" name="Freeform 658">
              <a:extLst>
                <a:ext uri="{FF2B5EF4-FFF2-40B4-BE49-F238E27FC236}">
                  <a16:creationId xmlns:a16="http://schemas.microsoft.com/office/drawing/2014/main" id="{9695B01E-B00B-1642-A379-6507FE862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4" y="3043221"/>
              <a:ext cx="219746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9" name="Freeform 659">
              <a:extLst>
                <a:ext uri="{FF2B5EF4-FFF2-40B4-BE49-F238E27FC236}">
                  <a16:creationId xmlns:a16="http://schemas.microsoft.com/office/drawing/2014/main" id="{AC5E5122-8B67-F54A-931C-F7FA5CE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90" y="3033664"/>
              <a:ext cx="135350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0" name="Freeform 660">
              <a:extLst>
                <a:ext uri="{FF2B5EF4-FFF2-40B4-BE49-F238E27FC236}">
                  <a16:creationId xmlns:a16="http://schemas.microsoft.com/office/drawing/2014/main" id="{C5C61E7A-F5BC-6141-A318-2EE80EDC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90" y="2977917"/>
              <a:ext cx="167198" cy="84418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1" name="Freeform 661">
              <a:extLst>
                <a:ext uri="{FF2B5EF4-FFF2-40B4-BE49-F238E27FC236}">
                  <a16:creationId xmlns:a16="http://schemas.microsoft.com/office/drawing/2014/main" id="{AEED2392-F03A-A84B-833E-B05FD1FD6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4" y="2926949"/>
              <a:ext cx="111466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2" name="Freeform 662">
              <a:extLst>
                <a:ext uri="{FF2B5EF4-FFF2-40B4-BE49-F238E27FC236}">
                  <a16:creationId xmlns:a16="http://schemas.microsoft.com/office/drawing/2014/main" id="{0CB62111-0BD3-9844-B40E-CAB1639D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2" y="3071892"/>
              <a:ext cx="74841" cy="36634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3" name="Freeform 663">
              <a:extLst>
                <a:ext uri="{FF2B5EF4-FFF2-40B4-BE49-F238E27FC236}">
                  <a16:creationId xmlns:a16="http://schemas.microsoft.com/office/drawing/2014/main" id="{CC106170-8673-A749-9092-1EF9586D1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708" y="3081446"/>
              <a:ext cx="222930" cy="195912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4" name="Freeform 664">
              <a:extLst>
                <a:ext uri="{FF2B5EF4-FFF2-40B4-BE49-F238E27FC236}">
                  <a16:creationId xmlns:a16="http://schemas.microsoft.com/office/drawing/2014/main" id="{94FFA812-FF2E-2340-B913-2B84311D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58" y="3286916"/>
              <a:ext cx="214968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5" name="Freeform 665">
              <a:extLst>
                <a:ext uri="{FF2B5EF4-FFF2-40B4-BE49-F238E27FC236}">
                  <a16:creationId xmlns:a16="http://schemas.microsoft.com/office/drawing/2014/main" id="{90377C93-4ED9-EC4F-9924-60C669BA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740" y="3282137"/>
              <a:ext cx="78025" cy="93976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6" name="Freeform 666">
              <a:extLst>
                <a:ext uri="{FF2B5EF4-FFF2-40B4-BE49-F238E27FC236}">
                  <a16:creationId xmlns:a16="http://schemas.microsoft.com/office/drawing/2014/main" id="{6499FF4B-CAF7-DF4B-95F6-BE4EF9620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588" y="3333105"/>
              <a:ext cx="46178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7" name="Freeform 667">
              <a:extLst>
                <a:ext uri="{FF2B5EF4-FFF2-40B4-BE49-F238E27FC236}">
                  <a16:creationId xmlns:a16="http://schemas.microsoft.com/office/drawing/2014/main" id="{68B56BCF-8598-624A-8C33-C67FB896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60" y="3407966"/>
              <a:ext cx="149682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8" name="Freeform 668">
              <a:extLst>
                <a:ext uri="{FF2B5EF4-FFF2-40B4-BE49-F238E27FC236}">
                  <a16:creationId xmlns:a16="http://schemas.microsoft.com/office/drawing/2014/main" id="{560B4E09-9729-1C43-BD90-C6F2A000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555" y="3385668"/>
              <a:ext cx="84396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9" name="Freeform 669">
              <a:extLst>
                <a:ext uri="{FF2B5EF4-FFF2-40B4-BE49-F238E27FC236}">
                  <a16:creationId xmlns:a16="http://schemas.microsoft.com/office/drawing/2014/main" id="{79B37C15-B08F-684C-B402-C2EAF75D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064" y="3352218"/>
              <a:ext cx="103502" cy="125828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0" name="Freeform 670">
              <a:extLst>
                <a:ext uri="{FF2B5EF4-FFF2-40B4-BE49-F238E27FC236}">
                  <a16:creationId xmlns:a16="http://schemas.microsoft.com/office/drawing/2014/main" id="{0C39F938-2650-9942-BC22-FD07FA81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332" y="3277360"/>
              <a:ext cx="164014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1" name="Freeform 671">
              <a:extLst>
                <a:ext uri="{FF2B5EF4-FFF2-40B4-BE49-F238E27FC236}">
                  <a16:creationId xmlns:a16="http://schemas.microsoft.com/office/drawing/2014/main" id="{F8BF89AB-DC91-FD4F-86FD-07BC51BA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280" y="3478048"/>
              <a:ext cx="144906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2" name="Freeform 672">
              <a:extLst>
                <a:ext uri="{FF2B5EF4-FFF2-40B4-BE49-F238E27FC236}">
                  <a16:creationId xmlns:a16="http://schemas.microsoft.com/office/drawing/2014/main" id="{C43A529C-AE08-B645-BC71-881D0010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855" y="3470083"/>
              <a:ext cx="70064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3" name="Freeform 673">
              <a:extLst>
                <a:ext uri="{FF2B5EF4-FFF2-40B4-BE49-F238E27FC236}">
                  <a16:creationId xmlns:a16="http://schemas.microsoft.com/office/drawing/2014/main" id="{B32A6A79-8681-1E45-8BC2-4DE49E302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174" y="3455750"/>
              <a:ext cx="41402" cy="84418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4" name="Freeform 674">
              <a:extLst>
                <a:ext uri="{FF2B5EF4-FFF2-40B4-BE49-F238E27FC236}">
                  <a16:creationId xmlns:a16="http://schemas.microsoft.com/office/drawing/2014/main" id="{BF3482CF-46B9-314D-9F4D-B2348FC6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58" y="3465307"/>
              <a:ext cx="60509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5" name="Freeform 675">
              <a:extLst>
                <a:ext uri="{FF2B5EF4-FFF2-40B4-BE49-F238E27FC236}">
                  <a16:creationId xmlns:a16="http://schemas.microsoft.com/office/drawing/2014/main" id="{FD23937E-C429-EE40-8DE9-4729B933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798" y="3492382"/>
              <a:ext cx="89172" cy="74860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6" name="Freeform 676">
              <a:extLst>
                <a:ext uri="{FF2B5EF4-FFF2-40B4-BE49-F238E27FC236}">
                  <a16:creationId xmlns:a16="http://schemas.microsoft.com/office/drawing/2014/main" id="{6B2BEFAF-AD87-3548-9504-D77EAE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38" y="3530609"/>
              <a:ext cx="461784" cy="391822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7" name="Freeform 677">
              <a:extLst>
                <a:ext uri="{FF2B5EF4-FFF2-40B4-BE49-F238E27FC236}">
                  <a16:creationId xmlns:a16="http://schemas.microsoft.com/office/drawing/2014/main" id="{C0CA8EA9-B73E-5043-BC51-52667733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92" y="3535388"/>
              <a:ext cx="3662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8" name="Freeform 678">
              <a:extLst>
                <a:ext uri="{FF2B5EF4-FFF2-40B4-BE49-F238E27FC236}">
                  <a16:creationId xmlns:a16="http://schemas.microsoft.com/office/drawing/2014/main" id="{F04E73CB-D94F-6F44-9A62-653E733F2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510" y="3422300"/>
              <a:ext cx="164014" cy="84418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9" name="Freeform 679">
              <a:extLst>
                <a:ext uri="{FF2B5EF4-FFF2-40B4-BE49-F238E27FC236}">
                  <a16:creationId xmlns:a16="http://schemas.microsoft.com/office/drawing/2014/main" id="{17730DE4-5DDD-E34B-AADC-84464C0B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569" y="3478048"/>
              <a:ext cx="125796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0" name="Freeform 680">
              <a:extLst>
                <a:ext uri="{FF2B5EF4-FFF2-40B4-BE49-F238E27FC236}">
                  <a16:creationId xmlns:a16="http://schemas.microsoft.com/office/drawing/2014/main" id="{C1866470-71AB-A043-8309-909440814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70" y="3787046"/>
              <a:ext cx="4140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1" name="Freeform 681">
              <a:extLst>
                <a:ext uri="{FF2B5EF4-FFF2-40B4-BE49-F238E27FC236}">
                  <a16:creationId xmlns:a16="http://schemas.microsoft.com/office/drawing/2014/main" id="{D16F665F-3CF2-674C-8CD3-378DEBC76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824" y="3610248"/>
              <a:ext cx="162421" cy="125828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2" name="Freeform 682">
              <a:extLst>
                <a:ext uri="{FF2B5EF4-FFF2-40B4-BE49-F238E27FC236}">
                  <a16:creationId xmlns:a16="http://schemas.microsoft.com/office/drawing/2014/main" id="{0D67ADFD-A18D-1F46-BD0F-A9B8120D0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0664" y="3600692"/>
              <a:ext cx="232484" cy="219802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3" name="Freeform 683">
              <a:extLst>
                <a:ext uri="{FF2B5EF4-FFF2-40B4-BE49-F238E27FC236}">
                  <a16:creationId xmlns:a16="http://schemas.microsoft.com/office/drawing/2014/main" id="{7ACB82FA-A9E6-6A4C-8393-8268D578F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077" y="3473270"/>
              <a:ext cx="442675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4" name="Freeform 684">
              <a:extLst>
                <a:ext uri="{FF2B5EF4-FFF2-40B4-BE49-F238E27FC236}">
                  <a16:creationId xmlns:a16="http://schemas.microsoft.com/office/drawing/2014/main" id="{7B55E7F9-DA08-424F-BCF4-13DD7F5B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714" y="3740856"/>
              <a:ext cx="490446" cy="393416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5" name="Freeform 685">
              <a:extLst>
                <a:ext uri="{FF2B5EF4-FFF2-40B4-BE49-F238E27FC236}">
                  <a16:creationId xmlns:a16="http://schemas.microsoft.com/office/drawing/2014/main" id="{60DDDC62-B67B-8E45-8AEB-B52F6ADA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68" y="3712185"/>
              <a:ext cx="97134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6" name="Freeform 686">
              <a:extLst>
                <a:ext uri="{FF2B5EF4-FFF2-40B4-BE49-F238E27FC236}">
                  <a16:creationId xmlns:a16="http://schemas.microsoft.com/office/drawing/2014/main" id="{FC959747-732D-2A4A-AAA3-E10D54D6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046" y="3675552"/>
              <a:ext cx="3662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7" name="Freeform 687">
              <a:extLst>
                <a:ext uri="{FF2B5EF4-FFF2-40B4-BE49-F238E27FC236}">
                  <a16:creationId xmlns:a16="http://schemas.microsoft.com/office/drawing/2014/main" id="{6EAB5530-0D4D-3F45-9EBB-BDDB4A43D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68" y="3731300"/>
              <a:ext cx="14332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8" name="Freeform 688">
              <a:extLst>
                <a:ext uri="{FF2B5EF4-FFF2-40B4-BE49-F238E27FC236}">
                  <a16:creationId xmlns:a16="http://schemas.microsoft.com/office/drawing/2014/main" id="{E872447B-67CC-9F46-8DD2-A0A6BB83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160" y="3712185"/>
              <a:ext cx="38216" cy="122644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9" name="Freeform 689">
              <a:extLst>
                <a:ext uri="{FF2B5EF4-FFF2-40B4-BE49-F238E27FC236}">
                  <a16:creationId xmlns:a16="http://schemas.microsoft.com/office/drawing/2014/main" id="{D9426197-CCE3-2F41-A871-259435CB1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102" y="3895354"/>
              <a:ext cx="23885" cy="36634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0" name="Freeform 690">
              <a:extLst>
                <a:ext uri="{FF2B5EF4-FFF2-40B4-BE49-F238E27FC236}">
                  <a16:creationId xmlns:a16="http://schemas.microsoft.com/office/drawing/2014/main" id="{509C99DB-B66C-814B-9C14-4C2C2B826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22" y="4068968"/>
              <a:ext cx="248407" cy="157686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1" name="Freeform 691">
              <a:extLst>
                <a:ext uri="{FF2B5EF4-FFF2-40B4-BE49-F238E27FC236}">
                  <a16:creationId xmlns:a16="http://schemas.microsoft.com/office/drawing/2014/main" id="{8235EBE7-7979-4342-A390-160CD3C7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765" y="3895354"/>
              <a:ext cx="19108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2" name="Freeform 692">
              <a:extLst>
                <a:ext uri="{FF2B5EF4-FFF2-40B4-BE49-F238E27FC236}">
                  <a16:creationId xmlns:a16="http://schemas.microsoft.com/office/drawing/2014/main" id="{5A47C2EE-2FFA-424D-8411-769D793E6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815" y="3446194"/>
              <a:ext cx="256370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3" name="Freeform 693">
              <a:extLst>
                <a:ext uri="{FF2B5EF4-FFF2-40B4-BE49-F238E27FC236}">
                  <a16:creationId xmlns:a16="http://schemas.microsoft.com/office/drawing/2014/main" id="{9F0F83FE-5914-924D-BB65-05AA9F22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6714" y="3376111"/>
              <a:ext cx="415606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4" name="Freeform 694">
              <a:extLst>
                <a:ext uri="{FF2B5EF4-FFF2-40B4-BE49-F238E27FC236}">
                  <a16:creationId xmlns:a16="http://schemas.microsoft.com/office/drawing/2014/main" id="{8FE6A80C-9F2B-F148-A706-404A8419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511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5" name="Freeform 695">
              <a:extLst>
                <a:ext uri="{FF2B5EF4-FFF2-40B4-BE49-F238E27FC236}">
                  <a16:creationId xmlns:a16="http://schemas.microsoft.com/office/drawing/2014/main" id="{F15E7B8A-495E-EE40-A6E4-C3B9F45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542" y="3460528"/>
              <a:ext cx="340763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6" name="Freeform 696">
              <a:extLst>
                <a:ext uri="{FF2B5EF4-FFF2-40B4-BE49-F238E27FC236}">
                  <a16:creationId xmlns:a16="http://schemas.microsoft.com/office/drawing/2014/main" id="{27D81D19-886F-6347-84AE-DCE0C0E3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415" y="3506718"/>
              <a:ext cx="186304" cy="125828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7" name="Freeform 697">
              <a:extLst>
                <a:ext uri="{FF2B5EF4-FFF2-40B4-BE49-F238E27FC236}">
                  <a16:creationId xmlns:a16="http://schemas.microsoft.com/office/drawing/2014/main" id="{FC31FD35-5883-0947-B99E-97FBB091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734" y="3615026"/>
              <a:ext cx="386944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8" name="Freeform 698">
              <a:extLst>
                <a:ext uri="{FF2B5EF4-FFF2-40B4-BE49-F238E27FC236}">
                  <a16:creationId xmlns:a16="http://schemas.microsoft.com/office/drawing/2014/main" id="{DC74282A-47B8-3244-9E5C-E02CCA17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626" y="3572022"/>
              <a:ext cx="350319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9" name="Freeform 699">
              <a:extLst>
                <a:ext uri="{FF2B5EF4-FFF2-40B4-BE49-F238E27FC236}">
                  <a16:creationId xmlns:a16="http://schemas.microsoft.com/office/drawing/2014/main" id="{684D520C-22F5-9D4A-B779-DFCF0FBE5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78" y="3371332"/>
              <a:ext cx="12738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0" name="Freeform 700">
              <a:extLst>
                <a:ext uri="{FF2B5EF4-FFF2-40B4-BE49-F238E27FC236}">
                  <a16:creationId xmlns:a16="http://schemas.microsoft.com/office/drawing/2014/main" id="{74DC7A3F-1ABE-8842-80C4-872519CA7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2192" y="3076670"/>
              <a:ext cx="947452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1" name="Freeform 701">
              <a:extLst>
                <a:ext uri="{FF2B5EF4-FFF2-40B4-BE49-F238E27FC236}">
                  <a16:creationId xmlns:a16="http://schemas.microsoft.com/office/drawing/2014/main" id="{DCB91F60-443A-F84D-B943-C7105852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931" y="3642103"/>
              <a:ext cx="654458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2" name="Freeform 702">
              <a:extLst>
                <a:ext uri="{FF2B5EF4-FFF2-40B4-BE49-F238E27FC236}">
                  <a16:creationId xmlns:a16="http://schemas.microsoft.com/office/drawing/2014/main" id="{47CBE9B2-7599-6E40-9CD2-EDC3D2B6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148" y="3834829"/>
              <a:ext cx="19108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3" name="Freeform 703">
              <a:extLst>
                <a:ext uri="{FF2B5EF4-FFF2-40B4-BE49-F238E27FC236}">
                  <a16:creationId xmlns:a16="http://schemas.microsoft.com/office/drawing/2014/main" id="{382C923A-AA19-B047-A752-B5843648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975" y="3890575"/>
              <a:ext cx="106690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4" name="Freeform 704">
              <a:extLst>
                <a:ext uri="{FF2B5EF4-FFF2-40B4-BE49-F238E27FC236}">
                  <a16:creationId xmlns:a16="http://schemas.microsoft.com/office/drawing/2014/main" id="{26F71EB0-1C44-9240-BEC0-5734543F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612" y="4035518"/>
              <a:ext cx="195860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5" name="Freeform 705">
              <a:extLst>
                <a:ext uri="{FF2B5EF4-FFF2-40B4-BE49-F238E27FC236}">
                  <a16:creationId xmlns:a16="http://schemas.microsoft.com/office/drawing/2014/main" id="{1176201F-71EC-2E4F-B461-E1AB3593D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00" y="3960658"/>
              <a:ext cx="178344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6" name="Freeform 706">
              <a:extLst>
                <a:ext uri="{FF2B5EF4-FFF2-40B4-BE49-F238E27FC236}">
                  <a16:creationId xmlns:a16="http://schemas.microsoft.com/office/drawing/2014/main" id="{9B90C6A8-9B1B-EA42-8935-997BCF24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899" y="3989328"/>
              <a:ext cx="171974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7" name="Freeform 707">
              <a:extLst>
                <a:ext uri="{FF2B5EF4-FFF2-40B4-BE49-F238E27FC236}">
                  <a16:creationId xmlns:a16="http://schemas.microsoft.com/office/drawing/2014/main" id="{470D40D3-B078-614F-A0B2-35E89C56B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160" y="4559540"/>
              <a:ext cx="210191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8" name="Freeform 708">
              <a:extLst>
                <a:ext uri="{FF2B5EF4-FFF2-40B4-BE49-F238E27FC236}">
                  <a16:creationId xmlns:a16="http://schemas.microsoft.com/office/drawing/2014/main" id="{0141D369-5683-1644-81F6-E6AB8361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574" y="4588212"/>
              <a:ext cx="238854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9" name="Freeform 709">
              <a:extLst>
                <a:ext uri="{FF2B5EF4-FFF2-40B4-BE49-F238E27FC236}">
                  <a16:creationId xmlns:a16="http://schemas.microsoft.com/office/drawing/2014/main" id="{EF5D438F-12FA-0548-A728-89AF36A4C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36" y="4414599"/>
              <a:ext cx="238854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0" name="Freeform 710">
              <a:extLst>
                <a:ext uri="{FF2B5EF4-FFF2-40B4-BE49-F238E27FC236}">
                  <a16:creationId xmlns:a16="http://schemas.microsoft.com/office/drawing/2014/main" id="{D6FBDE45-EF8F-D041-913F-263D1F62F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866" y="4358851"/>
              <a:ext cx="22930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1" name="Freeform 711">
              <a:extLst>
                <a:ext uri="{FF2B5EF4-FFF2-40B4-BE49-F238E27FC236}">
                  <a16:creationId xmlns:a16="http://schemas.microsoft.com/office/drawing/2014/main" id="{82FB2AB5-622D-DB4A-92A9-70AE371E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308" y="3839607"/>
              <a:ext cx="7961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2" name="Freeform 712">
              <a:extLst>
                <a:ext uri="{FF2B5EF4-FFF2-40B4-BE49-F238E27FC236}">
                  <a16:creationId xmlns:a16="http://schemas.microsoft.com/office/drawing/2014/main" id="{A691721A-B927-0840-8C07-FE86E58A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6" y="3787046"/>
              <a:ext cx="173566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3" name="Freeform 713">
              <a:extLst>
                <a:ext uri="{FF2B5EF4-FFF2-40B4-BE49-F238E27FC236}">
                  <a16:creationId xmlns:a16="http://schemas.microsoft.com/office/drawing/2014/main" id="{97264CB4-B1D9-4649-B14E-DE85F8E9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077" y="4180461"/>
              <a:ext cx="130572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4" name="Freeform 714">
              <a:extLst>
                <a:ext uri="{FF2B5EF4-FFF2-40B4-BE49-F238E27FC236}">
                  <a16:creationId xmlns:a16="http://schemas.microsoft.com/office/drawing/2014/main" id="{15E5E66E-4B91-BC43-AFC4-E689F2E05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121" y="4371592"/>
              <a:ext cx="103502" cy="122644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5" name="Freeform 715">
              <a:extLst>
                <a:ext uri="{FF2B5EF4-FFF2-40B4-BE49-F238E27FC236}">
                  <a16:creationId xmlns:a16="http://schemas.microsoft.com/office/drawing/2014/main" id="{94828DD9-992C-0A4F-98A0-F68D50A2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320" y="3132416"/>
              <a:ext cx="1399682" cy="912660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6" name="Freeform 716">
              <a:extLst>
                <a:ext uri="{FF2B5EF4-FFF2-40B4-BE49-F238E27FC236}">
                  <a16:creationId xmlns:a16="http://schemas.microsoft.com/office/drawing/2014/main" id="{3992A8AB-6674-9F45-BFE7-7266B751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975" y="3178608"/>
              <a:ext cx="732484" cy="318554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7" name="Freeform 717">
              <a:extLst>
                <a:ext uri="{FF2B5EF4-FFF2-40B4-BE49-F238E27FC236}">
                  <a16:creationId xmlns:a16="http://schemas.microsoft.com/office/drawing/2014/main" id="{06F1D3FE-6428-9440-B201-77E88AD5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2566982"/>
              <a:ext cx="292994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8" name="Freeform 718">
              <a:extLst>
                <a:ext uri="{FF2B5EF4-FFF2-40B4-BE49-F238E27FC236}">
                  <a16:creationId xmlns:a16="http://schemas.microsoft.com/office/drawing/2014/main" id="{3907EA93-2606-B741-AAFF-B0A76D0F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14" y="2528756"/>
              <a:ext cx="251592" cy="393416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9" name="Freeform 719">
              <a:extLst>
                <a:ext uri="{FF2B5EF4-FFF2-40B4-BE49-F238E27FC236}">
                  <a16:creationId xmlns:a16="http://schemas.microsoft.com/office/drawing/2014/main" id="{AE316246-176E-D143-B9A7-D4FF5A50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740" y="2482564"/>
              <a:ext cx="597134" cy="500132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0" name="Freeform 720">
              <a:extLst>
                <a:ext uri="{FF2B5EF4-FFF2-40B4-BE49-F238E27FC236}">
                  <a16:creationId xmlns:a16="http://schemas.microsoft.com/office/drawing/2014/main" id="{4E71E11F-598E-B04D-B2EB-3BA1386E5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701" y="2183124"/>
              <a:ext cx="3781848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1" name="Freeform 721">
              <a:extLst>
                <a:ext uri="{FF2B5EF4-FFF2-40B4-BE49-F238E27FC236}">
                  <a16:creationId xmlns:a16="http://schemas.microsoft.com/office/drawing/2014/main" id="{85DF0870-1DC2-DE49-8D55-99DDBBBD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904" y="3113304"/>
              <a:ext cx="70064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2" name="Freeform 722">
              <a:extLst>
                <a:ext uri="{FF2B5EF4-FFF2-40B4-BE49-F238E27FC236}">
                  <a16:creationId xmlns:a16="http://schemas.microsoft.com/office/drawing/2014/main" id="{80B21336-BEAC-8148-BC6A-078220DC4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236" y="3258244"/>
              <a:ext cx="70064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3" name="Freeform 723">
              <a:extLst>
                <a:ext uri="{FF2B5EF4-FFF2-40B4-BE49-F238E27FC236}">
                  <a16:creationId xmlns:a16="http://schemas.microsoft.com/office/drawing/2014/main" id="{B78AF279-D036-5649-AD7A-036C16B2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10" y="3576801"/>
              <a:ext cx="98726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4" name="Freeform 724">
              <a:extLst>
                <a:ext uri="{FF2B5EF4-FFF2-40B4-BE49-F238E27FC236}">
                  <a16:creationId xmlns:a16="http://schemas.microsoft.com/office/drawing/2014/main" id="{B1F40B29-5067-8941-AB5E-BB64A018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0410" y="3450970"/>
              <a:ext cx="149682" cy="144944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5" name="Freeform 725">
              <a:extLst>
                <a:ext uri="{FF2B5EF4-FFF2-40B4-BE49-F238E27FC236}">
                  <a16:creationId xmlns:a16="http://schemas.microsoft.com/office/drawing/2014/main" id="{C75750AF-1B80-A048-B03A-3E1F72E92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868" y="3081446"/>
              <a:ext cx="111466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6" name="Freeform 726">
              <a:extLst>
                <a:ext uri="{FF2B5EF4-FFF2-40B4-BE49-F238E27FC236}">
                  <a16:creationId xmlns:a16="http://schemas.microsoft.com/office/drawing/2014/main" id="{3F4DE59D-6579-F441-A0F2-BFB429502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600" y="3076670"/>
              <a:ext cx="7484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7" name="Freeform 727">
              <a:extLst>
                <a:ext uri="{FF2B5EF4-FFF2-40B4-BE49-F238E27FC236}">
                  <a16:creationId xmlns:a16="http://schemas.microsoft.com/office/drawing/2014/main" id="{330A18D3-19DE-3B42-8313-B4DA497F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30" y="3427080"/>
              <a:ext cx="292994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8" name="Freeform 728">
              <a:extLst>
                <a:ext uri="{FF2B5EF4-FFF2-40B4-BE49-F238E27FC236}">
                  <a16:creationId xmlns:a16="http://schemas.microsoft.com/office/drawing/2014/main" id="{A06852D7-0696-D145-98C4-537C8EBA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30" y="3473270"/>
              <a:ext cx="7484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9" name="Freeform 729">
              <a:extLst>
                <a:ext uri="{FF2B5EF4-FFF2-40B4-BE49-F238E27FC236}">
                  <a16:creationId xmlns:a16="http://schemas.microsoft.com/office/drawing/2014/main" id="{112531B2-6637-3A42-976F-B08CE245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04" y="4755451"/>
              <a:ext cx="246816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0" name="Freeform 730">
              <a:extLst>
                <a:ext uri="{FF2B5EF4-FFF2-40B4-BE49-F238E27FC236}">
                  <a16:creationId xmlns:a16="http://schemas.microsoft.com/office/drawing/2014/main" id="{B2C3D3BE-D8CB-7541-8398-E5BCF44A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536" y="4742710"/>
              <a:ext cx="7484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1" name="Freeform 731">
              <a:extLst>
                <a:ext uri="{FF2B5EF4-FFF2-40B4-BE49-F238E27FC236}">
                  <a16:creationId xmlns:a16="http://schemas.microsoft.com/office/drawing/2014/main" id="{AA9A2A03-7B25-CF46-8FDA-34F65A81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51" y="4709261"/>
              <a:ext cx="280254" cy="234138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2" name="Freeform 732">
              <a:extLst>
                <a:ext uri="{FF2B5EF4-FFF2-40B4-BE49-F238E27FC236}">
                  <a16:creationId xmlns:a16="http://schemas.microsoft.com/office/drawing/2014/main" id="{710FF493-1484-6943-BF0A-7F06285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976" y="4919508"/>
              <a:ext cx="297770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3" name="Freeform 733">
              <a:extLst>
                <a:ext uri="{FF2B5EF4-FFF2-40B4-BE49-F238E27FC236}">
                  <a16:creationId xmlns:a16="http://schemas.microsoft.com/office/drawing/2014/main" id="{5302DD10-297D-204E-932A-8663075A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38" y="4390708"/>
              <a:ext cx="425160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4" name="Freeform 734">
              <a:extLst>
                <a:ext uri="{FF2B5EF4-FFF2-40B4-BE49-F238E27FC236}">
                  <a16:creationId xmlns:a16="http://schemas.microsoft.com/office/drawing/2014/main" id="{0EEB9F2C-3327-BD49-BC3A-4D44B30FE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160" y="4653516"/>
              <a:ext cx="262740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5" name="Freeform 735">
              <a:extLst>
                <a:ext uri="{FF2B5EF4-FFF2-40B4-BE49-F238E27FC236}">
                  <a16:creationId xmlns:a16="http://schemas.microsoft.com/office/drawing/2014/main" id="{DFF8E43E-2900-BB4E-9C18-450CF6A2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1" y="4933843"/>
              <a:ext cx="214968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6" name="Freeform 736">
              <a:extLst>
                <a:ext uri="{FF2B5EF4-FFF2-40B4-BE49-F238E27FC236}">
                  <a16:creationId xmlns:a16="http://schemas.microsoft.com/office/drawing/2014/main" id="{90BF5145-7CED-6A43-8DCB-9CE59239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192" y="4887651"/>
              <a:ext cx="183121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7" name="Freeform 737">
              <a:extLst>
                <a:ext uri="{FF2B5EF4-FFF2-40B4-BE49-F238E27FC236}">
                  <a16:creationId xmlns:a16="http://schemas.microsoft.com/office/drawing/2014/main" id="{92688BB6-B18B-9E42-AF4C-46F9AD4F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04" y="5129752"/>
              <a:ext cx="46178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8" name="Freeform 738">
              <a:extLst>
                <a:ext uri="{FF2B5EF4-FFF2-40B4-BE49-F238E27FC236}">
                  <a16:creationId xmlns:a16="http://schemas.microsoft.com/office/drawing/2014/main" id="{A127E0BF-FADA-8F45-9576-18A8D500F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110" y="5045337"/>
              <a:ext cx="369426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9" name="Freeform 739">
              <a:extLst>
                <a:ext uri="{FF2B5EF4-FFF2-40B4-BE49-F238E27FC236}">
                  <a16:creationId xmlns:a16="http://schemas.microsoft.com/office/drawing/2014/main" id="{A4C88DDC-2DA2-5C45-B3C4-650E152A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962" y="5199836"/>
              <a:ext cx="60509" cy="62118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0" name="Freeform 740">
              <a:extLst>
                <a:ext uri="{FF2B5EF4-FFF2-40B4-BE49-F238E27FC236}">
                  <a16:creationId xmlns:a16="http://schemas.microsoft.com/office/drawing/2014/main" id="{07DFA924-B5F6-6947-A260-E703C63E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38" y="4620066"/>
              <a:ext cx="23885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1" name="Freeform 741">
              <a:extLst>
                <a:ext uri="{FF2B5EF4-FFF2-40B4-BE49-F238E27FC236}">
                  <a16:creationId xmlns:a16="http://schemas.microsoft.com/office/drawing/2014/main" id="{FB84F6BA-83BD-5148-BF66-6DB85552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4428934"/>
              <a:ext cx="162421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2" name="Freeform 742">
              <a:extLst>
                <a:ext uri="{FF2B5EF4-FFF2-40B4-BE49-F238E27FC236}">
                  <a16:creationId xmlns:a16="http://schemas.microsoft.com/office/drawing/2014/main" id="{1EC1E641-2941-CB40-BEDF-C393B40F3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708" y="4260099"/>
              <a:ext cx="297770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3" name="Freeform 743">
              <a:extLst>
                <a:ext uri="{FF2B5EF4-FFF2-40B4-BE49-F238E27FC236}">
                  <a16:creationId xmlns:a16="http://schemas.microsoft.com/office/drawing/2014/main" id="{A0E19240-18FB-9340-8144-0C009B2A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498" y="3960658"/>
              <a:ext cx="546179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4" name="Freeform 744">
              <a:extLst>
                <a:ext uri="{FF2B5EF4-FFF2-40B4-BE49-F238E27FC236}">
                  <a16:creationId xmlns:a16="http://schemas.microsoft.com/office/drawing/2014/main" id="{1320A86A-671A-3D48-8473-1FE6CCB3A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128" y="3970215"/>
              <a:ext cx="383758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5" name="Freeform 745">
              <a:extLst>
                <a:ext uri="{FF2B5EF4-FFF2-40B4-BE49-F238E27FC236}">
                  <a16:creationId xmlns:a16="http://schemas.microsoft.com/office/drawing/2014/main" id="{0D38F854-8856-AE42-844C-41F7143C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118" y="4091266"/>
              <a:ext cx="149682" cy="135386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6" name="Freeform 746">
              <a:extLst>
                <a:ext uri="{FF2B5EF4-FFF2-40B4-BE49-F238E27FC236}">
                  <a16:creationId xmlns:a16="http://schemas.microsoft.com/office/drawing/2014/main" id="{6DC28BE5-C207-D048-92F3-E0CD6E6EC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090" y="4156570"/>
              <a:ext cx="34554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7" name="Freeform 747">
              <a:extLst>
                <a:ext uri="{FF2B5EF4-FFF2-40B4-BE49-F238E27FC236}">
                  <a16:creationId xmlns:a16="http://schemas.microsoft.com/office/drawing/2014/main" id="{586FB040-B5F6-4142-A452-B17BE0A9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606" y="4240987"/>
              <a:ext cx="406052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8" name="Freeform 748">
              <a:extLst>
                <a:ext uri="{FF2B5EF4-FFF2-40B4-BE49-F238E27FC236}">
                  <a16:creationId xmlns:a16="http://schemas.microsoft.com/office/drawing/2014/main" id="{B02A42BE-30C7-C64C-815F-65DABD42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728" y="4218688"/>
              <a:ext cx="4140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9" name="Freeform 749">
              <a:extLst>
                <a:ext uri="{FF2B5EF4-FFF2-40B4-BE49-F238E27FC236}">
                  <a16:creationId xmlns:a16="http://schemas.microsoft.com/office/drawing/2014/main" id="{2036A381-61C8-5649-A10C-EA266CEC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474" y="4424156"/>
              <a:ext cx="121018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0" name="Freeform 750">
              <a:extLst>
                <a:ext uri="{FF2B5EF4-FFF2-40B4-BE49-F238E27FC236}">
                  <a16:creationId xmlns:a16="http://schemas.microsoft.com/office/drawing/2014/main" id="{BAE151A3-A82D-4348-8EF0-F145BE68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142" y="4573876"/>
              <a:ext cx="46178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1" name="Freeform 751">
              <a:extLst>
                <a:ext uri="{FF2B5EF4-FFF2-40B4-BE49-F238E27FC236}">
                  <a16:creationId xmlns:a16="http://schemas.microsoft.com/office/drawing/2014/main" id="{369C9C3D-4A09-7647-AADD-3178BD57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142" y="4545207"/>
              <a:ext cx="50954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2" name="Freeform 752">
              <a:extLst>
                <a:ext uri="{FF2B5EF4-FFF2-40B4-BE49-F238E27FC236}">
                  <a16:creationId xmlns:a16="http://schemas.microsoft.com/office/drawing/2014/main" id="{DD8F76DD-BD38-3D46-905A-9DB5779D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696" y="4530871"/>
              <a:ext cx="251592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3" name="Freeform 753">
              <a:extLst>
                <a:ext uri="{FF2B5EF4-FFF2-40B4-BE49-F238E27FC236}">
                  <a16:creationId xmlns:a16="http://schemas.microsoft.com/office/drawing/2014/main" id="{8363C82D-6100-1E49-B36A-38F1B92D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690" y="4465567"/>
              <a:ext cx="125796" cy="144944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4" name="Freeform 754">
              <a:extLst>
                <a:ext uri="{FF2B5EF4-FFF2-40B4-BE49-F238E27FC236}">
                  <a16:creationId xmlns:a16="http://schemas.microsoft.com/office/drawing/2014/main" id="{6778B844-FAB0-6D41-9216-7E213EE9C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50" y="4465567"/>
              <a:ext cx="52548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5" name="Freeform 755">
              <a:extLst>
                <a:ext uri="{FF2B5EF4-FFF2-40B4-BE49-F238E27FC236}">
                  <a16:creationId xmlns:a16="http://schemas.microsoft.com/office/drawing/2014/main" id="{C886626D-3BC2-FE42-ADA7-DBF233275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34" y="4213910"/>
              <a:ext cx="171974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6" name="Freeform 756">
              <a:extLst>
                <a:ext uri="{FF2B5EF4-FFF2-40B4-BE49-F238E27FC236}">
                  <a16:creationId xmlns:a16="http://schemas.microsoft.com/office/drawing/2014/main" id="{9C592C90-3333-2243-A82F-7023896A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015" y="4226652"/>
              <a:ext cx="70064" cy="144944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7" name="Freeform 757">
              <a:extLst>
                <a:ext uri="{FF2B5EF4-FFF2-40B4-BE49-F238E27FC236}">
                  <a16:creationId xmlns:a16="http://schemas.microsoft.com/office/drawing/2014/main" id="{3EE9190C-533C-574A-9BED-375C62C7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786" y="4190016"/>
              <a:ext cx="275478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8" name="Freeform 758">
              <a:extLst>
                <a:ext uri="{FF2B5EF4-FFF2-40B4-BE49-F238E27FC236}">
                  <a16:creationId xmlns:a16="http://schemas.microsoft.com/office/drawing/2014/main" id="{02830E22-4C8D-4049-BC39-F3F076817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334" y="4161346"/>
              <a:ext cx="197452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9" name="Freeform 759">
              <a:extLst>
                <a:ext uri="{FF2B5EF4-FFF2-40B4-BE49-F238E27FC236}">
                  <a16:creationId xmlns:a16="http://schemas.microsoft.com/office/drawing/2014/main" id="{ABE643D2-87AD-564B-AF75-388B6E18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498" y="4264876"/>
              <a:ext cx="46178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0" name="Freeform 760">
              <a:extLst>
                <a:ext uri="{FF2B5EF4-FFF2-40B4-BE49-F238E27FC236}">
                  <a16:creationId xmlns:a16="http://schemas.microsoft.com/office/drawing/2014/main" id="{66E1F5FE-8005-8547-8B8A-19C62B18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61" y="4269656"/>
              <a:ext cx="148088" cy="144944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1" name="Freeform 761">
              <a:extLst>
                <a:ext uri="{FF2B5EF4-FFF2-40B4-BE49-F238E27FC236}">
                  <a16:creationId xmlns:a16="http://schemas.microsoft.com/office/drawing/2014/main" id="{A50BB79B-C9BE-AB49-9598-78757BBA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658" y="4264876"/>
              <a:ext cx="106690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2" name="Freeform 762">
              <a:extLst>
                <a:ext uri="{FF2B5EF4-FFF2-40B4-BE49-F238E27FC236}">
                  <a16:creationId xmlns:a16="http://schemas.microsoft.com/office/drawing/2014/main" id="{DEE76E19-FA7D-DE4F-8E6F-3059CD61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81" y="4279210"/>
              <a:ext cx="70064" cy="84418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3" name="Freeform 763">
              <a:extLst>
                <a:ext uri="{FF2B5EF4-FFF2-40B4-BE49-F238E27FC236}">
                  <a16:creationId xmlns:a16="http://schemas.microsoft.com/office/drawing/2014/main" id="{A337F561-7984-714D-AFD5-7B681A8B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982" y="4315846"/>
              <a:ext cx="103502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4" name="Freeform 764">
              <a:extLst>
                <a:ext uri="{FF2B5EF4-FFF2-40B4-BE49-F238E27FC236}">
                  <a16:creationId xmlns:a16="http://schemas.microsoft.com/office/drawing/2014/main" id="{A6C24184-1EEB-954D-B7D0-DAAE5DB5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733" y="4221872"/>
              <a:ext cx="162421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5" name="Freeform 765">
              <a:extLst>
                <a:ext uri="{FF2B5EF4-FFF2-40B4-BE49-F238E27FC236}">
                  <a16:creationId xmlns:a16="http://schemas.microsoft.com/office/drawing/2014/main" id="{294EA7B9-0192-AC4C-8556-015AFE574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740" y="4226651"/>
              <a:ext cx="7484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6" name="Freeform 766">
              <a:extLst>
                <a:ext uri="{FF2B5EF4-FFF2-40B4-BE49-F238E27FC236}">
                  <a16:creationId xmlns:a16="http://schemas.microsoft.com/office/drawing/2014/main" id="{9151CDB4-C78A-A24C-9CAA-C7CEA00A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962" y="4194795"/>
              <a:ext cx="70064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7" name="Freeform 767">
              <a:extLst>
                <a:ext uri="{FF2B5EF4-FFF2-40B4-BE49-F238E27FC236}">
                  <a16:creationId xmlns:a16="http://schemas.microsoft.com/office/drawing/2014/main" id="{1FD643EF-EC7B-704E-9C26-A9E0001E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409" y="3866684"/>
              <a:ext cx="280254" cy="318554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8" name="Freeform 768">
              <a:extLst>
                <a:ext uri="{FF2B5EF4-FFF2-40B4-BE49-F238E27FC236}">
                  <a16:creationId xmlns:a16="http://schemas.microsoft.com/office/drawing/2014/main" id="{5A50F344-6D18-2A4B-9333-077A6215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409" y="4129491"/>
              <a:ext cx="135350" cy="106718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9" name="Freeform 769">
              <a:extLst>
                <a:ext uri="{FF2B5EF4-FFF2-40B4-BE49-F238E27FC236}">
                  <a16:creationId xmlns:a16="http://schemas.microsoft.com/office/drawing/2014/main" id="{794FAF5D-05BB-514A-8A71-CDC1E308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44" y="3919244"/>
              <a:ext cx="391719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0" name="Freeform 770">
              <a:extLst>
                <a:ext uri="{FF2B5EF4-FFF2-40B4-BE49-F238E27FC236}">
                  <a16:creationId xmlns:a16="http://schemas.microsoft.com/office/drawing/2014/main" id="{3096B2F0-845D-6348-B2B7-49BD54113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416" y="3750410"/>
              <a:ext cx="257962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1" name="Freeform 771">
              <a:extLst>
                <a:ext uri="{FF2B5EF4-FFF2-40B4-BE49-F238E27FC236}">
                  <a16:creationId xmlns:a16="http://schemas.microsoft.com/office/drawing/2014/main" id="{B39FC252-A7F1-5C4B-9B7D-6E85CEBD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249" y="3605470"/>
              <a:ext cx="93951" cy="181576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2" name="Freeform 772">
              <a:extLst>
                <a:ext uri="{FF2B5EF4-FFF2-40B4-BE49-F238E27FC236}">
                  <a16:creationId xmlns:a16="http://schemas.microsoft.com/office/drawing/2014/main" id="{337CADA1-8A92-9145-B812-C4F931E1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52" y="3712184"/>
              <a:ext cx="355097" cy="342448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3" name="Freeform 773">
              <a:extLst>
                <a:ext uri="{FF2B5EF4-FFF2-40B4-BE49-F238E27FC236}">
                  <a16:creationId xmlns:a16="http://schemas.microsoft.com/office/drawing/2014/main" id="{04AF5486-A642-EE40-9C3E-E513097D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186" y="3857128"/>
              <a:ext cx="195860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4" name="Freeform 774">
              <a:extLst>
                <a:ext uri="{FF2B5EF4-FFF2-40B4-BE49-F238E27FC236}">
                  <a16:creationId xmlns:a16="http://schemas.microsoft.com/office/drawing/2014/main" id="{0622C1A8-C3D0-424E-B8BA-C18A1F1C5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35" y="3632546"/>
              <a:ext cx="280254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5" name="Freeform 775">
              <a:extLst>
                <a:ext uri="{FF2B5EF4-FFF2-40B4-BE49-F238E27FC236}">
                  <a16:creationId xmlns:a16="http://schemas.microsoft.com/office/drawing/2014/main" id="{D3BC7EB3-FA3E-1749-8483-23ACE9F43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62" y="3610247"/>
              <a:ext cx="484076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6" name="Freeform 776">
              <a:extLst>
                <a:ext uri="{FF2B5EF4-FFF2-40B4-BE49-F238E27FC236}">
                  <a16:creationId xmlns:a16="http://schemas.microsoft.com/office/drawing/2014/main" id="{F81CA8EA-D842-4047-9FB8-96DC6A1C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861" y="1859792"/>
              <a:ext cx="1425160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7" name="Freeform 777">
              <a:extLst>
                <a:ext uri="{FF2B5EF4-FFF2-40B4-BE49-F238E27FC236}">
                  <a16:creationId xmlns:a16="http://schemas.microsoft.com/office/drawing/2014/main" id="{A225336C-5569-BC4A-8609-9B0A46F3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243" y="2519199"/>
              <a:ext cx="74841" cy="52562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8" name="Freeform 778">
              <a:extLst>
                <a:ext uri="{FF2B5EF4-FFF2-40B4-BE49-F238E27FC236}">
                  <a16:creationId xmlns:a16="http://schemas.microsoft.com/office/drawing/2014/main" id="{644F71BD-8714-1543-B7B7-A0970D85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30" y="2482565"/>
              <a:ext cx="19108" cy="9557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9" name="Freeform 779">
              <a:extLst>
                <a:ext uri="{FF2B5EF4-FFF2-40B4-BE49-F238E27FC236}">
                  <a16:creationId xmlns:a16="http://schemas.microsoft.com/office/drawing/2014/main" id="{0D958527-C74A-A74D-B29E-0244C8405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460" y="1929873"/>
              <a:ext cx="50954" cy="28669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0" name="Freeform 780">
              <a:extLst>
                <a:ext uri="{FF2B5EF4-FFF2-40B4-BE49-F238E27FC236}">
                  <a16:creationId xmlns:a16="http://schemas.microsoft.com/office/drawing/2014/main" id="{B45EF88E-E84A-164C-B6AF-717B101A3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104" y="1888458"/>
              <a:ext cx="38216" cy="22299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1" name="Freeform 782">
              <a:extLst>
                <a:ext uri="{FF2B5EF4-FFF2-40B4-BE49-F238E27FC236}">
                  <a16:creationId xmlns:a16="http://schemas.microsoft.com/office/drawing/2014/main" id="{BE1EBE0D-83F9-3542-AD8F-FE18FF664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607" y="1948986"/>
              <a:ext cx="27071" cy="19114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2" name="Freeform 783">
              <a:extLst>
                <a:ext uri="{FF2B5EF4-FFF2-40B4-BE49-F238E27FC236}">
                  <a16:creationId xmlns:a16="http://schemas.microsoft.com/office/drawing/2014/main" id="{C5E9A43C-3A84-E241-8C08-4EFB28357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32" y="1968098"/>
              <a:ext cx="23885" cy="4779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3" name="Freeform 784">
              <a:extLst>
                <a:ext uri="{FF2B5EF4-FFF2-40B4-BE49-F238E27FC236}">
                  <a16:creationId xmlns:a16="http://schemas.microsoft.com/office/drawing/2014/main" id="{4B8CB8A1-E70C-0B45-A2B1-E5B42E52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32" y="2234092"/>
              <a:ext cx="19108" cy="33448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4" name="Freeform 785">
              <a:extLst>
                <a:ext uri="{FF2B5EF4-FFF2-40B4-BE49-F238E27FC236}">
                  <a16:creationId xmlns:a16="http://schemas.microsoft.com/office/drawing/2014/main" id="{B8C9B072-2CEE-D94F-A17B-414500C9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785" y="2294616"/>
              <a:ext cx="31848" cy="19114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5" name="Freeform 786">
              <a:extLst>
                <a:ext uri="{FF2B5EF4-FFF2-40B4-BE49-F238E27FC236}">
                  <a16:creationId xmlns:a16="http://schemas.microsoft.com/office/drawing/2014/main" id="{4FC6FB48-6B4F-0F41-B2E1-BD71DCA1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0" y="2398146"/>
              <a:ext cx="79618" cy="4619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6" name="Freeform 787">
              <a:extLst>
                <a:ext uri="{FF2B5EF4-FFF2-40B4-BE49-F238E27FC236}">
                  <a16:creationId xmlns:a16="http://schemas.microsoft.com/office/drawing/2014/main" id="{B579FF59-2640-374A-891A-6E036B159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880" y="2388591"/>
              <a:ext cx="41402" cy="14336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7" name="Freeform 788">
              <a:extLst>
                <a:ext uri="{FF2B5EF4-FFF2-40B4-BE49-F238E27FC236}">
                  <a16:creationId xmlns:a16="http://schemas.microsoft.com/office/drawing/2014/main" id="{C865DDC5-0351-6B42-815E-F6A5426C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594" y="2487342"/>
              <a:ext cx="60509" cy="31856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8" name="Freeform 789">
              <a:extLst>
                <a:ext uri="{FF2B5EF4-FFF2-40B4-BE49-F238E27FC236}">
                  <a16:creationId xmlns:a16="http://schemas.microsoft.com/office/drawing/2014/main" id="{D64279C4-2DF6-F543-8518-BAB4E75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638" y="2533533"/>
              <a:ext cx="19108" cy="28669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9" name="Freeform 790">
              <a:extLst>
                <a:ext uri="{FF2B5EF4-FFF2-40B4-BE49-F238E27FC236}">
                  <a16:creationId xmlns:a16="http://schemas.microsoft.com/office/drawing/2014/main" id="{93B8FF60-81E2-8945-A87E-C72B8463D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237" y="2473008"/>
              <a:ext cx="17516" cy="19114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0" name="Freeform 791">
              <a:extLst>
                <a:ext uri="{FF2B5EF4-FFF2-40B4-BE49-F238E27FC236}">
                  <a16:creationId xmlns:a16="http://schemas.microsoft.com/office/drawing/2014/main" id="{C82E18CF-8807-8F48-9742-509504279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892" y="2173566"/>
              <a:ext cx="9554" cy="955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1" name="Freeform 792">
              <a:extLst>
                <a:ext uri="{FF2B5EF4-FFF2-40B4-BE49-F238E27FC236}">
                  <a16:creationId xmlns:a16="http://schemas.microsoft.com/office/drawing/2014/main" id="{19BF73D8-0377-D144-A6DF-00E3583C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76" y="2122598"/>
              <a:ext cx="14332" cy="7964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2" name="Freeform 793">
              <a:extLst>
                <a:ext uri="{FF2B5EF4-FFF2-40B4-BE49-F238E27FC236}">
                  <a16:creationId xmlns:a16="http://schemas.microsoft.com/office/drawing/2014/main" id="{CC7B075C-102D-8B4D-A380-0CAF7567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892" y="2103484"/>
              <a:ext cx="12738" cy="14336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3" name="Freeform 794">
              <a:extLst>
                <a:ext uri="{FF2B5EF4-FFF2-40B4-BE49-F238E27FC236}">
                  <a16:creationId xmlns:a16="http://schemas.microsoft.com/office/drawing/2014/main" id="{C8554F20-1823-994C-8324-B8BACC34F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416" y="2197458"/>
              <a:ext cx="23885" cy="3185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4" name="Freeform 795">
              <a:extLst>
                <a:ext uri="{FF2B5EF4-FFF2-40B4-BE49-F238E27FC236}">
                  <a16:creationId xmlns:a16="http://schemas.microsoft.com/office/drawing/2014/main" id="{8069E52A-77CF-854B-9987-51454D59B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77" y="2197458"/>
              <a:ext cx="28662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5" name="Freeform 796">
              <a:extLst>
                <a:ext uri="{FF2B5EF4-FFF2-40B4-BE49-F238E27FC236}">
                  <a16:creationId xmlns:a16="http://schemas.microsoft.com/office/drawing/2014/main" id="{29E5E2FC-C5F5-E24D-9360-2DAA66AE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703" y="1901203"/>
              <a:ext cx="19108" cy="9557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6" name="Freeform 797">
              <a:extLst>
                <a:ext uri="{FF2B5EF4-FFF2-40B4-BE49-F238E27FC236}">
                  <a16:creationId xmlns:a16="http://schemas.microsoft.com/office/drawing/2014/main" id="{FAAD58D0-1E6C-384C-8BC0-8AFE4F43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847" y="3043205"/>
              <a:ext cx="42994" cy="55747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</p:grpSp>
      <p:graphicFrame>
        <p:nvGraphicFramePr>
          <p:cNvPr id="417" name="Chart Placeholder 11">
            <a:extLst>
              <a:ext uri="{FF2B5EF4-FFF2-40B4-BE49-F238E27FC236}">
                <a16:creationId xmlns:a16="http://schemas.microsoft.com/office/drawing/2014/main" id="{9A149900-AE71-F04F-88DD-332C13D64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31677"/>
              </p:ext>
            </p:extLst>
          </p:nvPr>
        </p:nvGraphicFramePr>
        <p:xfrm>
          <a:off x="1801939" y="2053136"/>
          <a:ext cx="2368594" cy="165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8" name="Oval 455">
            <a:extLst>
              <a:ext uri="{FF2B5EF4-FFF2-40B4-BE49-F238E27FC236}">
                <a16:creationId xmlns:a16="http://schemas.microsoft.com/office/drawing/2014/main" id="{F1D57154-E23B-5F41-A8BC-DB27E223C16F}"/>
              </a:ext>
            </a:extLst>
          </p:cNvPr>
          <p:cNvSpPr/>
          <p:nvPr/>
        </p:nvSpPr>
        <p:spPr>
          <a:xfrm>
            <a:off x="2439112" y="2324454"/>
            <a:ext cx="1103441" cy="1105128"/>
          </a:xfrm>
          <a:prstGeom prst="ellipse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aphicFrame>
        <p:nvGraphicFramePr>
          <p:cNvPr id="419" name="Chart Placeholder 11">
            <a:extLst>
              <a:ext uri="{FF2B5EF4-FFF2-40B4-BE49-F238E27FC236}">
                <a16:creationId xmlns:a16="http://schemas.microsoft.com/office/drawing/2014/main" id="{E3377AE2-7FDE-404B-849D-261AB3812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018466"/>
              </p:ext>
            </p:extLst>
          </p:nvPr>
        </p:nvGraphicFramePr>
        <p:xfrm>
          <a:off x="5359826" y="1055610"/>
          <a:ext cx="2368594" cy="165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0" name="Oval 451">
            <a:extLst>
              <a:ext uri="{FF2B5EF4-FFF2-40B4-BE49-F238E27FC236}">
                <a16:creationId xmlns:a16="http://schemas.microsoft.com/office/drawing/2014/main" id="{74BFCD56-CBB3-A844-BAA9-6C8159D94140}"/>
              </a:ext>
            </a:extLst>
          </p:cNvPr>
          <p:cNvSpPr/>
          <p:nvPr/>
        </p:nvSpPr>
        <p:spPr>
          <a:xfrm>
            <a:off x="5996998" y="1326926"/>
            <a:ext cx="1103441" cy="1105128"/>
          </a:xfrm>
          <a:prstGeom prst="ellipse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aphicFrame>
        <p:nvGraphicFramePr>
          <p:cNvPr id="421" name="Chart Placeholder 11">
            <a:extLst>
              <a:ext uri="{FF2B5EF4-FFF2-40B4-BE49-F238E27FC236}">
                <a16:creationId xmlns:a16="http://schemas.microsoft.com/office/drawing/2014/main" id="{110168DD-2734-BD4B-857B-A9C7E6DF0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724102"/>
              </p:ext>
            </p:extLst>
          </p:nvPr>
        </p:nvGraphicFramePr>
        <p:xfrm>
          <a:off x="8642758" y="2080846"/>
          <a:ext cx="2368594" cy="165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2" name="Oval 447">
            <a:extLst>
              <a:ext uri="{FF2B5EF4-FFF2-40B4-BE49-F238E27FC236}">
                <a16:creationId xmlns:a16="http://schemas.microsoft.com/office/drawing/2014/main" id="{49D0D2A3-81E7-4F44-A771-41248D2F20F8}"/>
              </a:ext>
            </a:extLst>
          </p:cNvPr>
          <p:cNvSpPr/>
          <p:nvPr/>
        </p:nvSpPr>
        <p:spPr>
          <a:xfrm>
            <a:off x="9279930" y="2352163"/>
            <a:ext cx="1103441" cy="1105128"/>
          </a:xfrm>
          <a:prstGeom prst="ellipse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graphicFrame>
        <p:nvGraphicFramePr>
          <p:cNvPr id="423" name="Chart Placeholder 11">
            <a:extLst>
              <a:ext uri="{FF2B5EF4-FFF2-40B4-BE49-F238E27FC236}">
                <a16:creationId xmlns:a16="http://schemas.microsoft.com/office/drawing/2014/main" id="{C68318C1-C8B7-CA43-899A-6D63AF361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259984"/>
              </p:ext>
            </p:extLst>
          </p:nvPr>
        </p:nvGraphicFramePr>
        <p:xfrm>
          <a:off x="3322612" y="4588518"/>
          <a:ext cx="2368594" cy="165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4" name="Oval 458">
            <a:extLst>
              <a:ext uri="{FF2B5EF4-FFF2-40B4-BE49-F238E27FC236}">
                <a16:creationId xmlns:a16="http://schemas.microsoft.com/office/drawing/2014/main" id="{236C7FE7-B40C-2242-86BF-0880BDE993A5}"/>
              </a:ext>
            </a:extLst>
          </p:cNvPr>
          <p:cNvSpPr/>
          <p:nvPr/>
        </p:nvSpPr>
        <p:spPr>
          <a:xfrm>
            <a:off x="3959784" y="4859836"/>
            <a:ext cx="1103441" cy="1105128"/>
          </a:xfrm>
          <a:prstGeom prst="ellipse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25" name="CuadroTexto 351">
            <a:extLst>
              <a:ext uri="{FF2B5EF4-FFF2-40B4-BE49-F238E27FC236}">
                <a16:creationId xmlns:a16="http://schemas.microsoft.com/office/drawing/2014/main" id="{DDBA9475-5023-4240-84A7-129B0DCE13F3}"/>
              </a:ext>
            </a:extLst>
          </p:cNvPr>
          <p:cNvSpPr txBox="1"/>
          <p:nvPr/>
        </p:nvSpPr>
        <p:spPr>
          <a:xfrm>
            <a:off x="612888" y="4976664"/>
            <a:ext cx="19917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1414"/>
                </a:solidFill>
                <a:latin typeface="Poppins" panose="020B0502020202020204" pitchFamily="34" charset="0"/>
              </a:rPr>
              <a:t>Add a short description of this chart here.</a:t>
            </a:r>
            <a:endParaRPr lang="en-US" sz="3300" b="1" dirty="0">
              <a:solidFill>
                <a:srgbClr val="131414"/>
              </a:solidFill>
              <a:latin typeface="Poppins" panose="020B0502020202020204" pitchFamily="34" charset="0"/>
            </a:endParaRPr>
          </a:p>
        </p:txBody>
      </p:sp>
      <p:sp>
        <p:nvSpPr>
          <p:cNvPr id="426" name="Rectangle 25">
            <a:extLst>
              <a:ext uri="{FF2B5EF4-FFF2-40B4-BE49-F238E27FC236}">
                <a16:creationId xmlns:a16="http://schemas.microsoft.com/office/drawing/2014/main" id="{B3BC6831-678F-C446-8563-80365CC4C322}"/>
              </a:ext>
            </a:extLst>
          </p:cNvPr>
          <p:cNvSpPr>
            <a:spLocks/>
          </p:cNvSpPr>
          <p:nvPr/>
        </p:nvSpPr>
        <p:spPr bwMode="auto">
          <a:xfrm>
            <a:off x="2516475" y="2888795"/>
            <a:ext cx="943864" cy="266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1400" dirty="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rPr>
              <a:t>Develop</a:t>
            </a:r>
            <a:endParaRPr lang="x-none" altLang="x-none" sz="1400">
              <a:latin typeface="Poppins" panose="020B0502020202020204" pitchFamily="34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427" name="Rectangle 26">
            <a:extLst>
              <a:ext uri="{FF2B5EF4-FFF2-40B4-BE49-F238E27FC236}">
                <a16:creationId xmlns:a16="http://schemas.microsoft.com/office/drawing/2014/main" id="{91523C21-E80F-B54A-9DD3-FCCCE3991A94}"/>
              </a:ext>
            </a:extLst>
          </p:cNvPr>
          <p:cNvSpPr>
            <a:spLocks/>
          </p:cNvSpPr>
          <p:nvPr/>
        </p:nvSpPr>
        <p:spPr bwMode="auto">
          <a:xfrm>
            <a:off x="2600942" y="2537808"/>
            <a:ext cx="774930" cy="4667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2700" b="1" baseline="0" dirty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rPr>
              <a:t>+35</a:t>
            </a:r>
            <a:endParaRPr lang="x-none" altLang="x-none" sz="2700" b="1" baseline="0">
              <a:solidFill>
                <a:srgbClr val="131414"/>
              </a:solidFill>
              <a:latin typeface="Poppins" panose="020B0502020202020204" pitchFamily="34" charset="0"/>
              <a:ea typeface="Open Sans Light" charset="0"/>
              <a:cs typeface="Open Sans Light" charset="0"/>
              <a:sym typeface="Open Sans Light" charset="0"/>
            </a:endParaRPr>
          </a:p>
        </p:txBody>
      </p:sp>
      <p:sp>
        <p:nvSpPr>
          <p:cNvPr id="428" name="Rectangle 25">
            <a:extLst>
              <a:ext uri="{FF2B5EF4-FFF2-40B4-BE49-F238E27FC236}">
                <a16:creationId xmlns:a16="http://schemas.microsoft.com/office/drawing/2014/main" id="{E8DCFFC8-E7B0-9A47-B098-390C33435F7F}"/>
              </a:ext>
            </a:extLst>
          </p:cNvPr>
          <p:cNvSpPr>
            <a:spLocks/>
          </p:cNvSpPr>
          <p:nvPr/>
        </p:nvSpPr>
        <p:spPr bwMode="auto">
          <a:xfrm>
            <a:off x="6074362" y="1891268"/>
            <a:ext cx="943864" cy="266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1400" dirty="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rPr>
              <a:t>Analyze</a:t>
            </a:r>
            <a:endParaRPr lang="x-none" altLang="x-none" sz="1400">
              <a:latin typeface="Poppins" panose="020B0502020202020204" pitchFamily="34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429" name="Rectangle 26">
            <a:extLst>
              <a:ext uri="{FF2B5EF4-FFF2-40B4-BE49-F238E27FC236}">
                <a16:creationId xmlns:a16="http://schemas.microsoft.com/office/drawing/2014/main" id="{A6EC82C7-6B11-EF41-8B38-A34588B60A7C}"/>
              </a:ext>
            </a:extLst>
          </p:cNvPr>
          <p:cNvSpPr>
            <a:spLocks/>
          </p:cNvSpPr>
          <p:nvPr/>
        </p:nvSpPr>
        <p:spPr bwMode="auto">
          <a:xfrm>
            <a:off x="6158828" y="1540282"/>
            <a:ext cx="774930" cy="4667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2700" b="1" baseline="0" dirty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rPr>
              <a:t>+12</a:t>
            </a:r>
            <a:endParaRPr lang="x-none" altLang="x-none" sz="2700" b="1" baseline="0">
              <a:solidFill>
                <a:srgbClr val="131414"/>
              </a:solidFill>
              <a:latin typeface="Poppins" panose="020B0502020202020204" pitchFamily="34" charset="0"/>
              <a:ea typeface="Open Sans Light" charset="0"/>
              <a:cs typeface="Open Sans Light" charset="0"/>
              <a:sym typeface="Open Sans Light" charset="0"/>
            </a:endParaRPr>
          </a:p>
        </p:txBody>
      </p:sp>
      <p:sp>
        <p:nvSpPr>
          <p:cNvPr id="430" name="Rectangle 25">
            <a:extLst>
              <a:ext uri="{FF2B5EF4-FFF2-40B4-BE49-F238E27FC236}">
                <a16:creationId xmlns:a16="http://schemas.microsoft.com/office/drawing/2014/main" id="{4E900329-0826-A747-BF90-12DEC5218E49}"/>
              </a:ext>
            </a:extLst>
          </p:cNvPr>
          <p:cNvSpPr>
            <a:spLocks/>
          </p:cNvSpPr>
          <p:nvPr/>
        </p:nvSpPr>
        <p:spPr bwMode="auto">
          <a:xfrm>
            <a:off x="9357294" y="2916504"/>
            <a:ext cx="943864" cy="266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1400" dirty="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rPr>
              <a:t>Identify</a:t>
            </a:r>
            <a:endParaRPr lang="x-none" altLang="x-none" sz="1400">
              <a:latin typeface="Poppins" panose="020B0502020202020204" pitchFamily="34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431" name="Rectangle 26">
            <a:extLst>
              <a:ext uri="{FF2B5EF4-FFF2-40B4-BE49-F238E27FC236}">
                <a16:creationId xmlns:a16="http://schemas.microsoft.com/office/drawing/2014/main" id="{1C88A14C-FEE1-D842-AD3E-A450F4C31A84}"/>
              </a:ext>
            </a:extLst>
          </p:cNvPr>
          <p:cNvSpPr>
            <a:spLocks/>
          </p:cNvSpPr>
          <p:nvPr/>
        </p:nvSpPr>
        <p:spPr bwMode="auto">
          <a:xfrm>
            <a:off x="9441760" y="2565518"/>
            <a:ext cx="774930" cy="4667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2700" b="1" baseline="0" dirty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rPr>
              <a:t>+64</a:t>
            </a:r>
            <a:endParaRPr lang="x-none" altLang="x-none" sz="2700" b="1" baseline="0">
              <a:solidFill>
                <a:srgbClr val="131414"/>
              </a:solidFill>
              <a:latin typeface="Poppins" panose="020B0502020202020204" pitchFamily="34" charset="0"/>
              <a:ea typeface="Open Sans Light" charset="0"/>
              <a:cs typeface="Open Sans Light" charset="0"/>
              <a:sym typeface="Open Sans Light" charset="0"/>
            </a:endParaRPr>
          </a:p>
        </p:txBody>
      </p:sp>
      <p:sp>
        <p:nvSpPr>
          <p:cNvPr id="432" name="Rectangle 25">
            <a:extLst>
              <a:ext uri="{FF2B5EF4-FFF2-40B4-BE49-F238E27FC236}">
                <a16:creationId xmlns:a16="http://schemas.microsoft.com/office/drawing/2014/main" id="{2BD978B8-0E1A-D843-A56B-4BDFB78FC330}"/>
              </a:ext>
            </a:extLst>
          </p:cNvPr>
          <p:cNvSpPr>
            <a:spLocks/>
          </p:cNvSpPr>
          <p:nvPr/>
        </p:nvSpPr>
        <p:spPr bwMode="auto">
          <a:xfrm>
            <a:off x="4037148" y="5424176"/>
            <a:ext cx="943864" cy="266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1400" dirty="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rPr>
              <a:t>Advertise</a:t>
            </a:r>
            <a:endParaRPr lang="x-none" altLang="x-none" sz="1400">
              <a:latin typeface="Poppins" panose="020B0502020202020204" pitchFamily="34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433" name="Rectangle 26">
            <a:extLst>
              <a:ext uri="{FF2B5EF4-FFF2-40B4-BE49-F238E27FC236}">
                <a16:creationId xmlns:a16="http://schemas.microsoft.com/office/drawing/2014/main" id="{B50E278C-D523-5D48-A2E3-507597F7B46C}"/>
              </a:ext>
            </a:extLst>
          </p:cNvPr>
          <p:cNvSpPr>
            <a:spLocks/>
          </p:cNvSpPr>
          <p:nvPr/>
        </p:nvSpPr>
        <p:spPr bwMode="auto">
          <a:xfrm>
            <a:off x="4121615" y="5073190"/>
            <a:ext cx="774930" cy="4667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400" tIns="25400" rIns="25400" bIns="25400" anchor="ctr">
            <a:spAutoFit/>
          </a:bodyPr>
          <a:lstStyle/>
          <a:p>
            <a:pPr algn="ctr" eaLnBrk="1">
              <a:defRPr/>
            </a:pPr>
            <a:r>
              <a:rPr lang="en-US" altLang="x-none" sz="2700" b="1" baseline="0" dirty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rPr>
              <a:t>+64</a:t>
            </a:r>
            <a:endParaRPr lang="x-none" altLang="x-none" sz="2700" b="1" baseline="0">
              <a:solidFill>
                <a:srgbClr val="131414"/>
              </a:solidFill>
              <a:latin typeface="Poppins" panose="020B0502020202020204" pitchFamily="34" charset="0"/>
              <a:ea typeface="Open Sans Light" charset="0"/>
              <a:cs typeface="Open Sans Light" charset="0"/>
              <a:sym typeface="Open Sans Light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9">
            <a:extLst>
              <a:ext uri="{FF2B5EF4-FFF2-40B4-BE49-F238E27FC236}">
                <a16:creationId xmlns:a16="http://schemas.microsoft.com/office/drawing/2014/main" id="{29D6FC9C-47B1-3643-BFE8-DF2E5D822333}"/>
              </a:ext>
            </a:extLst>
          </p:cNvPr>
          <p:cNvSpPr txBox="1"/>
          <p:nvPr/>
        </p:nvSpPr>
        <p:spPr>
          <a:xfrm>
            <a:off x="1359693" y="2536770"/>
            <a:ext cx="198823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Develop</a:t>
            </a:r>
          </a:p>
        </p:txBody>
      </p:sp>
      <p:graphicFrame>
        <p:nvGraphicFramePr>
          <p:cNvPr id="22" name="2D Pie Chart">
            <a:extLst>
              <a:ext uri="{FF2B5EF4-FFF2-40B4-BE49-F238E27FC236}">
                <a16:creationId xmlns:a16="http://schemas.microsoft.com/office/drawing/2014/main" id="{A29A8014-A165-E148-BE0F-ACA1224AB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388746"/>
              </p:ext>
            </p:extLst>
          </p:nvPr>
        </p:nvGraphicFramePr>
        <p:xfrm>
          <a:off x="700486" y="3016332"/>
          <a:ext cx="3306652" cy="330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ircle">
            <a:extLst>
              <a:ext uri="{FF2B5EF4-FFF2-40B4-BE49-F238E27FC236}">
                <a16:creationId xmlns:a16="http://schemas.microsoft.com/office/drawing/2014/main" id="{8547D9D7-895D-5B44-B365-CD73EB059191}"/>
              </a:ext>
            </a:extLst>
          </p:cNvPr>
          <p:cNvSpPr/>
          <p:nvPr/>
        </p:nvSpPr>
        <p:spPr>
          <a:xfrm>
            <a:off x="1013277" y="3329124"/>
            <a:ext cx="2681068" cy="2681067"/>
          </a:xfrm>
          <a:prstGeom prst="ellipse">
            <a:avLst/>
          </a:prstGeom>
          <a:solidFill>
            <a:srgbClr val="F6F7FC"/>
          </a:solidFill>
          <a:ln w="635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16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4" name="Rectangle 56">
            <a:extLst>
              <a:ext uri="{FF2B5EF4-FFF2-40B4-BE49-F238E27FC236}">
                <a16:creationId xmlns:a16="http://schemas.microsoft.com/office/drawing/2014/main" id="{A4B8F179-A98B-6A48-AF5B-99F92A4D030F}"/>
              </a:ext>
            </a:extLst>
          </p:cNvPr>
          <p:cNvSpPr/>
          <p:nvPr/>
        </p:nvSpPr>
        <p:spPr>
          <a:xfrm>
            <a:off x="0" y="4774217"/>
            <a:ext cx="4766986" cy="2083783"/>
          </a:xfrm>
          <a:prstGeom prst="rect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2FD39314-13DF-7145-867A-36A71C3F87CD}"/>
              </a:ext>
            </a:extLst>
          </p:cNvPr>
          <p:cNvSpPr/>
          <p:nvPr/>
        </p:nvSpPr>
        <p:spPr>
          <a:xfrm>
            <a:off x="2307732" y="3400364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58">
            <a:extLst>
              <a:ext uri="{FF2B5EF4-FFF2-40B4-BE49-F238E27FC236}">
                <a16:creationId xmlns:a16="http://schemas.microsoft.com/office/drawing/2014/main" id="{53DA76CC-E8FC-D347-A255-6EA7801F5F73}"/>
              </a:ext>
            </a:extLst>
          </p:cNvPr>
          <p:cNvSpPr/>
          <p:nvPr/>
        </p:nvSpPr>
        <p:spPr>
          <a:xfrm>
            <a:off x="1768614" y="3523089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59">
            <a:extLst>
              <a:ext uri="{FF2B5EF4-FFF2-40B4-BE49-F238E27FC236}">
                <a16:creationId xmlns:a16="http://schemas.microsoft.com/office/drawing/2014/main" id="{D6657232-8CBE-2349-B97A-7A5281793B0C}"/>
              </a:ext>
            </a:extLst>
          </p:cNvPr>
          <p:cNvSpPr/>
          <p:nvPr/>
        </p:nvSpPr>
        <p:spPr>
          <a:xfrm>
            <a:off x="2864381" y="3523089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60">
            <a:extLst>
              <a:ext uri="{FF2B5EF4-FFF2-40B4-BE49-F238E27FC236}">
                <a16:creationId xmlns:a16="http://schemas.microsoft.com/office/drawing/2014/main" id="{66FAFF85-B1BB-4543-AFFA-F57B4A7ECBFE}"/>
              </a:ext>
            </a:extLst>
          </p:cNvPr>
          <p:cNvSpPr/>
          <p:nvPr/>
        </p:nvSpPr>
        <p:spPr>
          <a:xfrm>
            <a:off x="1382905" y="3803606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61">
            <a:extLst>
              <a:ext uri="{FF2B5EF4-FFF2-40B4-BE49-F238E27FC236}">
                <a16:creationId xmlns:a16="http://schemas.microsoft.com/office/drawing/2014/main" id="{20F383CB-2C93-334B-BE52-0C0CEC936B92}"/>
              </a:ext>
            </a:extLst>
          </p:cNvPr>
          <p:cNvSpPr/>
          <p:nvPr/>
        </p:nvSpPr>
        <p:spPr>
          <a:xfrm>
            <a:off x="3232559" y="3803606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62">
            <a:extLst>
              <a:ext uri="{FF2B5EF4-FFF2-40B4-BE49-F238E27FC236}">
                <a16:creationId xmlns:a16="http://schemas.microsoft.com/office/drawing/2014/main" id="{A57818E3-2442-0E43-BCA9-B4731FDCCD61}"/>
              </a:ext>
            </a:extLst>
          </p:cNvPr>
          <p:cNvSpPr/>
          <p:nvPr/>
        </p:nvSpPr>
        <p:spPr>
          <a:xfrm>
            <a:off x="1166726" y="4148302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3">
            <a:extLst>
              <a:ext uri="{FF2B5EF4-FFF2-40B4-BE49-F238E27FC236}">
                <a16:creationId xmlns:a16="http://schemas.microsoft.com/office/drawing/2014/main" id="{4972F5E7-88BC-2D4D-A982-B275216B956C}"/>
              </a:ext>
            </a:extLst>
          </p:cNvPr>
          <p:cNvSpPr/>
          <p:nvPr/>
        </p:nvSpPr>
        <p:spPr>
          <a:xfrm>
            <a:off x="3443582" y="4148302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64">
            <a:extLst>
              <a:ext uri="{FF2B5EF4-FFF2-40B4-BE49-F238E27FC236}">
                <a16:creationId xmlns:a16="http://schemas.microsoft.com/office/drawing/2014/main" id="{B924D375-A424-7440-A59A-77433B0A14CC}"/>
              </a:ext>
            </a:extLst>
          </p:cNvPr>
          <p:cNvSpPr/>
          <p:nvPr/>
        </p:nvSpPr>
        <p:spPr>
          <a:xfrm>
            <a:off x="1067324" y="4544344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65">
            <a:extLst>
              <a:ext uri="{FF2B5EF4-FFF2-40B4-BE49-F238E27FC236}">
                <a16:creationId xmlns:a16="http://schemas.microsoft.com/office/drawing/2014/main" id="{C34BA73E-46F4-424C-8DB0-93DBFFF90AE1}"/>
              </a:ext>
            </a:extLst>
          </p:cNvPr>
          <p:cNvSpPr/>
          <p:nvPr/>
        </p:nvSpPr>
        <p:spPr>
          <a:xfrm>
            <a:off x="3543098" y="4544344"/>
            <a:ext cx="92160" cy="92160"/>
          </a:xfrm>
          <a:prstGeom prst="ellipse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998B9B34-AD62-B242-A66F-227ED36A796D}"/>
              </a:ext>
            </a:extLst>
          </p:cNvPr>
          <p:cNvGrpSpPr/>
          <p:nvPr/>
        </p:nvGrpSpPr>
        <p:grpSpPr>
          <a:xfrm>
            <a:off x="2279742" y="3728904"/>
            <a:ext cx="164354" cy="860678"/>
            <a:chOff x="4250724" y="2811162"/>
            <a:chExt cx="160638" cy="837502"/>
          </a:xfrm>
        </p:grpSpPr>
        <p:sp>
          <p:nvSpPr>
            <p:cNvPr id="35" name="Triangle 7">
              <a:extLst>
                <a:ext uri="{FF2B5EF4-FFF2-40B4-BE49-F238E27FC236}">
                  <a16:creationId xmlns:a16="http://schemas.microsoft.com/office/drawing/2014/main" id="{CF28B520-BBA0-8C40-86BE-5BFA2786F4FC}"/>
                </a:ext>
              </a:extLst>
            </p:cNvPr>
            <p:cNvSpPr/>
            <p:nvPr/>
          </p:nvSpPr>
          <p:spPr>
            <a:xfrm>
              <a:off x="4250724" y="2811162"/>
              <a:ext cx="160638" cy="753116"/>
            </a:xfrm>
            <a:prstGeom prst="triangle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66">
              <a:extLst>
                <a:ext uri="{FF2B5EF4-FFF2-40B4-BE49-F238E27FC236}">
                  <a16:creationId xmlns:a16="http://schemas.microsoft.com/office/drawing/2014/main" id="{D88CDB20-D574-144F-992B-FE444C2B8B4A}"/>
                </a:ext>
              </a:extLst>
            </p:cNvPr>
            <p:cNvSpPr/>
            <p:nvPr/>
          </p:nvSpPr>
          <p:spPr>
            <a:xfrm>
              <a:off x="4250724" y="3479894"/>
              <a:ext cx="160637" cy="168770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5">
            <a:extLst>
              <a:ext uri="{FF2B5EF4-FFF2-40B4-BE49-F238E27FC236}">
                <a16:creationId xmlns:a16="http://schemas.microsoft.com/office/drawing/2014/main" id="{84BD5D81-8B0C-144B-AFA4-9D233F69A1FC}"/>
              </a:ext>
            </a:extLst>
          </p:cNvPr>
          <p:cNvSpPr/>
          <p:nvPr/>
        </p:nvSpPr>
        <p:spPr>
          <a:xfrm>
            <a:off x="2190411" y="4459280"/>
            <a:ext cx="326800" cy="32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67">
            <a:extLst>
              <a:ext uri="{FF2B5EF4-FFF2-40B4-BE49-F238E27FC236}">
                <a16:creationId xmlns:a16="http://schemas.microsoft.com/office/drawing/2014/main" id="{C1580B85-7ECA-3F4A-A46F-F0759381B643}"/>
              </a:ext>
            </a:extLst>
          </p:cNvPr>
          <p:cNvSpPr/>
          <p:nvPr/>
        </p:nvSpPr>
        <p:spPr>
          <a:xfrm>
            <a:off x="2274684" y="4543070"/>
            <a:ext cx="163200" cy="163200"/>
          </a:xfrm>
          <a:prstGeom prst="ellipse">
            <a:avLst/>
          </a:prstGeom>
          <a:solidFill>
            <a:srgbClr val="E86222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0">
            <a:extLst>
              <a:ext uri="{FF2B5EF4-FFF2-40B4-BE49-F238E27FC236}">
                <a16:creationId xmlns:a16="http://schemas.microsoft.com/office/drawing/2014/main" id="{C203E813-3D3C-7E48-A104-C7E617E2CA58}"/>
              </a:ext>
            </a:extLst>
          </p:cNvPr>
          <p:cNvGrpSpPr/>
          <p:nvPr/>
        </p:nvGrpSpPr>
        <p:grpSpPr>
          <a:xfrm>
            <a:off x="1125694" y="5000196"/>
            <a:ext cx="2458227" cy="816920"/>
            <a:chOff x="1052244" y="4227978"/>
            <a:chExt cx="2458227" cy="816920"/>
          </a:xfrm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92BEACCA-2A46-934E-982C-4BC98DED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244" y="4227978"/>
              <a:ext cx="2458227" cy="512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0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$14,569</a:t>
              </a:r>
              <a:endParaRPr lang="x-none" altLang="x-none" sz="30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D57EFADB-76B8-B648-8B1B-8B387E609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254" y="4778158"/>
              <a:ext cx="1639873" cy="26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400" dirty="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Sales</a:t>
              </a:r>
              <a:endParaRPr lang="x-none" altLang="x-none" sz="140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sp>
        <p:nvSpPr>
          <p:cNvPr id="42" name="TextBox 70">
            <a:extLst>
              <a:ext uri="{FF2B5EF4-FFF2-40B4-BE49-F238E27FC236}">
                <a16:creationId xmlns:a16="http://schemas.microsoft.com/office/drawing/2014/main" id="{10D965FD-E76A-3B4F-8C3B-B653F6395BDA}"/>
              </a:ext>
            </a:extLst>
          </p:cNvPr>
          <p:cNvSpPr txBox="1"/>
          <p:nvPr/>
        </p:nvSpPr>
        <p:spPr>
          <a:xfrm>
            <a:off x="5113872" y="2536770"/>
            <a:ext cx="198823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Develop</a:t>
            </a:r>
          </a:p>
        </p:txBody>
      </p:sp>
      <p:graphicFrame>
        <p:nvGraphicFramePr>
          <p:cNvPr id="43" name="2D Pie Chart">
            <a:extLst>
              <a:ext uri="{FF2B5EF4-FFF2-40B4-BE49-F238E27FC236}">
                <a16:creationId xmlns:a16="http://schemas.microsoft.com/office/drawing/2014/main" id="{BB8A553B-DB57-B243-BE1E-BBFD37482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47358"/>
              </p:ext>
            </p:extLst>
          </p:nvPr>
        </p:nvGraphicFramePr>
        <p:xfrm>
          <a:off x="4454665" y="3016332"/>
          <a:ext cx="3306652" cy="330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ircle">
            <a:extLst>
              <a:ext uri="{FF2B5EF4-FFF2-40B4-BE49-F238E27FC236}">
                <a16:creationId xmlns:a16="http://schemas.microsoft.com/office/drawing/2014/main" id="{7D0556ED-6CB0-DC4D-8FC2-8CF7F7421398}"/>
              </a:ext>
            </a:extLst>
          </p:cNvPr>
          <p:cNvSpPr/>
          <p:nvPr/>
        </p:nvSpPr>
        <p:spPr>
          <a:xfrm>
            <a:off x="4767456" y="3329124"/>
            <a:ext cx="2681068" cy="2681067"/>
          </a:xfrm>
          <a:prstGeom prst="ellipse">
            <a:avLst/>
          </a:prstGeom>
          <a:solidFill>
            <a:srgbClr val="F6F7FC"/>
          </a:solidFill>
          <a:ln w="635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16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Rectangle 92">
            <a:extLst>
              <a:ext uri="{FF2B5EF4-FFF2-40B4-BE49-F238E27FC236}">
                <a16:creationId xmlns:a16="http://schemas.microsoft.com/office/drawing/2014/main" id="{8802A95D-8899-8347-BE6B-35BE1974BFDD}"/>
              </a:ext>
            </a:extLst>
          </p:cNvPr>
          <p:cNvSpPr/>
          <p:nvPr/>
        </p:nvSpPr>
        <p:spPr>
          <a:xfrm>
            <a:off x="3763364" y="4784606"/>
            <a:ext cx="4766986" cy="2083783"/>
          </a:xfrm>
          <a:prstGeom prst="rect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76">
            <a:extLst>
              <a:ext uri="{FF2B5EF4-FFF2-40B4-BE49-F238E27FC236}">
                <a16:creationId xmlns:a16="http://schemas.microsoft.com/office/drawing/2014/main" id="{BBF2E5EA-8345-1442-970A-9809B0DA04E1}"/>
              </a:ext>
            </a:extLst>
          </p:cNvPr>
          <p:cNvSpPr/>
          <p:nvPr/>
        </p:nvSpPr>
        <p:spPr>
          <a:xfrm>
            <a:off x="6061911" y="3400364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77">
            <a:extLst>
              <a:ext uri="{FF2B5EF4-FFF2-40B4-BE49-F238E27FC236}">
                <a16:creationId xmlns:a16="http://schemas.microsoft.com/office/drawing/2014/main" id="{CB6C2410-8436-164B-9672-299676514333}"/>
              </a:ext>
            </a:extLst>
          </p:cNvPr>
          <p:cNvSpPr/>
          <p:nvPr/>
        </p:nvSpPr>
        <p:spPr>
          <a:xfrm>
            <a:off x="5522794" y="3523089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78">
            <a:extLst>
              <a:ext uri="{FF2B5EF4-FFF2-40B4-BE49-F238E27FC236}">
                <a16:creationId xmlns:a16="http://schemas.microsoft.com/office/drawing/2014/main" id="{2BB21137-018C-3547-9A28-CE85D0D885B0}"/>
              </a:ext>
            </a:extLst>
          </p:cNvPr>
          <p:cNvSpPr/>
          <p:nvPr/>
        </p:nvSpPr>
        <p:spPr>
          <a:xfrm>
            <a:off x="6618560" y="3523089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79">
            <a:extLst>
              <a:ext uri="{FF2B5EF4-FFF2-40B4-BE49-F238E27FC236}">
                <a16:creationId xmlns:a16="http://schemas.microsoft.com/office/drawing/2014/main" id="{B76F6C9A-40AA-B44D-BAEC-BE1AE31DBFB7}"/>
              </a:ext>
            </a:extLst>
          </p:cNvPr>
          <p:cNvSpPr/>
          <p:nvPr/>
        </p:nvSpPr>
        <p:spPr>
          <a:xfrm>
            <a:off x="5137084" y="3803606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80">
            <a:extLst>
              <a:ext uri="{FF2B5EF4-FFF2-40B4-BE49-F238E27FC236}">
                <a16:creationId xmlns:a16="http://schemas.microsoft.com/office/drawing/2014/main" id="{8DEC38A2-06BE-764B-9D04-A1FA6083A916}"/>
              </a:ext>
            </a:extLst>
          </p:cNvPr>
          <p:cNvSpPr/>
          <p:nvPr/>
        </p:nvSpPr>
        <p:spPr>
          <a:xfrm>
            <a:off x="6986738" y="3803606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81">
            <a:extLst>
              <a:ext uri="{FF2B5EF4-FFF2-40B4-BE49-F238E27FC236}">
                <a16:creationId xmlns:a16="http://schemas.microsoft.com/office/drawing/2014/main" id="{60D8FAFD-ED7B-B847-9032-70DE4CDD8647}"/>
              </a:ext>
            </a:extLst>
          </p:cNvPr>
          <p:cNvSpPr/>
          <p:nvPr/>
        </p:nvSpPr>
        <p:spPr>
          <a:xfrm>
            <a:off x="4920906" y="4148302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82">
            <a:extLst>
              <a:ext uri="{FF2B5EF4-FFF2-40B4-BE49-F238E27FC236}">
                <a16:creationId xmlns:a16="http://schemas.microsoft.com/office/drawing/2014/main" id="{E29F2C6D-C15A-7547-8002-A40CBA1BC173}"/>
              </a:ext>
            </a:extLst>
          </p:cNvPr>
          <p:cNvSpPr/>
          <p:nvPr/>
        </p:nvSpPr>
        <p:spPr>
          <a:xfrm>
            <a:off x="7197761" y="4148302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83">
            <a:extLst>
              <a:ext uri="{FF2B5EF4-FFF2-40B4-BE49-F238E27FC236}">
                <a16:creationId xmlns:a16="http://schemas.microsoft.com/office/drawing/2014/main" id="{284410B2-CFE2-9745-8321-96C95D9B4898}"/>
              </a:ext>
            </a:extLst>
          </p:cNvPr>
          <p:cNvSpPr/>
          <p:nvPr/>
        </p:nvSpPr>
        <p:spPr>
          <a:xfrm>
            <a:off x="4821504" y="4544344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84">
            <a:extLst>
              <a:ext uri="{FF2B5EF4-FFF2-40B4-BE49-F238E27FC236}">
                <a16:creationId xmlns:a16="http://schemas.microsoft.com/office/drawing/2014/main" id="{BB79E480-3F6C-1940-8A1D-D91076A53A75}"/>
              </a:ext>
            </a:extLst>
          </p:cNvPr>
          <p:cNvSpPr/>
          <p:nvPr/>
        </p:nvSpPr>
        <p:spPr>
          <a:xfrm>
            <a:off x="7297278" y="4544344"/>
            <a:ext cx="92160" cy="9216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85">
            <a:extLst>
              <a:ext uri="{FF2B5EF4-FFF2-40B4-BE49-F238E27FC236}">
                <a16:creationId xmlns:a16="http://schemas.microsoft.com/office/drawing/2014/main" id="{52B45B5F-AD75-FD42-A244-15EAAE538832}"/>
              </a:ext>
            </a:extLst>
          </p:cNvPr>
          <p:cNvGrpSpPr/>
          <p:nvPr/>
        </p:nvGrpSpPr>
        <p:grpSpPr>
          <a:xfrm>
            <a:off x="6033922" y="3728904"/>
            <a:ext cx="164354" cy="860678"/>
            <a:chOff x="4250724" y="2811162"/>
            <a:chExt cx="160638" cy="837502"/>
          </a:xfrm>
        </p:grpSpPr>
        <p:sp>
          <p:nvSpPr>
            <p:cNvPr id="56" name="Triangle 88">
              <a:extLst>
                <a:ext uri="{FF2B5EF4-FFF2-40B4-BE49-F238E27FC236}">
                  <a16:creationId xmlns:a16="http://schemas.microsoft.com/office/drawing/2014/main" id="{49908CD8-8FF2-EF4E-B784-E86D99A7C296}"/>
                </a:ext>
              </a:extLst>
            </p:cNvPr>
            <p:cNvSpPr/>
            <p:nvPr/>
          </p:nvSpPr>
          <p:spPr>
            <a:xfrm>
              <a:off x="4250724" y="2811162"/>
              <a:ext cx="160638" cy="753116"/>
            </a:xfrm>
            <a:prstGeom prst="triangl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89">
              <a:extLst>
                <a:ext uri="{FF2B5EF4-FFF2-40B4-BE49-F238E27FC236}">
                  <a16:creationId xmlns:a16="http://schemas.microsoft.com/office/drawing/2014/main" id="{C5DDDA51-2E27-B545-AF5C-4693205115DD}"/>
                </a:ext>
              </a:extLst>
            </p:cNvPr>
            <p:cNvSpPr/>
            <p:nvPr/>
          </p:nvSpPr>
          <p:spPr>
            <a:xfrm>
              <a:off x="4250724" y="3479894"/>
              <a:ext cx="160637" cy="168770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86">
            <a:extLst>
              <a:ext uri="{FF2B5EF4-FFF2-40B4-BE49-F238E27FC236}">
                <a16:creationId xmlns:a16="http://schemas.microsoft.com/office/drawing/2014/main" id="{B64BB7FC-BA34-AF47-9A69-8CABDD133A9C}"/>
              </a:ext>
            </a:extLst>
          </p:cNvPr>
          <p:cNvSpPr/>
          <p:nvPr/>
        </p:nvSpPr>
        <p:spPr>
          <a:xfrm>
            <a:off x="5944590" y="4459280"/>
            <a:ext cx="326800" cy="32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87">
            <a:extLst>
              <a:ext uri="{FF2B5EF4-FFF2-40B4-BE49-F238E27FC236}">
                <a16:creationId xmlns:a16="http://schemas.microsoft.com/office/drawing/2014/main" id="{CB3E2DE8-CB0C-8942-8B8C-C5EFADE21D5E}"/>
              </a:ext>
            </a:extLst>
          </p:cNvPr>
          <p:cNvSpPr/>
          <p:nvPr/>
        </p:nvSpPr>
        <p:spPr>
          <a:xfrm>
            <a:off x="6028864" y="4543070"/>
            <a:ext cx="163200" cy="163200"/>
          </a:xfrm>
          <a:prstGeom prst="ellipse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72">
            <a:extLst>
              <a:ext uri="{FF2B5EF4-FFF2-40B4-BE49-F238E27FC236}">
                <a16:creationId xmlns:a16="http://schemas.microsoft.com/office/drawing/2014/main" id="{76601619-AF9F-8249-BA20-2AEF820CF4CE}"/>
              </a:ext>
            </a:extLst>
          </p:cNvPr>
          <p:cNvGrpSpPr/>
          <p:nvPr/>
        </p:nvGrpSpPr>
        <p:grpSpPr>
          <a:xfrm>
            <a:off x="4879874" y="5000196"/>
            <a:ext cx="2458227" cy="816920"/>
            <a:chOff x="1052244" y="4227978"/>
            <a:chExt cx="2458227" cy="816920"/>
          </a:xfrm>
        </p:grpSpPr>
        <p:sp>
          <p:nvSpPr>
            <p:cNvPr id="61" name="Rectangle 13">
              <a:extLst>
                <a:ext uri="{FF2B5EF4-FFF2-40B4-BE49-F238E27FC236}">
                  <a16:creationId xmlns:a16="http://schemas.microsoft.com/office/drawing/2014/main" id="{237D3614-7CCD-2A42-AD5A-A81E26632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244" y="4227978"/>
              <a:ext cx="2458227" cy="512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0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$34,476</a:t>
              </a:r>
              <a:endParaRPr lang="x-none" altLang="x-none" sz="30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  <p:sp>
          <p:nvSpPr>
            <p:cNvPr id="62" name="Rectangle 25">
              <a:extLst>
                <a:ext uri="{FF2B5EF4-FFF2-40B4-BE49-F238E27FC236}">
                  <a16:creationId xmlns:a16="http://schemas.microsoft.com/office/drawing/2014/main" id="{49EB225E-117E-A84E-88C7-F7218AB4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254" y="4778158"/>
              <a:ext cx="1639873" cy="26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400" dirty="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Sales</a:t>
              </a:r>
              <a:endParaRPr lang="x-none" altLang="x-none" sz="140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sp>
        <p:nvSpPr>
          <p:cNvPr id="63" name="TextBox 94">
            <a:extLst>
              <a:ext uri="{FF2B5EF4-FFF2-40B4-BE49-F238E27FC236}">
                <a16:creationId xmlns:a16="http://schemas.microsoft.com/office/drawing/2014/main" id="{C00739BA-A889-424C-B726-C2AF467CD990}"/>
              </a:ext>
            </a:extLst>
          </p:cNvPr>
          <p:cNvSpPr txBox="1"/>
          <p:nvPr/>
        </p:nvSpPr>
        <p:spPr>
          <a:xfrm>
            <a:off x="8826356" y="2536770"/>
            <a:ext cx="1988235" cy="32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31414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Develop</a:t>
            </a:r>
          </a:p>
        </p:txBody>
      </p:sp>
      <p:graphicFrame>
        <p:nvGraphicFramePr>
          <p:cNvPr id="64" name="2D Pie Chart">
            <a:extLst>
              <a:ext uri="{FF2B5EF4-FFF2-40B4-BE49-F238E27FC236}">
                <a16:creationId xmlns:a16="http://schemas.microsoft.com/office/drawing/2014/main" id="{C10ED218-4106-7042-9E51-3CEACEEB1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838905"/>
              </p:ext>
            </p:extLst>
          </p:nvPr>
        </p:nvGraphicFramePr>
        <p:xfrm>
          <a:off x="8167148" y="3016332"/>
          <a:ext cx="3306652" cy="330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Circle">
            <a:extLst>
              <a:ext uri="{FF2B5EF4-FFF2-40B4-BE49-F238E27FC236}">
                <a16:creationId xmlns:a16="http://schemas.microsoft.com/office/drawing/2014/main" id="{C2C9F60A-B2EB-5849-98A0-49E0EE234DF6}"/>
              </a:ext>
            </a:extLst>
          </p:cNvPr>
          <p:cNvSpPr/>
          <p:nvPr/>
        </p:nvSpPr>
        <p:spPr>
          <a:xfrm>
            <a:off x="8479940" y="3329124"/>
            <a:ext cx="2681068" cy="2681067"/>
          </a:xfrm>
          <a:prstGeom prst="ellipse">
            <a:avLst/>
          </a:prstGeom>
          <a:solidFill>
            <a:srgbClr val="F6F7FC"/>
          </a:solidFill>
          <a:ln w="635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>
              <a:lnSpc>
                <a:spcPct val="100000"/>
              </a:lnSpc>
              <a:defRPr sz="16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6" name="Rectangle 116">
            <a:extLst>
              <a:ext uri="{FF2B5EF4-FFF2-40B4-BE49-F238E27FC236}">
                <a16:creationId xmlns:a16="http://schemas.microsoft.com/office/drawing/2014/main" id="{4BC37358-D203-B04F-870F-5402F4BAA57D}"/>
              </a:ext>
            </a:extLst>
          </p:cNvPr>
          <p:cNvSpPr/>
          <p:nvPr/>
        </p:nvSpPr>
        <p:spPr>
          <a:xfrm>
            <a:off x="7425014" y="4774217"/>
            <a:ext cx="4766986" cy="2083783"/>
          </a:xfrm>
          <a:prstGeom prst="rect">
            <a:avLst/>
          </a:prstGeom>
          <a:solidFill>
            <a:srgbClr val="F4F5F9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100">
            <a:extLst>
              <a:ext uri="{FF2B5EF4-FFF2-40B4-BE49-F238E27FC236}">
                <a16:creationId xmlns:a16="http://schemas.microsoft.com/office/drawing/2014/main" id="{B97DE2EA-C200-AD42-B796-63850E2C14E2}"/>
              </a:ext>
            </a:extLst>
          </p:cNvPr>
          <p:cNvSpPr/>
          <p:nvPr/>
        </p:nvSpPr>
        <p:spPr>
          <a:xfrm>
            <a:off x="9774394" y="3400364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101">
            <a:extLst>
              <a:ext uri="{FF2B5EF4-FFF2-40B4-BE49-F238E27FC236}">
                <a16:creationId xmlns:a16="http://schemas.microsoft.com/office/drawing/2014/main" id="{1275830D-50D3-9142-866C-17E95153F401}"/>
              </a:ext>
            </a:extLst>
          </p:cNvPr>
          <p:cNvSpPr/>
          <p:nvPr/>
        </p:nvSpPr>
        <p:spPr>
          <a:xfrm>
            <a:off x="9235277" y="3523089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102">
            <a:extLst>
              <a:ext uri="{FF2B5EF4-FFF2-40B4-BE49-F238E27FC236}">
                <a16:creationId xmlns:a16="http://schemas.microsoft.com/office/drawing/2014/main" id="{5E4AAC19-CDED-2F4F-B01D-75EA1B9DAB70}"/>
              </a:ext>
            </a:extLst>
          </p:cNvPr>
          <p:cNvSpPr/>
          <p:nvPr/>
        </p:nvSpPr>
        <p:spPr>
          <a:xfrm>
            <a:off x="10331044" y="3523089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103">
            <a:extLst>
              <a:ext uri="{FF2B5EF4-FFF2-40B4-BE49-F238E27FC236}">
                <a16:creationId xmlns:a16="http://schemas.microsoft.com/office/drawing/2014/main" id="{E0DE5CB0-1473-C648-8671-F7E8B1DBDE18}"/>
              </a:ext>
            </a:extLst>
          </p:cNvPr>
          <p:cNvSpPr/>
          <p:nvPr/>
        </p:nvSpPr>
        <p:spPr>
          <a:xfrm>
            <a:off x="8849568" y="3803606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104">
            <a:extLst>
              <a:ext uri="{FF2B5EF4-FFF2-40B4-BE49-F238E27FC236}">
                <a16:creationId xmlns:a16="http://schemas.microsoft.com/office/drawing/2014/main" id="{0668CC5D-3C2D-E74B-917C-033F4E2F69CB}"/>
              </a:ext>
            </a:extLst>
          </p:cNvPr>
          <p:cNvSpPr/>
          <p:nvPr/>
        </p:nvSpPr>
        <p:spPr>
          <a:xfrm>
            <a:off x="10699222" y="3803606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105">
            <a:extLst>
              <a:ext uri="{FF2B5EF4-FFF2-40B4-BE49-F238E27FC236}">
                <a16:creationId xmlns:a16="http://schemas.microsoft.com/office/drawing/2014/main" id="{174BE811-67D0-C34D-8381-8D151B631280}"/>
              </a:ext>
            </a:extLst>
          </p:cNvPr>
          <p:cNvSpPr/>
          <p:nvPr/>
        </p:nvSpPr>
        <p:spPr>
          <a:xfrm>
            <a:off x="8633389" y="4148302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106">
            <a:extLst>
              <a:ext uri="{FF2B5EF4-FFF2-40B4-BE49-F238E27FC236}">
                <a16:creationId xmlns:a16="http://schemas.microsoft.com/office/drawing/2014/main" id="{BCAA4387-16F6-2644-9B54-4C1D39B953C2}"/>
              </a:ext>
            </a:extLst>
          </p:cNvPr>
          <p:cNvSpPr/>
          <p:nvPr/>
        </p:nvSpPr>
        <p:spPr>
          <a:xfrm>
            <a:off x="10910244" y="4148302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107">
            <a:extLst>
              <a:ext uri="{FF2B5EF4-FFF2-40B4-BE49-F238E27FC236}">
                <a16:creationId xmlns:a16="http://schemas.microsoft.com/office/drawing/2014/main" id="{3CD2E162-6CDF-A040-927A-F33DEDCF5030}"/>
              </a:ext>
            </a:extLst>
          </p:cNvPr>
          <p:cNvSpPr/>
          <p:nvPr/>
        </p:nvSpPr>
        <p:spPr>
          <a:xfrm>
            <a:off x="8533987" y="4544344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08">
            <a:extLst>
              <a:ext uri="{FF2B5EF4-FFF2-40B4-BE49-F238E27FC236}">
                <a16:creationId xmlns:a16="http://schemas.microsoft.com/office/drawing/2014/main" id="{81E070FC-13CC-E741-8517-F36C5D200184}"/>
              </a:ext>
            </a:extLst>
          </p:cNvPr>
          <p:cNvSpPr/>
          <p:nvPr/>
        </p:nvSpPr>
        <p:spPr>
          <a:xfrm>
            <a:off x="11009761" y="4544344"/>
            <a:ext cx="92160" cy="9216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109">
            <a:extLst>
              <a:ext uri="{FF2B5EF4-FFF2-40B4-BE49-F238E27FC236}">
                <a16:creationId xmlns:a16="http://schemas.microsoft.com/office/drawing/2014/main" id="{9280A085-2E2B-3E47-901A-C59C042B9D34}"/>
              </a:ext>
            </a:extLst>
          </p:cNvPr>
          <p:cNvGrpSpPr/>
          <p:nvPr/>
        </p:nvGrpSpPr>
        <p:grpSpPr>
          <a:xfrm>
            <a:off x="9746405" y="3728904"/>
            <a:ext cx="164354" cy="860678"/>
            <a:chOff x="4250724" y="2811162"/>
            <a:chExt cx="160638" cy="837502"/>
          </a:xfrm>
        </p:grpSpPr>
        <p:sp>
          <p:nvSpPr>
            <p:cNvPr id="77" name="Triangle 112">
              <a:extLst>
                <a:ext uri="{FF2B5EF4-FFF2-40B4-BE49-F238E27FC236}">
                  <a16:creationId xmlns:a16="http://schemas.microsoft.com/office/drawing/2014/main" id="{3D55A31B-7253-3D44-A788-667C350E66B4}"/>
                </a:ext>
              </a:extLst>
            </p:cNvPr>
            <p:cNvSpPr/>
            <p:nvPr/>
          </p:nvSpPr>
          <p:spPr>
            <a:xfrm>
              <a:off x="4250724" y="2811162"/>
              <a:ext cx="160638" cy="753116"/>
            </a:xfrm>
            <a:prstGeom prst="triangl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13">
              <a:extLst>
                <a:ext uri="{FF2B5EF4-FFF2-40B4-BE49-F238E27FC236}">
                  <a16:creationId xmlns:a16="http://schemas.microsoft.com/office/drawing/2014/main" id="{A92F3507-F8D0-D54B-AC87-04E6B7C06E9F}"/>
                </a:ext>
              </a:extLst>
            </p:cNvPr>
            <p:cNvSpPr/>
            <p:nvPr/>
          </p:nvSpPr>
          <p:spPr>
            <a:xfrm>
              <a:off x="4250724" y="3479894"/>
              <a:ext cx="160637" cy="168770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110">
            <a:extLst>
              <a:ext uri="{FF2B5EF4-FFF2-40B4-BE49-F238E27FC236}">
                <a16:creationId xmlns:a16="http://schemas.microsoft.com/office/drawing/2014/main" id="{9B668AB0-2C13-5045-8B53-A8CDF94C5D03}"/>
              </a:ext>
            </a:extLst>
          </p:cNvPr>
          <p:cNvSpPr/>
          <p:nvPr/>
        </p:nvSpPr>
        <p:spPr>
          <a:xfrm>
            <a:off x="9657074" y="4459280"/>
            <a:ext cx="326800" cy="32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111">
            <a:extLst>
              <a:ext uri="{FF2B5EF4-FFF2-40B4-BE49-F238E27FC236}">
                <a16:creationId xmlns:a16="http://schemas.microsoft.com/office/drawing/2014/main" id="{61E6F840-59A0-4F4D-B319-C135FFE52DE5}"/>
              </a:ext>
            </a:extLst>
          </p:cNvPr>
          <p:cNvSpPr/>
          <p:nvPr/>
        </p:nvSpPr>
        <p:spPr>
          <a:xfrm>
            <a:off x="9741346" y="4543070"/>
            <a:ext cx="163200" cy="163200"/>
          </a:xfrm>
          <a:prstGeom prst="ellipse">
            <a:avLst/>
          </a:prstGeom>
          <a:solidFill>
            <a:srgbClr val="747980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96">
            <a:extLst>
              <a:ext uri="{FF2B5EF4-FFF2-40B4-BE49-F238E27FC236}">
                <a16:creationId xmlns:a16="http://schemas.microsoft.com/office/drawing/2014/main" id="{697C79D0-3A21-5B46-AF44-1096D27B7C9A}"/>
              </a:ext>
            </a:extLst>
          </p:cNvPr>
          <p:cNvGrpSpPr/>
          <p:nvPr/>
        </p:nvGrpSpPr>
        <p:grpSpPr>
          <a:xfrm>
            <a:off x="8592356" y="5000196"/>
            <a:ext cx="2458227" cy="816920"/>
            <a:chOff x="1052244" y="4227978"/>
            <a:chExt cx="2458227" cy="816920"/>
          </a:xfrm>
        </p:grpSpPr>
        <p:sp>
          <p:nvSpPr>
            <p:cNvPr id="82" name="Rectangle 13">
              <a:extLst>
                <a:ext uri="{FF2B5EF4-FFF2-40B4-BE49-F238E27FC236}">
                  <a16:creationId xmlns:a16="http://schemas.microsoft.com/office/drawing/2014/main" id="{9C05D638-7719-7847-A455-3E57DBBE8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244" y="4227978"/>
              <a:ext cx="2458227" cy="512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0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$65,356</a:t>
              </a:r>
              <a:endParaRPr lang="x-none" altLang="x-none" sz="30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  <p:sp>
          <p:nvSpPr>
            <p:cNvPr id="83" name="Rectangle 25">
              <a:extLst>
                <a:ext uri="{FF2B5EF4-FFF2-40B4-BE49-F238E27FC236}">
                  <a16:creationId xmlns:a16="http://schemas.microsoft.com/office/drawing/2014/main" id="{60F1B9B7-47F8-BA46-827E-DC38FFD5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254" y="4778158"/>
              <a:ext cx="1639873" cy="26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400" dirty="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Sales</a:t>
              </a:r>
              <a:endParaRPr lang="x-none" altLang="x-none" sz="140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</p:grpSp>
      <p:grpSp>
        <p:nvGrpSpPr>
          <p:cNvPr id="84" name="Group 71">
            <a:extLst>
              <a:ext uri="{FF2B5EF4-FFF2-40B4-BE49-F238E27FC236}">
                <a16:creationId xmlns:a16="http://schemas.microsoft.com/office/drawing/2014/main" id="{E02E9D60-79C1-4440-8327-B1A96918EF4E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85" name="CuadroTexto 350">
              <a:extLst>
                <a:ext uri="{FF2B5EF4-FFF2-40B4-BE49-F238E27FC236}">
                  <a16:creationId xmlns:a16="http://schemas.microsoft.com/office/drawing/2014/main" id="{044DF865-0DC4-3843-8D05-ED4344CB6891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86" name="CuadroTexto 351">
              <a:extLst>
                <a:ext uri="{FF2B5EF4-FFF2-40B4-BE49-F238E27FC236}">
                  <a16:creationId xmlns:a16="http://schemas.microsoft.com/office/drawing/2014/main" id="{33FB13C6-AAD4-D14F-943B-EAA2DF1AFBCB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87" name="Rectangle 45">
              <a:extLst>
                <a:ext uri="{FF2B5EF4-FFF2-40B4-BE49-F238E27FC236}">
                  <a16:creationId xmlns:a16="http://schemas.microsoft.com/office/drawing/2014/main" id="{EDE52B7E-3F06-BC4C-BF09-9A7F87018EB0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5E7C2E-9C90-E95B-7E7F-8D183264099D}"/>
              </a:ext>
            </a:extLst>
          </p:cNvPr>
          <p:cNvGrpSpPr/>
          <p:nvPr/>
        </p:nvGrpSpPr>
        <p:grpSpPr>
          <a:xfrm>
            <a:off x="908126" y="1636177"/>
            <a:ext cx="10281479" cy="3983830"/>
            <a:chOff x="908126" y="1636177"/>
            <a:chExt cx="10281479" cy="3983830"/>
          </a:xfrm>
        </p:grpSpPr>
        <p:sp>
          <p:nvSpPr>
            <p:cNvPr id="21" name="Rounded Rectangle 92">
              <a:extLst>
                <a:ext uri="{FF2B5EF4-FFF2-40B4-BE49-F238E27FC236}">
                  <a16:creationId xmlns:a16="http://schemas.microsoft.com/office/drawing/2014/main" id="{4C0B6C7E-54CB-874A-A476-DBCE31D8F384}"/>
                </a:ext>
              </a:extLst>
            </p:cNvPr>
            <p:cNvSpPr/>
            <p:nvPr/>
          </p:nvSpPr>
          <p:spPr>
            <a:xfrm>
              <a:off x="8250161" y="1636177"/>
              <a:ext cx="2939444" cy="2021624"/>
            </a:xfrm>
            <a:prstGeom prst="roundRect">
              <a:avLst>
                <a:gd name="adj" fmla="val 3817"/>
              </a:avLst>
            </a:prstGeom>
            <a:solidFill>
              <a:srgbClr val="FFFFFF"/>
            </a:solidFill>
            <a:ln>
              <a:solidFill>
                <a:srgbClr val="F0F1FA"/>
              </a:solidFill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0306ACE0-2172-5840-A107-C79643D79CE8}"/>
                </a:ext>
              </a:extLst>
            </p:cNvPr>
            <p:cNvGrpSpPr/>
            <p:nvPr/>
          </p:nvGrpSpPr>
          <p:grpSpPr>
            <a:xfrm>
              <a:off x="908126" y="1771329"/>
              <a:ext cx="4427222" cy="3848678"/>
              <a:chOff x="3880802" y="2305729"/>
              <a:chExt cx="4427222" cy="3848678"/>
            </a:xfrm>
          </p:grpSpPr>
          <p:graphicFrame>
            <p:nvGraphicFramePr>
              <p:cNvPr id="23" name="Chart 38">
                <a:extLst>
                  <a:ext uri="{FF2B5EF4-FFF2-40B4-BE49-F238E27FC236}">
                    <a16:creationId xmlns:a16="http://schemas.microsoft.com/office/drawing/2014/main" id="{EC91FCB8-821B-7B4A-A19E-A157A2BC4C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48622837"/>
                  </p:ext>
                </p:extLst>
              </p:nvPr>
            </p:nvGraphicFramePr>
            <p:xfrm>
              <a:off x="3880802" y="2305729"/>
              <a:ext cx="4427222" cy="38486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4" name="TextBox 39">
                <a:extLst>
                  <a:ext uri="{FF2B5EF4-FFF2-40B4-BE49-F238E27FC236}">
                    <a16:creationId xmlns:a16="http://schemas.microsoft.com/office/drawing/2014/main" id="{89C4D460-910A-234C-9FA2-F920DFAF3FC3}"/>
                  </a:ext>
                </a:extLst>
              </p:cNvPr>
              <p:cNvSpPr txBox="1"/>
              <p:nvPr/>
            </p:nvSpPr>
            <p:spPr>
              <a:xfrm>
                <a:off x="5524632" y="3081362"/>
                <a:ext cx="50322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latin typeface="Poppins" panose="020B0502020202020204" pitchFamily="34" charset="0"/>
                  </a:rPr>
                  <a:t>27%</a:t>
                </a:r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717DA152-CC42-0844-8AE7-BE4A7E130D05}"/>
                  </a:ext>
                </a:extLst>
              </p:cNvPr>
              <p:cNvSpPr txBox="1"/>
              <p:nvPr/>
            </p:nvSpPr>
            <p:spPr>
              <a:xfrm>
                <a:off x="5524632" y="2852599"/>
                <a:ext cx="50322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latin typeface="Poppins" panose="020B0502020202020204" pitchFamily="34" charset="0"/>
                  </a:rPr>
                  <a:t>50%</a:t>
                </a:r>
              </a:p>
            </p:txBody>
          </p:sp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8EE83421-EB68-C647-97D6-D5387194AFF4}"/>
                  </a:ext>
                </a:extLst>
              </p:cNvPr>
              <p:cNvSpPr txBox="1"/>
              <p:nvPr/>
            </p:nvSpPr>
            <p:spPr>
              <a:xfrm>
                <a:off x="5524632" y="2627752"/>
                <a:ext cx="50322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latin typeface="Poppins" panose="020B0502020202020204" pitchFamily="34" charset="0"/>
                  </a:rPr>
                  <a:t>64%</a:t>
                </a:r>
              </a:p>
            </p:txBody>
          </p:sp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3DB54D0E-A416-5C4E-979B-4F5AE041E5DD}"/>
                  </a:ext>
                </a:extLst>
              </p:cNvPr>
              <p:cNvSpPr txBox="1"/>
              <p:nvPr/>
            </p:nvSpPr>
            <p:spPr>
              <a:xfrm>
                <a:off x="5524632" y="2397590"/>
                <a:ext cx="50322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latin typeface="Poppins" panose="020B0502020202020204" pitchFamily="34" charset="0"/>
                  </a:rPr>
                  <a:t>78%</a:t>
                </a:r>
              </a:p>
            </p:txBody>
          </p:sp>
          <p:sp>
            <p:nvSpPr>
              <p:cNvPr id="28" name="Oval 3">
                <a:extLst>
                  <a:ext uri="{FF2B5EF4-FFF2-40B4-BE49-F238E27FC236}">
                    <a16:creationId xmlns:a16="http://schemas.microsoft.com/office/drawing/2014/main" id="{38B7213A-6298-8A4E-9F7D-7B2E6775ADD4}"/>
                  </a:ext>
                </a:extLst>
              </p:cNvPr>
              <p:cNvSpPr/>
              <p:nvPr/>
            </p:nvSpPr>
            <p:spPr>
              <a:xfrm>
                <a:off x="5386243" y="3521898"/>
                <a:ext cx="1416339" cy="141633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46">
                <a:extLst>
                  <a:ext uri="{FF2B5EF4-FFF2-40B4-BE49-F238E27FC236}">
                    <a16:creationId xmlns:a16="http://schemas.microsoft.com/office/drawing/2014/main" id="{E5631574-C3DF-BD41-A88E-8A05BB7A4511}"/>
                  </a:ext>
                </a:extLst>
              </p:cNvPr>
              <p:cNvGrpSpPr/>
              <p:nvPr/>
            </p:nvGrpSpPr>
            <p:grpSpPr>
              <a:xfrm>
                <a:off x="5421229" y="3694514"/>
                <a:ext cx="1346367" cy="1019452"/>
                <a:chOff x="5331366" y="2076708"/>
                <a:chExt cx="1526094" cy="1155538"/>
              </a:xfrm>
            </p:grpSpPr>
            <p:sp>
              <p:nvSpPr>
                <p:cNvPr id="30" name="Rectangle 25">
                  <a:extLst>
                    <a:ext uri="{FF2B5EF4-FFF2-40B4-BE49-F238E27FC236}">
                      <a16:creationId xmlns:a16="http://schemas.microsoft.com/office/drawing/2014/main" id="{1489249C-F9DD-4140-8DDC-4FE0348F9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0754" y="2685696"/>
                  <a:ext cx="867318" cy="546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sz="1400" dirty="0">
                      <a:latin typeface="Poppins" panose="020B0502020202020204" pitchFamily="34" charset="0"/>
                      <a:ea typeface="Open Sans" charset="0"/>
                      <a:cs typeface="Open Sans" charset="0"/>
                      <a:sym typeface="Open Sans" charset="0"/>
                    </a:rPr>
                    <a:t>Sales Month</a:t>
                  </a:r>
                  <a:endParaRPr lang="x-none" altLang="x-none" sz="140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endParaRPr>
                </a:p>
              </p:txBody>
            </p:sp>
            <p:sp>
              <p:nvSpPr>
                <p:cNvPr id="31" name="Rectangle 26">
                  <a:extLst>
                    <a:ext uri="{FF2B5EF4-FFF2-40B4-BE49-F238E27FC236}">
                      <a16:creationId xmlns:a16="http://schemas.microsoft.com/office/drawing/2014/main" id="{825D3ED7-9646-884F-9CAD-711A7F6FA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1366" y="2076708"/>
                  <a:ext cx="1526094" cy="6860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sz="3600" b="1" baseline="0" dirty="0">
                      <a:solidFill>
                        <a:srgbClr val="3F4347"/>
                      </a:solidFill>
                      <a:latin typeface="Poppins" panose="020B0502020202020204" pitchFamily="34" charset="0"/>
                      <a:ea typeface="Open Sans Light" charset="0"/>
                      <a:cs typeface="Open Sans Light" charset="0"/>
                      <a:sym typeface="Open Sans Light" charset="0"/>
                    </a:rPr>
                    <a:t>78</a:t>
                  </a:r>
                  <a:endParaRPr lang="x-none" altLang="x-none" sz="3600" b="1" baseline="0">
                    <a:solidFill>
                      <a:srgbClr val="3F4347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endParaRPr>
                </a:p>
              </p:txBody>
            </p:sp>
          </p:grp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C693C6FC-1EC0-CC4F-AA6B-A48822621A2B}"/>
                </a:ext>
              </a:extLst>
            </p:cNvPr>
            <p:cNvGrpSpPr/>
            <p:nvPr/>
          </p:nvGrpSpPr>
          <p:grpSpPr>
            <a:xfrm>
              <a:off x="5547076" y="1833804"/>
              <a:ext cx="2491356" cy="1632236"/>
              <a:chOff x="5233748" y="2364925"/>
              <a:chExt cx="2491356" cy="1632236"/>
            </a:xfrm>
          </p:grpSpPr>
          <p:grpSp>
            <p:nvGrpSpPr>
              <p:cNvPr id="33" name="Group 5">
                <a:extLst>
                  <a:ext uri="{FF2B5EF4-FFF2-40B4-BE49-F238E27FC236}">
                    <a16:creationId xmlns:a16="http://schemas.microsoft.com/office/drawing/2014/main" id="{FFF804FD-39CB-5C41-95F8-825CA7FC77FC}"/>
                  </a:ext>
                </a:extLst>
              </p:cNvPr>
              <p:cNvGrpSpPr/>
              <p:nvPr/>
            </p:nvGrpSpPr>
            <p:grpSpPr>
              <a:xfrm>
                <a:off x="5233748" y="2364925"/>
                <a:ext cx="1977390" cy="587702"/>
                <a:chOff x="5476076" y="2479706"/>
                <a:chExt cx="1977390" cy="587702"/>
              </a:xfrm>
            </p:grpSpPr>
            <p:sp>
              <p:nvSpPr>
                <p:cNvPr id="34" name="Oval 49">
                  <a:extLst>
                    <a:ext uri="{FF2B5EF4-FFF2-40B4-BE49-F238E27FC236}">
                      <a16:creationId xmlns:a16="http://schemas.microsoft.com/office/drawing/2014/main" id="{60BCE9FA-A9B2-9443-BACA-BE5D2070DA6D}"/>
                    </a:ext>
                  </a:extLst>
                </p:cNvPr>
                <p:cNvSpPr/>
                <p:nvPr/>
              </p:nvSpPr>
              <p:spPr>
                <a:xfrm>
                  <a:off x="5476076" y="2692669"/>
                  <a:ext cx="161776" cy="16177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52">
                  <a:extLst>
                    <a:ext uri="{FF2B5EF4-FFF2-40B4-BE49-F238E27FC236}">
                      <a16:creationId xmlns:a16="http://schemas.microsoft.com/office/drawing/2014/main" id="{84BF7182-E49F-C246-AFE7-BF82EEBD5CA2}"/>
                    </a:ext>
                  </a:extLst>
                </p:cNvPr>
                <p:cNvGrpSpPr/>
                <p:nvPr/>
              </p:nvGrpSpPr>
              <p:grpSpPr>
                <a:xfrm>
                  <a:off x="5849580" y="2479706"/>
                  <a:ext cx="1603886" cy="587702"/>
                  <a:chOff x="5539864" y="2589014"/>
                  <a:chExt cx="1603886" cy="587702"/>
                </a:xfrm>
              </p:grpSpPr>
              <p:sp>
                <p:nvSpPr>
                  <p:cNvPr id="36" name="TextBox 53">
                    <a:extLst>
                      <a:ext uri="{FF2B5EF4-FFF2-40B4-BE49-F238E27FC236}">
                        <a16:creationId xmlns:a16="http://schemas.microsoft.com/office/drawing/2014/main" id="{4F541F34-9A6C-A546-B8EE-358EC09E1B8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5" y="2589014"/>
                    <a:ext cx="160388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Poppins" panose="020B0502020202020204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rPr>
                      <a:t>Develop</a:t>
                    </a:r>
                  </a:p>
                </p:txBody>
              </p:sp>
              <p:sp>
                <p:nvSpPr>
                  <p:cNvPr id="37" name="TextBox 62">
                    <a:extLst>
                      <a:ext uri="{FF2B5EF4-FFF2-40B4-BE49-F238E27FC236}">
                        <a16:creationId xmlns:a16="http://schemas.microsoft.com/office/drawing/2014/main" id="{66DB0C16-D3B9-2346-A421-21706461C467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4" y="2853550"/>
                    <a:ext cx="1603886" cy="3231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131414"/>
                        </a:solidFill>
                        <a:latin typeface="Poppins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+4370</a:t>
                    </a:r>
                  </a:p>
                </p:txBody>
              </p:sp>
            </p:grpSp>
          </p:grpSp>
          <p:sp>
            <p:nvSpPr>
              <p:cNvPr id="38" name="TextBox 67">
                <a:extLst>
                  <a:ext uri="{FF2B5EF4-FFF2-40B4-BE49-F238E27FC236}">
                    <a16:creationId xmlns:a16="http://schemas.microsoft.com/office/drawing/2014/main" id="{4E7F8440-378C-D643-AB93-80F4DBE46D1E}"/>
                  </a:ext>
                </a:extLst>
              </p:cNvPr>
              <p:cNvSpPr txBox="1"/>
              <p:nvPr/>
            </p:nvSpPr>
            <p:spPr>
              <a:xfrm>
                <a:off x="5607253" y="3089220"/>
                <a:ext cx="2117851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  <p:grpSp>
          <p:nvGrpSpPr>
            <p:cNvPr id="39" name="Group 68">
              <a:extLst>
                <a:ext uri="{FF2B5EF4-FFF2-40B4-BE49-F238E27FC236}">
                  <a16:creationId xmlns:a16="http://schemas.microsoft.com/office/drawing/2014/main" id="{F5051866-3522-824E-BE6C-8B7710425C9A}"/>
                </a:ext>
              </a:extLst>
            </p:cNvPr>
            <p:cNvGrpSpPr/>
            <p:nvPr/>
          </p:nvGrpSpPr>
          <p:grpSpPr>
            <a:xfrm>
              <a:off x="5547076" y="3928726"/>
              <a:ext cx="2491356" cy="1632236"/>
              <a:chOff x="5233748" y="2364925"/>
              <a:chExt cx="2491356" cy="1632236"/>
            </a:xfrm>
          </p:grpSpPr>
          <p:grpSp>
            <p:nvGrpSpPr>
              <p:cNvPr id="40" name="Group 69">
                <a:extLst>
                  <a:ext uri="{FF2B5EF4-FFF2-40B4-BE49-F238E27FC236}">
                    <a16:creationId xmlns:a16="http://schemas.microsoft.com/office/drawing/2014/main" id="{A632099C-0E4A-B64A-9AA2-594FF148DFD2}"/>
                  </a:ext>
                </a:extLst>
              </p:cNvPr>
              <p:cNvGrpSpPr/>
              <p:nvPr/>
            </p:nvGrpSpPr>
            <p:grpSpPr>
              <a:xfrm>
                <a:off x="5233748" y="2364925"/>
                <a:ext cx="1977390" cy="587702"/>
                <a:chOff x="5476076" y="2479706"/>
                <a:chExt cx="1977390" cy="587702"/>
              </a:xfrm>
            </p:grpSpPr>
            <p:sp>
              <p:nvSpPr>
                <p:cNvPr id="41" name="Oval 74">
                  <a:extLst>
                    <a:ext uri="{FF2B5EF4-FFF2-40B4-BE49-F238E27FC236}">
                      <a16:creationId xmlns:a16="http://schemas.microsoft.com/office/drawing/2014/main" id="{AD29FC0A-7CD0-4E4E-98FD-2D4549CFE7D0}"/>
                    </a:ext>
                  </a:extLst>
                </p:cNvPr>
                <p:cNvSpPr/>
                <p:nvPr/>
              </p:nvSpPr>
              <p:spPr>
                <a:xfrm>
                  <a:off x="5476076" y="2692669"/>
                  <a:ext cx="161776" cy="161776"/>
                </a:xfrm>
                <a:prstGeom prst="ellipse">
                  <a:avLst/>
                </a:prstGeom>
                <a:solidFill>
                  <a:srgbClr val="747980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75">
                  <a:extLst>
                    <a:ext uri="{FF2B5EF4-FFF2-40B4-BE49-F238E27FC236}">
                      <a16:creationId xmlns:a16="http://schemas.microsoft.com/office/drawing/2014/main" id="{580595D9-C14A-1F45-BBFE-992956121C09}"/>
                    </a:ext>
                  </a:extLst>
                </p:cNvPr>
                <p:cNvGrpSpPr/>
                <p:nvPr/>
              </p:nvGrpSpPr>
              <p:grpSpPr>
                <a:xfrm>
                  <a:off x="5849580" y="2479706"/>
                  <a:ext cx="1603886" cy="587702"/>
                  <a:chOff x="5539864" y="2589014"/>
                  <a:chExt cx="1603886" cy="587702"/>
                </a:xfrm>
              </p:grpSpPr>
              <p:sp>
                <p:nvSpPr>
                  <p:cNvPr id="43" name="TextBox 76">
                    <a:extLst>
                      <a:ext uri="{FF2B5EF4-FFF2-40B4-BE49-F238E27FC236}">
                        <a16:creationId xmlns:a16="http://schemas.microsoft.com/office/drawing/2014/main" id="{A0544089-AD9D-F345-9B63-7B84442EA178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5" y="2589014"/>
                    <a:ext cx="160388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Poppins" panose="020B0502020202020204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rPr>
                      <a:t>Identify</a:t>
                    </a:r>
                  </a:p>
                </p:txBody>
              </p:sp>
              <p:sp>
                <p:nvSpPr>
                  <p:cNvPr id="44" name="TextBox 77">
                    <a:extLst>
                      <a:ext uri="{FF2B5EF4-FFF2-40B4-BE49-F238E27FC236}">
                        <a16:creationId xmlns:a16="http://schemas.microsoft.com/office/drawing/2014/main" id="{49371967-D18A-3742-9515-C6DBDE156754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4" y="2853550"/>
                    <a:ext cx="1603886" cy="3231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131414"/>
                        </a:solidFill>
                        <a:latin typeface="Poppins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+8970</a:t>
                    </a:r>
                  </a:p>
                </p:txBody>
              </p:sp>
            </p:grpSp>
          </p:grpSp>
          <p:sp>
            <p:nvSpPr>
              <p:cNvPr id="45" name="TextBox 70">
                <a:extLst>
                  <a:ext uri="{FF2B5EF4-FFF2-40B4-BE49-F238E27FC236}">
                    <a16:creationId xmlns:a16="http://schemas.microsoft.com/office/drawing/2014/main" id="{9E34529F-7CE5-6B41-AA33-3F1E2FB57666}"/>
                  </a:ext>
                </a:extLst>
              </p:cNvPr>
              <p:cNvSpPr txBox="1"/>
              <p:nvPr/>
            </p:nvSpPr>
            <p:spPr>
              <a:xfrm>
                <a:off x="5607253" y="3089220"/>
                <a:ext cx="2117851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  <p:grpSp>
          <p:nvGrpSpPr>
            <p:cNvPr id="46" name="Group 78">
              <a:extLst>
                <a:ext uri="{FF2B5EF4-FFF2-40B4-BE49-F238E27FC236}">
                  <a16:creationId xmlns:a16="http://schemas.microsoft.com/office/drawing/2014/main" id="{A0EB238F-ECFE-734B-834A-7A6309935720}"/>
                </a:ext>
              </a:extLst>
            </p:cNvPr>
            <p:cNvGrpSpPr/>
            <p:nvPr/>
          </p:nvGrpSpPr>
          <p:grpSpPr>
            <a:xfrm>
              <a:off x="8474788" y="1833804"/>
              <a:ext cx="2491356" cy="1632236"/>
              <a:chOff x="5233748" y="2364925"/>
              <a:chExt cx="2491356" cy="1632236"/>
            </a:xfrm>
          </p:grpSpPr>
          <p:grpSp>
            <p:nvGrpSpPr>
              <p:cNvPr id="47" name="Group 79">
                <a:extLst>
                  <a:ext uri="{FF2B5EF4-FFF2-40B4-BE49-F238E27FC236}">
                    <a16:creationId xmlns:a16="http://schemas.microsoft.com/office/drawing/2014/main" id="{14D839E8-0B27-0C47-800F-F781C920A52B}"/>
                  </a:ext>
                </a:extLst>
              </p:cNvPr>
              <p:cNvGrpSpPr/>
              <p:nvPr/>
            </p:nvGrpSpPr>
            <p:grpSpPr>
              <a:xfrm>
                <a:off x="5233748" y="2364925"/>
                <a:ext cx="1977390" cy="587702"/>
                <a:chOff x="5476076" y="2479706"/>
                <a:chExt cx="1977390" cy="587702"/>
              </a:xfrm>
            </p:grpSpPr>
            <p:sp>
              <p:nvSpPr>
                <p:cNvPr id="48" name="Oval 81">
                  <a:extLst>
                    <a:ext uri="{FF2B5EF4-FFF2-40B4-BE49-F238E27FC236}">
                      <a16:creationId xmlns:a16="http://schemas.microsoft.com/office/drawing/2014/main" id="{84CCCE7A-BB94-7248-B3DE-B8C8367E0B77}"/>
                    </a:ext>
                  </a:extLst>
                </p:cNvPr>
                <p:cNvSpPr/>
                <p:nvPr/>
              </p:nvSpPr>
              <p:spPr>
                <a:xfrm>
                  <a:off x="5476076" y="2692669"/>
                  <a:ext cx="161776" cy="161776"/>
                </a:xfrm>
                <a:prstGeom prst="ellipse">
                  <a:avLst/>
                </a:prstGeom>
                <a:solidFill>
                  <a:srgbClr val="3898EC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82">
                  <a:extLst>
                    <a:ext uri="{FF2B5EF4-FFF2-40B4-BE49-F238E27FC236}">
                      <a16:creationId xmlns:a16="http://schemas.microsoft.com/office/drawing/2014/main" id="{44CF5BAB-8EE1-EA40-B45D-7108F5645D43}"/>
                    </a:ext>
                  </a:extLst>
                </p:cNvPr>
                <p:cNvGrpSpPr/>
                <p:nvPr/>
              </p:nvGrpSpPr>
              <p:grpSpPr>
                <a:xfrm>
                  <a:off x="5849580" y="2479706"/>
                  <a:ext cx="1603886" cy="587702"/>
                  <a:chOff x="5539864" y="2589014"/>
                  <a:chExt cx="1603886" cy="587702"/>
                </a:xfrm>
              </p:grpSpPr>
              <p:sp>
                <p:nvSpPr>
                  <p:cNvPr id="50" name="TextBox 83">
                    <a:extLst>
                      <a:ext uri="{FF2B5EF4-FFF2-40B4-BE49-F238E27FC236}">
                        <a16:creationId xmlns:a16="http://schemas.microsoft.com/office/drawing/2014/main" id="{C6346B5D-4881-FF47-8480-ED8EBFB6F484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5" y="2589014"/>
                    <a:ext cx="160388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Poppins" panose="020B0502020202020204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rPr>
                      <a:t>Analyze</a:t>
                    </a:r>
                  </a:p>
                </p:txBody>
              </p:sp>
              <p:sp>
                <p:nvSpPr>
                  <p:cNvPr id="51" name="TextBox 84">
                    <a:extLst>
                      <a:ext uri="{FF2B5EF4-FFF2-40B4-BE49-F238E27FC236}">
                        <a16:creationId xmlns:a16="http://schemas.microsoft.com/office/drawing/2014/main" id="{148E88B5-D5CA-2747-8ADA-04EC22F6C554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4" y="2853550"/>
                    <a:ext cx="1603886" cy="3231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131414"/>
                        </a:solidFill>
                        <a:latin typeface="Poppins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+785</a:t>
                    </a:r>
                  </a:p>
                </p:txBody>
              </p:sp>
            </p:grpSp>
          </p:grpSp>
          <p:sp>
            <p:nvSpPr>
              <p:cNvPr id="52" name="TextBox 80">
                <a:extLst>
                  <a:ext uri="{FF2B5EF4-FFF2-40B4-BE49-F238E27FC236}">
                    <a16:creationId xmlns:a16="http://schemas.microsoft.com/office/drawing/2014/main" id="{0B61A328-3D30-A746-AF54-F13A282310B5}"/>
                  </a:ext>
                </a:extLst>
              </p:cNvPr>
              <p:cNvSpPr txBox="1"/>
              <p:nvPr/>
            </p:nvSpPr>
            <p:spPr>
              <a:xfrm>
                <a:off x="5607253" y="3089220"/>
                <a:ext cx="2117851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  <p:grpSp>
          <p:nvGrpSpPr>
            <p:cNvPr id="53" name="Group 85">
              <a:extLst>
                <a:ext uri="{FF2B5EF4-FFF2-40B4-BE49-F238E27FC236}">
                  <a16:creationId xmlns:a16="http://schemas.microsoft.com/office/drawing/2014/main" id="{70CEE05D-89C3-594C-BCAC-B7C9B13FB53C}"/>
                </a:ext>
              </a:extLst>
            </p:cNvPr>
            <p:cNvGrpSpPr/>
            <p:nvPr/>
          </p:nvGrpSpPr>
          <p:grpSpPr>
            <a:xfrm>
              <a:off x="8474788" y="3928726"/>
              <a:ext cx="2491356" cy="1632236"/>
              <a:chOff x="5233748" y="2364925"/>
              <a:chExt cx="2491356" cy="1632236"/>
            </a:xfrm>
          </p:grpSpPr>
          <p:grpSp>
            <p:nvGrpSpPr>
              <p:cNvPr id="54" name="Group 86">
                <a:extLst>
                  <a:ext uri="{FF2B5EF4-FFF2-40B4-BE49-F238E27FC236}">
                    <a16:creationId xmlns:a16="http://schemas.microsoft.com/office/drawing/2014/main" id="{49DBFB7E-F9CD-5341-B13F-409715932BE3}"/>
                  </a:ext>
                </a:extLst>
              </p:cNvPr>
              <p:cNvGrpSpPr/>
              <p:nvPr/>
            </p:nvGrpSpPr>
            <p:grpSpPr>
              <a:xfrm>
                <a:off x="5233748" y="2364925"/>
                <a:ext cx="1977390" cy="587702"/>
                <a:chOff x="5476076" y="2479706"/>
                <a:chExt cx="1977390" cy="587702"/>
              </a:xfrm>
            </p:grpSpPr>
            <p:sp>
              <p:nvSpPr>
                <p:cNvPr id="55" name="Oval 88">
                  <a:extLst>
                    <a:ext uri="{FF2B5EF4-FFF2-40B4-BE49-F238E27FC236}">
                      <a16:creationId xmlns:a16="http://schemas.microsoft.com/office/drawing/2014/main" id="{34BA5784-A27E-CB48-A824-F65BD3C1ED3D}"/>
                    </a:ext>
                  </a:extLst>
                </p:cNvPr>
                <p:cNvSpPr/>
                <p:nvPr/>
              </p:nvSpPr>
              <p:spPr>
                <a:xfrm>
                  <a:off x="5476076" y="2692669"/>
                  <a:ext cx="161776" cy="161776"/>
                </a:xfrm>
                <a:prstGeom prst="ellipse">
                  <a:avLst/>
                </a:prstGeom>
                <a:solidFill>
                  <a:srgbClr val="0E0E12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89">
                  <a:extLst>
                    <a:ext uri="{FF2B5EF4-FFF2-40B4-BE49-F238E27FC236}">
                      <a16:creationId xmlns:a16="http://schemas.microsoft.com/office/drawing/2014/main" id="{32C974A0-4398-CB4E-B97B-55279BE2210D}"/>
                    </a:ext>
                  </a:extLst>
                </p:cNvPr>
                <p:cNvGrpSpPr/>
                <p:nvPr/>
              </p:nvGrpSpPr>
              <p:grpSpPr>
                <a:xfrm>
                  <a:off x="5849580" y="2479706"/>
                  <a:ext cx="1603886" cy="587702"/>
                  <a:chOff x="5539864" y="2589014"/>
                  <a:chExt cx="1603886" cy="587702"/>
                </a:xfrm>
              </p:grpSpPr>
              <p:sp>
                <p:nvSpPr>
                  <p:cNvPr id="57" name="TextBox 90">
                    <a:extLst>
                      <a:ext uri="{FF2B5EF4-FFF2-40B4-BE49-F238E27FC236}">
                        <a16:creationId xmlns:a16="http://schemas.microsoft.com/office/drawing/2014/main" id="{F1FC549F-B302-4B4C-AB0C-F12D2CB15AB9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5" y="2589014"/>
                    <a:ext cx="160388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Poppins" panose="020B0502020202020204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rPr>
                      <a:t>Advertise</a:t>
                    </a:r>
                  </a:p>
                </p:txBody>
              </p:sp>
              <p:sp>
                <p:nvSpPr>
                  <p:cNvPr id="58" name="TextBox 91">
                    <a:extLst>
                      <a:ext uri="{FF2B5EF4-FFF2-40B4-BE49-F238E27FC236}">
                        <a16:creationId xmlns:a16="http://schemas.microsoft.com/office/drawing/2014/main" id="{0F06E50F-8BBE-A440-B9B7-CB49B05FAB08}"/>
                      </a:ext>
                    </a:extLst>
                  </p:cNvPr>
                  <p:cNvSpPr txBox="1"/>
                  <p:nvPr/>
                </p:nvSpPr>
                <p:spPr>
                  <a:xfrm>
                    <a:off x="5539864" y="2853550"/>
                    <a:ext cx="1603886" cy="3231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131414"/>
                        </a:solidFill>
                        <a:latin typeface="Poppins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+1290</a:t>
                    </a:r>
                  </a:p>
                </p:txBody>
              </p:sp>
            </p:grpSp>
          </p:grpSp>
          <p:sp>
            <p:nvSpPr>
              <p:cNvPr id="59" name="TextBox 87">
                <a:extLst>
                  <a:ext uri="{FF2B5EF4-FFF2-40B4-BE49-F238E27FC236}">
                    <a16:creationId xmlns:a16="http://schemas.microsoft.com/office/drawing/2014/main" id="{F58D3FC8-A681-F442-A87C-7A8612C6C923}"/>
                  </a:ext>
                </a:extLst>
              </p:cNvPr>
              <p:cNvSpPr txBox="1"/>
              <p:nvPr/>
            </p:nvSpPr>
            <p:spPr>
              <a:xfrm>
                <a:off x="5607253" y="3089220"/>
                <a:ext cx="2117851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</p:grpSp>
      <p:grpSp>
        <p:nvGrpSpPr>
          <p:cNvPr id="60" name="Group 50">
            <a:extLst>
              <a:ext uri="{FF2B5EF4-FFF2-40B4-BE49-F238E27FC236}">
                <a16:creationId xmlns:a16="http://schemas.microsoft.com/office/drawing/2014/main" id="{52E53B49-8455-664E-8E8D-82A20C9A294E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61" name="CuadroTexto 350">
              <a:extLst>
                <a:ext uri="{FF2B5EF4-FFF2-40B4-BE49-F238E27FC236}">
                  <a16:creationId xmlns:a16="http://schemas.microsoft.com/office/drawing/2014/main" id="{55845728-48CD-C149-9211-7B3304A6603B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62" name="CuadroTexto 351">
              <a:extLst>
                <a:ext uri="{FF2B5EF4-FFF2-40B4-BE49-F238E27FC236}">
                  <a16:creationId xmlns:a16="http://schemas.microsoft.com/office/drawing/2014/main" id="{08FF6F84-2F4E-FB46-ABB0-FD682AB86843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63" name="Rectangle 45">
              <a:extLst>
                <a:ext uri="{FF2B5EF4-FFF2-40B4-BE49-F238E27FC236}">
                  <a16:creationId xmlns:a16="http://schemas.microsoft.com/office/drawing/2014/main" id="{D5B1CE3A-0843-A944-8405-14C3B0884F89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794127-1797-BB71-DA8A-FBFF0C2D8151}"/>
              </a:ext>
            </a:extLst>
          </p:cNvPr>
          <p:cNvGrpSpPr/>
          <p:nvPr/>
        </p:nvGrpSpPr>
        <p:grpSpPr>
          <a:xfrm>
            <a:off x="284960" y="1073979"/>
            <a:ext cx="11634897" cy="4393985"/>
            <a:chOff x="284960" y="1073979"/>
            <a:chExt cx="11634897" cy="4393985"/>
          </a:xfrm>
        </p:grpSpPr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2BA23E54-7D8D-254B-B111-D030DD6F72B5}"/>
                </a:ext>
              </a:extLst>
            </p:cNvPr>
            <p:cNvGrpSpPr/>
            <p:nvPr/>
          </p:nvGrpSpPr>
          <p:grpSpPr>
            <a:xfrm>
              <a:off x="284960" y="1073979"/>
              <a:ext cx="4115206" cy="2871849"/>
              <a:chOff x="46208" y="2263302"/>
              <a:chExt cx="5803372" cy="4049958"/>
            </a:xfrm>
          </p:grpSpPr>
          <p:graphicFrame>
            <p:nvGraphicFramePr>
              <p:cNvPr id="22" name="Chart Placeholder 11">
                <a:extLst>
                  <a:ext uri="{FF2B5EF4-FFF2-40B4-BE49-F238E27FC236}">
                    <a16:creationId xmlns:a16="http://schemas.microsoft.com/office/drawing/2014/main" id="{1453C1A6-48CB-F74C-A918-35135474275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7745717"/>
                  </p:ext>
                </p:extLst>
              </p:nvPr>
            </p:nvGraphicFramePr>
            <p:xfrm>
              <a:off x="46208" y="2263302"/>
              <a:ext cx="5803372" cy="40499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3" name="Oval 23">
                <a:extLst>
                  <a:ext uri="{FF2B5EF4-FFF2-40B4-BE49-F238E27FC236}">
                    <a16:creationId xmlns:a16="http://schemas.microsoft.com/office/drawing/2014/main" id="{3C2C83F7-405B-2448-B221-BC1F8923A1F6}"/>
                  </a:ext>
                </a:extLst>
              </p:cNvPr>
              <p:cNvSpPr/>
              <p:nvPr/>
            </p:nvSpPr>
            <p:spPr>
              <a:xfrm>
                <a:off x="1444854" y="2797503"/>
                <a:ext cx="3020572" cy="2973206"/>
              </a:xfrm>
              <a:prstGeom prst="ellipse">
                <a:avLst/>
              </a:prstGeom>
              <a:solidFill>
                <a:srgbClr val="F4F5F9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BFC40C91-5714-7D4C-BDEC-2FFBC9BC87F3}"/>
                </a:ext>
              </a:extLst>
            </p:cNvPr>
            <p:cNvGrpSpPr/>
            <p:nvPr/>
          </p:nvGrpSpPr>
          <p:grpSpPr>
            <a:xfrm>
              <a:off x="1526398" y="2018909"/>
              <a:ext cx="1639873" cy="872034"/>
              <a:chOff x="5165024" y="2121704"/>
              <a:chExt cx="1858780" cy="988441"/>
            </a:xfrm>
          </p:grpSpPr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id="{279929AD-7EEE-1047-A51F-1A9BF544F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24" y="2807798"/>
                <a:ext cx="1858780" cy="302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1400" dirty="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Sales Month</a:t>
                </a:r>
                <a:endParaRPr lang="x-none" altLang="x-none" sz="140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id="{B8527F72-8A37-0E48-BCFF-2A0C7CACE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366" y="2121704"/>
                <a:ext cx="1526094" cy="686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3600" b="1" baseline="0" dirty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56</a:t>
                </a:r>
                <a:endParaRPr lang="x-none" altLang="x-none" sz="3600" b="1" baseline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</p:grpSp>
        <p:grpSp>
          <p:nvGrpSpPr>
            <p:cNvPr id="27" name="Group 32">
              <a:extLst>
                <a:ext uri="{FF2B5EF4-FFF2-40B4-BE49-F238E27FC236}">
                  <a16:creationId xmlns:a16="http://schemas.microsoft.com/office/drawing/2014/main" id="{E88AE144-EC43-E449-8FDB-35040878C556}"/>
                </a:ext>
              </a:extLst>
            </p:cNvPr>
            <p:cNvGrpSpPr/>
            <p:nvPr/>
          </p:nvGrpSpPr>
          <p:grpSpPr>
            <a:xfrm>
              <a:off x="4036810" y="1073979"/>
              <a:ext cx="4115206" cy="2871849"/>
              <a:chOff x="46208" y="2263302"/>
              <a:chExt cx="5803372" cy="4049958"/>
            </a:xfrm>
          </p:grpSpPr>
          <p:graphicFrame>
            <p:nvGraphicFramePr>
              <p:cNvPr id="28" name="Chart Placeholder 11">
                <a:extLst>
                  <a:ext uri="{FF2B5EF4-FFF2-40B4-BE49-F238E27FC236}">
                    <a16:creationId xmlns:a16="http://schemas.microsoft.com/office/drawing/2014/main" id="{FC5A4E61-54A0-9E43-8FA1-E4F99F6E211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2348987"/>
                  </p:ext>
                </p:extLst>
              </p:nvPr>
            </p:nvGraphicFramePr>
            <p:xfrm>
              <a:off x="46208" y="2263302"/>
              <a:ext cx="5803372" cy="40499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9" name="Oval 37">
                <a:extLst>
                  <a:ext uri="{FF2B5EF4-FFF2-40B4-BE49-F238E27FC236}">
                    <a16:creationId xmlns:a16="http://schemas.microsoft.com/office/drawing/2014/main" id="{E65AF9D3-67EF-7448-BF3B-959C569F2E22}"/>
                  </a:ext>
                </a:extLst>
              </p:cNvPr>
              <p:cNvSpPr/>
              <p:nvPr/>
            </p:nvSpPr>
            <p:spPr>
              <a:xfrm>
                <a:off x="1444854" y="2797503"/>
                <a:ext cx="3020572" cy="2973206"/>
              </a:xfrm>
              <a:prstGeom prst="ellipse">
                <a:avLst/>
              </a:prstGeom>
              <a:solidFill>
                <a:srgbClr val="F4F5F9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id="{D82A760F-7F73-1042-A5C3-117FE99F4E83}"/>
                </a:ext>
              </a:extLst>
            </p:cNvPr>
            <p:cNvGrpSpPr/>
            <p:nvPr/>
          </p:nvGrpSpPr>
          <p:grpSpPr>
            <a:xfrm>
              <a:off x="5278248" y="2018909"/>
              <a:ext cx="1639873" cy="872034"/>
              <a:chOff x="5165024" y="2121704"/>
              <a:chExt cx="1858780" cy="988441"/>
            </a:xfrm>
          </p:grpSpPr>
          <p:sp>
            <p:nvSpPr>
              <p:cNvPr id="31" name="Rectangle 25">
                <a:extLst>
                  <a:ext uri="{FF2B5EF4-FFF2-40B4-BE49-F238E27FC236}">
                    <a16:creationId xmlns:a16="http://schemas.microsoft.com/office/drawing/2014/main" id="{E9014BB4-67C7-CB4C-B574-F5680BD4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24" y="2807798"/>
                <a:ext cx="1858780" cy="302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1400" dirty="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Sales Month</a:t>
                </a:r>
                <a:endParaRPr lang="x-none" altLang="x-none" sz="140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32" name="Rectangle 26">
                <a:extLst>
                  <a:ext uri="{FF2B5EF4-FFF2-40B4-BE49-F238E27FC236}">
                    <a16:creationId xmlns:a16="http://schemas.microsoft.com/office/drawing/2014/main" id="{09D84CFD-592D-FC42-98BD-83EC4DA2B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366" y="2121704"/>
                <a:ext cx="1526094" cy="686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3600" b="1" baseline="0" dirty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124</a:t>
                </a:r>
                <a:endParaRPr lang="x-none" altLang="x-none" sz="3600" b="1" baseline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</p:grpSp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F2560742-849C-3F4E-98AE-A35D2F82D35A}"/>
                </a:ext>
              </a:extLst>
            </p:cNvPr>
            <p:cNvGrpSpPr/>
            <p:nvPr/>
          </p:nvGrpSpPr>
          <p:grpSpPr>
            <a:xfrm>
              <a:off x="7804651" y="1073979"/>
              <a:ext cx="4115206" cy="2871849"/>
              <a:chOff x="46208" y="2263302"/>
              <a:chExt cx="5803372" cy="4049958"/>
            </a:xfrm>
          </p:grpSpPr>
          <p:graphicFrame>
            <p:nvGraphicFramePr>
              <p:cNvPr id="34" name="Chart Placeholder 11">
                <a:extLst>
                  <a:ext uri="{FF2B5EF4-FFF2-40B4-BE49-F238E27FC236}">
                    <a16:creationId xmlns:a16="http://schemas.microsoft.com/office/drawing/2014/main" id="{AC1B119C-0BE6-234D-8715-112C1D56D4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8172564"/>
                  </p:ext>
                </p:extLst>
              </p:nvPr>
            </p:nvGraphicFramePr>
            <p:xfrm>
              <a:off x="46208" y="2263302"/>
              <a:ext cx="5803372" cy="40499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5" name="Oval 47">
                <a:extLst>
                  <a:ext uri="{FF2B5EF4-FFF2-40B4-BE49-F238E27FC236}">
                    <a16:creationId xmlns:a16="http://schemas.microsoft.com/office/drawing/2014/main" id="{DDCF29EF-8F0B-C545-A055-F2F79D9449BD}"/>
                  </a:ext>
                </a:extLst>
              </p:cNvPr>
              <p:cNvSpPr/>
              <p:nvPr/>
            </p:nvSpPr>
            <p:spPr>
              <a:xfrm>
                <a:off x="1444854" y="2797503"/>
                <a:ext cx="3020572" cy="2973206"/>
              </a:xfrm>
              <a:prstGeom prst="ellipse">
                <a:avLst/>
              </a:prstGeom>
              <a:solidFill>
                <a:srgbClr val="F4F5F9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43">
              <a:extLst>
                <a:ext uri="{FF2B5EF4-FFF2-40B4-BE49-F238E27FC236}">
                  <a16:creationId xmlns:a16="http://schemas.microsoft.com/office/drawing/2014/main" id="{8BBCE0D9-D16F-AF4B-9BB1-13DA50655C3A}"/>
                </a:ext>
              </a:extLst>
            </p:cNvPr>
            <p:cNvGrpSpPr/>
            <p:nvPr/>
          </p:nvGrpSpPr>
          <p:grpSpPr>
            <a:xfrm>
              <a:off x="9046089" y="2018909"/>
              <a:ext cx="1639873" cy="872034"/>
              <a:chOff x="5165024" y="2121704"/>
              <a:chExt cx="1858780" cy="988441"/>
            </a:xfrm>
          </p:grpSpPr>
          <p:sp>
            <p:nvSpPr>
              <p:cNvPr id="37" name="Rectangle 25">
                <a:extLst>
                  <a:ext uri="{FF2B5EF4-FFF2-40B4-BE49-F238E27FC236}">
                    <a16:creationId xmlns:a16="http://schemas.microsoft.com/office/drawing/2014/main" id="{6909F087-990F-2349-BF5E-43FCA11D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24" y="2807798"/>
                <a:ext cx="1858780" cy="302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1400" dirty="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Sales Month</a:t>
                </a:r>
                <a:endParaRPr lang="x-none" altLang="x-none" sz="140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38" name="Rectangle 26">
                <a:extLst>
                  <a:ext uri="{FF2B5EF4-FFF2-40B4-BE49-F238E27FC236}">
                    <a16:creationId xmlns:a16="http://schemas.microsoft.com/office/drawing/2014/main" id="{0128B403-536E-5C41-923A-9C94C78D4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366" y="2121704"/>
                <a:ext cx="1526094" cy="686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3600" b="1" baseline="0" dirty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79</a:t>
                </a:r>
                <a:endParaRPr lang="x-none" altLang="x-none" sz="3600" b="1" baseline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</p:grp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96403A6D-EA90-7B42-90AB-22B95C60BB77}"/>
                </a:ext>
              </a:extLst>
            </p:cNvPr>
            <p:cNvGrpSpPr/>
            <p:nvPr/>
          </p:nvGrpSpPr>
          <p:grpSpPr>
            <a:xfrm>
              <a:off x="765880" y="3930440"/>
              <a:ext cx="3160908" cy="1537524"/>
              <a:chOff x="765880" y="4755297"/>
              <a:chExt cx="3160908" cy="1537524"/>
            </a:xfrm>
          </p:grpSpPr>
          <p:grpSp>
            <p:nvGrpSpPr>
              <p:cNvPr id="40" name="Group 49">
                <a:extLst>
                  <a:ext uri="{FF2B5EF4-FFF2-40B4-BE49-F238E27FC236}">
                    <a16:creationId xmlns:a16="http://schemas.microsoft.com/office/drawing/2014/main" id="{E9DC3147-A11B-3343-BED0-B919574E521A}"/>
                  </a:ext>
                </a:extLst>
              </p:cNvPr>
              <p:cNvGrpSpPr/>
              <p:nvPr/>
            </p:nvGrpSpPr>
            <p:grpSpPr>
              <a:xfrm>
                <a:off x="765880" y="4755297"/>
                <a:ext cx="3160908" cy="850618"/>
                <a:chOff x="1697179" y="3701750"/>
                <a:chExt cx="3160908" cy="850618"/>
              </a:xfrm>
            </p:grpSpPr>
            <p:sp>
              <p:nvSpPr>
                <p:cNvPr id="41" name="TextBox 55">
                  <a:extLst>
                    <a:ext uri="{FF2B5EF4-FFF2-40B4-BE49-F238E27FC236}">
                      <a16:creationId xmlns:a16="http://schemas.microsoft.com/office/drawing/2014/main" id="{F62E8E86-0488-B64A-81C9-F45D3093290E}"/>
                    </a:ext>
                  </a:extLst>
                </p:cNvPr>
                <p:cNvSpPr txBox="1"/>
                <p:nvPr/>
              </p:nvSpPr>
              <p:spPr>
                <a:xfrm>
                  <a:off x="1826668" y="4075314"/>
                  <a:ext cx="290193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42" name="Rectangle 56">
                  <a:extLst>
                    <a:ext uri="{FF2B5EF4-FFF2-40B4-BE49-F238E27FC236}">
                      <a16:creationId xmlns:a16="http://schemas.microsoft.com/office/drawing/2014/main" id="{343DFB85-F0C0-2F42-8EB2-A23CF554D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179" y="3701750"/>
                  <a:ext cx="3160908" cy="3590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sz="2000" b="1" baseline="0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Open Sans Light" charset="0"/>
                      <a:cs typeface="Open Sans Light" charset="0"/>
                      <a:sym typeface="Open Sans Light" charset="0"/>
                    </a:rPr>
                    <a:t>Product 01</a:t>
                  </a:r>
                  <a:endParaRPr lang="x-none" altLang="x-none" sz="2000" b="1" baseline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endParaRPr>
                </a:p>
              </p:txBody>
            </p:sp>
          </p:grpSp>
          <p:grpSp>
            <p:nvGrpSpPr>
              <p:cNvPr id="43" name="Group 50">
                <a:extLst>
                  <a:ext uri="{FF2B5EF4-FFF2-40B4-BE49-F238E27FC236}">
                    <a16:creationId xmlns:a16="http://schemas.microsoft.com/office/drawing/2014/main" id="{24985319-EF7D-4E4D-9318-9754DD158671}"/>
                  </a:ext>
                </a:extLst>
              </p:cNvPr>
              <p:cNvGrpSpPr/>
              <p:nvPr/>
            </p:nvGrpSpPr>
            <p:grpSpPr>
              <a:xfrm>
                <a:off x="1030986" y="5756083"/>
                <a:ext cx="2623155" cy="536738"/>
                <a:chOff x="1142539" y="4671724"/>
                <a:chExt cx="2623155" cy="536738"/>
              </a:xfrm>
            </p:grpSpPr>
            <p:sp>
              <p:nvSpPr>
                <p:cNvPr id="44" name="TextBox 51">
                  <a:extLst>
                    <a:ext uri="{FF2B5EF4-FFF2-40B4-BE49-F238E27FC236}">
                      <a16:creationId xmlns:a16="http://schemas.microsoft.com/office/drawing/2014/main" id="{0EEA5286-7A23-9F48-9D47-E6A9130C4F08}"/>
                    </a:ext>
                  </a:extLst>
                </p:cNvPr>
                <p:cNvSpPr txBox="1"/>
                <p:nvPr/>
              </p:nvSpPr>
              <p:spPr>
                <a:xfrm flipH="1">
                  <a:off x="1158364" y="4926879"/>
                  <a:ext cx="1240242" cy="281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+1.5</a:t>
                  </a:r>
                </a:p>
              </p:txBody>
            </p:sp>
            <p:sp>
              <p:nvSpPr>
                <p:cNvPr id="45" name="TextBox 52">
                  <a:extLst>
                    <a:ext uri="{FF2B5EF4-FFF2-40B4-BE49-F238E27FC236}">
                      <a16:creationId xmlns:a16="http://schemas.microsoft.com/office/drawing/2014/main" id="{14F3188D-4F26-E044-A06F-0D9798ED36D1}"/>
                    </a:ext>
                  </a:extLst>
                </p:cNvPr>
                <p:cNvSpPr txBox="1"/>
                <p:nvPr/>
              </p:nvSpPr>
              <p:spPr>
                <a:xfrm flipH="1">
                  <a:off x="1142539" y="4671724"/>
                  <a:ext cx="1256068" cy="288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b="1" dirty="0">
                      <a:solidFill>
                        <a:srgbClr val="E86222"/>
                      </a:solidFill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Develop</a:t>
                  </a:r>
                </a:p>
              </p:txBody>
            </p:sp>
            <p:sp>
              <p:nvSpPr>
                <p:cNvPr id="46" name="TextBox 53">
                  <a:extLst>
                    <a:ext uri="{FF2B5EF4-FFF2-40B4-BE49-F238E27FC236}">
                      <a16:creationId xmlns:a16="http://schemas.microsoft.com/office/drawing/2014/main" id="{0214BAC0-EBD6-3947-B319-A8D78BD43E44}"/>
                    </a:ext>
                  </a:extLst>
                </p:cNvPr>
                <p:cNvSpPr txBox="1"/>
                <p:nvPr/>
              </p:nvSpPr>
              <p:spPr>
                <a:xfrm flipH="1">
                  <a:off x="2647526" y="4926879"/>
                  <a:ext cx="930446" cy="281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+2.7</a:t>
                  </a:r>
                </a:p>
              </p:txBody>
            </p:sp>
            <p:sp>
              <p:nvSpPr>
                <p:cNvPr id="47" name="TextBox 54">
                  <a:extLst>
                    <a:ext uri="{FF2B5EF4-FFF2-40B4-BE49-F238E27FC236}">
                      <a16:creationId xmlns:a16="http://schemas.microsoft.com/office/drawing/2014/main" id="{709FB661-2EF9-DE47-9F41-D7419785255F}"/>
                    </a:ext>
                  </a:extLst>
                </p:cNvPr>
                <p:cNvSpPr txBox="1"/>
                <p:nvPr/>
              </p:nvSpPr>
              <p:spPr>
                <a:xfrm flipH="1">
                  <a:off x="2459805" y="4671724"/>
                  <a:ext cx="1305889" cy="288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b="1" dirty="0">
                      <a:solidFill>
                        <a:srgbClr val="E86222"/>
                      </a:solidFill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Analyze</a:t>
                  </a:r>
                </a:p>
              </p:txBody>
            </p:sp>
          </p:grpSp>
        </p:grpSp>
        <p:grpSp>
          <p:nvGrpSpPr>
            <p:cNvPr id="48" name="Group 57">
              <a:extLst>
                <a:ext uri="{FF2B5EF4-FFF2-40B4-BE49-F238E27FC236}">
                  <a16:creationId xmlns:a16="http://schemas.microsoft.com/office/drawing/2014/main" id="{0AE5244B-02D4-6642-951D-C2377641A686}"/>
                </a:ext>
              </a:extLst>
            </p:cNvPr>
            <p:cNvGrpSpPr/>
            <p:nvPr/>
          </p:nvGrpSpPr>
          <p:grpSpPr>
            <a:xfrm>
              <a:off x="4521954" y="3930440"/>
              <a:ext cx="3160908" cy="1537524"/>
              <a:chOff x="765880" y="4755297"/>
              <a:chExt cx="3160908" cy="1537524"/>
            </a:xfrm>
          </p:grpSpPr>
          <p:grpSp>
            <p:nvGrpSpPr>
              <p:cNvPr id="49" name="Group 58">
                <a:extLst>
                  <a:ext uri="{FF2B5EF4-FFF2-40B4-BE49-F238E27FC236}">
                    <a16:creationId xmlns:a16="http://schemas.microsoft.com/office/drawing/2014/main" id="{C2E7CE0B-AE78-E74F-B733-69BA222A1B15}"/>
                  </a:ext>
                </a:extLst>
              </p:cNvPr>
              <p:cNvGrpSpPr/>
              <p:nvPr/>
            </p:nvGrpSpPr>
            <p:grpSpPr>
              <a:xfrm>
                <a:off x="765880" y="4755297"/>
                <a:ext cx="3160908" cy="850618"/>
                <a:chOff x="1697179" y="3701750"/>
                <a:chExt cx="3160908" cy="850618"/>
              </a:xfrm>
            </p:grpSpPr>
            <p:sp>
              <p:nvSpPr>
                <p:cNvPr id="50" name="TextBox 64">
                  <a:extLst>
                    <a:ext uri="{FF2B5EF4-FFF2-40B4-BE49-F238E27FC236}">
                      <a16:creationId xmlns:a16="http://schemas.microsoft.com/office/drawing/2014/main" id="{DA24AF2D-30D0-C748-8859-8ECE1C8BEB33}"/>
                    </a:ext>
                  </a:extLst>
                </p:cNvPr>
                <p:cNvSpPr txBox="1"/>
                <p:nvPr/>
              </p:nvSpPr>
              <p:spPr>
                <a:xfrm>
                  <a:off x="1826668" y="4075314"/>
                  <a:ext cx="290193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51" name="Rectangle 73">
                  <a:extLst>
                    <a:ext uri="{FF2B5EF4-FFF2-40B4-BE49-F238E27FC236}">
                      <a16:creationId xmlns:a16="http://schemas.microsoft.com/office/drawing/2014/main" id="{A77FAFFF-D35A-4E47-A25C-BAD094577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179" y="3701750"/>
                  <a:ext cx="3160908" cy="3590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sz="2000" b="1" baseline="0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Open Sans Light" charset="0"/>
                      <a:cs typeface="Open Sans Light" charset="0"/>
                      <a:sym typeface="Open Sans Light" charset="0"/>
                    </a:rPr>
                    <a:t>Product 02</a:t>
                  </a:r>
                  <a:endParaRPr lang="x-none" altLang="x-none" sz="2000" b="1" baseline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endParaRPr>
                </a:p>
              </p:txBody>
            </p:sp>
          </p:grpSp>
          <p:grpSp>
            <p:nvGrpSpPr>
              <p:cNvPr id="52" name="Group 59">
                <a:extLst>
                  <a:ext uri="{FF2B5EF4-FFF2-40B4-BE49-F238E27FC236}">
                    <a16:creationId xmlns:a16="http://schemas.microsoft.com/office/drawing/2014/main" id="{A2AC8076-A9C5-064C-AF55-2FF8A27F5383}"/>
                  </a:ext>
                </a:extLst>
              </p:cNvPr>
              <p:cNvGrpSpPr/>
              <p:nvPr/>
            </p:nvGrpSpPr>
            <p:grpSpPr>
              <a:xfrm>
                <a:off x="1030986" y="5756083"/>
                <a:ext cx="2623155" cy="536738"/>
                <a:chOff x="1142539" y="4671724"/>
                <a:chExt cx="2623155" cy="536738"/>
              </a:xfrm>
            </p:grpSpPr>
            <p:sp>
              <p:nvSpPr>
                <p:cNvPr id="53" name="TextBox 60">
                  <a:extLst>
                    <a:ext uri="{FF2B5EF4-FFF2-40B4-BE49-F238E27FC236}">
                      <a16:creationId xmlns:a16="http://schemas.microsoft.com/office/drawing/2014/main" id="{58994C60-EB00-CF44-9ACD-8AF479773F26}"/>
                    </a:ext>
                  </a:extLst>
                </p:cNvPr>
                <p:cNvSpPr txBox="1"/>
                <p:nvPr/>
              </p:nvSpPr>
              <p:spPr>
                <a:xfrm flipH="1">
                  <a:off x="1158364" y="4926879"/>
                  <a:ext cx="1240242" cy="281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+1.5</a:t>
                  </a:r>
                </a:p>
              </p:txBody>
            </p:sp>
            <p:sp>
              <p:nvSpPr>
                <p:cNvPr id="54" name="TextBox 61">
                  <a:extLst>
                    <a:ext uri="{FF2B5EF4-FFF2-40B4-BE49-F238E27FC236}">
                      <a16:creationId xmlns:a16="http://schemas.microsoft.com/office/drawing/2014/main" id="{0D47D53C-155C-5349-8160-0F52391EEB1A}"/>
                    </a:ext>
                  </a:extLst>
                </p:cNvPr>
                <p:cNvSpPr txBox="1"/>
                <p:nvPr/>
              </p:nvSpPr>
              <p:spPr>
                <a:xfrm flipH="1">
                  <a:off x="1142539" y="4671724"/>
                  <a:ext cx="1256068" cy="288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b="1" dirty="0">
                      <a:solidFill>
                        <a:srgbClr val="3898EC"/>
                      </a:solidFill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Develop</a:t>
                  </a:r>
                </a:p>
              </p:txBody>
            </p:sp>
            <p:sp>
              <p:nvSpPr>
                <p:cNvPr id="55" name="TextBox 62">
                  <a:extLst>
                    <a:ext uri="{FF2B5EF4-FFF2-40B4-BE49-F238E27FC236}">
                      <a16:creationId xmlns:a16="http://schemas.microsoft.com/office/drawing/2014/main" id="{872D7F6F-A16F-5D4B-A931-C7F6C368B101}"/>
                    </a:ext>
                  </a:extLst>
                </p:cNvPr>
                <p:cNvSpPr txBox="1"/>
                <p:nvPr/>
              </p:nvSpPr>
              <p:spPr>
                <a:xfrm flipH="1">
                  <a:off x="2647526" y="4926879"/>
                  <a:ext cx="930446" cy="281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+2.7</a:t>
                  </a:r>
                </a:p>
              </p:txBody>
            </p:sp>
            <p:sp>
              <p:nvSpPr>
                <p:cNvPr id="56" name="TextBox 63">
                  <a:extLst>
                    <a:ext uri="{FF2B5EF4-FFF2-40B4-BE49-F238E27FC236}">
                      <a16:creationId xmlns:a16="http://schemas.microsoft.com/office/drawing/2014/main" id="{FF001C3E-6B87-394D-8DE8-69BFFC4DEC64}"/>
                    </a:ext>
                  </a:extLst>
                </p:cNvPr>
                <p:cNvSpPr txBox="1"/>
                <p:nvPr/>
              </p:nvSpPr>
              <p:spPr>
                <a:xfrm flipH="1">
                  <a:off x="2459805" y="4671724"/>
                  <a:ext cx="1305889" cy="288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b="1" dirty="0">
                      <a:solidFill>
                        <a:srgbClr val="3898EC"/>
                      </a:solidFill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Analyze</a:t>
                  </a:r>
                </a:p>
              </p:txBody>
            </p:sp>
          </p:grpSp>
        </p:grpSp>
        <p:grpSp>
          <p:nvGrpSpPr>
            <p:cNvPr id="57" name="Group 74">
              <a:extLst>
                <a:ext uri="{FF2B5EF4-FFF2-40B4-BE49-F238E27FC236}">
                  <a16:creationId xmlns:a16="http://schemas.microsoft.com/office/drawing/2014/main" id="{DD051341-7CE6-8649-BF90-6970926C2A61}"/>
                </a:ext>
              </a:extLst>
            </p:cNvPr>
            <p:cNvGrpSpPr/>
            <p:nvPr/>
          </p:nvGrpSpPr>
          <p:grpSpPr>
            <a:xfrm>
              <a:off x="8287752" y="3930440"/>
              <a:ext cx="3160908" cy="1537524"/>
              <a:chOff x="765880" y="4755297"/>
              <a:chExt cx="3160908" cy="1537524"/>
            </a:xfrm>
          </p:grpSpPr>
          <p:grpSp>
            <p:nvGrpSpPr>
              <p:cNvPr id="58" name="Group 75">
                <a:extLst>
                  <a:ext uri="{FF2B5EF4-FFF2-40B4-BE49-F238E27FC236}">
                    <a16:creationId xmlns:a16="http://schemas.microsoft.com/office/drawing/2014/main" id="{68FED18C-13C6-1247-89A6-89888DBEA654}"/>
                  </a:ext>
                </a:extLst>
              </p:cNvPr>
              <p:cNvGrpSpPr/>
              <p:nvPr/>
            </p:nvGrpSpPr>
            <p:grpSpPr>
              <a:xfrm>
                <a:off x="765880" y="4755297"/>
                <a:ext cx="3160908" cy="850618"/>
                <a:chOff x="1697179" y="3701750"/>
                <a:chExt cx="3160908" cy="850618"/>
              </a:xfrm>
            </p:grpSpPr>
            <p:sp>
              <p:nvSpPr>
                <p:cNvPr id="59" name="TextBox 82">
                  <a:extLst>
                    <a:ext uri="{FF2B5EF4-FFF2-40B4-BE49-F238E27FC236}">
                      <a16:creationId xmlns:a16="http://schemas.microsoft.com/office/drawing/2014/main" id="{73254524-DA52-F84C-98DC-2DD4064903BE}"/>
                    </a:ext>
                  </a:extLst>
                </p:cNvPr>
                <p:cNvSpPr txBox="1"/>
                <p:nvPr/>
              </p:nvSpPr>
              <p:spPr>
                <a:xfrm>
                  <a:off x="1826668" y="4075314"/>
                  <a:ext cx="290193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60" name="Rectangle 83">
                  <a:extLst>
                    <a:ext uri="{FF2B5EF4-FFF2-40B4-BE49-F238E27FC236}">
                      <a16:creationId xmlns:a16="http://schemas.microsoft.com/office/drawing/2014/main" id="{EAA0FA87-7207-9744-9BA2-4C06BD6BA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179" y="3701750"/>
                  <a:ext cx="3160908" cy="3590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sz="2000" b="1" baseline="0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Open Sans Light" charset="0"/>
                      <a:cs typeface="Open Sans Light" charset="0"/>
                      <a:sym typeface="Open Sans Light" charset="0"/>
                    </a:rPr>
                    <a:t>Product 03</a:t>
                  </a:r>
                  <a:endParaRPr lang="x-none" altLang="x-none" sz="2000" b="1" baseline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endParaRPr>
                </a:p>
              </p:txBody>
            </p:sp>
          </p:grpSp>
          <p:grpSp>
            <p:nvGrpSpPr>
              <p:cNvPr id="61" name="Group 76">
                <a:extLst>
                  <a:ext uri="{FF2B5EF4-FFF2-40B4-BE49-F238E27FC236}">
                    <a16:creationId xmlns:a16="http://schemas.microsoft.com/office/drawing/2014/main" id="{6036D3C9-CEA8-B54E-BCEB-693B95259E71}"/>
                  </a:ext>
                </a:extLst>
              </p:cNvPr>
              <p:cNvGrpSpPr/>
              <p:nvPr/>
            </p:nvGrpSpPr>
            <p:grpSpPr>
              <a:xfrm>
                <a:off x="1030986" y="5756083"/>
                <a:ext cx="2623155" cy="536738"/>
                <a:chOff x="1142539" y="4671724"/>
                <a:chExt cx="2623155" cy="536738"/>
              </a:xfrm>
            </p:grpSpPr>
            <p:sp>
              <p:nvSpPr>
                <p:cNvPr id="62" name="TextBox 77">
                  <a:extLst>
                    <a:ext uri="{FF2B5EF4-FFF2-40B4-BE49-F238E27FC236}">
                      <a16:creationId xmlns:a16="http://schemas.microsoft.com/office/drawing/2014/main" id="{6072FB92-B5B2-5F4C-87AC-98037678C37E}"/>
                    </a:ext>
                  </a:extLst>
                </p:cNvPr>
                <p:cNvSpPr txBox="1"/>
                <p:nvPr/>
              </p:nvSpPr>
              <p:spPr>
                <a:xfrm flipH="1">
                  <a:off x="1158364" y="4926879"/>
                  <a:ext cx="1240242" cy="281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+1.5</a:t>
                  </a:r>
                </a:p>
              </p:txBody>
            </p:sp>
            <p:sp>
              <p:nvSpPr>
                <p:cNvPr id="63" name="TextBox 78">
                  <a:extLst>
                    <a:ext uri="{FF2B5EF4-FFF2-40B4-BE49-F238E27FC236}">
                      <a16:creationId xmlns:a16="http://schemas.microsoft.com/office/drawing/2014/main" id="{6BAFDCEE-4117-7C40-A9E1-43B4569CB37E}"/>
                    </a:ext>
                  </a:extLst>
                </p:cNvPr>
                <p:cNvSpPr txBox="1"/>
                <p:nvPr/>
              </p:nvSpPr>
              <p:spPr>
                <a:xfrm flipH="1">
                  <a:off x="1142539" y="4671724"/>
                  <a:ext cx="1256068" cy="288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b="1" dirty="0">
                      <a:solidFill>
                        <a:srgbClr val="747980"/>
                      </a:solidFill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Develop</a:t>
                  </a:r>
                </a:p>
              </p:txBody>
            </p:sp>
            <p:sp>
              <p:nvSpPr>
                <p:cNvPr id="64" name="TextBox 79">
                  <a:extLst>
                    <a:ext uri="{FF2B5EF4-FFF2-40B4-BE49-F238E27FC236}">
                      <a16:creationId xmlns:a16="http://schemas.microsoft.com/office/drawing/2014/main" id="{402BD735-9C67-984E-905C-A31DB6624AC5}"/>
                    </a:ext>
                  </a:extLst>
                </p:cNvPr>
                <p:cNvSpPr txBox="1"/>
                <p:nvPr/>
              </p:nvSpPr>
              <p:spPr>
                <a:xfrm flipH="1">
                  <a:off x="2647526" y="4926879"/>
                  <a:ext cx="930446" cy="2815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+2.7</a:t>
                  </a:r>
                </a:p>
              </p:txBody>
            </p:sp>
            <p:sp>
              <p:nvSpPr>
                <p:cNvPr id="65" name="TextBox 80">
                  <a:extLst>
                    <a:ext uri="{FF2B5EF4-FFF2-40B4-BE49-F238E27FC236}">
                      <a16:creationId xmlns:a16="http://schemas.microsoft.com/office/drawing/2014/main" id="{F4C5577D-F8FC-3F46-8ACE-484C6B509A91}"/>
                    </a:ext>
                  </a:extLst>
                </p:cNvPr>
                <p:cNvSpPr txBox="1"/>
                <p:nvPr/>
              </p:nvSpPr>
              <p:spPr>
                <a:xfrm flipH="1">
                  <a:off x="2459805" y="4671724"/>
                  <a:ext cx="1305889" cy="2880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080"/>
                    </a:lnSpc>
                  </a:pPr>
                  <a:r>
                    <a:rPr lang="en-US" sz="1400" b="1" dirty="0">
                      <a:solidFill>
                        <a:srgbClr val="747980"/>
                      </a:solidFill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Analyze</a:t>
                  </a:r>
                </a:p>
              </p:txBody>
            </p:sp>
          </p:grpSp>
        </p:grpSp>
      </p:grpSp>
      <p:sp>
        <p:nvSpPr>
          <p:cNvPr id="67" name="CuadroTexto 350">
            <a:extLst>
              <a:ext uri="{FF2B5EF4-FFF2-40B4-BE49-F238E27FC236}">
                <a16:creationId xmlns:a16="http://schemas.microsoft.com/office/drawing/2014/main" id="{F040AAE2-B64F-2C4E-8117-1F29F5E3B4CA}"/>
              </a:ext>
            </a:extLst>
          </p:cNvPr>
          <p:cNvSpPr txBox="1"/>
          <p:nvPr/>
        </p:nvSpPr>
        <p:spPr>
          <a:xfrm>
            <a:off x="1774178" y="412259"/>
            <a:ext cx="86405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anose="020B0502020202020204" pitchFamily="34" charset="0"/>
                <a:ea typeface="Lato Heavy" charset="0"/>
                <a:cs typeface="Poppins" pitchFamily="2" charset="77"/>
              </a:rPr>
              <a:t>Powerful Charts Templates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45F212-CFF9-53D1-5892-785392523E30}"/>
              </a:ext>
            </a:extLst>
          </p:cNvPr>
          <p:cNvGrpSpPr/>
          <p:nvPr/>
        </p:nvGrpSpPr>
        <p:grpSpPr>
          <a:xfrm>
            <a:off x="-97982" y="1992281"/>
            <a:ext cx="11592310" cy="3215172"/>
            <a:chOff x="-97982" y="1992281"/>
            <a:chExt cx="11592310" cy="3215172"/>
          </a:xfrm>
        </p:grpSpPr>
        <p:graphicFrame>
          <p:nvGraphicFramePr>
            <p:cNvPr id="21" name="Chart Placeholder 11">
              <a:extLst>
                <a:ext uri="{FF2B5EF4-FFF2-40B4-BE49-F238E27FC236}">
                  <a16:creationId xmlns:a16="http://schemas.microsoft.com/office/drawing/2014/main" id="{535594DC-0DE6-7348-8904-2C2373EC0C9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7686132"/>
                </p:ext>
              </p:extLst>
            </p:nvPr>
          </p:nvGraphicFramePr>
          <p:xfrm>
            <a:off x="-97982" y="2163943"/>
            <a:ext cx="4115206" cy="2871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Oval 32">
              <a:extLst>
                <a:ext uri="{FF2B5EF4-FFF2-40B4-BE49-F238E27FC236}">
                  <a16:creationId xmlns:a16="http://schemas.microsoft.com/office/drawing/2014/main" id="{0D98AEA9-29A4-1943-BB7B-FCD80F3BBD65}"/>
                </a:ext>
              </a:extLst>
            </p:cNvPr>
            <p:cNvSpPr/>
            <p:nvPr/>
          </p:nvSpPr>
          <p:spPr>
            <a:xfrm>
              <a:off x="719431" y="2376494"/>
              <a:ext cx="2485728" cy="2446748"/>
            </a:xfrm>
            <a:prstGeom prst="ellipse">
              <a:avLst/>
            </a:prstGeom>
            <a:solidFill>
              <a:srgbClr val="F4F5F9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7F5045AC-6D47-B744-83EB-2991511B4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456" y="3714167"/>
              <a:ext cx="1639873" cy="266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1400" dirty="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Sales</a:t>
              </a:r>
              <a:endParaRPr lang="x-none" altLang="x-none" sz="1400"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71B21A61-118D-0A4B-9318-BA88DB49E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08" y="3108873"/>
              <a:ext cx="1346367" cy="605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sz="3600" b="1" baseline="0" dirty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rPr>
                <a:t>+50</a:t>
              </a:r>
              <a:endParaRPr lang="x-none" altLang="x-none" sz="3600" b="1" baseline="0">
                <a:solidFill>
                  <a:srgbClr val="131414"/>
                </a:solidFill>
                <a:latin typeface="Poppins" panose="020B0502020202020204" pitchFamily="34" charset="0"/>
                <a:ea typeface="Open Sans Light" charset="0"/>
                <a:cs typeface="Open Sans Light" charset="0"/>
                <a:sym typeface="Open Sans Light" charset="0"/>
              </a:endParaRPr>
            </a:p>
          </p:txBody>
        </p:sp>
        <p:graphicFrame>
          <p:nvGraphicFramePr>
            <p:cNvPr id="25" name="Chart Placeholder 11">
              <a:extLst>
                <a:ext uri="{FF2B5EF4-FFF2-40B4-BE49-F238E27FC236}">
                  <a16:creationId xmlns:a16="http://schemas.microsoft.com/office/drawing/2014/main" id="{4D9C1883-9FC4-EB44-BD31-89A8E8F855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7124598"/>
                </p:ext>
              </p:extLst>
            </p:nvPr>
          </p:nvGraphicFramePr>
          <p:xfrm>
            <a:off x="2903916" y="2368596"/>
            <a:ext cx="3528692" cy="2462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82BB16CF-A896-2C47-8765-79FEC29EEF6B}"/>
                </a:ext>
              </a:extLst>
            </p:cNvPr>
            <p:cNvSpPr/>
            <p:nvPr/>
          </p:nvSpPr>
          <p:spPr>
            <a:xfrm>
              <a:off x="3641194" y="2586648"/>
              <a:ext cx="2058722" cy="2026438"/>
            </a:xfrm>
            <a:prstGeom prst="ellipse">
              <a:avLst/>
            </a:prstGeom>
            <a:solidFill>
              <a:srgbClr val="F4F5F9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18">
              <a:extLst>
                <a:ext uri="{FF2B5EF4-FFF2-40B4-BE49-F238E27FC236}">
                  <a16:creationId xmlns:a16="http://schemas.microsoft.com/office/drawing/2014/main" id="{4A8EFB03-D9F1-214D-AEC3-7B0257DBA37B}"/>
                </a:ext>
              </a:extLst>
            </p:cNvPr>
            <p:cNvGrpSpPr/>
            <p:nvPr/>
          </p:nvGrpSpPr>
          <p:grpSpPr>
            <a:xfrm>
              <a:off x="3968420" y="3135718"/>
              <a:ext cx="1406152" cy="809891"/>
              <a:chOff x="5165024" y="2064686"/>
              <a:chExt cx="1858780" cy="1070586"/>
            </a:xfrm>
          </p:grpSpPr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B4232FB8-23A2-AD42-8AC0-5C57DB599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24" y="2782672"/>
                <a:ext cx="1858780" cy="3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1400" dirty="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Sales</a:t>
                </a:r>
                <a:endParaRPr lang="x-none" altLang="x-none" sz="140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A5DA993A-A014-024B-BD2E-7F936C415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366" y="2064686"/>
                <a:ext cx="1526094" cy="800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36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+100</a:t>
                </a:r>
                <a:endParaRPr lang="x-none" altLang="x-none" sz="3600" b="1" baseline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</p:grpSp>
        <p:graphicFrame>
          <p:nvGraphicFramePr>
            <p:cNvPr id="30" name="Chart Placeholder 11">
              <a:extLst>
                <a:ext uri="{FF2B5EF4-FFF2-40B4-BE49-F238E27FC236}">
                  <a16:creationId xmlns:a16="http://schemas.microsoft.com/office/drawing/2014/main" id="{94E2A0AC-9DB9-4445-8E26-4F2478E58EC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4881449"/>
                </p:ext>
              </p:extLst>
            </p:nvPr>
          </p:nvGraphicFramePr>
          <p:xfrm>
            <a:off x="5509410" y="2561676"/>
            <a:ext cx="2975342" cy="20763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Oval 24">
              <a:extLst>
                <a:ext uri="{FF2B5EF4-FFF2-40B4-BE49-F238E27FC236}">
                  <a16:creationId xmlns:a16="http://schemas.microsoft.com/office/drawing/2014/main" id="{3FA44F07-827C-784E-8217-CF95ADC543FC}"/>
                </a:ext>
              </a:extLst>
            </p:cNvPr>
            <p:cNvSpPr/>
            <p:nvPr/>
          </p:nvSpPr>
          <p:spPr>
            <a:xfrm>
              <a:off x="6155300" y="2769384"/>
              <a:ext cx="1687428" cy="1660966"/>
            </a:xfrm>
            <a:prstGeom prst="ellipse">
              <a:avLst/>
            </a:prstGeom>
            <a:solidFill>
              <a:srgbClr val="F4F5F9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20">
              <a:extLst>
                <a:ext uri="{FF2B5EF4-FFF2-40B4-BE49-F238E27FC236}">
                  <a16:creationId xmlns:a16="http://schemas.microsoft.com/office/drawing/2014/main" id="{86862EE2-8250-4349-8A76-A8F02D59DED5}"/>
                </a:ext>
              </a:extLst>
            </p:cNvPr>
            <p:cNvGrpSpPr/>
            <p:nvPr/>
          </p:nvGrpSpPr>
          <p:grpSpPr>
            <a:xfrm>
              <a:off x="6406984" y="3161042"/>
              <a:ext cx="1185648" cy="751262"/>
              <a:chOff x="5165024" y="1990282"/>
              <a:chExt cx="1858780" cy="1177778"/>
            </a:xfrm>
          </p:grpSpPr>
          <p:sp>
            <p:nvSpPr>
              <p:cNvPr id="33" name="Rectangle 25">
                <a:extLst>
                  <a:ext uri="{FF2B5EF4-FFF2-40B4-BE49-F238E27FC236}">
                    <a16:creationId xmlns:a16="http://schemas.microsoft.com/office/drawing/2014/main" id="{54421110-7BDD-6943-A197-A556908EC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24" y="2749884"/>
                <a:ext cx="1858780" cy="418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1400" dirty="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rPr>
                  <a:t>Sales</a:t>
                </a:r>
                <a:endParaRPr lang="x-none" altLang="x-none" sz="1400"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endParaRPr>
              </a:p>
            </p:txBody>
          </p:sp>
          <p:sp>
            <p:nvSpPr>
              <p:cNvPr id="34" name="Rectangle 26">
                <a:extLst>
                  <a:ext uri="{FF2B5EF4-FFF2-40B4-BE49-F238E27FC236}">
                    <a16:creationId xmlns:a16="http://schemas.microsoft.com/office/drawing/2014/main" id="{1781DB25-B2D3-8740-98F4-505258C20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366" y="1990282"/>
                <a:ext cx="1526094" cy="948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3600" b="1" baseline="0" dirty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-16</a:t>
                </a:r>
                <a:endParaRPr lang="x-none" altLang="x-none" sz="3600" b="1" baseline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</p:grp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42092EB4-CC77-5C46-A393-F82FA87BA304}"/>
                </a:ext>
              </a:extLst>
            </p:cNvPr>
            <p:cNvGrpSpPr/>
            <p:nvPr/>
          </p:nvGrpSpPr>
          <p:grpSpPr>
            <a:xfrm>
              <a:off x="8459549" y="1992281"/>
              <a:ext cx="3034779" cy="3215172"/>
              <a:chOff x="7242573" y="2573192"/>
              <a:chExt cx="3875290" cy="3215172"/>
            </a:xfrm>
          </p:grpSpPr>
          <p:sp>
            <p:nvSpPr>
              <p:cNvPr id="36" name="Rectangle 36">
                <a:extLst>
                  <a:ext uri="{FF2B5EF4-FFF2-40B4-BE49-F238E27FC236}">
                    <a16:creationId xmlns:a16="http://schemas.microsoft.com/office/drawing/2014/main" id="{F9842827-7A95-9142-BC11-3FB41F626893}"/>
                  </a:ext>
                </a:extLst>
              </p:cNvPr>
              <p:cNvSpPr/>
              <p:nvPr/>
            </p:nvSpPr>
            <p:spPr>
              <a:xfrm>
                <a:off x="7242573" y="2573192"/>
                <a:ext cx="3875290" cy="827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28332D0C-A7F8-F94E-A634-A750A16722C4}"/>
                  </a:ext>
                </a:extLst>
              </p:cNvPr>
              <p:cNvSpPr txBox="1"/>
              <p:nvPr/>
            </p:nvSpPr>
            <p:spPr>
              <a:xfrm>
                <a:off x="8995367" y="2692930"/>
                <a:ext cx="212249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9D82DCA6-E051-BE4D-B0A5-350807CB144B}"/>
                  </a:ext>
                </a:extLst>
              </p:cNvPr>
              <p:cNvSpPr txBox="1"/>
              <p:nvPr/>
            </p:nvSpPr>
            <p:spPr>
              <a:xfrm>
                <a:off x="7433498" y="2826466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E86222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Develop</a:t>
                </a:r>
              </a:p>
            </p:txBody>
          </p:sp>
          <p:sp>
            <p:nvSpPr>
              <p:cNvPr id="39" name="Rectangle 39">
                <a:extLst>
                  <a:ext uri="{FF2B5EF4-FFF2-40B4-BE49-F238E27FC236}">
                    <a16:creationId xmlns:a16="http://schemas.microsoft.com/office/drawing/2014/main" id="{97E4CBE0-CE40-C942-ACF3-AFA15CE64AF3}"/>
                  </a:ext>
                </a:extLst>
              </p:cNvPr>
              <p:cNvSpPr/>
              <p:nvPr/>
            </p:nvSpPr>
            <p:spPr>
              <a:xfrm>
                <a:off x="7242573" y="3767192"/>
                <a:ext cx="3875290" cy="827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3624BB38-D4B9-374F-BAD0-10235CFB1DBB}"/>
                  </a:ext>
                </a:extLst>
              </p:cNvPr>
              <p:cNvSpPr txBox="1"/>
              <p:nvPr/>
            </p:nvSpPr>
            <p:spPr>
              <a:xfrm>
                <a:off x="8995367" y="3886930"/>
                <a:ext cx="212249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41" name="TextBox 44">
                <a:extLst>
                  <a:ext uri="{FF2B5EF4-FFF2-40B4-BE49-F238E27FC236}">
                    <a16:creationId xmlns:a16="http://schemas.microsoft.com/office/drawing/2014/main" id="{876FAB5C-9756-E741-B7AD-D9E859A4D7DB}"/>
                  </a:ext>
                </a:extLst>
              </p:cNvPr>
              <p:cNvSpPr txBox="1"/>
              <p:nvPr/>
            </p:nvSpPr>
            <p:spPr>
              <a:xfrm>
                <a:off x="7433498" y="4030857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3898EC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Analyze</a:t>
                </a:r>
              </a:p>
            </p:txBody>
          </p:sp>
          <p:sp>
            <p:nvSpPr>
              <p:cNvPr id="42" name="Rectangle 45">
                <a:extLst>
                  <a:ext uri="{FF2B5EF4-FFF2-40B4-BE49-F238E27FC236}">
                    <a16:creationId xmlns:a16="http://schemas.microsoft.com/office/drawing/2014/main" id="{2A8271DF-051E-854E-ABD7-7317D2B86EF0}"/>
                  </a:ext>
                </a:extLst>
              </p:cNvPr>
              <p:cNvSpPr/>
              <p:nvPr/>
            </p:nvSpPr>
            <p:spPr>
              <a:xfrm>
                <a:off x="7242573" y="4961193"/>
                <a:ext cx="3875290" cy="8271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6">
                <a:extLst>
                  <a:ext uri="{FF2B5EF4-FFF2-40B4-BE49-F238E27FC236}">
                    <a16:creationId xmlns:a16="http://schemas.microsoft.com/office/drawing/2014/main" id="{FC141296-6717-124E-9E2A-D66B66433825}"/>
                  </a:ext>
                </a:extLst>
              </p:cNvPr>
              <p:cNvSpPr txBox="1"/>
              <p:nvPr/>
            </p:nvSpPr>
            <p:spPr>
              <a:xfrm>
                <a:off x="8995367" y="5080932"/>
                <a:ext cx="212249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546D5BF6-C9FC-A141-AEA9-0E7431942345}"/>
                  </a:ext>
                </a:extLst>
              </p:cNvPr>
              <p:cNvSpPr txBox="1"/>
              <p:nvPr/>
            </p:nvSpPr>
            <p:spPr>
              <a:xfrm>
                <a:off x="7433498" y="5214467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747980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Identify</a:t>
                </a:r>
              </a:p>
            </p:txBody>
          </p:sp>
        </p:grpSp>
      </p:grpSp>
      <p:grpSp>
        <p:nvGrpSpPr>
          <p:cNvPr id="45" name="Group 48">
            <a:extLst>
              <a:ext uri="{FF2B5EF4-FFF2-40B4-BE49-F238E27FC236}">
                <a16:creationId xmlns:a16="http://schemas.microsoft.com/office/drawing/2014/main" id="{AE232956-8A26-6043-92DF-56EB3572D9E3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46" name="CuadroTexto 350">
              <a:extLst>
                <a:ext uri="{FF2B5EF4-FFF2-40B4-BE49-F238E27FC236}">
                  <a16:creationId xmlns:a16="http://schemas.microsoft.com/office/drawing/2014/main" id="{29907130-F9BA-9546-8370-74610FE94A11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47" name="CuadroTexto 351">
              <a:extLst>
                <a:ext uri="{FF2B5EF4-FFF2-40B4-BE49-F238E27FC236}">
                  <a16:creationId xmlns:a16="http://schemas.microsoft.com/office/drawing/2014/main" id="{19F907C6-0CBE-1548-A05F-01E0D6583193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02EC5C4D-9F24-864F-B15A-78D1BB287DCA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Line </a:t>
            </a:r>
            <a:br>
              <a:rPr lang="en-US" dirty="0"/>
            </a:br>
            <a:r>
              <a:rPr dirty="0"/>
              <a:t>&amp; 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Track trends and change over time.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567DC-5F72-8210-F268-3E4BF435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2358639"/>
            <a:ext cx="2016896" cy="1256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E72425-2C63-80EF-78AF-3AFAB09D3A46}"/>
              </a:ext>
            </a:extLst>
          </p:cNvPr>
          <p:cNvGrpSpPr/>
          <p:nvPr/>
        </p:nvGrpSpPr>
        <p:grpSpPr>
          <a:xfrm>
            <a:off x="738346" y="1796412"/>
            <a:ext cx="10712134" cy="4209187"/>
            <a:chOff x="740726" y="2198064"/>
            <a:chExt cx="10712134" cy="4209187"/>
          </a:xfrm>
        </p:grpSpPr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872CA86F-F393-D542-BE43-E47EF822697C}"/>
                </a:ext>
              </a:extLst>
            </p:cNvPr>
            <p:cNvSpPr/>
            <p:nvPr/>
          </p:nvSpPr>
          <p:spPr>
            <a:xfrm flipV="1">
              <a:off x="1173480" y="4550201"/>
              <a:ext cx="10149840" cy="14276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2" name="Chart 19">
              <a:extLst>
                <a:ext uri="{FF2B5EF4-FFF2-40B4-BE49-F238E27FC236}">
                  <a16:creationId xmlns:a16="http://schemas.microsoft.com/office/drawing/2014/main" id="{EC0F2B6A-E9B9-D94D-8D1D-451BAD756F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73104952"/>
                </p:ext>
              </p:extLst>
            </p:nvPr>
          </p:nvGraphicFramePr>
          <p:xfrm>
            <a:off x="740726" y="2895260"/>
            <a:ext cx="10712134" cy="3333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Line">
              <a:extLst>
                <a:ext uri="{FF2B5EF4-FFF2-40B4-BE49-F238E27FC236}">
                  <a16:creationId xmlns:a16="http://schemas.microsoft.com/office/drawing/2014/main" id="{4D9E8D44-E584-5F41-BB86-4C82655B4570}"/>
                </a:ext>
              </a:extLst>
            </p:cNvPr>
            <p:cNvSpPr/>
            <p:nvPr/>
          </p:nvSpPr>
          <p:spPr>
            <a:xfrm rot="10800000" flipV="1">
              <a:off x="7262801" y="2895260"/>
              <a:ext cx="0" cy="3098958"/>
            </a:xfrm>
            <a:prstGeom prst="line">
              <a:avLst/>
            </a:prstGeom>
            <a:ln w="31750">
              <a:solidFill>
                <a:srgbClr val="131414"/>
              </a:solidFill>
              <a:prstDash val="solid"/>
              <a:miter lim="400000"/>
              <a:headEnd type="none"/>
              <a:tailEnd type="none"/>
            </a:ln>
          </p:spPr>
          <p:txBody>
            <a:bodyPr lIns="25400" tIns="25400" rIns="25400" bIns="25400" anchor="ctr"/>
            <a:lstStyle/>
            <a:p>
              <a:pPr algn="ctr">
                <a:lnSpc>
                  <a:spcPct val="100000"/>
                </a:lnSpc>
                <a:defRPr sz="16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dirty="0"/>
                <a:t>ccc</a:t>
              </a:r>
              <a:endParaRPr dirty="0"/>
            </a:p>
          </p:txBody>
        </p:sp>
        <p:graphicFrame>
          <p:nvGraphicFramePr>
            <p:cNvPr id="24" name="Chart 21">
              <a:extLst>
                <a:ext uri="{FF2B5EF4-FFF2-40B4-BE49-F238E27FC236}">
                  <a16:creationId xmlns:a16="http://schemas.microsoft.com/office/drawing/2014/main" id="{292B3C13-C0B7-5B44-9A04-C22DC5F2CE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0565201"/>
                </p:ext>
              </p:extLst>
            </p:nvPr>
          </p:nvGraphicFramePr>
          <p:xfrm>
            <a:off x="1046170" y="4116901"/>
            <a:ext cx="6745924" cy="229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692BBFDA-E056-5942-A50C-5D5FDCBA71FB}"/>
                </a:ext>
              </a:extLst>
            </p:cNvPr>
            <p:cNvSpPr/>
            <p:nvPr/>
          </p:nvSpPr>
          <p:spPr>
            <a:xfrm>
              <a:off x="7072482" y="4365456"/>
              <a:ext cx="341572" cy="341572"/>
            </a:xfrm>
            <a:prstGeom prst="ellipse">
              <a:avLst/>
            </a:prstGeom>
            <a:solidFill>
              <a:srgbClr val="E86222">
                <a:lumMod val="40000"/>
                <a:lumOff val="60000"/>
              </a:srgbClr>
            </a:solidFill>
            <a:ln>
              <a:noFill/>
            </a:ln>
            <a:effectLst/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3750DF23-032E-BA4F-8574-6CF2FDFFBD74}"/>
                </a:ext>
              </a:extLst>
            </p:cNvPr>
            <p:cNvSpPr/>
            <p:nvPr/>
          </p:nvSpPr>
          <p:spPr>
            <a:xfrm>
              <a:off x="7150316" y="4444728"/>
              <a:ext cx="183029" cy="183029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  <a:effectLst/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709D462F-AEA7-7D4E-B863-C3DA90EB171B}"/>
                </a:ext>
              </a:extLst>
            </p:cNvPr>
            <p:cNvGrpSpPr/>
            <p:nvPr/>
          </p:nvGrpSpPr>
          <p:grpSpPr>
            <a:xfrm>
              <a:off x="1415948" y="2315432"/>
              <a:ext cx="1977390" cy="587702"/>
              <a:chOff x="5476076" y="2479706"/>
              <a:chExt cx="1977390" cy="587702"/>
            </a:xfrm>
          </p:grpSpPr>
          <p:sp>
            <p:nvSpPr>
              <p:cNvPr id="28" name="Oval 30">
                <a:extLst>
                  <a:ext uri="{FF2B5EF4-FFF2-40B4-BE49-F238E27FC236}">
                    <a16:creationId xmlns:a16="http://schemas.microsoft.com/office/drawing/2014/main" id="{A8F1E9A9-9F4A-BB47-9FD5-03211F25B6FE}"/>
                  </a:ext>
                </a:extLst>
              </p:cNvPr>
              <p:cNvSpPr/>
              <p:nvPr/>
            </p:nvSpPr>
            <p:spPr>
              <a:xfrm>
                <a:off x="5476076" y="2692669"/>
                <a:ext cx="161776" cy="1617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31">
                <a:extLst>
                  <a:ext uri="{FF2B5EF4-FFF2-40B4-BE49-F238E27FC236}">
                    <a16:creationId xmlns:a16="http://schemas.microsoft.com/office/drawing/2014/main" id="{A24C3155-E7D5-0B4F-83CD-FE34A0EB355E}"/>
                  </a:ext>
                </a:extLst>
              </p:cNvPr>
              <p:cNvGrpSpPr/>
              <p:nvPr/>
            </p:nvGrpSpPr>
            <p:grpSpPr>
              <a:xfrm>
                <a:off x="5849580" y="2479706"/>
                <a:ext cx="1603886" cy="587702"/>
                <a:chOff x="5539864" y="2589014"/>
                <a:chExt cx="1603886" cy="587702"/>
              </a:xfrm>
            </p:grpSpPr>
            <p:sp>
              <p:nvSpPr>
                <p:cNvPr id="30" name="TextBox 32">
                  <a:extLst>
                    <a:ext uri="{FF2B5EF4-FFF2-40B4-BE49-F238E27FC236}">
                      <a16:creationId xmlns:a16="http://schemas.microsoft.com/office/drawing/2014/main" id="{B108A820-DB9E-BF46-930E-2AA8D85E021D}"/>
                    </a:ext>
                  </a:extLst>
                </p:cNvPr>
                <p:cNvSpPr txBox="1"/>
                <p:nvPr/>
              </p:nvSpPr>
              <p:spPr>
                <a:xfrm>
                  <a:off x="5539865" y="2589014"/>
                  <a:ext cx="160388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Develop</a:t>
                  </a:r>
                </a:p>
              </p:txBody>
            </p:sp>
            <p:sp>
              <p:nvSpPr>
                <p:cNvPr id="31" name="TextBox 33">
                  <a:extLst>
                    <a:ext uri="{FF2B5EF4-FFF2-40B4-BE49-F238E27FC236}">
                      <a16:creationId xmlns:a16="http://schemas.microsoft.com/office/drawing/2014/main" id="{6CA3D9B1-44EC-D249-A694-6B3E5B2819C7}"/>
                    </a:ext>
                  </a:extLst>
                </p:cNvPr>
                <p:cNvSpPr txBox="1"/>
                <p:nvPr/>
              </p:nvSpPr>
              <p:spPr>
                <a:xfrm>
                  <a:off x="5539864" y="2853550"/>
                  <a:ext cx="1603886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+4370</a:t>
                  </a:r>
                </a:p>
              </p:txBody>
            </p:sp>
          </p:grpSp>
        </p:grp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id="{FAFAF8EC-CF43-7D4F-8FE3-8C6701AE70C3}"/>
                </a:ext>
              </a:extLst>
            </p:cNvPr>
            <p:cNvGrpSpPr/>
            <p:nvPr/>
          </p:nvGrpSpPr>
          <p:grpSpPr>
            <a:xfrm>
              <a:off x="3004904" y="2315432"/>
              <a:ext cx="1977390" cy="587702"/>
              <a:chOff x="5476076" y="2479706"/>
              <a:chExt cx="1977390" cy="587702"/>
            </a:xfrm>
          </p:grpSpPr>
          <p:sp>
            <p:nvSpPr>
              <p:cNvPr id="33" name="Oval 37">
                <a:extLst>
                  <a:ext uri="{FF2B5EF4-FFF2-40B4-BE49-F238E27FC236}">
                    <a16:creationId xmlns:a16="http://schemas.microsoft.com/office/drawing/2014/main" id="{DA5B0D6B-1C68-9A4F-ADD3-45B041FC50AF}"/>
                  </a:ext>
                </a:extLst>
              </p:cNvPr>
              <p:cNvSpPr/>
              <p:nvPr/>
            </p:nvSpPr>
            <p:spPr>
              <a:xfrm>
                <a:off x="5476076" y="2692669"/>
                <a:ext cx="161776" cy="161776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8">
                <a:extLst>
                  <a:ext uri="{FF2B5EF4-FFF2-40B4-BE49-F238E27FC236}">
                    <a16:creationId xmlns:a16="http://schemas.microsoft.com/office/drawing/2014/main" id="{248D011A-DD47-B34B-93BC-A0213BF78E5C}"/>
                  </a:ext>
                </a:extLst>
              </p:cNvPr>
              <p:cNvGrpSpPr/>
              <p:nvPr/>
            </p:nvGrpSpPr>
            <p:grpSpPr>
              <a:xfrm>
                <a:off x="5849580" y="2479706"/>
                <a:ext cx="1603886" cy="587702"/>
                <a:chOff x="5539864" y="2589014"/>
                <a:chExt cx="1603886" cy="587702"/>
              </a:xfrm>
            </p:grpSpPr>
            <p:sp>
              <p:nvSpPr>
                <p:cNvPr id="35" name="TextBox 39">
                  <a:extLst>
                    <a:ext uri="{FF2B5EF4-FFF2-40B4-BE49-F238E27FC236}">
                      <a16:creationId xmlns:a16="http://schemas.microsoft.com/office/drawing/2014/main" id="{82750EE7-A86B-F245-B714-7E3BFEE3C09F}"/>
                    </a:ext>
                  </a:extLst>
                </p:cNvPr>
                <p:cNvSpPr txBox="1"/>
                <p:nvPr/>
              </p:nvSpPr>
              <p:spPr>
                <a:xfrm>
                  <a:off x="5539865" y="2589014"/>
                  <a:ext cx="160388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Analyze</a:t>
                  </a:r>
                </a:p>
              </p:txBody>
            </p:sp>
            <p:sp>
              <p:nvSpPr>
                <p:cNvPr id="36" name="TextBox 43">
                  <a:extLst>
                    <a:ext uri="{FF2B5EF4-FFF2-40B4-BE49-F238E27FC236}">
                      <a16:creationId xmlns:a16="http://schemas.microsoft.com/office/drawing/2014/main" id="{4DA39815-5B10-0E4D-95C5-B602604A94A6}"/>
                    </a:ext>
                  </a:extLst>
                </p:cNvPr>
                <p:cNvSpPr txBox="1"/>
                <p:nvPr/>
              </p:nvSpPr>
              <p:spPr>
                <a:xfrm>
                  <a:off x="5539864" y="2853550"/>
                  <a:ext cx="1603886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+785</a:t>
                  </a:r>
                </a:p>
              </p:txBody>
            </p:sp>
          </p:grpSp>
        </p:grpSp>
        <p:sp>
          <p:nvSpPr>
            <p:cNvPr id="37" name="TextBox 44">
              <a:extLst>
                <a:ext uri="{FF2B5EF4-FFF2-40B4-BE49-F238E27FC236}">
                  <a16:creationId xmlns:a16="http://schemas.microsoft.com/office/drawing/2014/main" id="{17653146-CB8A-094A-8F31-5725652D5CE4}"/>
                </a:ext>
              </a:extLst>
            </p:cNvPr>
            <p:cNvSpPr txBox="1"/>
            <p:nvPr/>
          </p:nvSpPr>
          <p:spPr>
            <a:xfrm>
              <a:off x="8225094" y="4947308"/>
              <a:ext cx="2571113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38" name="Rounded Rectangle 45">
              <a:extLst>
                <a:ext uri="{FF2B5EF4-FFF2-40B4-BE49-F238E27FC236}">
                  <a16:creationId xmlns:a16="http://schemas.microsoft.com/office/drawing/2014/main" id="{2D11120F-5D6E-4740-AF31-E4548530BD8C}"/>
                </a:ext>
              </a:extLst>
            </p:cNvPr>
            <p:cNvSpPr/>
            <p:nvPr/>
          </p:nvSpPr>
          <p:spPr>
            <a:xfrm>
              <a:off x="6040275" y="2198064"/>
              <a:ext cx="2412394" cy="844166"/>
            </a:xfrm>
            <a:prstGeom prst="roundRect">
              <a:avLst>
                <a:gd name="adj" fmla="val 14119"/>
              </a:avLst>
            </a:prstGeom>
            <a:solidFill>
              <a:srgbClr val="131414"/>
            </a:solidFill>
            <a:ln>
              <a:solidFill>
                <a:srgbClr val="F0F1FA"/>
              </a:solidFill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1F63E1DF-434D-DD4A-A376-0C5DAE6697C0}"/>
                </a:ext>
              </a:extLst>
            </p:cNvPr>
            <p:cNvSpPr txBox="1"/>
            <p:nvPr/>
          </p:nvSpPr>
          <p:spPr>
            <a:xfrm>
              <a:off x="6121331" y="2432676"/>
              <a:ext cx="73433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FFFFFF"/>
                  </a:solidFill>
                  <a:latin typeface="Poppins" panose="020B0502020202020204" pitchFamily="34" charset="0"/>
                  <a:ea typeface="Lato" panose="020F0502020204030203" pitchFamily="34" charset="0"/>
                  <a:cs typeface="Poppins Medium" pitchFamily="2" charset="77"/>
                </a:rPr>
                <a:t>2.4%</a:t>
              </a:r>
            </a:p>
          </p:txBody>
        </p:sp>
        <p:grpSp>
          <p:nvGrpSpPr>
            <p:cNvPr id="40" name="Group 3">
              <a:extLst>
                <a:ext uri="{FF2B5EF4-FFF2-40B4-BE49-F238E27FC236}">
                  <a16:creationId xmlns:a16="http://schemas.microsoft.com/office/drawing/2014/main" id="{6B211D8F-237C-A345-8C37-5E9E3F9E66D7}"/>
                </a:ext>
              </a:extLst>
            </p:cNvPr>
            <p:cNvGrpSpPr/>
            <p:nvPr/>
          </p:nvGrpSpPr>
          <p:grpSpPr>
            <a:xfrm>
              <a:off x="7014589" y="2317015"/>
              <a:ext cx="1354124" cy="622043"/>
              <a:chOff x="6695553" y="2335347"/>
              <a:chExt cx="1354124" cy="622043"/>
            </a:xfrm>
          </p:grpSpPr>
          <p:sp>
            <p:nvSpPr>
              <p:cNvPr id="41" name="Oval 51">
                <a:extLst>
                  <a:ext uri="{FF2B5EF4-FFF2-40B4-BE49-F238E27FC236}">
                    <a16:creationId xmlns:a16="http://schemas.microsoft.com/office/drawing/2014/main" id="{C073E1EC-0ACC-C143-8531-933C2C0A416A}"/>
                  </a:ext>
                </a:extLst>
              </p:cNvPr>
              <p:cNvSpPr/>
              <p:nvPr/>
            </p:nvSpPr>
            <p:spPr>
              <a:xfrm>
                <a:off x="6695553" y="2409189"/>
                <a:ext cx="105172" cy="105172"/>
              </a:xfrm>
              <a:prstGeom prst="ellipse">
                <a:avLst/>
              </a:prstGeom>
              <a:solidFill>
                <a:srgbClr val="E86222"/>
              </a:solidFill>
              <a:ln>
                <a:noFill/>
              </a:ln>
              <a:effectLst/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52">
                <a:extLst>
                  <a:ext uri="{FF2B5EF4-FFF2-40B4-BE49-F238E27FC236}">
                    <a16:creationId xmlns:a16="http://schemas.microsoft.com/office/drawing/2014/main" id="{6E22D20C-9EF8-BC40-B92F-632FF45250B0}"/>
                  </a:ext>
                </a:extLst>
              </p:cNvPr>
              <p:cNvSpPr/>
              <p:nvPr/>
            </p:nvSpPr>
            <p:spPr>
              <a:xfrm>
                <a:off x="6695553" y="2714384"/>
                <a:ext cx="105172" cy="105172"/>
              </a:xfrm>
              <a:prstGeom prst="ellipse">
                <a:avLst/>
              </a:prstGeom>
              <a:solidFill>
                <a:srgbClr val="3898EC"/>
              </a:solidFill>
              <a:ln>
                <a:noFill/>
              </a:ln>
              <a:effectLst/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53">
                <a:extLst>
                  <a:ext uri="{FF2B5EF4-FFF2-40B4-BE49-F238E27FC236}">
                    <a16:creationId xmlns:a16="http://schemas.microsoft.com/office/drawing/2014/main" id="{D23AA779-24FC-6649-8492-DA1E9FAB217B}"/>
                  </a:ext>
                </a:extLst>
              </p:cNvPr>
              <p:cNvSpPr txBox="1"/>
              <p:nvPr/>
            </p:nvSpPr>
            <p:spPr>
              <a:xfrm>
                <a:off x="6804671" y="2335347"/>
                <a:ext cx="1245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DB490219-1B97-314D-A95C-0F23D6EEDE25}"/>
                  </a:ext>
                </a:extLst>
              </p:cNvPr>
              <p:cNvSpPr txBox="1"/>
              <p:nvPr/>
            </p:nvSpPr>
            <p:spPr>
              <a:xfrm>
                <a:off x="6804670" y="2649613"/>
                <a:ext cx="1245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id="{EB448B8F-2D5F-3249-9F98-6ED6E0A72EAF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46" name="CuadroTexto 350">
              <a:extLst>
                <a:ext uri="{FF2B5EF4-FFF2-40B4-BE49-F238E27FC236}">
                  <a16:creationId xmlns:a16="http://schemas.microsoft.com/office/drawing/2014/main" id="{C3CE6B81-B653-DA4B-A5B8-F4E77FB5B84F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47" name="CuadroTexto 351">
              <a:extLst>
                <a:ext uri="{FF2B5EF4-FFF2-40B4-BE49-F238E27FC236}">
                  <a16:creationId xmlns:a16="http://schemas.microsoft.com/office/drawing/2014/main" id="{F242F439-AC7C-F347-93F0-415B9C7C22ED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333F653C-479E-9744-A911-D8DC460063A7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964" y="2977093"/>
            <a:ext cx="6705600" cy="2031325"/>
          </a:xfrm>
        </p:spPr>
        <p:txBody>
          <a:bodyPr/>
          <a:lstStyle/>
          <a:p>
            <a:r>
              <a:rPr dirty="0"/>
              <a:t>01.  Bar &amp; Column</a:t>
            </a:r>
            <a:endParaRPr lang="en-US" dirty="0"/>
          </a:p>
          <a:p>
            <a:endParaRPr dirty="0"/>
          </a:p>
          <a:p>
            <a:r>
              <a:rPr dirty="0"/>
              <a:t>02.  Pie &amp; Donut</a:t>
            </a:r>
            <a:endParaRPr lang="en-US" dirty="0"/>
          </a:p>
          <a:p>
            <a:endParaRPr dirty="0"/>
          </a:p>
          <a:p>
            <a:r>
              <a:rPr dirty="0"/>
              <a:t>03.  Line &amp; Area</a:t>
            </a:r>
            <a:endParaRPr lang="en-US" dirty="0"/>
          </a:p>
          <a:p>
            <a:endParaRPr dirty="0"/>
          </a:p>
          <a:p>
            <a:r>
              <a:rPr dirty="0"/>
              <a:t>04.  Specialty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5">
            <a:extLst>
              <a:ext uri="{FF2B5EF4-FFF2-40B4-BE49-F238E27FC236}">
                <a16:creationId xmlns:a16="http://schemas.microsoft.com/office/drawing/2014/main" id="{AF3F9AA7-9341-2246-B068-0FEAF3CD1792}"/>
              </a:ext>
            </a:extLst>
          </p:cNvPr>
          <p:cNvGrpSpPr/>
          <p:nvPr/>
        </p:nvGrpSpPr>
        <p:grpSpPr>
          <a:xfrm>
            <a:off x="329466" y="456412"/>
            <a:ext cx="11534654" cy="6036616"/>
            <a:chOff x="1921747" y="1859792"/>
            <a:chExt cx="8332802" cy="4122096"/>
          </a:xfrm>
          <a:solidFill>
            <a:srgbClr val="FFFFFF">
              <a:lumMod val="85000"/>
              <a:alpha val="50000"/>
            </a:srgbClr>
          </a:solidFill>
        </p:grpSpPr>
        <p:sp>
          <p:nvSpPr>
            <p:cNvPr id="22" name="Freeform 781">
              <a:extLst>
                <a:ext uri="{FF2B5EF4-FFF2-40B4-BE49-F238E27FC236}">
                  <a16:creationId xmlns:a16="http://schemas.microsoft.com/office/drawing/2014/main" id="{607471E4-4FE0-FE4C-80F0-CE6968A0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008" y="1878904"/>
              <a:ext cx="42994" cy="19114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" name="Freeform 403">
              <a:extLst>
                <a:ext uri="{FF2B5EF4-FFF2-40B4-BE49-F238E27FC236}">
                  <a16:creationId xmlns:a16="http://schemas.microsoft.com/office/drawing/2014/main" id="{C90BDFE7-6CCF-7E46-932D-03D5EFB9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09" y="4779344"/>
              <a:ext cx="952229" cy="711968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" name="Freeform 404">
              <a:extLst>
                <a:ext uri="{FF2B5EF4-FFF2-40B4-BE49-F238E27FC236}">
                  <a16:creationId xmlns:a16="http://schemas.microsoft.com/office/drawing/2014/main" id="{D3D8D8B0-EE22-ED41-B581-8F33EC06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2963582"/>
              <a:ext cx="186304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" name="Freeform 405">
              <a:extLst>
                <a:ext uri="{FF2B5EF4-FFF2-40B4-BE49-F238E27FC236}">
                  <a16:creationId xmlns:a16="http://schemas.microsoft.com/office/drawing/2014/main" id="{DAB06A61-320B-E644-BCF4-8B3C9F52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1" y="2668920"/>
              <a:ext cx="251592" cy="122644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" name="Freeform 406">
              <a:extLst>
                <a:ext uri="{FF2B5EF4-FFF2-40B4-BE49-F238E27FC236}">
                  <a16:creationId xmlns:a16="http://schemas.microsoft.com/office/drawing/2014/main" id="{28BFA889-803C-AF4E-BFC6-4CDAE1EE3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765" y="2219758"/>
              <a:ext cx="420382" cy="289886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" name="Freeform 407">
              <a:extLst>
                <a:ext uri="{FF2B5EF4-FFF2-40B4-BE49-F238E27FC236}">
                  <a16:creationId xmlns:a16="http://schemas.microsoft.com/office/drawing/2014/main" id="{4DD574C4-306B-F141-85E5-A20BCCE42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792" y="2098708"/>
              <a:ext cx="149682" cy="74860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" name="Freeform 408">
              <a:extLst>
                <a:ext uri="{FF2B5EF4-FFF2-40B4-BE49-F238E27FC236}">
                  <a16:creationId xmlns:a16="http://schemas.microsoft.com/office/drawing/2014/main" id="{1939CD15-BFD5-854C-B7EE-7259FC97D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772" y="2055702"/>
              <a:ext cx="140128" cy="74860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" name="Freeform 409">
              <a:extLst>
                <a:ext uri="{FF2B5EF4-FFF2-40B4-BE49-F238E27FC236}">
                  <a16:creationId xmlns:a16="http://schemas.microsoft.com/office/drawing/2014/main" id="{29F633A0-4524-CB4B-8FE1-662E9D40C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370" y="2060480"/>
              <a:ext cx="70064" cy="23892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" name="Freeform 410">
              <a:extLst>
                <a:ext uri="{FF2B5EF4-FFF2-40B4-BE49-F238E27FC236}">
                  <a16:creationId xmlns:a16="http://schemas.microsoft.com/office/drawing/2014/main" id="{3CC76B44-5C46-304C-B86C-44AFACE0E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109" y="1995178"/>
              <a:ext cx="117834" cy="74860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" name="Freeform 411">
              <a:extLst>
                <a:ext uri="{FF2B5EF4-FFF2-40B4-BE49-F238E27FC236}">
                  <a16:creationId xmlns:a16="http://schemas.microsoft.com/office/drawing/2014/main" id="{677185C8-DAE1-C14F-AA05-12C4524F6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148" y="2289840"/>
              <a:ext cx="117834" cy="38226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" name="Freeform 412">
              <a:extLst>
                <a:ext uri="{FF2B5EF4-FFF2-40B4-BE49-F238E27FC236}">
                  <a16:creationId xmlns:a16="http://schemas.microsoft.com/office/drawing/2014/main" id="{D39D6185-2D06-FE4B-81BC-930756DA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467" y="2364700"/>
              <a:ext cx="98726" cy="38226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" name="Freeform 413">
              <a:extLst>
                <a:ext uri="{FF2B5EF4-FFF2-40B4-BE49-F238E27FC236}">
                  <a16:creationId xmlns:a16="http://schemas.microsoft.com/office/drawing/2014/main" id="{1090B65E-5AF6-BB4F-A140-9D3C3404C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8244" y="2347180"/>
              <a:ext cx="38216" cy="22299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" name="Freeform 414">
              <a:extLst>
                <a:ext uri="{FF2B5EF4-FFF2-40B4-BE49-F238E27FC236}">
                  <a16:creationId xmlns:a16="http://schemas.microsoft.com/office/drawing/2014/main" id="{AE7CF4D4-6714-4C40-9C1D-011E6427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332" y="2280283"/>
              <a:ext cx="14331" cy="23892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" name="Freeform 415">
              <a:extLst>
                <a:ext uri="{FF2B5EF4-FFF2-40B4-BE49-F238E27FC236}">
                  <a16:creationId xmlns:a16="http://schemas.microsoft.com/office/drawing/2014/main" id="{431FF932-4D4F-8E44-BA70-9EF845380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332" y="2350364"/>
              <a:ext cx="19108" cy="2389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" name="Freeform 416">
              <a:extLst>
                <a:ext uri="{FF2B5EF4-FFF2-40B4-BE49-F238E27FC236}">
                  <a16:creationId xmlns:a16="http://schemas.microsoft.com/office/drawing/2014/main" id="{2760EBE0-2EBA-F941-9491-A6DBB2281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180" y="2262763"/>
              <a:ext cx="197452" cy="74860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" name="Freeform 417">
              <a:extLst>
                <a:ext uri="{FF2B5EF4-FFF2-40B4-BE49-F238E27FC236}">
                  <a16:creationId xmlns:a16="http://schemas.microsoft.com/office/drawing/2014/main" id="{6041935D-D358-ED49-8599-A4444B31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238" y="2285062"/>
              <a:ext cx="36624" cy="38226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" name="Freeform 418">
              <a:extLst>
                <a:ext uri="{FF2B5EF4-FFF2-40B4-BE49-F238E27FC236}">
                  <a16:creationId xmlns:a16="http://schemas.microsoft.com/office/drawing/2014/main" id="{B23D70C9-E1C7-C941-8073-F714AC40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2702" y="2538312"/>
              <a:ext cx="50954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" name="Freeform 419">
              <a:extLst>
                <a:ext uri="{FF2B5EF4-FFF2-40B4-BE49-F238E27FC236}">
                  <a16:creationId xmlns:a16="http://schemas.microsoft.com/office/drawing/2014/main" id="{BB78333A-7EC1-784F-9293-6E3093643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75" y="2949248"/>
              <a:ext cx="28662" cy="23892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" name="Freeform 420">
              <a:extLst>
                <a:ext uri="{FF2B5EF4-FFF2-40B4-BE49-F238E27FC236}">
                  <a16:creationId xmlns:a16="http://schemas.microsoft.com/office/drawing/2014/main" id="{277C4E8D-5705-5F4B-B10C-3ACFCD614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956" y="3086227"/>
              <a:ext cx="23885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" name="Freeform 421">
              <a:extLst>
                <a:ext uri="{FF2B5EF4-FFF2-40B4-BE49-F238E27FC236}">
                  <a16:creationId xmlns:a16="http://schemas.microsoft.com/office/drawing/2014/main" id="{2E81BA7E-022C-D54E-A084-981BA85A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3338" y="3226390"/>
              <a:ext cx="23885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2" name="Freeform 422">
              <a:extLst>
                <a:ext uri="{FF2B5EF4-FFF2-40B4-BE49-F238E27FC236}">
                  <a16:creationId xmlns:a16="http://schemas.microsoft.com/office/drawing/2014/main" id="{00AF91D0-EDCE-F949-A6B0-6AC8090C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008" y="3263024"/>
              <a:ext cx="9554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3" name="Freeform 423">
              <a:extLst>
                <a:ext uri="{FF2B5EF4-FFF2-40B4-BE49-F238E27FC236}">
                  <a16:creationId xmlns:a16="http://schemas.microsoft.com/office/drawing/2014/main" id="{4AC97CA2-C891-9744-A6F4-1762B07B2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3722" y="3337884"/>
              <a:ext cx="14331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4" name="Freeform 424">
              <a:extLst>
                <a:ext uri="{FF2B5EF4-FFF2-40B4-BE49-F238E27FC236}">
                  <a16:creationId xmlns:a16="http://schemas.microsoft.com/office/drawing/2014/main" id="{5EE321BB-7B27-5646-B0CA-335749CA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7988" y="3361776"/>
              <a:ext cx="33440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5" name="Freeform 425">
              <a:extLst>
                <a:ext uri="{FF2B5EF4-FFF2-40B4-BE49-F238E27FC236}">
                  <a16:creationId xmlns:a16="http://schemas.microsoft.com/office/drawing/2014/main" id="{3C403FEE-5368-E44D-BE6A-CD61D4FB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64" y="3380889"/>
              <a:ext cx="27070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6" name="Freeform 426">
              <a:extLst>
                <a:ext uri="{FF2B5EF4-FFF2-40B4-BE49-F238E27FC236}">
                  <a16:creationId xmlns:a16="http://schemas.microsoft.com/office/drawing/2014/main" id="{541172F0-6CA3-0B44-AA10-A03DA992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7480" y="3395224"/>
              <a:ext cx="23885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7" name="Freeform 427">
              <a:extLst>
                <a:ext uri="{FF2B5EF4-FFF2-40B4-BE49-F238E27FC236}">
                  <a16:creationId xmlns:a16="http://schemas.microsoft.com/office/drawing/2014/main" id="{DBCEE705-DE0E-1B4E-BC69-80E36276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702" y="3427079"/>
              <a:ext cx="4776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8" name="Freeform 428">
              <a:extLst>
                <a:ext uri="{FF2B5EF4-FFF2-40B4-BE49-F238E27FC236}">
                  <a16:creationId xmlns:a16="http://schemas.microsoft.com/office/drawing/2014/main" id="{2B9DBF99-0D91-2C49-9804-6A957D9B9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816" y="3407966"/>
              <a:ext cx="23885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9" name="Freeform 429">
              <a:extLst>
                <a:ext uri="{FF2B5EF4-FFF2-40B4-BE49-F238E27FC236}">
                  <a16:creationId xmlns:a16="http://schemas.microsoft.com/office/drawing/2014/main" id="{9B8C368F-ED0B-EC48-A2D9-8E6C8F340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6842" y="3581578"/>
              <a:ext cx="9554" cy="14334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grpSp>
          <p:nvGrpSpPr>
            <p:cNvPr id="50" name="Group 63">
              <a:extLst>
                <a:ext uri="{FF2B5EF4-FFF2-40B4-BE49-F238E27FC236}">
                  <a16:creationId xmlns:a16="http://schemas.microsoft.com/office/drawing/2014/main" id="{457BCDBB-AD65-C94B-B3C3-D8083776973E}"/>
                </a:ext>
              </a:extLst>
            </p:cNvPr>
            <p:cNvGrpSpPr/>
            <p:nvPr/>
          </p:nvGrpSpPr>
          <p:grpSpPr>
            <a:xfrm>
              <a:off x="8854869" y="3380889"/>
              <a:ext cx="348724" cy="331296"/>
              <a:chOff x="2980560" y="1343194"/>
              <a:chExt cx="144116" cy="136878"/>
            </a:xfrm>
            <a:grpFill/>
          </p:grpSpPr>
          <p:sp>
            <p:nvSpPr>
              <p:cNvPr id="51" name="Freeform 430">
                <a:extLst>
                  <a:ext uri="{FF2B5EF4-FFF2-40B4-BE49-F238E27FC236}">
                    <a16:creationId xmlns:a16="http://schemas.microsoft.com/office/drawing/2014/main" id="{CDACE5B3-590E-8047-B5DE-2E9B9BA5C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51" y="1343194"/>
                <a:ext cx="59226" cy="50013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Regular" charset="0"/>
                </a:endParaRPr>
              </a:p>
            </p:txBody>
          </p:sp>
          <p:sp>
            <p:nvSpPr>
              <p:cNvPr id="52" name="Freeform 431">
                <a:extLst>
                  <a:ext uri="{FF2B5EF4-FFF2-40B4-BE49-F238E27FC236}">
                    <a16:creationId xmlns:a16="http://schemas.microsoft.com/office/drawing/2014/main" id="{AB3D2683-A7E5-C24D-A1F4-76CAE4755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60" y="1389258"/>
                <a:ext cx="107924" cy="90814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190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Lato Regular" charset="0"/>
                </a:endParaRPr>
              </a:p>
            </p:txBody>
          </p:sp>
        </p:grpSp>
        <p:sp>
          <p:nvSpPr>
            <p:cNvPr id="53" name="Freeform 432">
              <a:extLst>
                <a:ext uri="{FF2B5EF4-FFF2-40B4-BE49-F238E27FC236}">
                  <a16:creationId xmlns:a16="http://schemas.microsoft.com/office/drawing/2014/main" id="{7D687E85-A7FD-794A-874D-895126236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446" y="3685108"/>
              <a:ext cx="9554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4" name="Freeform 433">
              <a:extLst>
                <a:ext uri="{FF2B5EF4-FFF2-40B4-BE49-F238E27FC236}">
                  <a16:creationId xmlns:a16="http://schemas.microsoft.com/office/drawing/2014/main" id="{7A34F84E-E127-8B4D-8865-FACC1D14C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6714" y="3685108"/>
              <a:ext cx="60509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5" name="Freeform 434">
              <a:extLst>
                <a:ext uri="{FF2B5EF4-FFF2-40B4-BE49-F238E27FC236}">
                  <a16:creationId xmlns:a16="http://schemas.microsoft.com/office/drawing/2014/main" id="{EAF3805D-EF55-9040-9316-D0123F2F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204" y="3702629"/>
              <a:ext cx="50954" cy="74860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6" name="Freeform 435">
              <a:extLst>
                <a:ext uri="{FF2B5EF4-FFF2-40B4-BE49-F238E27FC236}">
                  <a16:creationId xmlns:a16="http://schemas.microsoft.com/office/drawing/2014/main" id="{317007EE-52C5-5E40-A8CC-F42B7FF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250" y="3885800"/>
              <a:ext cx="17516" cy="14334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7" name="Freeform 436">
              <a:extLst>
                <a:ext uri="{FF2B5EF4-FFF2-40B4-BE49-F238E27FC236}">
                  <a16:creationId xmlns:a16="http://schemas.microsoft.com/office/drawing/2014/main" id="{197D38A4-3087-1B4E-8FFA-612CD908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650" y="3839608"/>
              <a:ext cx="9554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8" name="Freeform 437">
              <a:extLst>
                <a:ext uri="{FF2B5EF4-FFF2-40B4-BE49-F238E27FC236}">
                  <a16:creationId xmlns:a16="http://schemas.microsoft.com/office/drawing/2014/main" id="{2D95A0C5-48C0-9340-AE20-930B610D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854" y="3936768"/>
              <a:ext cx="955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59" name="Freeform 438">
              <a:extLst>
                <a:ext uri="{FF2B5EF4-FFF2-40B4-BE49-F238E27FC236}">
                  <a16:creationId xmlns:a16="http://schemas.microsoft.com/office/drawing/2014/main" id="{5DD92895-B95E-B242-AD04-208011F5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684" y="3919246"/>
              <a:ext cx="55732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0" name="Freeform 439">
              <a:extLst>
                <a:ext uri="{FF2B5EF4-FFF2-40B4-BE49-F238E27FC236}">
                  <a16:creationId xmlns:a16="http://schemas.microsoft.com/office/drawing/2014/main" id="{94C17110-F44D-0947-BD30-1C83BF981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06" y="4049854"/>
              <a:ext cx="65286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1" name="Freeform 440">
              <a:extLst>
                <a:ext uri="{FF2B5EF4-FFF2-40B4-BE49-F238E27FC236}">
                  <a16:creationId xmlns:a16="http://schemas.microsoft.com/office/drawing/2014/main" id="{8EBD34BF-3A8A-084D-82E8-17672B8D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130" y="4081710"/>
              <a:ext cx="93948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2" name="Freeform 441">
              <a:extLst>
                <a:ext uri="{FF2B5EF4-FFF2-40B4-BE49-F238E27FC236}">
                  <a16:creationId xmlns:a16="http://schemas.microsoft.com/office/drawing/2014/main" id="{42EB6063-3CE3-5C47-9428-9A77063D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748" y="4194796"/>
              <a:ext cx="28662" cy="36634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3" name="Freeform 442">
              <a:extLst>
                <a:ext uri="{FF2B5EF4-FFF2-40B4-BE49-F238E27FC236}">
                  <a16:creationId xmlns:a16="http://schemas.microsoft.com/office/drawing/2014/main" id="{55C7E652-9B69-7449-8DE5-9BD1E012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854" y="4226652"/>
              <a:ext cx="46178" cy="62118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4" name="Freeform 443">
              <a:extLst>
                <a:ext uri="{FF2B5EF4-FFF2-40B4-BE49-F238E27FC236}">
                  <a16:creationId xmlns:a16="http://schemas.microsoft.com/office/drawing/2014/main" id="{B7DC8402-1E12-5849-A0B7-4DA02633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6459" y="4199575"/>
              <a:ext cx="28662" cy="36634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5" name="Freeform 444">
              <a:extLst>
                <a:ext uri="{FF2B5EF4-FFF2-40B4-BE49-F238E27FC236}">
                  <a16:creationId xmlns:a16="http://schemas.microsoft.com/office/drawing/2014/main" id="{718ED9CD-1BBC-D843-BF29-6B785C6A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900" y="4236208"/>
              <a:ext cx="4140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6" name="Freeform 445">
              <a:extLst>
                <a:ext uri="{FF2B5EF4-FFF2-40B4-BE49-F238E27FC236}">
                  <a16:creationId xmlns:a16="http://schemas.microsoft.com/office/drawing/2014/main" id="{B673CE53-2C74-3E44-B813-F6363406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454" y="4264878"/>
              <a:ext cx="31848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7" name="Freeform 446">
              <a:extLst>
                <a:ext uri="{FF2B5EF4-FFF2-40B4-BE49-F238E27FC236}">
                  <a16:creationId xmlns:a16="http://schemas.microsoft.com/office/drawing/2014/main" id="{80BB40E0-CFEC-4847-9988-E1942EF5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522" y="4260100"/>
              <a:ext cx="19108" cy="36634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8" name="Freeform 447">
              <a:extLst>
                <a:ext uri="{FF2B5EF4-FFF2-40B4-BE49-F238E27FC236}">
                  <a16:creationId xmlns:a16="http://schemas.microsoft.com/office/drawing/2014/main" id="{1DE4977A-B916-5B41-AC3B-85835B17D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078" y="4283992"/>
              <a:ext cx="28662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69" name="Freeform 448">
              <a:extLst>
                <a:ext uri="{FF2B5EF4-FFF2-40B4-BE49-F238E27FC236}">
                  <a16:creationId xmlns:a16="http://schemas.microsoft.com/office/drawing/2014/main" id="{0AF066D4-F1B3-6740-A16E-73D32EC1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078" y="4296734"/>
              <a:ext cx="65286" cy="98753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0" name="Freeform 449">
              <a:extLst>
                <a:ext uri="{FF2B5EF4-FFF2-40B4-BE49-F238E27FC236}">
                  <a16:creationId xmlns:a16="http://schemas.microsoft.com/office/drawing/2014/main" id="{F2116AF5-C5CF-9B49-A8D8-E798CD8F9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4676" y="4315847"/>
              <a:ext cx="55732" cy="47783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1" name="Freeform 450">
              <a:extLst>
                <a:ext uri="{FF2B5EF4-FFF2-40B4-BE49-F238E27FC236}">
                  <a16:creationId xmlns:a16="http://schemas.microsoft.com/office/drawing/2014/main" id="{11B6E608-F53D-3540-84CF-87826C4C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619" y="4269656"/>
              <a:ext cx="55732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2" name="Freeform 451">
              <a:extLst>
                <a:ext uri="{FF2B5EF4-FFF2-40B4-BE49-F238E27FC236}">
                  <a16:creationId xmlns:a16="http://schemas.microsoft.com/office/drawing/2014/main" id="{C0DD96CC-72B3-1B4B-A394-0350CBB3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632" y="4199575"/>
              <a:ext cx="9554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3" name="Freeform 452">
              <a:extLst>
                <a:ext uri="{FF2B5EF4-FFF2-40B4-BE49-F238E27FC236}">
                  <a16:creationId xmlns:a16="http://schemas.microsoft.com/office/drawing/2014/main" id="{C82879AF-A801-4942-8036-2F350683E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880" y="4390708"/>
              <a:ext cx="261147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4" name="Freeform 453">
              <a:extLst>
                <a:ext uri="{FF2B5EF4-FFF2-40B4-BE49-F238E27FC236}">
                  <a16:creationId xmlns:a16="http://schemas.microsoft.com/office/drawing/2014/main" id="{6ACE6DBA-CC3F-C64D-8EBD-6C8C19B3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058" y="4489461"/>
              <a:ext cx="23885" cy="2389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5" name="Freeform 454">
              <a:extLst>
                <a:ext uri="{FF2B5EF4-FFF2-40B4-BE49-F238E27FC236}">
                  <a16:creationId xmlns:a16="http://schemas.microsoft.com/office/drawing/2014/main" id="{423BB7EC-BD0E-FE48-B0DB-3DBE1C03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498" y="4545208"/>
              <a:ext cx="22293" cy="2389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6" name="Freeform 455">
              <a:extLst>
                <a:ext uri="{FF2B5EF4-FFF2-40B4-BE49-F238E27FC236}">
                  <a16:creationId xmlns:a16="http://schemas.microsoft.com/office/drawing/2014/main" id="{965E3AC5-9D10-6645-A768-FC7CB5FB7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142" y="4559541"/>
              <a:ext cx="33440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7" name="Freeform 456">
              <a:extLst>
                <a:ext uri="{FF2B5EF4-FFF2-40B4-BE49-F238E27FC236}">
                  <a16:creationId xmlns:a16="http://schemas.microsoft.com/office/drawing/2014/main" id="{F9F310F7-47AA-1748-82F3-AD2C90C9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690" y="4583434"/>
              <a:ext cx="17516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8" name="Freeform 457">
              <a:extLst>
                <a:ext uri="{FF2B5EF4-FFF2-40B4-BE49-F238E27FC236}">
                  <a16:creationId xmlns:a16="http://schemas.microsoft.com/office/drawing/2014/main" id="{6E801D29-5D4F-6A40-B7BC-3CA819A1C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918" y="4663072"/>
              <a:ext cx="214968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79" name="Freeform 458">
              <a:extLst>
                <a:ext uri="{FF2B5EF4-FFF2-40B4-BE49-F238E27FC236}">
                  <a16:creationId xmlns:a16="http://schemas.microsoft.com/office/drawing/2014/main" id="{9EE454A1-9193-E745-91F8-CD8263F2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0154" y="4680592"/>
              <a:ext cx="36624" cy="14334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0" name="Freeform 459">
              <a:extLst>
                <a:ext uri="{FF2B5EF4-FFF2-40B4-BE49-F238E27FC236}">
                  <a16:creationId xmlns:a16="http://schemas.microsoft.com/office/drawing/2014/main" id="{61FF2908-94D1-3340-98FF-71EBF91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109" y="4714040"/>
              <a:ext cx="28662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1" name="Freeform 460">
              <a:extLst>
                <a:ext uri="{FF2B5EF4-FFF2-40B4-BE49-F238E27FC236}">
                  <a16:creationId xmlns:a16="http://schemas.microsoft.com/office/drawing/2014/main" id="{E464F160-46E3-2049-B046-20737F6FE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772" y="4718818"/>
              <a:ext cx="22293" cy="14334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2" name="Freeform 461">
              <a:extLst>
                <a:ext uri="{FF2B5EF4-FFF2-40B4-BE49-F238E27FC236}">
                  <a16:creationId xmlns:a16="http://schemas.microsoft.com/office/drawing/2014/main" id="{053D36C4-5FB1-8740-B860-C4A0890B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7288" y="4718818"/>
              <a:ext cx="33440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3" name="Freeform 462">
              <a:extLst>
                <a:ext uri="{FF2B5EF4-FFF2-40B4-BE49-F238E27FC236}">
                  <a16:creationId xmlns:a16="http://schemas.microsoft.com/office/drawing/2014/main" id="{B3F37A68-52BC-454A-840C-4176898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173" y="4714040"/>
              <a:ext cx="38216" cy="23892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4" name="Freeform 463">
              <a:extLst>
                <a:ext uri="{FF2B5EF4-FFF2-40B4-BE49-F238E27FC236}">
                  <a16:creationId xmlns:a16="http://schemas.microsoft.com/office/drawing/2014/main" id="{590C4E06-CF98-1F4B-AC52-272A2298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2130" y="4718818"/>
              <a:ext cx="57324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5" name="Freeform 464">
              <a:extLst>
                <a:ext uri="{FF2B5EF4-FFF2-40B4-BE49-F238E27FC236}">
                  <a16:creationId xmlns:a16="http://schemas.microsoft.com/office/drawing/2014/main" id="{8CD136E5-DB4C-1945-B9A7-E8ADD248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4613" y="4745896"/>
              <a:ext cx="50954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6" name="Freeform 465">
              <a:extLst>
                <a:ext uri="{FF2B5EF4-FFF2-40B4-BE49-F238E27FC236}">
                  <a16:creationId xmlns:a16="http://schemas.microsoft.com/office/drawing/2014/main" id="{26C9553C-F5DD-D544-AFB8-3393F55C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032" y="4596176"/>
              <a:ext cx="28662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7" name="Freeform 466">
              <a:extLst>
                <a:ext uri="{FF2B5EF4-FFF2-40B4-BE49-F238E27FC236}">
                  <a16:creationId xmlns:a16="http://schemas.microsoft.com/office/drawing/2014/main" id="{3D5E40F1-BCD0-F048-BE40-E4E86409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4804" y="4592990"/>
              <a:ext cx="70064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8" name="Freeform 467">
              <a:extLst>
                <a:ext uri="{FF2B5EF4-FFF2-40B4-BE49-F238E27FC236}">
                  <a16:creationId xmlns:a16="http://schemas.microsoft.com/office/drawing/2014/main" id="{6AC77FB3-1006-9F4F-AF7B-9791EC7C6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836" y="4484680"/>
              <a:ext cx="149682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89" name="Freeform 468">
              <a:extLst>
                <a:ext uri="{FF2B5EF4-FFF2-40B4-BE49-F238E27FC236}">
                  <a16:creationId xmlns:a16="http://schemas.microsoft.com/office/drawing/2014/main" id="{A7ED2BFF-0474-5A45-9C99-07855700E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472" y="4475124"/>
              <a:ext cx="36624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0" name="Freeform 469">
              <a:extLst>
                <a:ext uri="{FF2B5EF4-FFF2-40B4-BE49-F238E27FC236}">
                  <a16:creationId xmlns:a16="http://schemas.microsoft.com/office/drawing/2014/main" id="{C7FB98B3-5ABA-6641-91E2-87E7FEABE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582" y="4465568"/>
              <a:ext cx="12738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1" name="Freeform 470">
              <a:extLst>
                <a:ext uri="{FF2B5EF4-FFF2-40B4-BE49-F238E27FC236}">
                  <a16:creationId xmlns:a16="http://schemas.microsoft.com/office/drawing/2014/main" id="{8039006E-40E3-5C46-8CD6-73C2A7F7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536" y="4526093"/>
              <a:ext cx="22293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2" name="Freeform 471">
              <a:extLst>
                <a:ext uri="{FF2B5EF4-FFF2-40B4-BE49-F238E27FC236}">
                  <a16:creationId xmlns:a16="http://schemas.microsoft.com/office/drawing/2014/main" id="{AC06F9D1-38A0-C047-BBA5-45D95A08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14" y="4530870"/>
              <a:ext cx="87580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3" name="Freeform 472">
              <a:extLst>
                <a:ext uri="{FF2B5EF4-FFF2-40B4-BE49-F238E27FC236}">
                  <a16:creationId xmlns:a16="http://schemas.microsoft.com/office/drawing/2014/main" id="{FF1A083E-F5C5-164D-B996-C27DAB4E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0919" y="4620067"/>
              <a:ext cx="97134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4" name="Freeform 473">
              <a:extLst>
                <a:ext uri="{FF2B5EF4-FFF2-40B4-BE49-F238E27FC236}">
                  <a16:creationId xmlns:a16="http://schemas.microsoft.com/office/drawing/2014/main" id="{932A672C-D85D-8443-AB6E-B4A09D0A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047" y="4648736"/>
              <a:ext cx="4140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5" name="Freeform 474">
              <a:extLst>
                <a:ext uri="{FF2B5EF4-FFF2-40B4-BE49-F238E27FC236}">
                  <a16:creationId xmlns:a16="http://schemas.microsoft.com/office/drawing/2014/main" id="{A5E4CD31-47C8-BE48-A3AC-FB2A718A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065" y="4742711"/>
              <a:ext cx="27070" cy="27076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6" name="Freeform 475">
              <a:extLst>
                <a:ext uri="{FF2B5EF4-FFF2-40B4-BE49-F238E27FC236}">
                  <a16:creationId xmlns:a16="http://schemas.microsoft.com/office/drawing/2014/main" id="{477387E6-E58C-184F-85D5-F250DB47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402" y="4699706"/>
              <a:ext cx="42994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7" name="Freeform 476">
              <a:extLst>
                <a:ext uri="{FF2B5EF4-FFF2-40B4-BE49-F238E27FC236}">
                  <a16:creationId xmlns:a16="http://schemas.microsoft.com/office/drawing/2014/main" id="{AF344142-E9FE-044F-B014-D5889EACF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001" y="4680592"/>
              <a:ext cx="19108" cy="2389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8" name="Freeform 477">
              <a:extLst>
                <a:ext uri="{FF2B5EF4-FFF2-40B4-BE49-F238E27FC236}">
                  <a16:creationId xmlns:a16="http://schemas.microsoft.com/office/drawing/2014/main" id="{09DFFF6F-2E71-D74A-9E4F-C75E0567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75" y="5008703"/>
              <a:ext cx="74840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99" name="Freeform 478">
              <a:extLst>
                <a:ext uri="{FF2B5EF4-FFF2-40B4-BE49-F238E27FC236}">
                  <a16:creationId xmlns:a16="http://schemas.microsoft.com/office/drawing/2014/main" id="{4EAFA584-2864-5D4B-9C8C-F924BD428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4612" y="5363891"/>
              <a:ext cx="52548" cy="65304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0" name="Freeform 479">
              <a:extLst>
                <a:ext uri="{FF2B5EF4-FFF2-40B4-BE49-F238E27FC236}">
                  <a16:creationId xmlns:a16="http://schemas.microsoft.com/office/drawing/2014/main" id="{3572A981-1DC8-F840-94C3-86D41C5B8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944" y="5424417"/>
              <a:ext cx="121018" cy="141757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1" name="Freeform 480">
              <a:extLst>
                <a:ext uri="{FF2B5EF4-FFF2-40B4-BE49-F238E27FC236}">
                  <a16:creationId xmlns:a16="http://schemas.microsoft.com/office/drawing/2014/main" id="{1020BF29-5891-E94E-8279-788199A1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9709" y="5527947"/>
              <a:ext cx="183121" cy="178390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2" name="Freeform 481">
              <a:extLst>
                <a:ext uri="{FF2B5EF4-FFF2-40B4-BE49-F238E27FC236}">
                  <a16:creationId xmlns:a16="http://schemas.microsoft.com/office/drawing/2014/main" id="{DAD96E7D-686A-B947-95A9-C227254DA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370" y="5706338"/>
              <a:ext cx="9554" cy="9557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3" name="Freeform 482">
              <a:extLst>
                <a:ext uri="{FF2B5EF4-FFF2-40B4-BE49-F238E27FC236}">
                  <a16:creationId xmlns:a16="http://schemas.microsoft.com/office/drawing/2014/main" id="{49C93281-02CC-0745-B0C6-6E4B6B7C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747" y="5532726"/>
              <a:ext cx="89173" cy="84418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4" name="Freeform 483">
              <a:extLst>
                <a:ext uri="{FF2B5EF4-FFF2-40B4-BE49-F238E27FC236}">
                  <a16:creationId xmlns:a16="http://schemas.microsoft.com/office/drawing/2014/main" id="{B878748B-7E9B-D745-A7B4-AC9BA6ECC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810" y="5508834"/>
              <a:ext cx="14331" cy="23892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5" name="Freeform 484">
              <a:extLst>
                <a:ext uri="{FF2B5EF4-FFF2-40B4-BE49-F238E27FC236}">
                  <a16:creationId xmlns:a16="http://schemas.microsoft.com/office/drawing/2014/main" id="{071F76E7-619B-F245-85CE-927486254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862" y="5508834"/>
              <a:ext cx="9554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6" name="Freeform 485">
              <a:extLst>
                <a:ext uri="{FF2B5EF4-FFF2-40B4-BE49-F238E27FC236}">
                  <a16:creationId xmlns:a16="http://schemas.microsoft.com/office/drawing/2014/main" id="{2AAC3431-8336-4041-9FE0-FEFC69F46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447" y="4296734"/>
              <a:ext cx="50954" cy="84418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7" name="Freeform 486">
              <a:extLst>
                <a:ext uri="{FF2B5EF4-FFF2-40B4-BE49-F238E27FC236}">
                  <a16:creationId xmlns:a16="http://schemas.microsoft.com/office/drawing/2014/main" id="{44DCF2C3-AA06-574E-B932-A9B3148EB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575" y="4803237"/>
              <a:ext cx="168790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8" name="Freeform 487">
              <a:extLst>
                <a:ext uri="{FF2B5EF4-FFF2-40B4-BE49-F238E27FC236}">
                  <a16:creationId xmlns:a16="http://schemas.microsoft.com/office/drawing/2014/main" id="{CCA8DBD7-47E8-FF45-B773-41B66F23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78" y="2514420"/>
              <a:ext cx="50954" cy="38226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09" name="Freeform 488">
              <a:extLst>
                <a:ext uri="{FF2B5EF4-FFF2-40B4-BE49-F238E27FC236}">
                  <a16:creationId xmlns:a16="http://schemas.microsoft.com/office/drawing/2014/main" id="{C2AAD8CB-3D6B-D248-A983-DC26D2F0E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148" y="2543090"/>
              <a:ext cx="50954" cy="4619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0" name="Freeform 489">
              <a:extLst>
                <a:ext uri="{FF2B5EF4-FFF2-40B4-BE49-F238E27FC236}">
                  <a16:creationId xmlns:a16="http://schemas.microsoft.com/office/drawing/2014/main" id="{C4BE2E96-F97F-9A48-9BB8-93CD1359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702" y="2383812"/>
              <a:ext cx="41402" cy="23892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1" name="Freeform 490">
              <a:extLst>
                <a:ext uri="{FF2B5EF4-FFF2-40B4-BE49-F238E27FC236}">
                  <a16:creationId xmlns:a16="http://schemas.microsoft.com/office/drawing/2014/main" id="{61AC2548-82E2-0542-9538-1EBA2A8F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22" y="2337622"/>
              <a:ext cx="46178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2" name="Freeform 491">
              <a:extLst>
                <a:ext uri="{FF2B5EF4-FFF2-40B4-BE49-F238E27FC236}">
                  <a16:creationId xmlns:a16="http://schemas.microsoft.com/office/drawing/2014/main" id="{8D0DFC35-11CB-0C4C-9D94-528D2C6B4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486" y="1999956"/>
              <a:ext cx="28662" cy="9557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3" name="Freeform 492">
              <a:extLst>
                <a:ext uri="{FF2B5EF4-FFF2-40B4-BE49-F238E27FC236}">
                  <a16:creationId xmlns:a16="http://schemas.microsoft.com/office/drawing/2014/main" id="{3A4A975F-5317-2947-94AB-CD171FC8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340" y="2402928"/>
              <a:ext cx="27070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4" name="Freeform 493">
              <a:extLst>
                <a:ext uri="{FF2B5EF4-FFF2-40B4-BE49-F238E27FC236}">
                  <a16:creationId xmlns:a16="http://schemas.microsoft.com/office/drawing/2014/main" id="{D981ABC8-B917-F441-BD2A-9D9F68B09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34" y="3446193"/>
              <a:ext cx="27070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5" name="Freeform 494">
              <a:extLst>
                <a:ext uri="{FF2B5EF4-FFF2-40B4-BE49-F238E27FC236}">
                  <a16:creationId xmlns:a16="http://schemas.microsoft.com/office/drawing/2014/main" id="{4BF0296F-088C-5B4C-8993-61A516130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580" y="3492384"/>
              <a:ext cx="4140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6" name="Freeform 495">
              <a:extLst>
                <a:ext uri="{FF2B5EF4-FFF2-40B4-BE49-F238E27FC236}">
                  <a16:creationId xmlns:a16="http://schemas.microsoft.com/office/drawing/2014/main" id="{01EC2758-6309-CD48-8957-73C6C3D7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716" y="3576800"/>
              <a:ext cx="74840" cy="4619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7" name="Freeform 496">
              <a:extLst>
                <a:ext uri="{FF2B5EF4-FFF2-40B4-BE49-F238E27FC236}">
                  <a16:creationId xmlns:a16="http://schemas.microsoft.com/office/drawing/2014/main" id="{0B645589-EE93-474C-A82D-2113BE65D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982" y="3642104"/>
              <a:ext cx="60509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8" name="Freeform 497">
              <a:extLst>
                <a:ext uri="{FF2B5EF4-FFF2-40B4-BE49-F238E27FC236}">
                  <a16:creationId xmlns:a16="http://schemas.microsoft.com/office/drawing/2014/main" id="{98AE7F32-B490-8448-9C0E-B9998407D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6" y="3646882"/>
              <a:ext cx="70064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19" name="Freeform 498">
              <a:extLst>
                <a:ext uri="{FF2B5EF4-FFF2-40B4-BE49-F238E27FC236}">
                  <a16:creationId xmlns:a16="http://schemas.microsoft.com/office/drawing/2014/main" id="{A21434FA-2F1C-3D45-A101-8FD84790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906" y="2958804"/>
              <a:ext cx="33440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0" name="Freeform 499">
              <a:extLst>
                <a:ext uri="{FF2B5EF4-FFF2-40B4-BE49-F238E27FC236}">
                  <a16:creationId xmlns:a16="http://schemas.microsoft.com/office/drawing/2014/main" id="{56CC3530-CEDA-B642-9314-8DBBBBE67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683" y="2946062"/>
              <a:ext cx="23885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1" name="Freeform 500">
              <a:extLst>
                <a:ext uri="{FF2B5EF4-FFF2-40B4-BE49-F238E27FC236}">
                  <a16:creationId xmlns:a16="http://schemas.microsoft.com/office/drawing/2014/main" id="{F8171CC0-4102-6345-8C53-E1C8AC3C9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549" y="2977917"/>
              <a:ext cx="27070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2" name="Freeform 501">
              <a:extLst>
                <a:ext uri="{FF2B5EF4-FFF2-40B4-BE49-F238E27FC236}">
                  <a16:creationId xmlns:a16="http://schemas.microsoft.com/office/drawing/2014/main" id="{9F1D4814-5530-D445-B558-866BF7DAB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2" y="2898278"/>
              <a:ext cx="19108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3" name="Freeform 502">
              <a:extLst>
                <a:ext uri="{FF2B5EF4-FFF2-40B4-BE49-F238E27FC236}">
                  <a16:creationId xmlns:a16="http://schemas.microsoft.com/office/drawing/2014/main" id="{3654FB98-C202-204A-AD45-59EC9D1D4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3043220"/>
              <a:ext cx="27070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4" name="Freeform 503">
              <a:extLst>
                <a:ext uri="{FF2B5EF4-FFF2-40B4-BE49-F238E27FC236}">
                  <a16:creationId xmlns:a16="http://schemas.microsoft.com/office/drawing/2014/main" id="{46AC47F6-A352-8E4A-8625-CC84D8C4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206" y="3052778"/>
              <a:ext cx="3821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5" name="Freeform 504">
              <a:extLst>
                <a:ext uri="{FF2B5EF4-FFF2-40B4-BE49-F238E27FC236}">
                  <a16:creationId xmlns:a16="http://schemas.microsoft.com/office/drawing/2014/main" id="{EF4BA961-9608-D14F-B02C-3D31905CE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008" y="3535388"/>
              <a:ext cx="22293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6" name="Freeform 505">
              <a:extLst>
                <a:ext uri="{FF2B5EF4-FFF2-40B4-BE49-F238E27FC236}">
                  <a16:creationId xmlns:a16="http://schemas.microsoft.com/office/drawing/2014/main" id="{C79C7F3E-2B15-2845-B688-383F6658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706" y="2963582"/>
              <a:ext cx="28662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7" name="Freeform 506">
              <a:extLst>
                <a:ext uri="{FF2B5EF4-FFF2-40B4-BE49-F238E27FC236}">
                  <a16:creationId xmlns:a16="http://schemas.microsoft.com/office/drawing/2014/main" id="{A55D3499-4FDE-894B-BCB2-ADA49BB2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040" y="2997030"/>
              <a:ext cx="14331" cy="14334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8" name="Freeform 507">
              <a:extLst>
                <a:ext uri="{FF2B5EF4-FFF2-40B4-BE49-F238E27FC236}">
                  <a16:creationId xmlns:a16="http://schemas.microsoft.com/office/drawing/2014/main" id="{0CB32DC2-1BB1-EC44-BAA0-0E711B97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11366"/>
              <a:ext cx="7962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29" name="Freeform 508">
              <a:extLst>
                <a:ext uri="{FF2B5EF4-FFF2-40B4-BE49-F238E27FC236}">
                  <a16:creationId xmlns:a16="http://schemas.microsoft.com/office/drawing/2014/main" id="{8D2D3568-9802-0B46-AD51-3B24AC27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24108"/>
              <a:ext cx="4776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0" name="Freeform 509">
              <a:extLst>
                <a:ext uri="{FF2B5EF4-FFF2-40B4-BE49-F238E27FC236}">
                  <a16:creationId xmlns:a16="http://schemas.microsoft.com/office/drawing/2014/main" id="{D7E6FF46-EC4D-6742-87C3-432E20723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371" y="3033664"/>
              <a:ext cx="7962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1" name="Freeform 510">
              <a:extLst>
                <a:ext uri="{FF2B5EF4-FFF2-40B4-BE49-F238E27FC236}">
                  <a16:creationId xmlns:a16="http://schemas.microsoft.com/office/drawing/2014/main" id="{DBD9C1DF-5811-AE4D-BE59-D37FEDA3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995" y="3103746"/>
              <a:ext cx="4776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2" name="Freeform 511">
              <a:extLst>
                <a:ext uri="{FF2B5EF4-FFF2-40B4-BE49-F238E27FC236}">
                  <a16:creationId xmlns:a16="http://schemas.microsoft.com/office/drawing/2014/main" id="{72573C83-001E-464C-A8DD-9DFC1362B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59" y="2893502"/>
              <a:ext cx="9554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3" name="Freeform 512">
              <a:extLst>
                <a:ext uri="{FF2B5EF4-FFF2-40B4-BE49-F238E27FC236}">
                  <a16:creationId xmlns:a16="http://schemas.microsoft.com/office/drawing/2014/main" id="{56604916-513E-4C47-9173-94062F22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45" y="5873580"/>
              <a:ext cx="55732" cy="28669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4" name="Freeform 513">
              <a:extLst>
                <a:ext uri="{FF2B5EF4-FFF2-40B4-BE49-F238E27FC236}">
                  <a16:creationId xmlns:a16="http://schemas.microsoft.com/office/drawing/2014/main" id="{6DC550B7-279E-6E4B-BDFE-C647A83DC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568" y="5902248"/>
              <a:ext cx="41402" cy="28669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5" name="Freeform 514">
              <a:extLst>
                <a:ext uri="{FF2B5EF4-FFF2-40B4-BE49-F238E27FC236}">
                  <a16:creationId xmlns:a16="http://schemas.microsoft.com/office/drawing/2014/main" id="{60DFEC18-2D2D-B440-947C-F38C32806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792" y="5865616"/>
              <a:ext cx="36624" cy="22299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6" name="Freeform 515">
              <a:extLst>
                <a:ext uri="{FF2B5EF4-FFF2-40B4-BE49-F238E27FC236}">
                  <a16:creationId xmlns:a16="http://schemas.microsoft.com/office/drawing/2014/main" id="{66B8EAC4-51E9-0C48-AF6D-92D559AEB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684" y="5883136"/>
              <a:ext cx="38216" cy="23892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7" name="Freeform 516">
              <a:extLst>
                <a:ext uri="{FF2B5EF4-FFF2-40B4-BE49-F238E27FC236}">
                  <a16:creationId xmlns:a16="http://schemas.microsoft.com/office/drawing/2014/main" id="{3A259D52-1653-A744-B19F-701F52ADB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29" y="5851280"/>
              <a:ext cx="14331" cy="14334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8" name="Freeform 517">
              <a:extLst>
                <a:ext uri="{FF2B5EF4-FFF2-40B4-BE49-F238E27FC236}">
                  <a16:creationId xmlns:a16="http://schemas.microsoft.com/office/drawing/2014/main" id="{3BB242D8-5BE8-0743-9FA8-39FD1F9F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29" y="5813054"/>
              <a:ext cx="33440" cy="33448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39" name="Freeform 518">
              <a:extLst>
                <a:ext uri="{FF2B5EF4-FFF2-40B4-BE49-F238E27FC236}">
                  <a16:creationId xmlns:a16="http://schemas.microsoft.com/office/drawing/2014/main" id="{6E778BD3-7A3F-2541-93CB-F1531BEB8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352" y="5752528"/>
              <a:ext cx="23885" cy="50968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0" name="Freeform 519">
              <a:extLst>
                <a:ext uri="{FF2B5EF4-FFF2-40B4-BE49-F238E27FC236}">
                  <a16:creationId xmlns:a16="http://schemas.microsoft.com/office/drawing/2014/main" id="{E2BE4519-2809-BB45-A31C-6037A7FE1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75" y="5793940"/>
              <a:ext cx="14331" cy="28669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1" name="Freeform 520">
              <a:extLst>
                <a:ext uri="{FF2B5EF4-FFF2-40B4-BE49-F238E27FC236}">
                  <a16:creationId xmlns:a16="http://schemas.microsoft.com/office/drawing/2014/main" id="{21A58F0D-3F5C-ED4D-8FA8-15373D0C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575" y="5733415"/>
              <a:ext cx="23885" cy="33448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2" name="Freeform 521">
              <a:extLst>
                <a:ext uri="{FF2B5EF4-FFF2-40B4-BE49-F238E27FC236}">
                  <a16:creationId xmlns:a16="http://schemas.microsoft.com/office/drawing/2014/main" id="{F5D48A27-3588-3A4F-A0FE-8407E1CC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61" y="5641034"/>
              <a:ext cx="23885" cy="22299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3" name="Freeform 522">
              <a:extLst>
                <a:ext uri="{FF2B5EF4-FFF2-40B4-BE49-F238E27FC236}">
                  <a16:creationId xmlns:a16="http://schemas.microsoft.com/office/drawing/2014/main" id="{E9C6FBA3-19F2-BC49-806A-B5C0FB0E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238" y="5556618"/>
              <a:ext cx="28662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4" name="Freeform 523">
              <a:extLst>
                <a:ext uri="{FF2B5EF4-FFF2-40B4-BE49-F238E27FC236}">
                  <a16:creationId xmlns:a16="http://schemas.microsoft.com/office/drawing/2014/main" id="{CD8A18EF-8A4F-DC4C-A12D-A54D98B02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186" y="4231430"/>
              <a:ext cx="22293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5" name="Freeform 524">
              <a:extLst>
                <a:ext uri="{FF2B5EF4-FFF2-40B4-BE49-F238E27FC236}">
                  <a16:creationId xmlns:a16="http://schemas.microsoft.com/office/drawing/2014/main" id="{7D3332B7-4F73-7047-AF21-BDB8B391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823" y="4260100"/>
              <a:ext cx="27070" cy="36634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6" name="Freeform 525">
              <a:extLst>
                <a:ext uri="{FF2B5EF4-FFF2-40B4-BE49-F238E27FC236}">
                  <a16:creationId xmlns:a16="http://schemas.microsoft.com/office/drawing/2014/main" id="{32BABA46-863A-8940-9E5B-EA28DA52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194" y="4513351"/>
              <a:ext cx="65286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7" name="Freeform 526">
              <a:extLst>
                <a:ext uri="{FF2B5EF4-FFF2-40B4-BE49-F238E27FC236}">
                  <a16:creationId xmlns:a16="http://schemas.microsoft.com/office/drawing/2014/main" id="{0EB1C61A-3F6D-3949-9175-8E48D0633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027" y="4081710"/>
              <a:ext cx="46178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8" name="Freeform 527">
              <a:extLst>
                <a:ext uri="{FF2B5EF4-FFF2-40B4-BE49-F238E27FC236}">
                  <a16:creationId xmlns:a16="http://schemas.microsoft.com/office/drawing/2014/main" id="{3A048B24-601F-E448-BB7A-AAAF7B8E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288" y="4076930"/>
              <a:ext cx="52548" cy="23892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49" name="Freeform 528">
              <a:extLst>
                <a:ext uri="{FF2B5EF4-FFF2-40B4-BE49-F238E27FC236}">
                  <a16:creationId xmlns:a16="http://schemas.microsoft.com/office/drawing/2014/main" id="{AD537396-9271-3645-9C94-237670A4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978" y="3970216"/>
              <a:ext cx="242038" cy="84418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0" name="Freeform 529">
              <a:extLst>
                <a:ext uri="{FF2B5EF4-FFF2-40B4-BE49-F238E27FC236}">
                  <a16:creationId xmlns:a16="http://schemas.microsoft.com/office/drawing/2014/main" id="{1BD76EE7-583F-6A4D-A2A2-435ED6F1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288" y="3919246"/>
              <a:ext cx="19108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1" name="Freeform 530">
              <a:extLst>
                <a:ext uri="{FF2B5EF4-FFF2-40B4-BE49-F238E27FC236}">
                  <a16:creationId xmlns:a16="http://schemas.microsoft.com/office/drawing/2014/main" id="{7A8D85C1-D14C-3041-91D2-614E755A9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123" y="4016406"/>
              <a:ext cx="9554" cy="955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2" name="Freeform 531">
              <a:extLst>
                <a:ext uri="{FF2B5EF4-FFF2-40B4-BE49-F238E27FC236}">
                  <a16:creationId xmlns:a16="http://schemas.microsoft.com/office/drawing/2014/main" id="{7634436C-8611-C544-B1ED-B85D4E343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77" y="3328328"/>
              <a:ext cx="27070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3" name="Freeform 532">
              <a:extLst>
                <a:ext uri="{FF2B5EF4-FFF2-40B4-BE49-F238E27FC236}">
                  <a16:creationId xmlns:a16="http://schemas.microsoft.com/office/drawing/2014/main" id="{5B1164A5-A149-F745-B5B7-C1B8FA88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116" y="3352220"/>
              <a:ext cx="33440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4" name="Freeform 533">
              <a:extLst>
                <a:ext uri="{FF2B5EF4-FFF2-40B4-BE49-F238E27FC236}">
                  <a16:creationId xmlns:a16="http://schemas.microsoft.com/office/drawing/2014/main" id="{2CFDA29D-8570-B843-AB3F-5908086A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758" y="3333106"/>
              <a:ext cx="70064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5" name="Freeform 534">
              <a:extLst>
                <a:ext uri="{FF2B5EF4-FFF2-40B4-BE49-F238E27FC236}">
                  <a16:creationId xmlns:a16="http://schemas.microsoft.com/office/drawing/2014/main" id="{EF3264A3-C34D-4847-89B8-C819D2516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092" y="3240724"/>
              <a:ext cx="73247" cy="36634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6" name="Freeform 535">
              <a:extLst>
                <a:ext uri="{FF2B5EF4-FFF2-40B4-BE49-F238E27FC236}">
                  <a16:creationId xmlns:a16="http://schemas.microsoft.com/office/drawing/2014/main" id="{4052E8C7-B25A-A848-A1A4-AF2428E9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333" y="3192942"/>
              <a:ext cx="149682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7" name="Freeform 536">
              <a:extLst>
                <a:ext uri="{FF2B5EF4-FFF2-40B4-BE49-F238E27FC236}">
                  <a16:creationId xmlns:a16="http://schemas.microsoft.com/office/drawing/2014/main" id="{E6F06FA8-0D2A-2D42-B505-53C26F14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352" y="3296472"/>
              <a:ext cx="3821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8" name="Freeform 537">
              <a:extLst>
                <a:ext uri="{FF2B5EF4-FFF2-40B4-BE49-F238E27FC236}">
                  <a16:creationId xmlns:a16="http://schemas.microsoft.com/office/drawing/2014/main" id="{D08651EE-F084-C74A-A1DC-0CD48E271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207" y="2847310"/>
              <a:ext cx="14331" cy="27076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59" name="Freeform 538">
              <a:extLst>
                <a:ext uri="{FF2B5EF4-FFF2-40B4-BE49-F238E27FC236}">
                  <a16:creationId xmlns:a16="http://schemas.microsoft.com/office/drawing/2014/main" id="{5674728F-C7A9-1742-B8BF-4FDEF4AA0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144" y="2893502"/>
              <a:ext cx="14331" cy="14334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0" name="Freeform 539">
              <a:extLst>
                <a:ext uri="{FF2B5EF4-FFF2-40B4-BE49-F238E27FC236}">
                  <a16:creationId xmlns:a16="http://schemas.microsoft.com/office/drawing/2014/main" id="{6E177DC0-E41A-3F4D-9CB4-721A5B51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86" y="3141974"/>
              <a:ext cx="31848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1" name="Freeform 540">
              <a:extLst>
                <a:ext uri="{FF2B5EF4-FFF2-40B4-BE49-F238E27FC236}">
                  <a16:creationId xmlns:a16="http://schemas.microsoft.com/office/drawing/2014/main" id="{BFAF05AD-143F-D84A-8CD0-B0DBFF0B0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440" y="3028887"/>
              <a:ext cx="28662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2" name="Freeform 541">
              <a:extLst>
                <a:ext uri="{FF2B5EF4-FFF2-40B4-BE49-F238E27FC236}">
                  <a16:creationId xmlns:a16="http://schemas.microsoft.com/office/drawing/2014/main" id="{F9EF6418-9B0E-C446-9DB3-9F00A162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110" y="2828196"/>
              <a:ext cx="28662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3" name="Freeform 542">
              <a:extLst>
                <a:ext uri="{FF2B5EF4-FFF2-40B4-BE49-F238E27FC236}">
                  <a16:creationId xmlns:a16="http://schemas.microsoft.com/office/drawing/2014/main" id="{CE87D293-6180-2440-919D-6A440F016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492" y="2809084"/>
              <a:ext cx="55732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4" name="Freeform 543">
              <a:extLst>
                <a:ext uri="{FF2B5EF4-FFF2-40B4-BE49-F238E27FC236}">
                  <a16:creationId xmlns:a16="http://schemas.microsoft.com/office/drawing/2014/main" id="{CFC927F1-BA4B-4B4D-B9D8-507AA528D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326" y="2791562"/>
              <a:ext cx="31848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5" name="Freeform 544">
              <a:extLst>
                <a:ext uri="{FF2B5EF4-FFF2-40B4-BE49-F238E27FC236}">
                  <a16:creationId xmlns:a16="http://schemas.microsoft.com/office/drawing/2014/main" id="{0E198875-CA58-674C-AE51-47DAEFC97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874" y="2697590"/>
              <a:ext cx="159236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6" name="Freeform 545">
              <a:extLst>
                <a:ext uri="{FF2B5EF4-FFF2-40B4-BE49-F238E27FC236}">
                  <a16:creationId xmlns:a16="http://schemas.microsoft.com/office/drawing/2014/main" id="{42E5E911-C1B3-A840-A80C-5345A6A6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978" y="2688032"/>
              <a:ext cx="31848" cy="23892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7" name="Freeform 546">
              <a:extLst>
                <a:ext uri="{FF2B5EF4-FFF2-40B4-BE49-F238E27FC236}">
                  <a16:creationId xmlns:a16="http://schemas.microsoft.com/office/drawing/2014/main" id="{7FEDE06B-8330-B149-9210-9771E818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422" y="2692811"/>
              <a:ext cx="17516" cy="23892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8" name="Freeform 547">
              <a:extLst>
                <a:ext uri="{FF2B5EF4-FFF2-40B4-BE49-F238E27FC236}">
                  <a16:creationId xmlns:a16="http://schemas.microsoft.com/office/drawing/2014/main" id="{562282AC-A255-C24F-AC75-3428A9D20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428" y="2603616"/>
              <a:ext cx="14331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69" name="Freeform 548">
              <a:extLst>
                <a:ext uri="{FF2B5EF4-FFF2-40B4-BE49-F238E27FC236}">
                  <a16:creationId xmlns:a16="http://schemas.microsoft.com/office/drawing/2014/main" id="{335D0D47-712A-0946-AFAF-07CA9827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364" y="2359922"/>
              <a:ext cx="671975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0" name="Freeform 549">
              <a:extLst>
                <a:ext uri="{FF2B5EF4-FFF2-40B4-BE49-F238E27FC236}">
                  <a16:creationId xmlns:a16="http://schemas.microsoft.com/office/drawing/2014/main" id="{0C209366-DCB9-8240-910F-CBFBCF8C4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78" y="2818642"/>
              <a:ext cx="28662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1" name="Freeform 550">
              <a:extLst>
                <a:ext uri="{FF2B5EF4-FFF2-40B4-BE49-F238E27FC236}">
                  <a16:creationId xmlns:a16="http://schemas.microsoft.com/office/drawing/2014/main" id="{3A6C048E-15F3-0745-B49E-78C005B7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684" y="2613174"/>
              <a:ext cx="3821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2" name="Freeform 551">
              <a:extLst>
                <a:ext uri="{FF2B5EF4-FFF2-40B4-BE49-F238E27FC236}">
                  <a16:creationId xmlns:a16="http://schemas.microsoft.com/office/drawing/2014/main" id="{2B76C5FD-2C63-4142-80EE-BFF6E2079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951" y="2603616"/>
              <a:ext cx="55732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3" name="Freeform 552">
              <a:extLst>
                <a:ext uri="{FF2B5EF4-FFF2-40B4-BE49-F238E27FC236}">
                  <a16:creationId xmlns:a16="http://schemas.microsoft.com/office/drawing/2014/main" id="{75C8DA02-1C6A-E940-AB9C-F4FA85F8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995" y="2562204"/>
              <a:ext cx="31848" cy="17521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4" name="Freeform 553">
              <a:extLst>
                <a:ext uri="{FF2B5EF4-FFF2-40B4-BE49-F238E27FC236}">
                  <a16:creationId xmlns:a16="http://schemas.microsoft.com/office/drawing/2014/main" id="{0526C439-8AA8-A24F-8ED4-342909D9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74" y="2557425"/>
              <a:ext cx="28662" cy="14334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5" name="Freeform 554">
              <a:extLst>
                <a:ext uri="{FF2B5EF4-FFF2-40B4-BE49-F238E27FC236}">
                  <a16:creationId xmlns:a16="http://schemas.microsoft.com/office/drawing/2014/main" id="{92CB748E-C146-7342-8DC4-355129833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104" y="2547870"/>
              <a:ext cx="22293" cy="9557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6" name="Freeform 555">
              <a:extLst>
                <a:ext uri="{FF2B5EF4-FFF2-40B4-BE49-F238E27FC236}">
                  <a16:creationId xmlns:a16="http://schemas.microsoft.com/office/drawing/2014/main" id="{74B96D23-1EEF-9844-BA99-747A28DC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779" y="2369478"/>
              <a:ext cx="122611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7" name="Freeform 556">
              <a:extLst>
                <a:ext uri="{FF2B5EF4-FFF2-40B4-BE49-F238E27FC236}">
                  <a16:creationId xmlns:a16="http://schemas.microsoft.com/office/drawing/2014/main" id="{E0F2E184-C06E-5446-ABF9-034433F1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868" y="3216834"/>
              <a:ext cx="135350" cy="89196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8" name="Freeform 557">
              <a:extLst>
                <a:ext uri="{FF2B5EF4-FFF2-40B4-BE49-F238E27FC236}">
                  <a16:creationId xmlns:a16="http://schemas.microsoft.com/office/drawing/2014/main" id="{FD5F1FFB-B857-1A4D-A60D-290F755A5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181" y="3113304"/>
              <a:ext cx="60509" cy="65304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79" name="Freeform 558">
              <a:extLst>
                <a:ext uri="{FF2B5EF4-FFF2-40B4-BE49-F238E27FC236}">
                  <a16:creationId xmlns:a16="http://schemas.microsoft.com/office/drawing/2014/main" id="{6FF21F51-F3E6-734E-9947-1A26AC92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958" y="3038443"/>
              <a:ext cx="19108" cy="19114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0" name="Freeform 559">
              <a:extLst>
                <a:ext uri="{FF2B5EF4-FFF2-40B4-BE49-F238E27FC236}">
                  <a16:creationId xmlns:a16="http://schemas.microsoft.com/office/drawing/2014/main" id="{6B395001-CC4C-164C-80F4-A37DC4F4F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72" y="3016146"/>
              <a:ext cx="28662" cy="27076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1" name="Freeform 560">
              <a:extLst>
                <a:ext uri="{FF2B5EF4-FFF2-40B4-BE49-F238E27FC236}">
                  <a16:creationId xmlns:a16="http://schemas.microsoft.com/office/drawing/2014/main" id="{28DDFABF-A4E9-F84A-8D11-BDFA9E1B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333" y="3024108"/>
              <a:ext cx="17516" cy="28669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2" name="Freeform 561">
              <a:extLst>
                <a:ext uri="{FF2B5EF4-FFF2-40B4-BE49-F238E27FC236}">
                  <a16:creationId xmlns:a16="http://schemas.microsoft.com/office/drawing/2014/main" id="{D0C9212A-664A-A848-82C9-ECE8BBE1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70" y="2997030"/>
              <a:ext cx="23885" cy="50968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3" name="Freeform 562">
              <a:extLst>
                <a:ext uri="{FF2B5EF4-FFF2-40B4-BE49-F238E27FC236}">
                  <a16:creationId xmlns:a16="http://schemas.microsoft.com/office/drawing/2014/main" id="{7E5A925A-56FD-1740-8B85-88A78EDA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62" y="2977917"/>
              <a:ext cx="33440" cy="33448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4" name="Freeform 563">
              <a:extLst>
                <a:ext uri="{FF2B5EF4-FFF2-40B4-BE49-F238E27FC236}">
                  <a16:creationId xmlns:a16="http://schemas.microsoft.com/office/drawing/2014/main" id="{C91287C7-3EC1-8B4D-8F92-AF62E86C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002" y="2977917"/>
              <a:ext cx="31848" cy="43005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5" name="Freeform 564">
              <a:extLst>
                <a:ext uri="{FF2B5EF4-FFF2-40B4-BE49-F238E27FC236}">
                  <a16:creationId xmlns:a16="http://schemas.microsoft.com/office/drawing/2014/main" id="{D81FFFC2-CAB8-894C-B628-5D6E053C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46" y="2987474"/>
              <a:ext cx="14331" cy="4778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6" name="Freeform 565">
              <a:extLst>
                <a:ext uri="{FF2B5EF4-FFF2-40B4-BE49-F238E27FC236}">
                  <a16:creationId xmlns:a16="http://schemas.microsoft.com/office/drawing/2014/main" id="{6C0292D2-1A4A-EF4A-BF19-1F76C818E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03" y="2992253"/>
              <a:ext cx="62101" cy="31856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7" name="Freeform 566">
              <a:extLst>
                <a:ext uri="{FF2B5EF4-FFF2-40B4-BE49-F238E27FC236}">
                  <a16:creationId xmlns:a16="http://schemas.microsoft.com/office/drawing/2014/main" id="{27F781B4-8852-B24B-96C9-9FD3D1923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288" y="2963582"/>
              <a:ext cx="38216" cy="33448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8" name="Freeform 567">
              <a:extLst>
                <a:ext uri="{FF2B5EF4-FFF2-40B4-BE49-F238E27FC236}">
                  <a16:creationId xmlns:a16="http://schemas.microsoft.com/office/drawing/2014/main" id="{21A62F10-6732-BF44-8006-DA0A1A80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364" y="3091004"/>
              <a:ext cx="46178" cy="17521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89" name="Freeform 568">
              <a:extLst>
                <a:ext uri="{FF2B5EF4-FFF2-40B4-BE49-F238E27FC236}">
                  <a16:creationId xmlns:a16="http://schemas.microsoft.com/office/drawing/2014/main" id="{DBABA28E-B8AE-9948-940F-06E9FF0C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632" y="3118082"/>
              <a:ext cx="27070" cy="23892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0" name="Freeform 569">
              <a:extLst>
                <a:ext uri="{FF2B5EF4-FFF2-40B4-BE49-F238E27FC236}">
                  <a16:creationId xmlns:a16="http://schemas.microsoft.com/office/drawing/2014/main" id="{6B525EE5-5629-DD43-BD9F-4F1D6A2D8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212" y="2538312"/>
              <a:ext cx="97134" cy="60525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1" name="Freeform 570">
              <a:extLst>
                <a:ext uri="{FF2B5EF4-FFF2-40B4-BE49-F238E27FC236}">
                  <a16:creationId xmlns:a16="http://schemas.microsoft.com/office/drawing/2014/main" id="{A5D09574-9218-0145-AD87-636A08239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773" y="2566982"/>
              <a:ext cx="23885" cy="17521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2" name="Freeform 571">
              <a:extLst>
                <a:ext uri="{FF2B5EF4-FFF2-40B4-BE49-F238E27FC236}">
                  <a16:creationId xmlns:a16="http://schemas.microsoft.com/office/drawing/2014/main" id="{46DEAE44-41FC-944B-89DA-F6BA8A9D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110" y="2584502"/>
              <a:ext cx="9554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3" name="Freeform 572">
              <a:extLst>
                <a:ext uri="{FF2B5EF4-FFF2-40B4-BE49-F238E27FC236}">
                  <a16:creationId xmlns:a16="http://schemas.microsoft.com/office/drawing/2014/main" id="{AA8BB0AC-49AB-074B-B6C0-400CAAEB7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835" y="2388592"/>
              <a:ext cx="429936" cy="210246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4" name="Freeform 573">
              <a:extLst>
                <a:ext uri="{FF2B5EF4-FFF2-40B4-BE49-F238E27FC236}">
                  <a16:creationId xmlns:a16="http://schemas.microsoft.com/office/drawing/2014/main" id="{3BC63DE2-B3BE-2B41-B52E-9F991D4AF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868" y="2369478"/>
              <a:ext cx="65286" cy="43005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5" name="Freeform 574">
              <a:extLst>
                <a:ext uri="{FF2B5EF4-FFF2-40B4-BE49-F238E27FC236}">
                  <a16:creationId xmlns:a16="http://schemas.microsoft.com/office/drawing/2014/main" id="{67328E85-DBAD-1847-BD4C-9E452B24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372" y="2350364"/>
              <a:ext cx="148088" cy="136979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6" name="Freeform 575">
              <a:extLst>
                <a:ext uri="{FF2B5EF4-FFF2-40B4-BE49-F238E27FC236}">
                  <a16:creationId xmlns:a16="http://schemas.microsoft.com/office/drawing/2014/main" id="{AEE37CE6-1B06-2444-8C2A-84E07AF4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014" y="2350364"/>
              <a:ext cx="130572" cy="10353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7" name="Freeform 576">
              <a:extLst>
                <a:ext uri="{FF2B5EF4-FFF2-40B4-BE49-F238E27FC236}">
                  <a16:creationId xmlns:a16="http://schemas.microsoft.com/office/drawing/2014/main" id="{C6E1885E-336F-B44A-9B4A-DC05D504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970" y="2337622"/>
              <a:ext cx="251592" cy="154499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8" name="Freeform 577">
              <a:extLst>
                <a:ext uri="{FF2B5EF4-FFF2-40B4-BE49-F238E27FC236}">
                  <a16:creationId xmlns:a16="http://schemas.microsoft.com/office/drawing/2014/main" id="{14BCE29B-C87D-624A-A7C2-5D1F30DFC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824" y="2294618"/>
              <a:ext cx="33440" cy="19114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199" name="Freeform 578">
              <a:extLst>
                <a:ext uri="{FF2B5EF4-FFF2-40B4-BE49-F238E27FC236}">
                  <a16:creationId xmlns:a16="http://schemas.microsoft.com/office/drawing/2014/main" id="{D1F64B9B-10DF-E947-89B4-8B134377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07" y="2210202"/>
              <a:ext cx="280254" cy="1322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0" name="Freeform 579">
              <a:extLst>
                <a:ext uri="{FF2B5EF4-FFF2-40B4-BE49-F238E27FC236}">
                  <a16:creationId xmlns:a16="http://schemas.microsoft.com/office/drawing/2014/main" id="{702DDCEF-9133-2B4B-9E45-744DED13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835" y="2262763"/>
              <a:ext cx="47770" cy="31856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1" name="Freeform 580">
              <a:extLst>
                <a:ext uri="{FF2B5EF4-FFF2-40B4-BE49-F238E27FC236}">
                  <a16:creationId xmlns:a16="http://schemas.microsoft.com/office/drawing/2014/main" id="{3FE09B9B-7E1A-324B-AD26-C8A43D79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034" y="2192682"/>
              <a:ext cx="171974" cy="79640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2" name="Freeform 581">
              <a:extLst>
                <a:ext uri="{FF2B5EF4-FFF2-40B4-BE49-F238E27FC236}">
                  <a16:creationId xmlns:a16="http://schemas.microsoft.com/office/drawing/2014/main" id="{7D36E8DA-78A4-9D41-99C2-A1902DE47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340" y="2224535"/>
              <a:ext cx="36624" cy="9557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3" name="Freeform 582">
              <a:extLst>
                <a:ext uri="{FF2B5EF4-FFF2-40B4-BE49-F238E27FC236}">
                  <a16:creationId xmlns:a16="http://schemas.microsoft.com/office/drawing/2014/main" id="{8FCC9B6F-A75B-8442-9CD7-9A4E6933F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186" y="2159234"/>
              <a:ext cx="98726" cy="4619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4" name="Freeform 583">
              <a:extLst>
                <a:ext uri="{FF2B5EF4-FFF2-40B4-BE49-F238E27FC236}">
                  <a16:creationId xmlns:a16="http://schemas.microsoft.com/office/drawing/2014/main" id="{2F248FF9-A16B-A244-8321-ECFC8A00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84" y="2168789"/>
              <a:ext cx="36624" cy="19114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5" name="Freeform 584">
              <a:extLst>
                <a:ext uri="{FF2B5EF4-FFF2-40B4-BE49-F238E27FC236}">
                  <a16:creationId xmlns:a16="http://schemas.microsoft.com/office/drawing/2014/main" id="{2BFD63F8-27E6-2648-A743-873F7B95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741" y="2125784"/>
              <a:ext cx="98726" cy="33448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6" name="Freeform 585">
              <a:extLst>
                <a:ext uri="{FF2B5EF4-FFF2-40B4-BE49-F238E27FC236}">
                  <a16:creationId xmlns:a16="http://schemas.microsoft.com/office/drawing/2014/main" id="{DFA0EE59-0D8B-D645-A6B9-D3FCC5A1E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594" y="2224535"/>
              <a:ext cx="130572" cy="89196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7" name="Freeform 586">
              <a:extLst>
                <a:ext uri="{FF2B5EF4-FFF2-40B4-BE49-F238E27FC236}">
                  <a16:creationId xmlns:a16="http://schemas.microsoft.com/office/drawing/2014/main" id="{E4B627F9-A1A2-3B4B-ABF4-90AB0617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263" y="2267541"/>
              <a:ext cx="41402" cy="1274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8" name="Freeform 587">
              <a:extLst>
                <a:ext uri="{FF2B5EF4-FFF2-40B4-BE49-F238E27FC236}">
                  <a16:creationId xmlns:a16="http://schemas.microsoft.com/office/drawing/2014/main" id="{EE96217A-D285-1248-B3B2-2DF84A4E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708" y="2262763"/>
              <a:ext cx="38216" cy="9557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09" name="Freeform 588">
              <a:extLst>
                <a:ext uri="{FF2B5EF4-FFF2-40B4-BE49-F238E27FC236}">
                  <a16:creationId xmlns:a16="http://schemas.microsoft.com/office/drawing/2014/main" id="{0E0448C0-557E-214B-81E6-4EACDABBE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600" y="2248427"/>
              <a:ext cx="47770" cy="23892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0" name="Freeform 589">
              <a:extLst>
                <a:ext uri="{FF2B5EF4-FFF2-40B4-BE49-F238E27FC236}">
                  <a16:creationId xmlns:a16="http://schemas.microsoft.com/office/drawing/2014/main" id="{A150E7C9-FBA7-184F-BF70-E7AF97DA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378" y="2229315"/>
              <a:ext cx="33440" cy="23892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1" name="Freeform 590">
              <a:extLst>
                <a:ext uri="{FF2B5EF4-FFF2-40B4-BE49-F238E27FC236}">
                  <a16:creationId xmlns:a16="http://schemas.microsoft.com/office/drawing/2014/main" id="{8737C239-A198-A148-BF42-E512955C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200" y="2173566"/>
              <a:ext cx="55732" cy="41414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2" name="Freeform 591">
              <a:extLst>
                <a:ext uri="{FF2B5EF4-FFF2-40B4-BE49-F238E27FC236}">
                  <a16:creationId xmlns:a16="http://schemas.microsoft.com/office/drawing/2014/main" id="{63173EB0-CD28-394B-9FF2-22050C1BD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372" y="2168789"/>
              <a:ext cx="41402" cy="14334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3" name="Freeform 592">
              <a:extLst>
                <a:ext uri="{FF2B5EF4-FFF2-40B4-BE49-F238E27FC236}">
                  <a16:creationId xmlns:a16="http://schemas.microsoft.com/office/drawing/2014/main" id="{A89A82FD-B017-B549-A860-C46B3024A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753" y="2093928"/>
              <a:ext cx="167198" cy="89196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4" name="Freeform 593">
              <a:extLst>
                <a:ext uri="{FF2B5EF4-FFF2-40B4-BE49-F238E27FC236}">
                  <a16:creationId xmlns:a16="http://schemas.microsoft.com/office/drawing/2014/main" id="{8A67AFCA-36B8-0D4C-9D73-C069C2A89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326" y="2050924"/>
              <a:ext cx="50954" cy="23892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5" name="Freeform 594">
              <a:extLst>
                <a:ext uri="{FF2B5EF4-FFF2-40B4-BE49-F238E27FC236}">
                  <a16:creationId xmlns:a16="http://schemas.microsoft.com/office/drawing/2014/main" id="{5C141112-CF11-8846-B3FA-3951C6EB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728" y="2125784"/>
              <a:ext cx="93948" cy="52562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6" name="Freeform 595">
              <a:extLst>
                <a:ext uri="{FF2B5EF4-FFF2-40B4-BE49-F238E27FC236}">
                  <a16:creationId xmlns:a16="http://schemas.microsoft.com/office/drawing/2014/main" id="{329D823E-D016-D249-8B21-C97048AC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276" y="2173566"/>
              <a:ext cx="82802" cy="23892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7" name="Freeform 596">
              <a:extLst>
                <a:ext uri="{FF2B5EF4-FFF2-40B4-BE49-F238E27FC236}">
                  <a16:creationId xmlns:a16="http://schemas.microsoft.com/office/drawing/2014/main" id="{A27D1668-6EBF-5C4F-9200-A77CBED2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00" y="2280283"/>
              <a:ext cx="78025" cy="52562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8" name="Freeform 597">
              <a:extLst>
                <a:ext uri="{FF2B5EF4-FFF2-40B4-BE49-F238E27FC236}">
                  <a16:creationId xmlns:a16="http://schemas.microsoft.com/office/drawing/2014/main" id="{8049E8AD-90F4-BE40-A3E1-3CB875E96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22" y="2267541"/>
              <a:ext cx="19108" cy="1274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19" name="Freeform 598">
              <a:extLst>
                <a:ext uri="{FF2B5EF4-FFF2-40B4-BE49-F238E27FC236}">
                  <a16:creationId xmlns:a16="http://schemas.microsoft.com/office/drawing/2014/main" id="{6A095575-ED84-3F40-8629-50641C407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518" y="2183124"/>
              <a:ext cx="41402" cy="27076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0" name="Freeform 599">
              <a:extLst>
                <a:ext uri="{FF2B5EF4-FFF2-40B4-BE49-F238E27FC236}">
                  <a16:creationId xmlns:a16="http://schemas.microsoft.com/office/drawing/2014/main" id="{B4058805-E75C-274E-8B8B-E00E1263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810" y="2224535"/>
              <a:ext cx="14331" cy="19114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1" name="Freeform 600">
              <a:extLst>
                <a:ext uri="{FF2B5EF4-FFF2-40B4-BE49-F238E27FC236}">
                  <a16:creationId xmlns:a16="http://schemas.microsoft.com/office/drawing/2014/main" id="{53613686-D3AC-3C40-9AB0-3BFD1AF3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944" y="2210202"/>
              <a:ext cx="415606" cy="127422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2" name="Freeform 601">
              <a:extLst>
                <a:ext uri="{FF2B5EF4-FFF2-40B4-BE49-F238E27FC236}">
                  <a16:creationId xmlns:a16="http://schemas.microsoft.com/office/drawing/2014/main" id="{EC7D3F11-CFEC-1241-AB67-0B624F6B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500" y="1990398"/>
              <a:ext cx="275478" cy="173612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3" name="Freeform 602">
              <a:extLst>
                <a:ext uri="{FF2B5EF4-FFF2-40B4-BE49-F238E27FC236}">
                  <a16:creationId xmlns:a16="http://schemas.microsoft.com/office/drawing/2014/main" id="{CE46100A-2151-6C46-8FEC-2AAD0B4A9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62" y="1883684"/>
              <a:ext cx="727708" cy="379080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4" name="Freeform 604">
              <a:extLst>
                <a:ext uri="{FF2B5EF4-FFF2-40B4-BE49-F238E27FC236}">
                  <a16:creationId xmlns:a16="http://schemas.microsoft.com/office/drawing/2014/main" id="{ACF7ABDD-6C79-084E-970E-C52F58D2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728" y="2093928"/>
              <a:ext cx="65286" cy="23892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5" name="Freeform 605">
              <a:extLst>
                <a:ext uri="{FF2B5EF4-FFF2-40B4-BE49-F238E27FC236}">
                  <a16:creationId xmlns:a16="http://schemas.microsoft.com/office/drawing/2014/main" id="{BE6107C6-DF89-A748-99D4-17CFF674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200" y="2113040"/>
              <a:ext cx="27071" cy="9557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6" name="Freeform 606">
              <a:extLst>
                <a:ext uri="{FF2B5EF4-FFF2-40B4-BE49-F238E27FC236}">
                  <a16:creationId xmlns:a16="http://schemas.microsoft.com/office/drawing/2014/main" id="{40558DD6-C19E-0C46-A5B4-2FF09AF54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218" y="2257984"/>
              <a:ext cx="27071" cy="14336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7" name="Freeform 607">
              <a:extLst>
                <a:ext uri="{FF2B5EF4-FFF2-40B4-BE49-F238E27FC236}">
                  <a16:creationId xmlns:a16="http://schemas.microsoft.com/office/drawing/2014/main" id="{9DEBEB31-D6C2-1F43-9E6E-74D5D24DF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638" y="2907836"/>
              <a:ext cx="23885" cy="19114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8" name="Freeform 608">
              <a:extLst>
                <a:ext uri="{FF2B5EF4-FFF2-40B4-BE49-F238E27FC236}">
                  <a16:creationId xmlns:a16="http://schemas.microsoft.com/office/drawing/2014/main" id="{0A1D3567-68B5-9B43-BBFA-050B2851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079" y="2903056"/>
              <a:ext cx="4778" cy="477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29" name="Freeform 609">
              <a:extLst>
                <a:ext uri="{FF2B5EF4-FFF2-40B4-BE49-F238E27FC236}">
                  <a16:creationId xmlns:a16="http://schemas.microsoft.com/office/drawing/2014/main" id="{B6BCE2CE-72B5-DF48-AEEB-7376D684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63" y="2907836"/>
              <a:ext cx="31848" cy="28669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0" name="Freeform 610">
              <a:extLst>
                <a:ext uri="{FF2B5EF4-FFF2-40B4-BE49-F238E27FC236}">
                  <a16:creationId xmlns:a16="http://schemas.microsoft.com/office/drawing/2014/main" id="{F8837E49-06AD-494E-AA59-F505CBE33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982" y="4569096"/>
              <a:ext cx="9554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1" name="Freeform 611">
              <a:extLst>
                <a:ext uri="{FF2B5EF4-FFF2-40B4-BE49-F238E27FC236}">
                  <a16:creationId xmlns:a16="http://schemas.microsoft.com/office/drawing/2014/main" id="{2032DAE0-E2B0-AB4E-9A56-0E0077CD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472" y="4559540"/>
              <a:ext cx="9554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2" name="Freeform 612">
              <a:extLst>
                <a:ext uri="{FF2B5EF4-FFF2-40B4-BE49-F238E27FC236}">
                  <a16:creationId xmlns:a16="http://schemas.microsoft.com/office/drawing/2014/main" id="{FB2C64DC-7BD9-AF49-9832-4F7D8D59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663" y="5392560"/>
              <a:ext cx="31848" cy="23892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3" name="Rectangle 613">
              <a:extLst>
                <a:ext uri="{FF2B5EF4-FFF2-40B4-BE49-F238E27FC236}">
                  <a16:creationId xmlns:a16="http://schemas.microsoft.com/office/drawing/2014/main" id="{2210EF92-6882-EC4C-ADE0-83167D212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5888" y="2598838"/>
              <a:ext cx="1594" cy="1594"/>
            </a:xfrm>
            <a:prstGeom prst="rect">
              <a:avLst/>
            </a:pr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4" name="Freeform 614">
              <a:extLst>
                <a:ext uri="{FF2B5EF4-FFF2-40B4-BE49-F238E27FC236}">
                  <a16:creationId xmlns:a16="http://schemas.microsoft.com/office/drawing/2014/main" id="{8B90BBBF-A0C5-BA4C-884F-AA091895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752" y="5252398"/>
              <a:ext cx="47770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5" name="Freeform 615">
              <a:extLst>
                <a:ext uri="{FF2B5EF4-FFF2-40B4-BE49-F238E27FC236}">
                  <a16:creationId xmlns:a16="http://schemas.microsoft.com/office/drawing/2014/main" id="{0128F2CE-4236-DC4F-A888-13D6C74D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01" y="3366554"/>
              <a:ext cx="33440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6" name="Freeform 616">
              <a:extLst>
                <a:ext uri="{FF2B5EF4-FFF2-40B4-BE49-F238E27FC236}">
                  <a16:creationId xmlns:a16="http://schemas.microsoft.com/office/drawing/2014/main" id="{83DABC1A-765C-B64D-8616-D10C3F51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10" y="5883134"/>
              <a:ext cx="84396" cy="74860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7" name="Freeform 617">
              <a:extLst>
                <a:ext uri="{FF2B5EF4-FFF2-40B4-BE49-F238E27FC236}">
                  <a16:creationId xmlns:a16="http://schemas.microsoft.com/office/drawing/2014/main" id="{444442EE-987F-F24B-AEA5-CDCA2259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640" y="5873580"/>
              <a:ext cx="140128" cy="108308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8" name="Freeform 618">
              <a:extLst>
                <a:ext uri="{FF2B5EF4-FFF2-40B4-BE49-F238E27FC236}">
                  <a16:creationId xmlns:a16="http://schemas.microsoft.com/office/drawing/2014/main" id="{4E21BFCB-7107-CB46-A858-A7680928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345" y="4250542"/>
              <a:ext cx="355097" cy="258028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39" name="Freeform 619">
              <a:extLst>
                <a:ext uri="{FF2B5EF4-FFF2-40B4-BE49-F238E27FC236}">
                  <a16:creationId xmlns:a16="http://schemas.microsoft.com/office/drawing/2014/main" id="{6C2C1AB9-14B0-014D-A1E7-3334298F2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77" y="4320624"/>
              <a:ext cx="121018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0" name="Freeform 620">
              <a:extLst>
                <a:ext uri="{FF2B5EF4-FFF2-40B4-BE49-F238E27FC236}">
                  <a16:creationId xmlns:a16="http://schemas.microsoft.com/office/drawing/2014/main" id="{43BD1A24-FFDC-924A-8271-068FFA110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402" y="4376372"/>
              <a:ext cx="103502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1" name="Freeform 621">
              <a:extLst>
                <a:ext uri="{FF2B5EF4-FFF2-40B4-BE49-F238E27FC236}">
                  <a16:creationId xmlns:a16="http://schemas.microsoft.com/office/drawing/2014/main" id="{87A20B0B-5798-F641-AB7C-1AF489D04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798" y="4385930"/>
              <a:ext cx="74841" cy="84418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2" name="Freeform 622">
              <a:extLst>
                <a:ext uri="{FF2B5EF4-FFF2-40B4-BE49-F238E27FC236}">
                  <a16:creationId xmlns:a16="http://schemas.microsoft.com/office/drawing/2014/main" id="{445A7336-F3C2-9444-B6AC-10CE53ACA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01" y="4226652"/>
              <a:ext cx="377390" cy="393416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3" name="Freeform 623">
              <a:extLst>
                <a:ext uri="{FF2B5EF4-FFF2-40B4-BE49-F238E27FC236}">
                  <a16:creationId xmlns:a16="http://schemas.microsoft.com/office/drawing/2014/main" id="{A85B1923-AD90-CF4F-BE94-60BAB66A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556" y="4489458"/>
              <a:ext cx="130572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4" name="Freeform 624">
              <a:extLst>
                <a:ext uri="{FF2B5EF4-FFF2-40B4-BE49-F238E27FC236}">
                  <a16:creationId xmlns:a16="http://schemas.microsoft.com/office/drawing/2014/main" id="{37D9CCED-6E2A-184A-B398-55F57C0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24" y="4518129"/>
              <a:ext cx="299364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5" name="Freeform 625">
              <a:extLst>
                <a:ext uri="{FF2B5EF4-FFF2-40B4-BE49-F238E27FC236}">
                  <a16:creationId xmlns:a16="http://schemas.microsoft.com/office/drawing/2014/main" id="{A0A1B488-D765-4043-8C03-F2611EC6F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390" y="4933843"/>
              <a:ext cx="203821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6" name="Freeform 626">
              <a:extLst>
                <a:ext uri="{FF2B5EF4-FFF2-40B4-BE49-F238E27FC236}">
                  <a16:creationId xmlns:a16="http://schemas.microsoft.com/office/drawing/2014/main" id="{8C6A8E9A-F680-ED44-9CE4-96770A58C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25" y="4742710"/>
              <a:ext cx="299364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7" name="Freeform 627">
              <a:extLst>
                <a:ext uri="{FF2B5EF4-FFF2-40B4-BE49-F238E27FC236}">
                  <a16:creationId xmlns:a16="http://schemas.microsoft.com/office/drawing/2014/main" id="{ED8C798B-F2B9-514E-9D00-5AC1743F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716" y="4975254"/>
              <a:ext cx="210191" cy="207060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8" name="Freeform 628">
              <a:extLst>
                <a:ext uri="{FF2B5EF4-FFF2-40B4-BE49-F238E27FC236}">
                  <a16:creationId xmlns:a16="http://schemas.microsoft.com/office/drawing/2014/main" id="{C1C770CC-EA4D-E64F-98DC-59CB2DB21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0792" y="4400262"/>
              <a:ext cx="928343" cy="941330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49" name="Freeform 629">
              <a:extLst>
                <a:ext uri="{FF2B5EF4-FFF2-40B4-BE49-F238E27FC236}">
                  <a16:creationId xmlns:a16="http://schemas.microsoft.com/office/drawing/2014/main" id="{FEF60DE9-924B-564E-930E-C6E66FF03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664" y="5242841"/>
              <a:ext cx="125796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0" name="Freeform 630">
              <a:extLst>
                <a:ext uri="{FF2B5EF4-FFF2-40B4-BE49-F238E27FC236}">
                  <a16:creationId xmlns:a16="http://schemas.microsoft.com/office/drawing/2014/main" id="{DBF0627D-2CBF-E14A-8AD9-2C6C0046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792" y="5037372"/>
              <a:ext cx="480891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1" name="Freeform 631">
              <a:extLst>
                <a:ext uri="{FF2B5EF4-FFF2-40B4-BE49-F238E27FC236}">
                  <a16:creationId xmlns:a16="http://schemas.microsoft.com/office/drawing/2014/main" id="{A9E688C3-13F6-C64F-B054-1E3DF5060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689" y="4156570"/>
              <a:ext cx="101912" cy="113086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2" name="Freeform 632">
              <a:extLst>
                <a:ext uri="{FF2B5EF4-FFF2-40B4-BE49-F238E27FC236}">
                  <a16:creationId xmlns:a16="http://schemas.microsoft.com/office/drawing/2014/main" id="{A7EA01F6-2FF6-124D-A6EE-AB7AB327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538" y="4260098"/>
              <a:ext cx="7961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3" name="Freeform 633">
              <a:extLst>
                <a:ext uri="{FF2B5EF4-FFF2-40B4-BE49-F238E27FC236}">
                  <a16:creationId xmlns:a16="http://schemas.microsoft.com/office/drawing/2014/main" id="{40B78615-77E8-E24C-9254-CBD6543D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364" y="4180461"/>
              <a:ext cx="52548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4" name="Freeform 634">
              <a:extLst>
                <a:ext uri="{FF2B5EF4-FFF2-40B4-BE49-F238E27FC236}">
                  <a16:creationId xmlns:a16="http://schemas.microsoft.com/office/drawing/2014/main" id="{551D995C-1245-C946-8D57-FC258346F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632" y="4096046"/>
              <a:ext cx="93951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5" name="Freeform 635">
              <a:extLst>
                <a:ext uri="{FF2B5EF4-FFF2-40B4-BE49-F238E27FC236}">
                  <a16:creationId xmlns:a16="http://schemas.microsoft.com/office/drawing/2014/main" id="{035A933C-53C3-6944-AECE-765907B7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162" y="3726522"/>
              <a:ext cx="699046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6" name="Freeform 636">
              <a:extLst>
                <a:ext uri="{FF2B5EF4-FFF2-40B4-BE49-F238E27FC236}">
                  <a16:creationId xmlns:a16="http://schemas.microsoft.com/office/drawing/2014/main" id="{B559FC5C-47D3-6E4E-B366-2B777ABE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696" y="4143828"/>
              <a:ext cx="140128" cy="74860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7" name="Freeform 637">
              <a:extLst>
                <a:ext uri="{FF2B5EF4-FFF2-40B4-BE49-F238E27FC236}">
                  <a16:creationId xmlns:a16="http://schemas.microsoft.com/office/drawing/2014/main" id="{A522C8AD-B9E9-F645-9021-DC6110A66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696" y="4081710"/>
              <a:ext cx="33440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8" name="Freeform 638">
              <a:extLst>
                <a:ext uri="{FF2B5EF4-FFF2-40B4-BE49-F238E27FC236}">
                  <a16:creationId xmlns:a16="http://schemas.microsoft.com/office/drawing/2014/main" id="{88FD5E96-5500-5A40-B14D-D0BFEC01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013" y="4040296"/>
              <a:ext cx="60509" cy="50968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59" name="Freeform 639">
              <a:extLst>
                <a:ext uri="{FF2B5EF4-FFF2-40B4-BE49-F238E27FC236}">
                  <a16:creationId xmlns:a16="http://schemas.microsoft.com/office/drawing/2014/main" id="{677C8531-08C9-0F42-B2CC-F6101A1C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747" y="4040296"/>
              <a:ext cx="84396" cy="70082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0" name="Freeform 640">
              <a:extLst>
                <a:ext uri="{FF2B5EF4-FFF2-40B4-BE49-F238E27FC236}">
                  <a16:creationId xmlns:a16="http://schemas.microsoft.com/office/drawing/2014/main" id="{22E37EC1-80A3-574B-BE1E-3FA2BD26A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7" y="2482564"/>
              <a:ext cx="906052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1" name="Freeform 641">
              <a:extLst>
                <a:ext uri="{FF2B5EF4-FFF2-40B4-BE49-F238E27FC236}">
                  <a16:creationId xmlns:a16="http://schemas.microsoft.com/office/drawing/2014/main" id="{43596020-5D7F-6A40-A72F-84764D2A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39" y="3258244"/>
              <a:ext cx="1348726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2" name="Freeform 642">
              <a:extLst>
                <a:ext uri="{FF2B5EF4-FFF2-40B4-BE49-F238E27FC236}">
                  <a16:creationId xmlns:a16="http://schemas.microsoft.com/office/drawing/2014/main" id="{31CB5A28-7128-444D-89AB-8E15DB21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6652" y="2453896"/>
              <a:ext cx="1992038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3" name="Freeform 643">
              <a:extLst>
                <a:ext uri="{FF2B5EF4-FFF2-40B4-BE49-F238E27FC236}">
                  <a16:creationId xmlns:a16="http://schemas.microsoft.com/office/drawing/2014/main" id="{66727F57-DF1B-664F-AA5E-D78AC525D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746" y="4733154"/>
              <a:ext cx="47770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4" name="Freeform 644">
              <a:extLst>
                <a:ext uri="{FF2B5EF4-FFF2-40B4-BE49-F238E27FC236}">
                  <a16:creationId xmlns:a16="http://schemas.microsoft.com/office/drawing/2014/main" id="{8AE7B015-A000-0342-8FC2-2B805C6E2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962" y="4723596"/>
              <a:ext cx="60509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5" name="Freeform 645">
              <a:extLst>
                <a:ext uri="{FF2B5EF4-FFF2-40B4-BE49-F238E27FC236}">
                  <a16:creationId xmlns:a16="http://schemas.microsoft.com/office/drawing/2014/main" id="{DF8C4FFA-FACC-894B-8B2A-FE1056B7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715" y="3207276"/>
              <a:ext cx="144906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6" name="Freeform 646">
              <a:extLst>
                <a:ext uri="{FF2B5EF4-FFF2-40B4-BE49-F238E27FC236}">
                  <a16:creationId xmlns:a16="http://schemas.microsoft.com/office/drawing/2014/main" id="{D2533C9E-524D-9341-8E0C-CFA3C8BA2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428" y="3272580"/>
              <a:ext cx="173566" cy="74860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7" name="Freeform 647">
              <a:extLst>
                <a:ext uri="{FF2B5EF4-FFF2-40B4-BE49-F238E27FC236}">
                  <a16:creationId xmlns:a16="http://schemas.microsoft.com/office/drawing/2014/main" id="{35B74F6E-05E1-F244-911C-287DC5DD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918" y="3328327"/>
              <a:ext cx="265924" cy="258028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8" name="Freeform 648">
              <a:extLst>
                <a:ext uri="{FF2B5EF4-FFF2-40B4-BE49-F238E27FC236}">
                  <a16:creationId xmlns:a16="http://schemas.microsoft.com/office/drawing/2014/main" id="{683B0B83-5845-CC47-A2FA-27B2638D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377" y="3342662"/>
              <a:ext cx="125796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69" name="Freeform 649">
              <a:extLst>
                <a:ext uri="{FF2B5EF4-FFF2-40B4-BE49-F238E27FC236}">
                  <a16:creationId xmlns:a16="http://schemas.microsoft.com/office/drawing/2014/main" id="{07C2905D-76F5-EE46-B209-E267D78D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440" y="3207276"/>
              <a:ext cx="308917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0" name="Freeform 650">
              <a:extLst>
                <a:ext uri="{FF2B5EF4-FFF2-40B4-BE49-F238E27FC236}">
                  <a16:creationId xmlns:a16="http://schemas.microsoft.com/office/drawing/2014/main" id="{33790957-BE37-6649-AAA0-01C1CEE3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810" y="3310808"/>
              <a:ext cx="103502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1" name="Freeform 651">
              <a:extLst>
                <a:ext uri="{FF2B5EF4-FFF2-40B4-BE49-F238E27FC236}">
                  <a16:creationId xmlns:a16="http://schemas.microsoft.com/office/drawing/2014/main" id="{CE2CE8E1-5081-184C-96B5-6BEA32B2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231" y="3197720"/>
              <a:ext cx="97134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2" name="Freeform 652">
              <a:extLst>
                <a:ext uri="{FF2B5EF4-FFF2-40B4-BE49-F238E27FC236}">
                  <a16:creationId xmlns:a16="http://schemas.microsoft.com/office/drawing/2014/main" id="{74B89B14-3812-A348-860A-CC1780F09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849" y="3240724"/>
              <a:ext cx="17516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3" name="Freeform 653">
              <a:extLst>
                <a:ext uri="{FF2B5EF4-FFF2-40B4-BE49-F238E27FC236}">
                  <a16:creationId xmlns:a16="http://schemas.microsoft.com/office/drawing/2014/main" id="{547CF1F9-4D64-1E44-8318-C71D77705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524" y="3132416"/>
              <a:ext cx="93951" cy="84418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4" name="Freeform 654">
              <a:extLst>
                <a:ext uri="{FF2B5EF4-FFF2-40B4-BE49-F238E27FC236}">
                  <a16:creationId xmlns:a16="http://schemas.microsoft.com/office/drawing/2014/main" id="{A2844D0D-8C7A-3844-A5DF-55241A81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580" y="2992252"/>
              <a:ext cx="70064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5" name="Freeform 655">
              <a:extLst>
                <a:ext uri="{FF2B5EF4-FFF2-40B4-BE49-F238E27FC236}">
                  <a16:creationId xmlns:a16="http://schemas.microsoft.com/office/drawing/2014/main" id="{763B1747-0029-604D-B031-C0D13C5F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626" y="3086228"/>
              <a:ext cx="208598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6" name="Freeform 656">
              <a:extLst>
                <a:ext uri="{FF2B5EF4-FFF2-40B4-BE49-F238E27FC236}">
                  <a16:creationId xmlns:a16="http://schemas.microsoft.com/office/drawing/2014/main" id="{32DB52AB-79DA-D647-95AB-D781225A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60" y="3161086"/>
              <a:ext cx="415606" cy="246880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7" name="Freeform 657">
              <a:extLst>
                <a:ext uri="{FF2B5EF4-FFF2-40B4-BE49-F238E27FC236}">
                  <a16:creationId xmlns:a16="http://schemas.microsoft.com/office/drawing/2014/main" id="{6DB36EB4-0350-B548-824D-B632E9B3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888" y="3253466"/>
              <a:ext cx="140128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8" name="Freeform 658">
              <a:extLst>
                <a:ext uri="{FF2B5EF4-FFF2-40B4-BE49-F238E27FC236}">
                  <a16:creationId xmlns:a16="http://schemas.microsoft.com/office/drawing/2014/main" id="{9695B01E-B00B-1642-A379-6507FE862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4" y="3043221"/>
              <a:ext cx="219746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79" name="Freeform 659">
              <a:extLst>
                <a:ext uri="{FF2B5EF4-FFF2-40B4-BE49-F238E27FC236}">
                  <a16:creationId xmlns:a16="http://schemas.microsoft.com/office/drawing/2014/main" id="{AC5E5122-8B67-F54A-931C-F7FA5CE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90" y="3033664"/>
              <a:ext cx="135350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0" name="Freeform 660">
              <a:extLst>
                <a:ext uri="{FF2B5EF4-FFF2-40B4-BE49-F238E27FC236}">
                  <a16:creationId xmlns:a16="http://schemas.microsoft.com/office/drawing/2014/main" id="{C5C61E7A-F5BC-6141-A318-2EE80EDC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90" y="2977917"/>
              <a:ext cx="167198" cy="84418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1" name="Freeform 661">
              <a:extLst>
                <a:ext uri="{FF2B5EF4-FFF2-40B4-BE49-F238E27FC236}">
                  <a16:creationId xmlns:a16="http://schemas.microsoft.com/office/drawing/2014/main" id="{AEED2392-F03A-A84B-833E-B05FD1FD6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344" y="2926949"/>
              <a:ext cx="111466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2" name="Freeform 662">
              <a:extLst>
                <a:ext uri="{FF2B5EF4-FFF2-40B4-BE49-F238E27FC236}">
                  <a16:creationId xmlns:a16="http://schemas.microsoft.com/office/drawing/2014/main" id="{0CB62111-0BD3-9844-B40E-CAB1639D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2" y="3071892"/>
              <a:ext cx="74841" cy="36634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3" name="Freeform 663">
              <a:extLst>
                <a:ext uri="{FF2B5EF4-FFF2-40B4-BE49-F238E27FC236}">
                  <a16:creationId xmlns:a16="http://schemas.microsoft.com/office/drawing/2014/main" id="{CC106170-8673-A749-9092-1EF9586D1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708" y="3081446"/>
              <a:ext cx="222930" cy="195912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4" name="Freeform 664">
              <a:extLst>
                <a:ext uri="{FF2B5EF4-FFF2-40B4-BE49-F238E27FC236}">
                  <a16:creationId xmlns:a16="http://schemas.microsoft.com/office/drawing/2014/main" id="{94FFA812-FF2E-2340-B913-2B84311D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58" y="3286916"/>
              <a:ext cx="214968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5" name="Freeform 665">
              <a:extLst>
                <a:ext uri="{FF2B5EF4-FFF2-40B4-BE49-F238E27FC236}">
                  <a16:creationId xmlns:a16="http://schemas.microsoft.com/office/drawing/2014/main" id="{90377C93-4ED9-EC4F-9924-60C669BA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740" y="3282137"/>
              <a:ext cx="78025" cy="93976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6" name="Freeform 666">
              <a:extLst>
                <a:ext uri="{FF2B5EF4-FFF2-40B4-BE49-F238E27FC236}">
                  <a16:creationId xmlns:a16="http://schemas.microsoft.com/office/drawing/2014/main" id="{6499FF4B-CAF7-DF4B-95F6-BE4EF9620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588" y="3333105"/>
              <a:ext cx="46178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7" name="Freeform 667">
              <a:extLst>
                <a:ext uri="{FF2B5EF4-FFF2-40B4-BE49-F238E27FC236}">
                  <a16:creationId xmlns:a16="http://schemas.microsoft.com/office/drawing/2014/main" id="{68B56BCF-8598-624A-8C33-C67FB896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60" y="3407966"/>
              <a:ext cx="149682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8" name="Freeform 668">
              <a:extLst>
                <a:ext uri="{FF2B5EF4-FFF2-40B4-BE49-F238E27FC236}">
                  <a16:creationId xmlns:a16="http://schemas.microsoft.com/office/drawing/2014/main" id="{560B4E09-9729-1C43-BD90-C6F2A000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555" y="3385668"/>
              <a:ext cx="84396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89" name="Freeform 669">
              <a:extLst>
                <a:ext uri="{FF2B5EF4-FFF2-40B4-BE49-F238E27FC236}">
                  <a16:creationId xmlns:a16="http://schemas.microsoft.com/office/drawing/2014/main" id="{79B37C15-B08F-684C-B402-C2EAF75D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064" y="3352218"/>
              <a:ext cx="103502" cy="125828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0" name="Freeform 670">
              <a:extLst>
                <a:ext uri="{FF2B5EF4-FFF2-40B4-BE49-F238E27FC236}">
                  <a16:creationId xmlns:a16="http://schemas.microsoft.com/office/drawing/2014/main" id="{0C39F938-2650-9942-BC22-FD07FA81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332" y="3277360"/>
              <a:ext cx="164014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1" name="Freeform 671">
              <a:extLst>
                <a:ext uri="{FF2B5EF4-FFF2-40B4-BE49-F238E27FC236}">
                  <a16:creationId xmlns:a16="http://schemas.microsoft.com/office/drawing/2014/main" id="{F8BF89AB-DC91-FD4F-86FD-07BC51BA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280" y="3478048"/>
              <a:ext cx="144906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2" name="Freeform 672">
              <a:extLst>
                <a:ext uri="{FF2B5EF4-FFF2-40B4-BE49-F238E27FC236}">
                  <a16:creationId xmlns:a16="http://schemas.microsoft.com/office/drawing/2014/main" id="{C43A529C-AE08-B645-BC71-881D0010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855" y="3470083"/>
              <a:ext cx="70064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3" name="Freeform 673">
              <a:extLst>
                <a:ext uri="{FF2B5EF4-FFF2-40B4-BE49-F238E27FC236}">
                  <a16:creationId xmlns:a16="http://schemas.microsoft.com/office/drawing/2014/main" id="{B32A6A79-8681-1E45-8BC2-4DE49E302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174" y="3455750"/>
              <a:ext cx="41402" cy="84418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4" name="Freeform 674">
              <a:extLst>
                <a:ext uri="{FF2B5EF4-FFF2-40B4-BE49-F238E27FC236}">
                  <a16:creationId xmlns:a16="http://schemas.microsoft.com/office/drawing/2014/main" id="{BF3482CF-46B9-314D-9F4D-B2348FC6A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58" y="3465307"/>
              <a:ext cx="60509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5" name="Freeform 675">
              <a:extLst>
                <a:ext uri="{FF2B5EF4-FFF2-40B4-BE49-F238E27FC236}">
                  <a16:creationId xmlns:a16="http://schemas.microsoft.com/office/drawing/2014/main" id="{FD23937E-C429-EE40-8DE9-4729B933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7798" y="3492382"/>
              <a:ext cx="89172" cy="74860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6" name="Freeform 676">
              <a:extLst>
                <a:ext uri="{FF2B5EF4-FFF2-40B4-BE49-F238E27FC236}">
                  <a16:creationId xmlns:a16="http://schemas.microsoft.com/office/drawing/2014/main" id="{6B2BEFAF-AD87-3548-9504-D77EAE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38" y="3530609"/>
              <a:ext cx="461784" cy="391822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7" name="Freeform 677">
              <a:extLst>
                <a:ext uri="{FF2B5EF4-FFF2-40B4-BE49-F238E27FC236}">
                  <a16:creationId xmlns:a16="http://schemas.microsoft.com/office/drawing/2014/main" id="{C0CA8EA9-B73E-5043-BC51-52667733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92" y="3535388"/>
              <a:ext cx="3662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8" name="Freeform 678">
              <a:extLst>
                <a:ext uri="{FF2B5EF4-FFF2-40B4-BE49-F238E27FC236}">
                  <a16:creationId xmlns:a16="http://schemas.microsoft.com/office/drawing/2014/main" id="{F04E73CB-D94F-6F44-9A62-653E733F2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510" y="3422300"/>
              <a:ext cx="164014" cy="84418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299" name="Freeform 679">
              <a:extLst>
                <a:ext uri="{FF2B5EF4-FFF2-40B4-BE49-F238E27FC236}">
                  <a16:creationId xmlns:a16="http://schemas.microsoft.com/office/drawing/2014/main" id="{17730DE4-5DDD-E34B-AADC-84464C0B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569" y="3478048"/>
              <a:ext cx="125796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0" name="Freeform 680">
              <a:extLst>
                <a:ext uri="{FF2B5EF4-FFF2-40B4-BE49-F238E27FC236}">
                  <a16:creationId xmlns:a16="http://schemas.microsoft.com/office/drawing/2014/main" id="{C1866470-71AB-A043-8309-909440814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70" y="3787046"/>
              <a:ext cx="4140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1" name="Freeform 681">
              <a:extLst>
                <a:ext uri="{FF2B5EF4-FFF2-40B4-BE49-F238E27FC236}">
                  <a16:creationId xmlns:a16="http://schemas.microsoft.com/office/drawing/2014/main" id="{D16F665F-3CF2-674C-8CD3-378DEBC76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824" y="3610248"/>
              <a:ext cx="162421" cy="125828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2" name="Freeform 682">
              <a:extLst>
                <a:ext uri="{FF2B5EF4-FFF2-40B4-BE49-F238E27FC236}">
                  <a16:creationId xmlns:a16="http://schemas.microsoft.com/office/drawing/2014/main" id="{0D67ADFD-A18D-1F46-BD0F-A9B8120D0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0664" y="3600692"/>
              <a:ext cx="232484" cy="219802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3" name="Freeform 683">
              <a:extLst>
                <a:ext uri="{FF2B5EF4-FFF2-40B4-BE49-F238E27FC236}">
                  <a16:creationId xmlns:a16="http://schemas.microsoft.com/office/drawing/2014/main" id="{7ACB82FA-A9E6-6A4C-8393-8268D578F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077" y="3473270"/>
              <a:ext cx="442675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4" name="Freeform 684">
              <a:extLst>
                <a:ext uri="{FF2B5EF4-FFF2-40B4-BE49-F238E27FC236}">
                  <a16:creationId xmlns:a16="http://schemas.microsoft.com/office/drawing/2014/main" id="{7B55E7F9-DA08-424F-BCF4-13DD7F5B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714" y="3740856"/>
              <a:ext cx="490446" cy="393416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5" name="Freeform 685">
              <a:extLst>
                <a:ext uri="{FF2B5EF4-FFF2-40B4-BE49-F238E27FC236}">
                  <a16:creationId xmlns:a16="http://schemas.microsoft.com/office/drawing/2014/main" id="{60DDDC62-B67B-8E45-8AEB-B52F6ADA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68" y="3712185"/>
              <a:ext cx="97134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6" name="Freeform 686">
              <a:extLst>
                <a:ext uri="{FF2B5EF4-FFF2-40B4-BE49-F238E27FC236}">
                  <a16:creationId xmlns:a16="http://schemas.microsoft.com/office/drawing/2014/main" id="{FC959747-732D-2A4A-AAA3-E10D54D6B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046" y="3675552"/>
              <a:ext cx="3662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7" name="Freeform 687">
              <a:extLst>
                <a:ext uri="{FF2B5EF4-FFF2-40B4-BE49-F238E27FC236}">
                  <a16:creationId xmlns:a16="http://schemas.microsoft.com/office/drawing/2014/main" id="{6EAB5530-0D4D-3F45-9EBB-BDDB4A43D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268" y="3731300"/>
              <a:ext cx="14332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8" name="Freeform 688">
              <a:extLst>
                <a:ext uri="{FF2B5EF4-FFF2-40B4-BE49-F238E27FC236}">
                  <a16:creationId xmlns:a16="http://schemas.microsoft.com/office/drawing/2014/main" id="{E872447B-67CC-9F46-8DD2-A0A6BB83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160" y="3712185"/>
              <a:ext cx="38216" cy="122644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09" name="Freeform 689">
              <a:extLst>
                <a:ext uri="{FF2B5EF4-FFF2-40B4-BE49-F238E27FC236}">
                  <a16:creationId xmlns:a16="http://schemas.microsoft.com/office/drawing/2014/main" id="{D9426197-CCE3-2F41-A871-259435CB1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102" y="3895354"/>
              <a:ext cx="23885" cy="36634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0" name="Freeform 690">
              <a:extLst>
                <a:ext uri="{FF2B5EF4-FFF2-40B4-BE49-F238E27FC236}">
                  <a16:creationId xmlns:a16="http://schemas.microsoft.com/office/drawing/2014/main" id="{509C99DB-B66C-814B-9C14-4C2C2B826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22" y="4068968"/>
              <a:ext cx="248407" cy="157686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1" name="Freeform 691">
              <a:extLst>
                <a:ext uri="{FF2B5EF4-FFF2-40B4-BE49-F238E27FC236}">
                  <a16:creationId xmlns:a16="http://schemas.microsoft.com/office/drawing/2014/main" id="{8235EBE7-7979-4342-A390-160CD3C72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765" y="3895354"/>
              <a:ext cx="19108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2" name="Freeform 692">
              <a:extLst>
                <a:ext uri="{FF2B5EF4-FFF2-40B4-BE49-F238E27FC236}">
                  <a16:creationId xmlns:a16="http://schemas.microsoft.com/office/drawing/2014/main" id="{5A47C2EE-2FFA-424D-8411-769D793E6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815" y="3446194"/>
              <a:ext cx="256370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3" name="Freeform 693">
              <a:extLst>
                <a:ext uri="{FF2B5EF4-FFF2-40B4-BE49-F238E27FC236}">
                  <a16:creationId xmlns:a16="http://schemas.microsoft.com/office/drawing/2014/main" id="{9F0F83FE-5914-924D-BB65-05AA9F22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6714" y="3376111"/>
              <a:ext cx="415606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4" name="Freeform 694">
              <a:extLst>
                <a:ext uri="{FF2B5EF4-FFF2-40B4-BE49-F238E27FC236}">
                  <a16:creationId xmlns:a16="http://schemas.microsoft.com/office/drawing/2014/main" id="{8FE6A80C-9F2B-F148-A706-404A8419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511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5" name="Freeform 695">
              <a:extLst>
                <a:ext uri="{FF2B5EF4-FFF2-40B4-BE49-F238E27FC236}">
                  <a16:creationId xmlns:a16="http://schemas.microsoft.com/office/drawing/2014/main" id="{F15E7B8A-495E-EE40-A6E4-C3B9F45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542" y="3460528"/>
              <a:ext cx="340763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6" name="Freeform 696">
              <a:extLst>
                <a:ext uri="{FF2B5EF4-FFF2-40B4-BE49-F238E27FC236}">
                  <a16:creationId xmlns:a16="http://schemas.microsoft.com/office/drawing/2014/main" id="{27D81D19-886F-6347-84AE-DCE0C0E3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415" y="3506718"/>
              <a:ext cx="186304" cy="125828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7" name="Freeform 697">
              <a:extLst>
                <a:ext uri="{FF2B5EF4-FFF2-40B4-BE49-F238E27FC236}">
                  <a16:creationId xmlns:a16="http://schemas.microsoft.com/office/drawing/2014/main" id="{FC31FD35-5883-0947-B99E-97FBB091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734" y="3615026"/>
              <a:ext cx="386944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8" name="Freeform 698">
              <a:extLst>
                <a:ext uri="{FF2B5EF4-FFF2-40B4-BE49-F238E27FC236}">
                  <a16:creationId xmlns:a16="http://schemas.microsoft.com/office/drawing/2014/main" id="{DC74282A-47B8-3244-9E5C-E02CCA17C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626" y="3572022"/>
              <a:ext cx="350319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19" name="Freeform 699">
              <a:extLst>
                <a:ext uri="{FF2B5EF4-FFF2-40B4-BE49-F238E27FC236}">
                  <a16:creationId xmlns:a16="http://schemas.microsoft.com/office/drawing/2014/main" id="{684D520C-22F5-9D4A-B779-DFCF0FBE5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778" y="3371332"/>
              <a:ext cx="12738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0" name="Freeform 700">
              <a:extLst>
                <a:ext uri="{FF2B5EF4-FFF2-40B4-BE49-F238E27FC236}">
                  <a16:creationId xmlns:a16="http://schemas.microsoft.com/office/drawing/2014/main" id="{74DC7A3F-1ABE-8842-80C4-872519CA7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2192" y="3076670"/>
              <a:ext cx="947452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1" name="Freeform 701">
              <a:extLst>
                <a:ext uri="{FF2B5EF4-FFF2-40B4-BE49-F238E27FC236}">
                  <a16:creationId xmlns:a16="http://schemas.microsoft.com/office/drawing/2014/main" id="{DCB91F60-443A-F84D-B943-C7105852D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931" y="3642103"/>
              <a:ext cx="654458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2" name="Freeform 702">
              <a:extLst>
                <a:ext uri="{FF2B5EF4-FFF2-40B4-BE49-F238E27FC236}">
                  <a16:creationId xmlns:a16="http://schemas.microsoft.com/office/drawing/2014/main" id="{47CBE9B2-7599-6E40-9CD2-EDC3D2B6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148" y="3834829"/>
              <a:ext cx="19108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3" name="Freeform 703">
              <a:extLst>
                <a:ext uri="{FF2B5EF4-FFF2-40B4-BE49-F238E27FC236}">
                  <a16:creationId xmlns:a16="http://schemas.microsoft.com/office/drawing/2014/main" id="{382C923A-AA19-B047-A752-B5843648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975" y="3890575"/>
              <a:ext cx="106690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4" name="Freeform 704">
              <a:extLst>
                <a:ext uri="{FF2B5EF4-FFF2-40B4-BE49-F238E27FC236}">
                  <a16:creationId xmlns:a16="http://schemas.microsoft.com/office/drawing/2014/main" id="{26F71EB0-1C44-9240-BEC0-5734543F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612" y="4035518"/>
              <a:ext cx="195860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5" name="Freeform 705">
              <a:extLst>
                <a:ext uri="{FF2B5EF4-FFF2-40B4-BE49-F238E27FC236}">
                  <a16:creationId xmlns:a16="http://schemas.microsoft.com/office/drawing/2014/main" id="{1176201F-71EC-2E4F-B461-E1AB3593D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00" y="3960658"/>
              <a:ext cx="178344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6" name="Freeform 706">
              <a:extLst>
                <a:ext uri="{FF2B5EF4-FFF2-40B4-BE49-F238E27FC236}">
                  <a16:creationId xmlns:a16="http://schemas.microsoft.com/office/drawing/2014/main" id="{9B90C6A8-9B1B-EA42-8935-997BCF24F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899" y="3989328"/>
              <a:ext cx="171974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7" name="Freeform 707">
              <a:extLst>
                <a:ext uri="{FF2B5EF4-FFF2-40B4-BE49-F238E27FC236}">
                  <a16:creationId xmlns:a16="http://schemas.microsoft.com/office/drawing/2014/main" id="{470D40D3-B078-614F-A0B2-35E89C56B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160" y="4559540"/>
              <a:ext cx="210191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8" name="Freeform 708">
              <a:extLst>
                <a:ext uri="{FF2B5EF4-FFF2-40B4-BE49-F238E27FC236}">
                  <a16:creationId xmlns:a16="http://schemas.microsoft.com/office/drawing/2014/main" id="{0141D369-5683-1644-81F6-E6AB8361A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574" y="4588212"/>
              <a:ext cx="238854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29" name="Freeform 709">
              <a:extLst>
                <a:ext uri="{FF2B5EF4-FFF2-40B4-BE49-F238E27FC236}">
                  <a16:creationId xmlns:a16="http://schemas.microsoft.com/office/drawing/2014/main" id="{EF5D438F-12FA-0548-A728-89AF36A4C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36" y="4414599"/>
              <a:ext cx="238854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0" name="Freeform 710">
              <a:extLst>
                <a:ext uri="{FF2B5EF4-FFF2-40B4-BE49-F238E27FC236}">
                  <a16:creationId xmlns:a16="http://schemas.microsoft.com/office/drawing/2014/main" id="{D6FBDE45-EF8F-D041-913F-263D1F62F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4866" y="4358851"/>
              <a:ext cx="22930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1" name="Freeform 711">
              <a:extLst>
                <a:ext uri="{FF2B5EF4-FFF2-40B4-BE49-F238E27FC236}">
                  <a16:creationId xmlns:a16="http://schemas.microsoft.com/office/drawing/2014/main" id="{82FB2AB5-622D-DB4A-92A9-70AE371E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308" y="3839607"/>
              <a:ext cx="7961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2" name="Freeform 712">
              <a:extLst>
                <a:ext uri="{FF2B5EF4-FFF2-40B4-BE49-F238E27FC236}">
                  <a16:creationId xmlns:a16="http://schemas.microsoft.com/office/drawing/2014/main" id="{A691721A-B927-0840-8C07-FE86E58A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186" y="3787046"/>
              <a:ext cx="173566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3" name="Freeform 713">
              <a:extLst>
                <a:ext uri="{FF2B5EF4-FFF2-40B4-BE49-F238E27FC236}">
                  <a16:creationId xmlns:a16="http://schemas.microsoft.com/office/drawing/2014/main" id="{97264CB4-B1D9-4649-B14E-DE85F8E90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077" y="4180461"/>
              <a:ext cx="130572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4" name="Freeform 714">
              <a:extLst>
                <a:ext uri="{FF2B5EF4-FFF2-40B4-BE49-F238E27FC236}">
                  <a16:creationId xmlns:a16="http://schemas.microsoft.com/office/drawing/2014/main" id="{15E5E66E-4B91-BC43-AFC4-E689F2E05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121" y="4371592"/>
              <a:ext cx="103502" cy="122644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5" name="Freeform 715">
              <a:extLst>
                <a:ext uri="{FF2B5EF4-FFF2-40B4-BE49-F238E27FC236}">
                  <a16:creationId xmlns:a16="http://schemas.microsoft.com/office/drawing/2014/main" id="{94828DD9-992C-0A4F-98A0-F68D50A2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320" y="3132416"/>
              <a:ext cx="1399682" cy="912660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6" name="Freeform 716">
              <a:extLst>
                <a:ext uri="{FF2B5EF4-FFF2-40B4-BE49-F238E27FC236}">
                  <a16:creationId xmlns:a16="http://schemas.microsoft.com/office/drawing/2014/main" id="{3992A8AB-6674-9F45-BFE7-7266B751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975" y="3178608"/>
              <a:ext cx="732484" cy="318554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7" name="Freeform 717">
              <a:extLst>
                <a:ext uri="{FF2B5EF4-FFF2-40B4-BE49-F238E27FC236}">
                  <a16:creationId xmlns:a16="http://schemas.microsoft.com/office/drawing/2014/main" id="{06F1D3FE-6428-9440-B201-77E88AD5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2566982"/>
              <a:ext cx="292994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8" name="Freeform 718">
              <a:extLst>
                <a:ext uri="{FF2B5EF4-FFF2-40B4-BE49-F238E27FC236}">
                  <a16:creationId xmlns:a16="http://schemas.microsoft.com/office/drawing/2014/main" id="{3907EA93-2606-B741-AAFF-B0A76D0F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14" y="2528756"/>
              <a:ext cx="251592" cy="393416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39" name="Freeform 719">
              <a:extLst>
                <a:ext uri="{FF2B5EF4-FFF2-40B4-BE49-F238E27FC236}">
                  <a16:creationId xmlns:a16="http://schemas.microsoft.com/office/drawing/2014/main" id="{AE316246-176E-D143-B9A7-D4FF5A50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740" y="2482564"/>
              <a:ext cx="597134" cy="500132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0" name="Freeform 720">
              <a:extLst>
                <a:ext uri="{FF2B5EF4-FFF2-40B4-BE49-F238E27FC236}">
                  <a16:creationId xmlns:a16="http://schemas.microsoft.com/office/drawing/2014/main" id="{4E71E11F-598E-B04D-B2EB-3BA1386E5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701" y="2183124"/>
              <a:ext cx="3781848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1" name="Freeform 721">
              <a:extLst>
                <a:ext uri="{FF2B5EF4-FFF2-40B4-BE49-F238E27FC236}">
                  <a16:creationId xmlns:a16="http://schemas.microsoft.com/office/drawing/2014/main" id="{85DF0870-1DC2-DE49-8D55-99DDBBBD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904" y="3113304"/>
              <a:ext cx="70064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2" name="Freeform 722">
              <a:extLst>
                <a:ext uri="{FF2B5EF4-FFF2-40B4-BE49-F238E27FC236}">
                  <a16:creationId xmlns:a16="http://schemas.microsoft.com/office/drawing/2014/main" id="{80B21336-BEAC-8148-BC6A-078220DC4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236" y="3258244"/>
              <a:ext cx="70064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3" name="Freeform 723">
              <a:extLst>
                <a:ext uri="{FF2B5EF4-FFF2-40B4-BE49-F238E27FC236}">
                  <a16:creationId xmlns:a16="http://schemas.microsoft.com/office/drawing/2014/main" id="{B78AF279-D036-5649-AD7A-036C16B2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10" y="3576801"/>
              <a:ext cx="98726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4" name="Freeform 724">
              <a:extLst>
                <a:ext uri="{FF2B5EF4-FFF2-40B4-BE49-F238E27FC236}">
                  <a16:creationId xmlns:a16="http://schemas.microsoft.com/office/drawing/2014/main" id="{B1F40B29-5067-8941-AB5E-BB64A018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0410" y="3450970"/>
              <a:ext cx="149682" cy="144944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5" name="Freeform 725">
              <a:extLst>
                <a:ext uri="{FF2B5EF4-FFF2-40B4-BE49-F238E27FC236}">
                  <a16:creationId xmlns:a16="http://schemas.microsoft.com/office/drawing/2014/main" id="{C75750AF-1B80-A048-B03A-3E1F72E92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868" y="3081446"/>
              <a:ext cx="111466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6" name="Freeform 726">
              <a:extLst>
                <a:ext uri="{FF2B5EF4-FFF2-40B4-BE49-F238E27FC236}">
                  <a16:creationId xmlns:a16="http://schemas.microsoft.com/office/drawing/2014/main" id="{3F4DE59D-6579-F441-A0F2-BFB429502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600" y="3076670"/>
              <a:ext cx="7484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7" name="Freeform 727">
              <a:extLst>
                <a:ext uri="{FF2B5EF4-FFF2-40B4-BE49-F238E27FC236}">
                  <a16:creationId xmlns:a16="http://schemas.microsoft.com/office/drawing/2014/main" id="{330A18D3-19DE-3B42-8313-B4DA497F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30" y="3427080"/>
              <a:ext cx="292994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8" name="Freeform 728">
              <a:extLst>
                <a:ext uri="{FF2B5EF4-FFF2-40B4-BE49-F238E27FC236}">
                  <a16:creationId xmlns:a16="http://schemas.microsoft.com/office/drawing/2014/main" id="{A06852D7-0696-D145-98C4-537C8EBA2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30" y="3473270"/>
              <a:ext cx="7484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49" name="Freeform 729">
              <a:extLst>
                <a:ext uri="{FF2B5EF4-FFF2-40B4-BE49-F238E27FC236}">
                  <a16:creationId xmlns:a16="http://schemas.microsoft.com/office/drawing/2014/main" id="{112531B2-6637-3A42-976F-B08CE245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04" y="4755451"/>
              <a:ext cx="246816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0" name="Freeform 730">
              <a:extLst>
                <a:ext uri="{FF2B5EF4-FFF2-40B4-BE49-F238E27FC236}">
                  <a16:creationId xmlns:a16="http://schemas.microsoft.com/office/drawing/2014/main" id="{B2C3D3BE-D8CB-7541-8398-E5BCF44A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536" y="4742710"/>
              <a:ext cx="7484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1" name="Freeform 731">
              <a:extLst>
                <a:ext uri="{FF2B5EF4-FFF2-40B4-BE49-F238E27FC236}">
                  <a16:creationId xmlns:a16="http://schemas.microsoft.com/office/drawing/2014/main" id="{AA9A2A03-7B25-CF46-8FDA-34F65A81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51" y="4709261"/>
              <a:ext cx="280254" cy="234138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2" name="Freeform 732">
              <a:extLst>
                <a:ext uri="{FF2B5EF4-FFF2-40B4-BE49-F238E27FC236}">
                  <a16:creationId xmlns:a16="http://schemas.microsoft.com/office/drawing/2014/main" id="{710FF493-1484-6943-BF0A-7F06285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976" y="4919508"/>
              <a:ext cx="297770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3" name="Freeform 733">
              <a:extLst>
                <a:ext uri="{FF2B5EF4-FFF2-40B4-BE49-F238E27FC236}">
                  <a16:creationId xmlns:a16="http://schemas.microsoft.com/office/drawing/2014/main" id="{5302DD10-297D-204E-932A-8663075A2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38" y="4390708"/>
              <a:ext cx="425160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4" name="Freeform 734">
              <a:extLst>
                <a:ext uri="{FF2B5EF4-FFF2-40B4-BE49-F238E27FC236}">
                  <a16:creationId xmlns:a16="http://schemas.microsoft.com/office/drawing/2014/main" id="{0EEB9F2C-3327-BD49-BC3A-4D44B30FE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160" y="4653516"/>
              <a:ext cx="262740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5" name="Freeform 735">
              <a:extLst>
                <a:ext uri="{FF2B5EF4-FFF2-40B4-BE49-F238E27FC236}">
                  <a16:creationId xmlns:a16="http://schemas.microsoft.com/office/drawing/2014/main" id="{DFF8E43E-2900-BB4E-9C18-450CF6A2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951" y="4933843"/>
              <a:ext cx="214968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6" name="Freeform 736">
              <a:extLst>
                <a:ext uri="{FF2B5EF4-FFF2-40B4-BE49-F238E27FC236}">
                  <a16:creationId xmlns:a16="http://schemas.microsoft.com/office/drawing/2014/main" id="{90BF5145-7CED-6A43-8DCB-9CE59239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192" y="4887651"/>
              <a:ext cx="183121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7" name="Freeform 737">
              <a:extLst>
                <a:ext uri="{FF2B5EF4-FFF2-40B4-BE49-F238E27FC236}">
                  <a16:creationId xmlns:a16="http://schemas.microsoft.com/office/drawing/2014/main" id="{92688BB6-B18B-9E42-AF4C-46F9AD4F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04" y="5129752"/>
              <a:ext cx="46178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8" name="Freeform 738">
              <a:extLst>
                <a:ext uri="{FF2B5EF4-FFF2-40B4-BE49-F238E27FC236}">
                  <a16:creationId xmlns:a16="http://schemas.microsoft.com/office/drawing/2014/main" id="{A127E0BF-FADA-8F45-9576-18A8D500F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110" y="5045337"/>
              <a:ext cx="369426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59" name="Freeform 739">
              <a:extLst>
                <a:ext uri="{FF2B5EF4-FFF2-40B4-BE49-F238E27FC236}">
                  <a16:creationId xmlns:a16="http://schemas.microsoft.com/office/drawing/2014/main" id="{A4C88DDC-2DA2-5C45-B3C4-650E152A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962" y="5199836"/>
              <a:ext cx="60509" cy="62118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0" name="Freeform 740">
              <a:extLst>
                <a:ext uri="{FF2B5EF4-FFF2-40B4-BE49-F238E27FC236}">
                  <a16:creationId xmlns:a16="http://schemas.microsoft.com/office/drawing/2014/main" id="{07DFA924-B5F6-6947-A260-E703C63E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938" y="4620066"/>
              <a:ext cx="23885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1" name="Freeform 741">
              <a:extLst>
                <a:ext uri="{FF2B5EF4-FFF2-40B4-BE49-F238E27FC236}">
                  <a16:creationId xmlns:a16="http://schemas.microsoft.com/office/drawing/2014/main" id="{FB84F6BA-83BD-5148-BF66-6DB85552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44" y="4428934"/>
              <a:ext cx="162421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2" name="Freeform 742">
              <a:extLst>
                <a:ext uri="{FF2B5EF4-FFF2-40B4-BE49-F238E27FC236}">
                  <a16:creationId xmlns:a16="http://schemas.microsoft.com/office/drawing/2014/main" id="{1EC1E641-2941-CB40-BEDF-C393B40F3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708" y="4260099"/>
              <a:ext cx="297770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3" name="Freeform 743">
              <a:extLst>
                <a:ext uri="{FF2B5EF4-FFF2-40B4-BE49-F238E27FC236}">
                  <a16:creationId xmlns:a16="http://schemas.microsoft.com/office/drawing/2014/main" id="{A0E19240-18FB-9340-8144-0C009B2A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498" y="3960658"/>
              <a:ext cx="546179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4" name="Freeform 744">
              <a:extLst>
                <a:ext uri="{FF2B5EF4-FFF2-40B4-BE49-F238E27FC236}">
                  <a16:creationId xmlns:a16="http://schemas.microsoft.com/office/drawing/2014/main" id="{1320A86A-671A-3D48-8473-1FE6CCB3A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128" y="3970215"/>
              <a:ext cx="383758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5" name="Freeform 745">
              <a:extLst>
                <a:ext uri="{FF2B5EF4-FFF2-40B4-BE49-F238E27FC236}">
                  <a16:creationId xmlns:a16="http://schemas.microsoft.com/office/drawing/2014/main" id="{0D38F854-8856-AE42-844C-41F7143C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118" y="4091266"/>
              <a:ext cx="149682" cy="135386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6" name="Freeform 746">
              <a:extLst>
                <a:ext uri="{FF2B5EF4-FFF2-40B4-BE49-F238E27FC236}">
                  <a16:creationId xmlns:a16="http://schemas.microsoft.com/office/drawing/2014/main" id="{6DC28BE5-C207-D048-92F3-E0CD6E6EC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090" y="4156570"/>
              <a:ext cx="34554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7" name="Freeform 747">
              <a:extLst>
                <a:ext uri="{FF2B5EF4-FFF2-40B4-BE49-F238E27FC236}">
                  <a16:creationId xmlns:a16="http://schemas.microsoft.com/office/drawing/2014/main" id="{586FB040-B5F6-4142-A452-B17BE0A9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606" y="4240987"/>
              <a:ext cx="406052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8" name="Freeform 748">
              <a:extLst>
                <a:ext uri="{FF2B5EF4-FFF2-40B4-BE49-F238E27FC236}">
                  <a16:creationId xmlns:a16="http://schemas.microsoft.com/office/drawing/2014/main" id="{B02A42BE-30C7-C64C-815F-65DABD42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728" y="4218688"/>
              <a:ext cx="4140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69" name="Freeform 749">
              <a:extLst>
                <a:ext uri="{FF2B5EF4-FFF2-40B4-BE49-F238E27FC236}">
                  <a16:creationId xmlns:a16="http://schemas.microsoft.com/office/drawing/2014/main" id="{2036A381-61C8-5649-A10C-EA266CEC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474" y="4424156"/>
              <a:ext cx="121018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0" name="Freeform 750">
              <a:extLst>
                <a:ext uri="{FF2B5EF4-FFF2-40B4-BE49-F238E27FC236}">
                  <a16:creationId xmlns:a16="http://schemas.microsoft.com/office/drawing/2014/main" id="{BAE151A3-A82D-4348-8EF0-F145BE68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142" y="4573876"/>
              <a:ext cx="46178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1" name="Freeform 751">
              <a:extLst>
                <a:ext uri="{FF2B5EF4-FFF2-40B4-BE49-F238E27FC236}">
                  <a16:creationId xmlns:a16="http://schemas.microsoft.com/office/drawing/2014/main" id="{369C9C3D-4A09-7647-AADD-3178BD57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142" y="4545207"/>
              <a:ext cx="50954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2" name="Freeform 752">
              <a:extLst>
                <a:ext uri="{FF2B5EF4-FFF2-40B4-BE49-F238E27FC236}">
                  <a16:creationId xmlns:a16="http://schemas.microsoft.com/office/drawing/2014/main" id="{DD8F76DD-BD38-3D46-905A-9DB5779D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696" y="4530871"/>
              <a:ext cx="251592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3" name="Freeform 753">
              <a:extLst>
                <a:ext uri="{FF2B5EF4-FFF2-40B4-BE49-F238E27FC236}">
                  <a16:creationId xmlns:a16="http://schemas.microsoft.com/office/drawing/2014/main" id="{8363C82D-6100-1E49-B36A-38F1B92D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690" y="4465567"/>
              <a:ext cx="125796" cy="144944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4" name="Freeform 754">
              <a:extLst>
                <a:ext uri="{FF2B5EF4-FFF2-40B4-BE49-F238E27FC236}">
                  <a16:creationId xmlns:a16="http://schemas.microsoft.com/office/drawing/2014/main" id="{6778B844-FAB0-6D41-9216-7E213EE9C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50" y="4465567"/>
              <a:ext cx="52548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5" name="Freeform 755">
              <a:extLst>
                <a:ext uri="{FF2B5EF4-FFF2-40B4-BE49-F238E27FC236}">
                  <a16:creationId xmlns:a16="http://schemas.microsoft.com/office/drawing/2014/main" id="{C886626D-3BC2-FE42-ADA7-DBF233275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134" y="4213910"/>
              <a:ext cx="171974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6" name="Freeform 756">
              <a:extLst>
                <a:ext uri="{FF2B5EF4-FFF2-40B4-BE49-F238E27FC236}">
                  <a16:creationId xmlns:a16="http://schemas.microsoft.com/office/drawing/2014/main" id="{9C592C90-3333-2243-A82F-7023896AE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015" y="4226652"/>
              <a:ext cx="70064" cy="144944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7" name="Freeform 757">
              <a:extLst>
                <a:ext uri="{FF2B5EF4-FFF2-40B4-BE49-F238E27FC236}">
                  <a16:creationId xmlns:a16="http://schemas.microsoft.com/office/drawing/2014/main" id="{3EE9190C-533C-574A-9BED-375C62C7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786" y="4190016"/>
              <a:ext cx="275478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8" name="Freeform 758">
              <a:extLst>
                <a:ext uri="{FF2B5EF4-FFF2-40B4-BE49-F238E27FC236}">
                  <a16:creationId xmlns:a16="http://schemas.microsoft.com/office/drawing/2014/main" id="{02830E22-4C8D-4049-BC39-F3F076817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334" y="4161346"/>
              <a:ext cx="197452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79" name="Freeform 759">
              <a:extLst>
                <a:ext uri="{FF2B5EF4-FFF2-40B4-BE49-F238E27FC236}">
                  <a16:creationId xmlns:a16="http://schemas.microsoft.com/office/drawing/2014/main" id="{ABE643D2-87AD-564B-AF75-388B6E18A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498" y="4264876"/>
              <a:ext cx="46178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0" name="Freeform 760">
              <a:extLst>
                <a:ext uri="{FF2B5EF4-FFF2-40B4-BE49-F238E27FC236}">
                  <a16:creationId xmlns:a16="http://schemas.microsoft.com/office/drawing/2014/main" id="{66E1F5FE-8005-8547-8B8A-19C62B18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61" y="4269656"/>
              <a:ext cx="148088" cy="144944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1" name="Freeform 761">
              <a:extLst>
                <a:ext uri="{FF2B5EF4-FFF2-40B4-BE49-F238E27FC236}">
                  <a16:creationId xmlns:a16="http://schemas.microsoft.com/office/drawing/2014/main" id="{A50BB79B-C9BE-AB49-9598-78757BBA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658" y="4264876"/>
              <a:ext cx="106690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2" name="Freeform 762">
              <a:extLst>
                <a:ext uri="{FF2B5EF4-FFF2-40B4-BE49-F238E27FC236}">
                  <a16:creationId xmlns:a16="http://schemas.microsoft.com/office/drawing/2014/main" id="{DEE76E19-FA7D-DE4F-8E6F-3059CD61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81" y="4279210"/>
              <a:ext cx="70064" cy="84418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3" name="Freeform 763">
              <a:extLst>
                <a:ext uri="{FF2B5EF4-FFF2-40B4-BE49-F238E27FC236}">
                  <a16:creationId xmlns:a16="http://schemas.microsoft.com/office/drawing/2014/main" id="{A337F561-7984-714D-AFD5-7B681A8B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982" y="4315846"/>
              <a:ext cx="103502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4" name="Freeform 764">
              <a:extLst>
                <a:ext uri="{FF2B5EF4-FFF2-40B4-BE49-F238E27FC236}">
                  <a16:creationId xmlns:a16="http://schemas.microsoft.com/office/drawing/2014/main" id="{A6C24184-1EEB-954D-B7D0-DAAE5DB5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733" y="4221872"/>
              <a:ext cx="162421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5" name="Freeform 765">
              <a:extLst>
                <a:ext uri="{FF2B5EF4-FFF2-40B4-BE49-F238E27FC236}">
                  <a16:creationId xmlns:a16="http://schemas.microsoft.com/office/drawing/2014/main" id="{294EA7B9-0192-AC4C-8556-015AFE574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740" y="4226651"/>
              <a:ext cx="7484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6" name="Freeform 766">
              <a:extLst>
                <a:ext uri="{FF2B5EF4-FFF2-40B4-BE49-F238E27FC236}">
                  <a16:creationId xmlns:a16="http://schemas.microsoft.com/office/drawing/2014/main" id="{9151CDB4-C78A-A24C-9CAA-C7CEA00A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962" y="4194795"/>
              <a:ext cx="70064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7" name="Freeform 767">
              <a:extLst>
                <a:ext uri="{FF2B5EF4-FFF2-40B4-BE49-F238E27FC236}">
                  <a16:creationId xmlns:a16="http://schemas.microsoft.com/office/drawing/2014/main" id="{1FD643EF-EC7B-704E-9C26-A9E0001E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409" y="3866684"/>
              <a:ext cx="280254" cy="318554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8" name="Freeform 768">
              <a:extLst>
                <a:ext uri="{FF2B5EF4-FFF2-40B4-BE49-F238E27FC236}">
                  <a16:creationId xmlns:a16="http://schemas.microsoft.com/office/drawing/2014/main" id="{5A50F344-6D18-2A4B-9333-077A6215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409" y="4129491"/>
              <a:ext cx="135350" cy="106718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89" name="Freeform 769">
              <a:extLst>
                <a:ext uri="{FF2B5EF4-FFF2-40B4-BE49-F238E27FC236}">
                  <a16:creationId xmlns:a16="http://schemas.microsoft.com/office/drawing/2014/main" id="{794FAF5D-05BB-514A-8A71-CDC1E308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244" y="3919244"/>
              <a:ext cx="391719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0" name="Freeform 770">
              <a:extLst>
                <a:ext uri="{FF2B5EF4-FFF2-40B4-BE49-F238E27FC236}">
                  <a16:creationId xmlns:a16="http://schemas.microsoft.com/office/drawing/2014/main" id="{3096B2F0-845D-6348-B2B7-49BD54113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416" y="3750410"/>
              <a:ext cx="257962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1" name="Freeform 771">
              <a:extLst>
                <a:ext uri="{FF2B5EF4-FFF2-40B4-BE49-F238E27FC236}">
                  <a16:creationId xmlns:a16="http://schemas.microsoft.com/office/drawing/2014/main" id="{B39FC252-A7F1-5C4B-9B7D-6E85CEBD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249" y="3605470"/>
              <a:ext cx="93951" cy="181576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2" name="Freeform 772">
              <a:extLst>
                <a:ext uri="{FF2B5EF4-FFF2-40B4-BE49-F238E27FC236}">
                  <a16:creationId xmlns:a16="http://schemas.microsoft.com/office/drawing/2014/main" id="{337CADA1-8A92-9145-B812-C4F931E1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652" y="3712184"/>
              <a:ext cx="355097" cy="342448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3" name="Freeform 773">
              <a:extLst>
                <a:ext uri="{FF2B5EF4-FFF2-40B4-BE49-F238E27FC236}">
                  <a16:creationId xmlns:a16="http://schemas.microsoft.com/office/drawing/2014/main" id="{04AF5486-A642-EE40-9C3E-E513097D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186" y="3857128"/>
              <a:ext cx="195860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4" name="Freeform 774">
              <a:extLst>
                <a:ext uri="{FF2B5EF4-FFF2-40B4-BE49-F238E27FC236}">
                  <a16:creationId xmlns:a16="http://schemas.microsoft.com/office/drawing/2014/main" id="{0622C1A8-C3D0-424E-B8BA-C18A1F1C5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135" y="3632546"/>
              <a:ext cx="280254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5" name="Freeform 775">
              <a:extLst>
                <a:ext uri="{FF2B5EF4-FFF2-40B4-BE49-F238E27FC236}">
                  <a16:creationId xmlns:a16="http://schemas.microsoft.com/office/drawing/2014/main" id="{D3BC7EB3-FA3E-1749-8483-23ACE9F43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62" y="3610247"/>
              <a:ext cx="484076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6" name="Freeform 776">
              <a:extLst>
                <a:ext uri="{FF2B5EF4-FFF2-40B4-BE49-F238E27FC236}">
                  <a16:creationId xmlns:a16="http://schemas.microsoft.com/office/drawing/2014/main" id="{F81CA8EA-D842-4047-9FB8-96DC6A1C2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861" y="1859792"/>
              <a:ext cx="1425160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7" name="Freeform 777">
              <a:extLst>
                <a:ext uri="{FF2B5EF4-FFF2-40B4-BE49-F238E27FC236}">
                  <a16:creationId xmlns:a16="http://schemas.microsoft.com/office/drawing/2014/main" id="{A225336C-5569-BC4A-8609-9B0A46F3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243" y="2519199"/>
              <a:ext cx="74841" cy="52562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8" name="Freeform 778">
              <a:extLst>
                <a:ext uri="{FF2B5EF4-FFF2-40B4-BE49-F238E27FC236}">
                  <a16:creationId xmlns:a16="http://schemas.microsoft.com/office/drawing/2014/main" id="{644F71BD-8714-1543-B7B7-A0970D85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30" y="2482565"/>
              <a:ext cx="19108" cy="9557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399" name="Freeform 779">
              <a:extLst>
                <a:ext uri="{FF2B5EF4-FFF2-40B4-BE49-F238E27FC236}">
                  <a16:creationId xmlns:a16="http://schemas.microsoft.com/office/drawing/2014/main" id="{0D958527-C74A-A74D-B29E-0244C8405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460" y="1929873"/>
              <a:ext cx="50954" cy="28669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0" name="Freeform 780">
              <a:extLst>
                <a:ext uri="{FF2B5EF4-FFF2-40B4-BE49-F238E27FC236}">
                  <a16:creationId xmlns:a16="http://schemas.microsoft.com/office/drawing/2014/main" id="{B45EF88E-E84A-164C-B6AF-717B101A3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104" y="1888458"/>
              <a:ext cx="38216" cy="22299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1" name="Freeform 782">
              <a:extLst>
                <a:ext uri="{FF2B5EF4-FFF2-40B4-BE49-F238E27FC236}">
                  <a16:creationId xmlns:a16="http://schemas.microsoft.com/office/drawing/2014/main" id="{BE1EBE0D-83F9-3542-AD8F-FE18FF664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607" y="1948986"/>
              <a:ext cx="27071" cy="19114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2" name="Freeform 783">
              <a:extLst>
                <a:ext uri="{FF2B5EF4-FFF2-40B4-BE49-F238E27FC236}">
                  <a16:creationId xmlns:a16="http://schemas.microsoft.com/office/drawing/2014/main" id="{C5E9A43C-3A84-E241-8C08-4EFB28357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32" y="1968098"/>
              <a:ext cx="23885" cy="4779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3" name="Freeform 784">
              <a:extLst>
                <a:ext uri="{FF2B5EF4-FFF2-40B4-BE49-F238E27FC236}">
                  <a16:creationId xmlns:a16="http://schemas.microsoft.com/office/drawing/2014/main" id="{4B8CB8A1-E70C-0B45-A2B1-E5B42E52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32" y="2234092"/>
              <a:ext cx="19108" cy="33448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4" name="Freeform 785">
              <a:extLst>
                <a:ext uri="{FF2B5EF4-FFF2-40B4-BE49-F238E27FC236}">
                  <a16:creationId xmlns:a16="http://schemas.microsoft.com/office/drawing/2014/main" id="{B8C9B072-2CEE-D94F-A17B-414500C9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785" y="2294616"/>
              <a:ext cx="31848" cy="19114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5" name="Freeform 786">
              <a:extLst>
                <a:ext uri="{FF2B5EF4-FFF2-40B4-BE49-F238E27FC236}">
                  <a16:creationId xmlns:a16="http://schemas.microsoft.com/office/drawing/2014/main" id="{4FC6FB48-6B4F-0F41-B2E1-BD71DCA1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0" y="2398146"/>
              <a:ext cx="79618" cy="4619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6" name="Freeform 787">
              <a:extLst>
                <a:ext uri="{FF2B5EF4-FFF2-40B4-BE49-F238E27FC236}">
                  <a16:creationId xmlns:a16="http://schemas.microsoft.com/office/drawing/2014/main" id="{B579FF59-2640-374A-891A-6E036B159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880" y="2388591"/>
              <a:ext cx="41402" cy="14336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7" name="Freeform 788">
              <a:extLst>
                <a:ext uri="{FF2B5EF4-FFF2-40B4-BE49-F238E27FC236}">
                  <a16:creationId xmlns:a16="http://schemas.microsoft.com/office/drawing/2014/main" id="{C865DDC5-0351-6B42-815E-F6A5426C8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594" y="2487342"/>
              <a:ext cx="60509" cy="31856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8" name="Freeform 789">
              <a:extLst>
                <a:ext uri="{FF2B5EF4-FFF2-40B4-BE49-F238E27FC236}">
                  <a16:creationId xmlns:a16="http://schemas.microsoft.com/office/drawing/2014/main" id="{D64279C4-2DF6-F543-8518-BAB4E75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638" y="2533533"/>
              <a:ext cx="19108" cy="28669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09" name="Freeform 790">
              <a:extLst>
                <a:ext uri="{FF2B5EF4-FFF2-40B4-BE49-F238E27FC236}">
                  <a16:creationId xmlns:a16="http://schemas.microsoft.com/office/drawing/2014/main" id="{93B8FF60-81E2-8945-A87E-C72B8463D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237" y="2473008"/>
              <a:ext cx="17516" cy="19114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0" name="Freeform 791">
              <a:extLst>
                <a:ext uri="{FF2B5EF4-FFF2-40B4-BE49-F238E27FC236}">
                  <a16:creationId xmlns:a16="http://schemas.microsoft.com/office/drawing/2014/main" id="{C82E18CF-8807-8F48-9742-509504279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892" y="2173566"/>
              <a:ext cx="9554" cy="9557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1" name="Freeform 792">
              <a:extLst>
                <a:ext uri="{FF2B5EF4-FFF2-40B4-BE49-F238E27FC236}">
                  <a16:creationId xmlns:a16="http://schemas.microsoft.com/office/drawing/2014/main" id="{19BF73D8-0377-D144-A6DF-00E3583C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76" y="2122598"/>
              <a:ext cx="14332" cy="7964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2" name="Freeform 793">
              <a:extLst>
                <a:ext uri="{FF2B5EF4-FFF2-40B4-BE49-F238E27FC236}">
                  <a16:creationId xmlns:a16="http://schemas.microsoft.com/office/drawing/2014/main" id="{CC7B075C-102D-8B4D-A380-0CAF7567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892" y="2103484"/>
              <a:ext cx="12738" cy="14336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3" name="Freeform 794">
              <a:extLst>
                <a:ext uri="{FF2B5EF4-FFF2-40B4-BE49-F238E27FC236}">
                  <a16:creationId xmlns:a16="http://schemas.microsoft.com/office/drawing/2014/main" id="{C8554F20-1823-994C-8324-B8BACC34F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416" y="2197458"/>
              <a:ext cx="23885" cy="3185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4" name="Freeform 795">
              <a:extLst>
                <a:ext uri="{FF2B5EF4-FFF2-40B4-BE49-F238E27FC236}">
                  <a16:creationId xmlns:a16="http://schemas.microsoft.com/office/drawing/2014/main" id="{8069E52A-77CF-854B-9987-51454D59B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077" y="2197458"/>
              <a:ext cx="28662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5" name="Freeform 796">
              <a:extLst>
                <a:ext uri="{FF2B5EF4-FFF2-40B4-BE49-F238E27FC236}">
                  <a16:creationId xmlns:a16="http://schemas.microsoft.com/office/drawing/2014/main" id="{29E5E2FC-C5F5-E24D-9360-2DAA66AE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703" y="1901203"/>
              <a:ext cx="19108" cy="9557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  <p:sp>
          <p:nvSpPr>
            <p:cNvPr id="416" name="Freeform 797">
              <a:extLst>
                <a:ext uri="{FF2B5EF4-FFF2-40B4-BE49-F238E27FC236}">
                  <a16:creationId xmlns:a16="http://schemas.microsoft.com/office/drawing/2014/main" id="{FAAD58D0-1E6C-384C-8BC0-8AFE4F43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847" y="3043205"/>
              <a:ext cx="42994" cy="55747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Regular" charset="0"/>
              </a:endParaRPr>
            </a:p>
          </p:txBody>
        </p:sp>
      </p:grpSp>
      <p:grpSp>
        <p:nvGrpSpPr>
          <p:cNvPr id="417" name="Group 3">
            <a:extLst>
              <a:ext uri="{FF2B5EF4-FFF2-40B4-BE49-F238E27FC236}">
                <a16:creationId xmlns:a16="http://schemas.microsoft.com/office/drawing/2014/main" id="{E6DC9551-103A-EA44-8774-A435F75ECD62}"/>
              </a:ext>
            </a:extLst>
          </p:cNvPr>
          <p:cNvGrpSpPr/>
          <p:nvPr/>
        </p:nvGrpSpPr>
        <p:grpSpPr>
          <a:xfrm>
            <a:off x="5704609" y="1145820"/>
            <a:ext cx="5043052" cy="1397089"/>
            <a:chOff x="5361709" y="2365580"/>
            <a:chExt cx="5043052" cy="1397089"/>
          </a:xfrm>
        </p:grpSpPr>
        <p:sp>
          <p:nvSpPr>
            <p:cNvPr id="418" name="Rounded Rectangle 435">
              <a:extLst>
                <a:ext uri="{FF2B5EF4-FFF2-40B4-BE49-F238E27FC236}">
                  <a16:creationId xmlns:a16="http://schemas.microsoft.com/office/drawing/2014/main" id="{BC38E408-152D-6F47-8B91-0A4B53488D83}"/>
                </a:ext>
              </a:extLst>
            </p:cNvPr>
            <p:cNvSpPr/>
            <p:nvPr/>
          </p:nvSpPr>
          <p:spPr>
            <a:xfrm>
              <a:off x="5361709" y="2365580"/>
              <a:ext cx="5043052" cy="139708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F1FA"/>
              </a:solidFill>
            </a:ln>
            <a:effectLst>
              <a:outerShdw blurRad="254000" dist="38100" dir="2700000" sx="102000" sy="102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9" name="Group 436">
              <a:extLst>
                <a:ext uri="{FF2B5EF4-FFF2-40B4-BE49-F238E27FC236}">
                  <a16:creationId xmlns:a16="http://schemas.microsoft.com/office/drawing/2014/main" id="{F178BF62-1C18-7149-B89B-CD0117916EA0}"/>
                </a:ext>
              </a:extLst>
            </p:cNvPr>
            <p:cNvGrpSpPr/>
            <p:nvPr/>
          </p:nvGrpSpPr>
          <p:grpSpPr>
            <a:xfrm>
              <a:off x="5702448" y="2629830"/>
              <a:ext cx="4377054" cy="901818"/>
              <a:chOff x="5876919" y="2892796"/>
              <a:chExt cx="4377054" cy="901818"/>
            </a:xfrm>
          </p:grpSpPr>
          <p:sp>
            <p:nvSpPr>
              <p:cNvPr id="420" name="TextBox 437">
                <a:extLst>
                  <a:ext uri="{FF2B5EF4-FFF2-40B4-BE49-F238E27FC236}">
                    <a16:creationId xmlns:a16="http://schemas.microsoft.com/office/drawing/2014/main" id="{49A585B9-3906-2049-AB4A-FDCE156E807A}"/>
                  </a:ext>
                </a:extLst>
              </p:cNvPr>
              <p:cNvSpPr txBox="1"/>
              <p:nvPr/>
            </p:nvSpPr>
            <p:spPr>
              <a:xfrm>
                <a:off x="5876919" y="3317561"/>
                <a:ext cx="437705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421" name="TextBox 438">
                <a:extLst>
                  <a:ext uri="{FF2B5EF4-FFF2-40B4-BE49-F238E27FC236}">
                    <a16:creationId xmlns:a16="http://schemas.microsoft.com/office/drawing/2014/main" id="{1730CC67-19B9-F941-BF3D-BB9A85CAF3E9}"/>
                  </a:ext>
                </a:extLst>
              </p:cNvPr>
              <p:cNvSpPr txBox="1"/>
              <p:nvPr/>
            </p:nvSpPr>
            <p:spPr>
              <a:xfrm>
                <a:off x="5876920" y="2892796"/>
                <a:ext cx="2878931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Global Strategy</a:t>
                </a:r>
              </a:p>
            </p:txBody>
          </p:sp>
        </p:grpSp>
      </p:grpSp>
      <p:grpSp>
        <p:nvGrpSpPr>
          <p:cNvPr id="422" name="Group 7">
            <a:extLst>
              <a:ext uri="{FF2B5EF4-FFF2-40B4-BE49-F238E27FC236}">
                <a16:creationId xmlns:a16="http://schemas.microsoft.com/office/drawing/2014/main" id="{0282DF37-F2F0-6A43-9393-CAF49DE1327F}"/>
              </a:ext>
            </a:extLst>
          </p:cNvPr>
          <p:cNvGrpSpPr/>
          <p:nvPr/>
        </p:nvGrpSpPr>
        <p:grpSpPr>
          <a:xfrm>
            <a:off x="740726" y="1216401"/>
            <a:ext cx="10712134" cy="4425198"/>
            <a:chOff x="740726" y="1656274"/>
            <a:chExt cx="10712134" cy="4425198"/>
          </a:xfrm>
        </p:grpSpPr>
        <p:sp>
          <p:nvSpPr>
            <p:cNvPr id="423" name="Rectangle 25">
              <a:extLst>
                <a:ext uri="{FF2B5EF4-FFF2-40B4-BE49-F238E27FC236}">
                  <a16:creationId xmlns:a16="http://schemas.microsoft.com/office/drawing/2014/main" id="{2CC727EE-CC63-C847-B57A-BB9020EF2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976" y="1656274"/>
              <a:ext cx="1470767" cy="4409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25400" tIns="25400" rIns="25400" bIns="25400" anchor="ctr">
              <a:spAutoFit/>
            </a:bodyPr>
            <a:lstStyle/>
            <a:p>
              <a:pPr algn="ctr" eaLnBrk="1">
                <a:lnSpc>
                  <a:spcPct val="70000"/>
                </a:lnSpc>
                <a:defRPr/>
              </a:pPr>
              <a:r>
                <a:rPr lang="en-US" altLang="x-none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Open Sans" charset="0"/>
                  <a:cs typeface="Open Sans" charset="0"/>
                  <a:sym typeface="Open Sans" charset="0"/>
                </a:rPr>
                <a:t>Sales Record</a:t>
              </a:r>
              <a:endParaRPr lang="x-none" altLang="x-none" sz="1800" b="1">
                <a:solidFill>
                  <a:srgbClr val="131414"/>
                </a:solidFill>
                <a:latin typeface="Poppins" panose="020B0502020202020204" pitchFamily="34" charset="0"/>
                <a:ea typeface="Open Sans" charset="0"/>
                <a:cs typeface="Open Sans" charset="0"/>
                <a:sym typeface="Open Sans" charset="0"/>
              </a:endParaRPr>
            </a:p>
          </p:txBody>
        </p:sp>
        <p:sp>
          <p:nvSpPr>
            <p:cNvPr id="424" name="Line">
              <a:extLst>
                <a:ext uri="{FF2B5EF4-FFF2-40B4-BE49-F238E27FC236}">
                  <a16:creationId xmlns:a16="http://schemas.microsoft.com/office/drawing/2014/main" id="{41DD2B1F-5444-264A-85BB-6AB67E2DDB8F}"/>
                </a:ext>
              </a:extLst>
            </p:cNvPr>
            <p:cNvSpPr/>
            <p:nvPr/>
          </p:nvSpPr>
          <p:spPr>
            <a:xfrm flipV="1">
              <a:off x="4033751" y="2250831"/>
              <a:ext cx="0" cy="3618620"/>
            </a:xfrm>
            <a:prstGeom prst="line">
              <a:avLst/>
            </a:prstGeom>
            <a:ln w="31750">
              <a:solidFill>
                <a:srgbClr val="131414"/>
              </a:solidFill>
              <a:prstDash val="sysDash"/>
              <a:miter lim="400000"/>
              <a:tailEnd type="triangle"/>
            </a:ln>
          </p:spPr>
          <p:txBody>
            <a:bodyPr lIns="25400" tIns="25400" rIns="25400" bIns="25400" anchor="ctr"/>
            <a:lstStyle/>
            <a:p>
              <a:pPr algn="ctr">
                <a:lnSpc>
                  <a:spcPct val="100000"/>
                </a:lnSpc>
                <a:defRPr sz="1600" baseline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graphicFrame>
          <p:nvGraphicFramePr>
            <p:cNvPr id="425" name="Chart 434">
              <a:extLst>
                <a:ext uri="{FF2B5EF4-FFF2-40B4-BE49-F238E27FC236}">
                  <a16:creationId xmlns:a16="http://schemas.microsoft.com/office/drawing/2014/main" id="{0498204C-6E38-0E45-91DF-E4292C7D9E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9013485"/>
                </p:ext>
              </p:extLst>
            </p:nvPr>
          </p:nvGraphicFramePr>
          <p:xfrm>
            <a:off x="740726" y="3039582"/>
            <a:ext cx="10712134" cy="30418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09">
            <a:extLst>
              <a:ext uri="{FF2B5EF4-FFF2-40B4-BE49-F238E27FC236}">
                <a16:creationId xmlns:a16="http://schemas.microsoft.com/office/drawing/2014/main" id="{E9842F65-107A-A347-89DC-0E38DB927EFA}"/>
              </a:ext>
            </a:extLst>
          </p:cNvPr>
          <p:cNvSpPr/>
          <p:nvPr/>
        </p:nvSpPr>
        <p:spPr>
          <a:xfrm>
            <a:off x="10626520" y="4944617"/>
            <a:ext cx="779491" cy="375758"/>
          </a:xfrm>
          <a:prstGeom prst="roundRect">
            <a:avLst>
              <a:gd name="adj" fmla="val 13623"/>
            </a:avLst>
          </a:prstGeom>
          <a:solidFill>
            <a:srgbClr val="747980"/>
          </a:solidFill>
          <a:ln>
            <a:solidFill>
              <a:srgbClr val="F0F1FA"/>
            </a:solidFill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08">
            <a:extLst>
              <a:ext uri="{FF2B5EF4-FFF2-40B4-BE49-F238E27FC236}">
                <a16:creationId xmlns:a16="http://schemas.microsoft.com/office/drawing/2014/main" id="{368D9C66-EED0-4441-9FFA-8ED5A92EB2EB}"/>
              </a:ext>
            </a:extLst>
          </p:cNvPr>
          <p:cNvSpPr/>
          <p:nvPr/>
        </p:nvSpPr>
        <p:spPr>
          <a:xfrm>
            <a:off x="6793063" y="4944617"/>
            <a:ext cx="779491" cy="375758"/>
          </a:xfrm>
          <a:prstGeom prst="roundRect">
            <a:avLst>
              <a:gd name="adj" fmla="val 13623"/>
            </a:avLst>
          </a:prstGeom>
          <a:solidFill>
            <a:srgbClr val="3898EC"/>
          </a:solidFill>
          <a:ln>
            <a:solidFill>
              <a:srgbClr val="F0F1FA"/>
            </a:solidFill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07">
            <a:extLst>
              <a:ext uri="{FF2B5EF4-FFF2-40B4-BE49-F238E27FC236}">
                <a16:creationId xmlns:a16="http://schemas.microsoft.com/office/drawing/2014/main" id="{58B17789-8702-C243-95A6-1E15E6939BE2}"/>
              </a:ext>
            </a:extLst>
          </p:cNvPr>
          <p:cNvSpPr/>
          <p:nvPr/>
        </p:nvSpPr>
        <p:spPr>
          <a:xfrm>
            <a:off x="2962562" y="4944617"/>
            <a:ext cx="779491" cy="375758"/>
          </a:xfrm>
          <a:prstGeom prst="roundRect">
            <a:avLst>
              <a:gd name="adj" fmla="val 13623"/>
            </a:avLst>
          </a:prstGeom>
          <a:solidFill>
            <a:srgbClr val="E86222"/>
          </a:solidFill>
          <a:ln>
            <a:solidFill>
              <a:srgbClr val="F0F1FA"/>
            </a:solidFill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hart 82">
            <a:extLst>
              <a:ext uri="{FF2B5EF4-FFF2-40B4-BE49-F238E27FC236}">
                <a16:creationId xmlns:a16="http://schemas.microsoft.com/office/drawing/2014/main" id="{A1ADD776-7E99-D947-B207-54695410A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935539"/>
              </p:ext>
            </p:extLst>
          </p:nvPr>
        </p:nvGraphicFramePr>
        <p:xfrm>
          <a:off x="625476" y="1366661"/>
          <a:ext cx="10937874" cy="31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83">
            <a:extLst>
              <a:ext uri="{FF2B5EF4-FFF2-40B4-BE49-F238E27FC236}">
                <a16:creationId xmlns:a16="http://schemas.microsoft.com/office/drawing/2014/main" id="{FBEE5880-A34A-684D-8C88-98750810A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76081"/>
              </p:ext>
            </p:extLst>
          </p:nvPr>
        </p:nvGraphicFramePr>
        <p:xfrm>
          <a:off x="1085684" y="2046709"/>
          <a:ext cx="10281452" cy="215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 88">
            <a:extLst>
              <a:ext uri="{FF2B5EF4-FFF2-40B4-BE49-F238E27FC236}">
                <a16:creationId xmlns:a16="http://schemas.microsoft.com/office/drawing/2014/main" id="{CDBA7CD1-D454-4A46-AB4C-FEBA3D98F867}"/>
              </a:ext>
            </a:extLst>
          </p:cNvPr>
          <p:cNvSpPr/>
          <p:nvPr/>
        </p:nvSpPr>
        <p:spPr>
          <a:xfrm>
            <a:off x="870592" y="4832557"/>
            <a:ext cx="587702" cy="587702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1">
            <a:extLst>
              <a:ext uri="{FF2B5EF4-FFF2-40B4-BE49-F238E27FC236}">
                <a16:creationId xmlns:a16="http://schemas.microsoft.com/office/drawing/2014/main" id="{2252B0F1-E9D6-A64C-94BF-72FA6A0EDFE9}"/>
              </a:ext>
            </a:extLst>
          </p:cNvPr>
          <p:cNvSpPr txBox="1"/>
          <p:nvPr/>
        </p:nvSpPr>
        <p:spPr>
          <a:xfrm>
            <a:off x="3052352" y="5004903"/>
            <a:ext cx="695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+2.4%</a:t>
            </a:r>
          </a:p>
        </p:txBody>
      </p:sp>
      <p:sp>
        <p:nvSpPr>
          <p:cNvPr id="28" name="TextBox 92">
            <a:extLst>
              <a:ext uri="{FF2B5EF4-FFF2-40B4-BE49-F238E27FC236}">
                <a16:creationId xmlns:a16="http://schemas.microsoft.com/office/drawing/2014/main" id="{5AB8729B-FAAF-9144-9A67-310988FB85A4}"/>
              </a:ext>
            </a:extLst>
          </p:cNvPr>
          <p:cNvSpPr txBox="1"/>
          <p:nvPr/>
        </p:nvSpPr>
        <p:spPr>
          <a:xfrm>
            <a:off x="1614980" y="5004903"/>
            <a:ext cx="108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Tyler Smith</a:t>
            </a:r>
          </a:p>
        </p:txBody>
      </p:sp>
      <p:sp>
        <p:nvSpPr>
          <p:cNvPr id="29" name="Oval 98">
            <a:extLst>
              <a:ext uri="{FF2B5EF4-FFF2-40B4-BE49-F238E27FC236}">
                <a16:creationId xmlns:a16="http://schemas.microsoft.com/office/drawing/2014/main" id="{5155053A-FE3E-284A-A475-715BF1713480}"/>
              </a:ext>
            </a:extLst>
          </p:cNvPr>
          <p:cNvSpPr/>
          <p:nvPr/>
        </p:nvSpPr>
        <p:spPr>
          <a:xfrm>
            <a:off x="4699640" y="4832557"/>
            <a:ext cx="587702" cy="587702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00">
            <a:extLst>
              <a:ext uri="{FF2B5EF4-FFF2-40B4-BE49-F238E27FC236}">
                <a16:creationId xmlns:a16="http://schemas.microsoft.com/office/drawing/2014/main" id="{C94A1D20-2676-C146-AB41-E73FBA6D0E1C}"/>
              </a:ext>
            </a:extLst>
          </p:cNvPr>
          <p:cNvSpPr txBox="1"/>
          <p:nvPr/>
        </p:nvSpPr>
        <p:spPr>
          <a:xfrm>
            <a:off x="6881401" y="5004903"/>
            <a:ext cx="695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+2.4%</a:t>
            </a:r>
          </a:p>
        </p:txBody>
      </p:sp>
      <p:sp>
        <p:nvSpPr>
          <p:cNvPr id="31" name="TextBox 101">
            <a:extLst>
              <a:ext uri="{FF2B5EF4-FFF2-40B4-BE49-F238E27FC236}">
                <a16:creationId xmlns:a16="http://schemas.microsoft.com/office/drawing/2014/main" id="{5874927F-3E86-7945-9357-7D38B72535D3}"/>
              </a:ext>
            </a:extLst>
          </p:cNvPr>
          <p:cNvSpPr txBox="1"/>
          <p:nvPr/>
        </p:nvSpPr>
        <p:spPr>
          <a:xfrm>
            <a:off x="5444030" y="5004903"/>
            <a:ext cx="1322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Roger Murray</a:t>
            </a:r>
          </a:p>
        </p:txBody>
      </p:sp>
      <p:sp>
        <p:nvSpPr>
          <p:cNvPr id="32" name="Oval 103">
            <a:extLst>
              <a:ext uri="{FF2B5EF4-FFF2-40B4-BE49-F238E27FC236}">
                <a16:creationId xmlns:a16="http://schemas.microsoft.com/office/drawing/2014/main" id="{74D5FD6A-4F35-CB48-B978-41D45C677B3B}"/>
              </a:ext>
            </a:extLst>
          </p:cNvPr>
          <p:cNvSpPr/>
          <p:nvPr/>
        </p:nvSpPr>
        <p:spPr>
          <a:xfrm>
            <a:off x="8528690" y="4859451"/>
            <a:ext cx="587702" cy="587702"/>
          </a:xfrm>
          <a:prstGeom prst="ellipse">
            <a:avLst/>
          </a:prstGeom>
          <a:solidFill>
            <a:srgbClr val="FFFFFF">
              <a:lumMod val="85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5">
            <a:extLst>
              <a:ext uri="{FF2B5EF4-FFF2-40B4-BE49-F238E27FC236}">
                <a16:creationId xmlns:a16="http://schemas.microsoft.com/office/drawing/2014/main" id="{C3A327E2-C5A3-7841-B363-9FAC8E8E6480}"/>
              </a:ext>
            </a:extLst>
          </p:cNvPr>
          <p:cNvSpPr txBox="1"/>
          <p:nvPr/>
        </p:nvSpPr>
        <p:spPr>
          <a:xfrm>
            <a:off x="10675111" y="5004903"/>
            <a:ext cx="695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+2.4%</a:t>
            </a:r>
          </a:p>
        </p:txBody>
      </p:sp>
      <p:sp>
        <p:nvSpPr>
          <p:cNvPr id="34" name="TextBox 106">
            <a:extLst>
              <a:ext uri="{FF2B5EF4-FFF2-40B4-BE49-F238E27FC236}">
                <a16:creationId xmlns:a16="http://schemas.microsoft.com/office/drawing/2014/main" id="{6B0ADB56-8201-1844-8D4E-5F6D7DC6E8C1}"/>
              </a:ext>
            </a:extLst>
          </p:cNvPr>
          <p:cNvSpPr txBox="1"/>
          <p:nvPr/>
        </p:nvSpPr>
        <p:spPr>
          <a:xfrm>
            <a:off x="9273078" y="5031797"/>
            <a:ext cx="1322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Katy Stuart</a:t>
            </a: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161EB75A-734E-2D4A-9390-2F69D8C7D258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6" name="CuadroTexto 350">
              <a:extLst>
                <a:ext uri="{FF2B5EF4-FFF2-40B4-BE49-F238E27FC236}">
                  <a16:creationId xmlns:a16="http://schemas.microsoft.com/office/drawing/2014/main" id="{EBCDF444-8D22-5A49-BA97-0F12B81E3D67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7" name="CuadroTexto 351">
              <a:extLst>
                <a:ext uri="{FF2B5EF4-FFF2-40B4-BE49-F238E27FC236}">
                  <a16:creationId xmlns:a16="http://schemas.microsoft.com/office/drawing/2014/main" id="{83AD2AB5-88D6-C546-B870-FEEF13807475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D8E27C3A-5575-C844-93AE-DDA811B747F7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E3432292-D86E-114F-9D21-0996922BD3DE}"/>
              </a:ext>
            </a:extLst>
          </p:cNvPr>
          <p:cNvGrpSpPr/>
          <p:nvPr/>
        </p:nvGrpSpPr>
        <p:grpSpPr>
          <a:xfrm>
            <a:off x="680174" y="2121471"/>
            <a:ext cx="10828477" cy="3252573"/>
            <a:chOff x="634180" y="2560158"/>
            <a:chExt cx="10828477" cy="3252573"/>
          </a:xfrm>
        </p:grpSpPr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F92199D8-9BDE-6540-8B80-6F7394B3E673}"/>
                </a:ext>
              </a:extLst>
            </p:cNvPr>
            <p:cNvGrpSpPr/>
            <p:nvPr/>
          </p:nvGrpSpPr>
          <p:grpSpPr>
            <a:xfrm>
              <a:off x="634180" y="2597558"/>
              <a:ext cx="4498258" cy="3215172"/>
              <a:chOff x="634180" y="2422052"/>
              <a:chExt cx="4498258" cy="3215172"/>
            </a:xfrm>
          </p:grpSpPr>
          <p:grpSp>
            <p:nvGrpSpPr>
              <p:cNvPr id="23" name="Group 14">
                <a:extLst>
                  <a:ext uri="{FF2B5EF4-FFF2-40B4-BE49-F238E27FC236}">
                    <a16:creationId xmlns:a16="http://schemas.microsoft.com/office/drawing/2014/main" id="{500E80D1-83A7-9F47-8860-E5306EBE5F19}"/>
                  </a:ext>
                </a:extLst>
              </p:cNvPr>
              <p:cNvGrpSpPr/>
              <p:nvPr/>
            </p:nvGrpSpPr>
            <p:grpSpPr>
              <a:xfrm>
                <a:off x="634180" y="2422052"/>
                <a:ext cx="4498258" cy="3215172"/>
                <a:chOff x="6760606" y="2573192"/>
                <a:chExt cx="5744094" cy="3215172"/>
              </a:xfrm>
            </p:grpSpPr>
            <p:sp>
              <p:nvSpPr>
                <p:cNvPr id="24" name="Rectangle 15">
                  <a:extLst>
                    <a:ext uri="{FF2B5EF4-FFF2-40B4-BE49-F238E27FC236}">
                      <a16:creationId xmlns:a16="http://schemas.microsoft.com/office/drawing/2014/main" id="{A24BAA86-E474-EA42-8B48-6AE1CFC9F8D1}"/>
                    </a:ext>
                  </a:extLst>
                </p:cNvPr>
                <p:cNvSpPr/>
                <p:nvPr/>
              </p:nvSpPr>
              <p:spPr>
                <a:xfrm>
                  <a:off x="6760606" y="2573192"/>
                  <a:ext cx="5744094" cy="827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16">
                  <a:extLst>
                    <a:ext uri="{FF2B5EF4-FFF2-40B4-BE49-F238E27FC236}">
                      <a16:creationId xmlns:a16="http://schemas.microsoft.com/office/drawing/2014/main" id="{B3D02579-D291-AF49-B565-2680CF197357}"/>
                    </a:ext>
                  </a:extLst>
                </p:cNvPr>
                <p:cNvSpPr txBox="1"/>
                <p:nvPr/>
              </p:nvSpPr>
              <p:spPr>
                <a:xfrm>
                  <a:off x="9400279" y="2782220"/>
                  <a:ext cx="285017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26" name="TextBox 17">
                  <a:extLst>
                    <a:ext uri="{FF2B5EF4-FFF2-40B4-BE49-F238E27FC236}">
                      <a16:creationId xmlns:a16="http://schemas.microsoft.com/office/drawing/2014/main" id="{A4844BB4-9705-A345-8D12-03B2F2EAE787}"/>
                    </a:ext>
                  </a:extLst>
                </p:cNvPr>
                <p:cNvSpPr txBox="1"/>
                <p:nvPr/>
              </p:nvSpPr>
              <p:spPr>
                <a:xfrm>
                  <a:off x="7894910" y="2826466"/>
                  <a:ext cx="1561869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Develop</a:t>
                  </a:r>
                </a:p>
              </p:txBody>
            </p: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90DCF9C7-A842-EE4E-80B7-27DAF29C6F16}"/>
                    </a:ext>
                  </a:extLst>
                </p:cNvPr>
                <p:cNvSpPr/>
                <p:nvPr/>
              </p:nvSpPr>
              <p:spPr>
                <a:xfrm>
                  <a:off x="6760606" y="3767192"/>
                  <a:ext cx="5744094" cy="827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19">
                  <a:extLst>
                    <a:ext uri="{FF2B5EF4-FFF2-40B4-BE49-F238E27FC236}">
                      <a16:creationId xmlns:a16="http://schemas.microsoft.com/office/drawing/2014/main" id="{D697D7A9-F035-3C40-B539-FEAEF7A00A72}"/>
                    </a:ext>
                  </a:extLst>
                </p:cNvPr>
                <p:cNvSpPr txBox="1"/>
                <p:nvPr/>
              </p:nvSpPr>
              <p:spPr>
                <a:xfrm>
                  <a:off x="9400279" y="3976220"/>
                  <a:ext cx="285017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29" name="TextBox 20">
                  <a:extLst>
                    <a:ext uri="{FF2B5EF4-FFF2-40B4-BE49-F238E27FC236}">
                      <a16:creationId xmlns:a16="http://schemas.microsoft.com/office/drawing/2014/main" id="{F130F66C-4D98-A442-9FB3-5B7040871878}"/>
                    </a:ext>
                  </a:extLst>
                </p:cNvPr>
                <p:cNvSpPr txBox="1"/>
                <p:nvPr/>
              </p:nvSpPr>
              <p:spPr>
                <a:xfrm>
                  <a:off x="7894910" y="4030857"/>
                  <a:ext cx="1561869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Analyze</a:t>
                  </a:r>
                </a:p>
              </p:txBody>
            </p:sp>
            <p:sp>
              <p:nvSpPr>
                <p:cNvPr id="30" name="Rectangle 21">
                  <a:extLst>
                    <a:ext uri="{FF2B5EF4-FFF2-40B4-BE49-F238E27FC236}">
                      <a16:creationId xmlns:a16="http://schemas.microsoft.com/office/drawing/2014/main" id="{625894BD-76DF-C844-BCE9-46D25D64BF07}"/>
                    </a:ext>
                  </a:extLst>
                </p:cNvPr>
                <p:cNvSpPr/>
                <p:nvPr/>
              </p:nvSpPr>
              <p:spPr>
                <a:xfrm>
                  <a:off x="6760606" y="4961193"/>
                  <a:ext cx="5744094" cy="827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22">
                  <a:extLst>
                    <a:ext uri="{FF2B5EF4-FFF2-40B4-BE49-F238E27FC236}">
                      <a16:creationId xmlns:a16="http://schemas.microsoft.com/office/drawing/2014/main" id="{808A4C9F-D94D-9947-A60F-30922AE08498}"/>
                    </a:ext>
                  </a:extLst>
                </p:cNvPr>
                <p:cNvSpPr txBox="1"/>
                <p:nvPr/>
              </p:nvSpPr>
              <p:spPr>
                <a:xfrm>
                  <a:off x="9400279" y="5170222"/>
                  <a:ext cx="285017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32" name="TextBox 23">
                  <a:extLst>
                    <a:ext uri="{FF2B5EF4-FFF2-40B4-BE49-F238E27FC236}">
                      <a16:creationId xmlns:a16="http://schemas.microsoft.com/office/drawing/2014/main" id="{9351D350-C061-ED4D-8C91-C7FD237D05A9}"/>
                    </a:ext>
                  </a:extLst>
                </p:cNvPr>
                <p:cNvSpPr txBox="1"/>
                <p:nvPr/>
              </p:nvSpPr>
              <p:spPr>
                <a:xfrm>
                  <a:off x="7894910" y="5214467"/>
                  <a:ext cx="1561869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Identify</a:t>
                  </a:r>
                </a:p>
              </p:txBody>
            </p:sp>
          </p:grpSp>
          <p:sp>
            <p:nvSpPr>
              <p:cNvPr id="33" name="Oval 24">
                <a:extLst>
                  <a:ext uri="{FF2B5EF4-FFF2-40B4-BE49-F238E27FC236}">
                    <a16:creationId xmlns:a16="http://schemas.microsoft.com/office/drawing/2014/main" id="{AFE829B7-A9E7-A04E-A8A1-181BE3F89393}"/>
                  </a:ext>
                </a:extLst>
              </p:cNvPr>
              <p:cNvSpPr/>
              <p:nvPr/>
            </p:nvSpPr>
            <p:spPr>
              <a:xfrm>
                <a:off x="835194" y="2586836"/>
                <a:ext cx="501008" cy="501008"/>
              </a:xfrm>
              <a:prstGeom prst="ellipse">
                <a:avLst/>
              </a:prstGeom>
              <a:solidFill>
                <a:srgbClr val="E8622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25">
                <a:extLst>
                  <a:ext uri="{FF2B5EF4-FFF2-40B4-BE49-F238E27FC236}">
                    <a16:creationId xmlns:a16="http://schemas.microsoft.com/office/drawing/2014/main" id="{B7D9132F-BC57-5E43-BA2A-44B81E138384}"/>
                  </a:ext>
                </a:extLst>
              </p:cNvPr>
              <p:cNvSpPr/>
              <p:nvPr/>
            </p:nvSpPr>
            <p:spPr>
              <a:xfrm>
                <a:off x="835194" y="3781454"/>
                <a:ext cx="501008" cy="501008"/>
              </a:xfrm>
              <a:prstGeom prst="ellipse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26">
                <a:extLst>
                  <a:ext uri="{FF2B5EF4-FFF2-40B4-BE49-F238E27FC236}">
                    <a16:creationId xmlns:a16="http://schemas.microsoft.com/office/drawing/2014/main" id="{D64DCEF4-4C01-F648-A8E6-FF5B881C714B}"/>
                  </a:ext>
                </a:extLst>
              </p:cNvPr>
              <p:cNvSpPr/>
              <p:nvPr/>
            </p:nvSpPr>
            <p:spPr>
              <a:xfrm>
                <a:off x="835194" y="4976074"/>
                <a:ext cx="501008" cy="501008"/>
              </a:xfrm>
              <a:prstGeom prst="ellipse">
                <a:avLst/>
              </a:pr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áfico 282">
              <a:extLst>
                <a:ext uri="{FF2B5EF4-FFF2-40B4-BE49-F238E27FC236}">
                  <a16:creationId xmlns:a16="http://schemas.microsoft.com/office/drawing/2014/main" id="{6DD925A9-5FC4-3A47-8C90-0136A986A685}"/>
                </a:ext>
              </a:extLst>
            </p:cNvPr>
            <p:cNvGrpSpPr/>
            <p:nvPr/>
          </p:nvGrpSpPr>
          <p:grpSpPr>
            <a:xfrm>
              <a:off x="1000311" y="4119758"/>
              <a:ext cx="170773" cy="170772"/>
              <a:chOff x="282390" y="119929"/>
              <a:chExt cx="298988" cy="298988"/>
            </a:xfrm>
            <a:solidFill>
              <a:srgbClr val="FFFFFF"/>
            </a:solidFill>
          </p:grpSpPr>
          <p:sp>
            <p:nvSpPr>
              <p:cNvPr id="37" name="Forma libre 285">
                <a:extLst>
                  <a:ext uri="{FF2B5EF4-FFF2-40B4-BE49-F238E27FC236}">
                    <a16:creationId xmlns:a16="http://schemas.microsoft.com/office/drawing/2014/main" id="{10551A2D-5456-7647-AF1F-993130CFA72C}"/>
                  </a:ext>
                </a:extLst>
              </p:cNvPr>
              <p:cNvSpPr/>
              <p:nvPr/>
            </p:nvSpPr>
            <p:spPr>
              <a:xfrm>
                <a:off x="281912" y="119451"/>
                <a:ext cx="258826" cy="258826"/>
              </a:xfrm>
              <a:custGeom>
                <a:avLst/>
                <a:gdLst>
                  <a:gd name="connsiteX0" fmla="*/ 245812 w 517651"/>
                  <a:gd name="connsiteY0" fmla="*/ 436157 h 517651"/>
                  <a:gd name="connsiteX1" fmla="*/ 436254 w 517651"/>
                  <a:gd name="connsiteY1" fmla="*/ 245757 h 517651"/>
                  <a:gd name="connsiteX2" fmla="*/ 498982 w 517651"/>
                  <a:gd name="connsiteY2" fmla="*/ 256568 h 517651"/>
                  <a:gd name="connsiteX3" fmla="*/ 503472 w 517651"/>
                  <a:gd name="connsiteY3" fmla="*/ 257325 h 517651"/>
                  <a:gd name="connsiteX4" fmla="*/ 504004 w 517651"/>
                  <a:gd name="connsiteY4" fmla="*/ 257325 h 517651"/>
                  <a:gd name="connsiteX5" fmla="*/ 517607 w 517651"/>
                  <a:gd name="connsiteY5" fmla="*/ 243725 h 517651"/>
                  <a:gd name="connsiteX6" fmla="*/ 516783 w 517651"/>
                  <a:gd name="connsiteY6" fmla="*/ 238997 h 517651"/>
                  <a:gd name="connsiteX7" fmla="*/ 259415 w 517651"/>
                  <a:gd name="connsiteY7" fmla="*/ 956 h 517651"/>
                  <a:gd name="connsiteX8" fmla="*/ 956 w 517651"/>
                  <a:gd name="connsiteY8" fmla="*/ 259358 h 517651"/>
                  <a:gd name="connsiteX9" fmla="*/ 242915 w 517651"/>
                  <a:gd name="connsiteY9" fmla="*/ 516948 h 517651"/>
                  <a:gd name="connsiteX10" fmla="*/ 243766 w 517651"/>
                  <a:gd name="connsiteY10" fmla="*/ 516975 h 517651"/>
                  <a:gd name="connsiteX11" fmla="*/ 254606 w 517651"/>
                  <a:gd name="connsiteY11" fmla="*/ 511595 h 517651"/>
                  <a:gd name="connsiteX12" fmla="*/ 256598 w 517651"/>
                  <a:gd name="connsiteY12" fmla="*/ 498899 h 517651"/>
                  <a:gd name="connsiteX13" fmla="*/ 245812 w 517651"/>
                  <a:gd name="connsiteY13" fmla="*/ 436157 h 517651"/>
                  <a:gd name="connsiteX14" fmla="*/ 187372 w 517651"/>
                  <a:gd name="connsiteY14" fmla="*/ 350573 h 517651"/>
                  <a:gd name="connsiteX15" fmla="*/ 177756 w 517651"/>
                  <a:gd name="connsiteY15" fmla="*/ 354557 h 517651"/>
                  <a:gd name="connsiteX16" fmla="*/ 168140 w 517651"/>
                  <a:gd name="connsiteY16" fmla="*/ 350573 h 517651"/>
                  <a:gd name="connsiteX17" fmla="*/ 168140 w 517651"/>
                  <a:gd name="connsiteY17" fmla="*/ 331342 h 517651"/>
                  <a:gd name="connsiteX18" fmla="*/ 245757 w 517651"/>
                  <a:gd name="connsiteY18" fmla="*/ 253726 h 517651"/>
                  <a:gd name="connsiteX19" fmla="*/ 245757 w 517651"/>
                  <a:gd name="connsiteY19" fmla="*/ 96157 h 517651"/>
                  <a:gd name="connsiteX20" fmla="*/ 259358 w 517651"/>
                  <a:gd name="connsiteY20" fmla="*/ 82557 h 517651"/>
                  <a:gd name="connsiteX21" fmla="*/ 272958 w 517651"/>
                  <a:gd name="connsiteY21" fmla="*/ 96157 h 517651"/>
                  <a:gd name="connsiteX22" fmla="*/ 272958 w 517651"/>
                  <a:gd name="connsiteY22" fmla="*/ 259358 h 517651"/>
                  <a:gd name="connsiteX23" fmla="*/ 268974 w 517651"/>
                  <a:gd name="connsiteY23" fmla="*/ 268974 h 517651"/>
                  <a:gd name="connsiteX24" fmla="*/ 187372 w 517651"/>
                  <a:gd name="connsiteY24" fmla="*/ 350573 h 51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651" h="517651">
                    <a:moveTo>
                      <a:pt x="245812" y="436157"/>
                    </a:moveTo>
                    <a:cubicBezTo>
                      <a:pt x="245812" y="331170"/>
                      <a:pt x="331255" y="245757"/>
                      <a:pt x="436254" y="245757"/>
                    </a:cubicBezTo>
                    <a:cubicBezTo>
                      <a:pt x="457349" y="245757"/>
                      <a:pt x="478445" y="249396"/>
                      <a:pt x="498982" y="256568"/>
                    </a:cubicBezTo>
                    <a:cubicBezTo>
                      <a:pt x="500443" y="257073"/>
                      <a:pt x="501958" y="257325"/>
                      <a:pt x="503472" y="257325"/>
                    </a:cubicBezTo>
                    <a:cubicBezTo>
                      <a:pt x="503685" y="257338"/>
                      <a:pt x="503871" y="257325"/>
                      <a:pt x="504004" y="257325"/>
                    </a:cubicBezTo>
                    <a:cubicBezTo>
                      <a:pt x="511523" y="257325"/>
                      <a:pt x="517607" y="251242"/>
                      <a:pt x="517607" y="243725"/>
                    </a:cubicBezTo>
                    <a:cubicBezTo>
                      <a:pt x="517607" y="242065"/>
                      <a:pt x="517315" y="240471"/>
                      <a:pt x="516783" y="238997"/>
                    </a:cubicBezTo>
                    <a:cubicBezTo>
                      <a:pt x="506289" y="105201"/>
                      <a:pt x="393984" y="956"/>
                      <a:pt x="259415" y="956"/>
                    </a:cubicBezTo>
                    <a:cubicBezTo>
                      <a:pt x="116901" y="956"/>
                      <a:pt x="956" y="116876"/>
                      <a:pt x="956" y="259358"/>
                    </a:cubicBezTo>
                    <a:cubicBezTo>
                      <a:pt x="956" y="395212"/>
                      <a:pt x="107230" y="508356"/>
                      <a:pt x="242915" y="516948"/>
                    </a:cubicBezTo>
                    <a:cubicBezTo>
                      <a:pt x="243180" y="516961"/>
                      <a:pt x="243474" y="516975"/>
                      <a:pt x="243766" y="516975"/>
                    </a:cubicBezTo>
                    <a:cubicBezTo>
                      <a:pt x="248016" y="516975"/>
                      <a:pt x="252029" y="514996"/>
                      <a:pt x="254606" y="511595"/>
                    </a:cubicBezTo>
                    <a:cubicBezTo>
                      <a:pt x="257369" y="507969"/>
                      <a:pt x="258113" y="503202"/>
                      <a:pt x="256598" y="498899"/>
                    </a:cubicBezTo>
                    <a:cubicBezTo>
                      <a:pt x="249451" y="478379"/>
                      <a:pt x="245812" y="457261"/>
                      <a:pt x="245812" y="436157"/>
                    </a:cubicBezTo>
                    <a:close/>
                    <a:moveTo>
                      <a:pt x="187372" y="350573"/>
                    </a:moveTo>
                    <a:cubicBezTo>
                      <a:pt x="184716" y="353228"/>
                      <a:pt x="181235" y="354557"/>
                      <a:pt x="177756" y="354557"/>
                    </a:cubicBezTo>
                    <a:cubicBezTo>
                      <a:pt x="174277" y="354557"/>
                      <a:pt x="170797" y="353228"/>
                      <a:pt x="168140" y="350573"/>
                    </a:cubicBezTo>
                    <a:cubicBezTo>
                      <a:pt x="162827" y="345260"/>
                      <a:pt x="162827" y="336653"/>
                      <a:pt x="168140" y="331342"/>
                    </a:cubicBezTo>
                    <a:lnTo>
                      <a:pt x="245757" y="253726"/>
                    </a:lnTo>
                    <a:lnTo>
                      <a:pt x="245757" y="96157"/>
                    </a:lnTo>
                    <a:cubicBezTo>
                      <a:pt x="245757" y="88640"/>
                      <a:pt x="251840" y="82557"/>
                      <a:pt x="259358" y="82557"/>
                    </a:cubicBezTo>
                    <a:cubicBezTo>
                      <a:pt x="266875" y="82557"/>
                      <a:pt x="272958" y="88640"/>
                      <a:pt x="272958" y="96157"/>
                    </a:cubicBezTo>
                    <a:lnTo>
                      <a:pt x="272958" y="259358"/>
                    </a:lnTo>
                    <a:cubicBezTo>
                      <a:pt x="272958" y="262970"/>
                      <a:pt x="271524" y="266424"/>
                      <a:pt x="268974" y="268974"/>
                    </a:cubicBezTo>
                    <a:lnTo>
                      <a:pt x="187372" y="350573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8" name="Forma libre 286">
                <a:extLst>
                  <a:ext uri="{FF2B5EF4-FFF2-40B4-BE49-F238E27FC236}">
                    <a16:creationId xmlns:a16="http://schemas.microsoft.com/office/drawing/2014/main" id="{EC40824A-4681-BD4F-BCC1-5DC3274FD7DA}"/>
                  </a:ext>
                </a:extLst>
              </p:cNvPr>
              <p:cNvSpPr/>
              <p:nvPr/>
            </p:nvSpPr>
            <p:spPr>
              <a:xfrm>
                <a:off x="417912" y="255451"/>
                <a:ext cx="163838" cy="163838"/>
              </a:xfrm>
              <a:custGeom>
                <a:avLst/>
                <a:gdLst>
                  <a:gd name="connsiteX0" fmla="*/ 164157 w 327676"/>
                  <a:gd name="connsiteY0" fmla="*/ 956 h 327676"/>
                  <a:gd name="connsiteX1" fmla="*/ 956 w 327676"/>
                  <a:gd name="connsiteY1" fmla="*/ 164157 h 327676"/>
                  <a:gd name="connsiteX2" fmla="*/ 164157 w 327676"/>
                  <a:gd name="connsiteY2" fmla="*/ 327357 h 327676"/>
                  <a:gd name="connsiteX3" fmla="*/ 327357 w 327676"/>
                  <a:gd name="connsiteY3" fmla="*/ 164157 h 327676"/>
                  <a:gd name="connsiteX4" fmla="*/ 164157 w 327676"/>
                  <a:gd name="connsiteY4" fmla="*/ 956 h 327676"/>
                  <a:gd name="connsiteX5" fmla="*/ 157357 w 327676"/>
                  <a:gd name="connsiteY5" fmla="*/ 150558 h 327676"/>
                  <a:gd name="connsiteX6" fmla="*/ 170958 w 327676"/>
                  <a:gd name="connsiteY6" fmla="*/ 150558 h 327676"/>
                  <a:gd name="connsiteX7" fmla="*/ 218557 w 327676"/>
                  <a:gd name="connsiteY7" fmla="*/ 198157 h 327676"/>
                  <a:gd name="connsiteX8" fmla="*/ 177757 w 327676"/>
                  <a:gd name="connsiteY8" fmla="*/ 245070 h 327676"/>
                  <a:gd name="connsiteX9" fmla="*/ 177757 w 327676"/>
                  <a:gd name="connsiteY9" fmla="*/ 259358 h 327676"/>
                  <a:gd name="connsiteX10" fmla="*/ 164157 w 327676"/>
                  <a:gd name="connsiteY10" fmla="*/ 272958 h 327676"/>
                  <a:gd name="connsiteX11" fmla="*/ 150556 w 327676"/>
                  <a:gd name="connsiteY11" fmla="*/ 259358 h 327676"/>
                  <a:gd name="connsiteX12" fmla="*/ 150556 w 327676"/>
                  <a:gd name="connsiteY12" fmla="*/ 245757 h 327676"/>
                  <a:gd name="connsiteX13" fmla="*/ 123357 w 327676"/>
                  <a:gd name="connsiteY13" fmla="*/ 245757 h 327676"/>
                  <a:gd name="connsiteX14" fmla="*/ 109756 w 327676"/>
                  <a:gd name="connsiteY14" fmla="*/ 232157 h 327676"/>
                  <a:gd name="connsiteX15" fmla="*/ 123357 w 327676"/>
                  <a:gd name="connsiteY15" fmla="*/ 218556 h 327676"/>
                  <a:gd name="connsiteX16" fmla="*/ 170956 w 327676"/>
                  <a:gd name="connsiteY16" fmla="*/ 218556 h 327676"/>
                  <a:gd name="connsiteX17" fmla="*/ 191356 w 327676"/>
                  <a:gd name="connsiteY17" fmla="*/ 198156 h 327676"/>
                  <a:gd name="connsiteX18" fmla="*/ 170956 w 327676"/>
                  <a:gd name="connsiteY18" fmla="*/ 177756 h 327676"/>
                  <a:gd name="connsiteX19" fmla="*/ 157357 w 327676"/>
                  <a:gd name="connsiteY19" fmla="*/ 177756 h 327676"/>
                  <a:gd name="connsiteX20" fmla="*/ 109757 w 327676"/>
                  <a:gd name="connsiteY20" fmla="*/ 130156 h 327676"/>
                  <a:gd name="connsiteX21" fmla="*/ 150558 w 327676"/>
                  <a:gd name="connsiteY21" fmla="*/ 83244 h 327676"/>
                  <a:gd name="connsiteX22" fmla="*/ 150558 w 327676"/>
                  <a:gd name="connsiteY22" fmla="*/ 68956 h 327676"/>
                  <a:gd name="connsiteX23" fmla="*/ 164158 w 327676"/>
                  <a:gd name="connsiteY23" fmla="*/ 55356 h 327676"/>
                  <a:gd name="connsiteX24" fmla="*/ 177757 w 327676"/>
                  <a:gd name="connsiteY24" fmla="*/ 68957 h 327676"/>
                  <a:gd name="connsiteX25" fmla="*/ 177757 w 327676"/>
                  <a:gd name="connsiteY25" fmla="*/ 82558 h 327676"/>
                  <a:gd name="connsiteX26" fmla="*/ 204957 w 327676"/>
                  <a:gd name="connsiteY26" fmla="*/ 82558 h 327676"/>
                  <a:gd name="connsiteX27" fmla="*/ 218557 w 327676"/>
                  <a:gd name="connsiteY27" fmla="*/ 96158 h 327676"/>
                  <a:gd name="connsiteX28" fmla="*/ 204957 w 327676"/>
                  <a:gd name="connsiteY28" fmla="*/ 109759 h 327676"/>
                  <a:gd name="connsiteX29" fmla="*/ 157357 w 327676"/>
                  <a:gd name="connsiteY29" fmla="*/ 109759 h 327676"/>
                  <a:gd name="connsiteX30" fmla="*/ 136957 w 327676"/>
                  <a:gd name="connsiteY30" fmla="*/ 130159 h 327676"/>
                  <a:gd name="connsiteX31" fmla="*/ 157357 w 327676"/>
                  <a:gd name="connsiteY31" fmla="*/ 150558 h 3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7676" h="327676">
                    <a:moveTo>
                      <a:pt x="164157" y="956"/>
                    </a:moveTo>
                    <a:cubicBezTo>
                      <a:pt x="74163" y="956"/>
                      <a:pt x="956" y="74163"/>
                      <a:pt x="956" y="164157"/>
                    </a:cubicBezTo>
                    <a:cubicBezTo>
                      <a:pt x="956" y="254150"/>
                      <a:pt x="74163" y="327357"/>
                      <a:pt x="164157" y="327357"/>
                    </a:cubicBezTo>
                    <a:cubicBezTo>
                      <a:pt x="254150" y="327357"/>
                      <a:pt x="327357" y="254150"/>
                      <a:pt x="327357" y="164157"/>
                    </a:cubicBezTo>
                    <a:cubicBezTo>
                      <a:pt x="327357" y="74163"/>
                      <a:pt x="254152" y="956"/>
                      <a:pt x="164157" y="956"/>
                    </a:cubicBezTo>
                    <a:close/>
                    <a:moveTo>
                      <a:pt x="157357" y="150558"/>
                    </a:moveTo>
                    <a:lnTo>
                      <a:pt x="170958" y="150558"/>
                    </a:lnTo>
                    <a:cubicBezTo>
                      <a:pt x="197201" y="150558"/>
                      <a:pt x="218557" y="171914"/>
                      <a:pt x="218557" y="198157"/>
                    </a:cubicBezTo>
                    <a:cubicBezTo>
                      <a:pt x="218557" y="222074"/>
                      <a:pt x="200766" y="241737"/>
                      <a:pt x="177757" y="245070"/>
                    </a:cubicBezTo>
                    <a:lnTo>
                      <a:pt x="177757" y="259358"/>
                    </a:lnTo>
                    <a:cubicBezTo>
                      <a:pt x="177757" y="266875"/>
                      <a:pt x="171674" y="272958"/>
                      <a:pt x="164157" y="272958"/>
                    </a:cubicBezTo>
                    <a:cubicBezTo>
                      <a:pt x="156639" y="272958"/>
                      <a:pt x="150556" y="266875"/>
                      <a:pt x="150556" y="259358"/>
                    </a:cubicBezTo>
                    <a:lnTo>
                      <a:pt x="150556" y="245757"/>
                    </a:lnTo>
                    <a:lnTo>
                      <a:pt x="123357" y="245757"/>
                    </a:lnTo>
                    <a:cubicBezTo>
                      <a:pt x="115839" y="245757"/>
                      <a:pt x="109756" y="239674"/>
                      <a:pt x="109756" y="232157"/>
                    </a:cubicBezTo>
                    <a:cubicBezTo>
                      <a:pt x="109756" y="224639"/>
                      <a:pt x="115839" y="218556"/>
                      <a:pt x="123357" y="218556"/>
                    </a:cubicBezTo>
                    <a:lnTo>
                      <a:pt x="170956" y="218556"/>
                    </a:lnTo>
                    <a:cubicBezTo>
                      <a:pt x="182193" y="218556"/>
                      <a:pt x="191356" y="209405"/>
                      <a:pt x="191356" y="198156"/>
                    </a:cubicBezTo>
                    <a:cubicBezTo>
                      <a:pt x="191356" y="186907"/>
                      <a:pt x="182192" y="177756"/>
                      <a:pt x="170956" y="177756"/>
                    </a:cubicBezTo>
                    <a:lnTo>
                      <a:pt x="157357" y="177756"/>
                    </a:lnTo>
                    <a:cubicBezTo>
                      <a:pt x="131114" y="177756"/>
                      <a:pt x="109757" y="156400"/>
                      <a:pt x="109757" y="130156"/>
                    </a:cubicBezTo>
                    <a:cubicBezTo>
                      <a:pt x="109757" y="106240"/>
                      <a:pt x="127549" y="86577"/>
                      <a:pt x="150558" y="83244"/>
                    </a:cubicBezTo>
                    <a:lnTo>
                      <a:pt x="150558" y="68956"/>
                    </a:lnTo>
                    <a:cubicBezTo>
                      <a:pt x="150558" y="61439"/>
                      <a:pt x="156641" y="55356"/>
                      <a:pt x="164158" y="55356"/>
                    </a:cubicBezTo>
                    <a:cubicBezTo>
                      <a:pt x="171676" y="55356"/>
                      <a:pt x="177757" y="61440"/>
                      <a:pt x="177757" y="68957"/>
                    </a:cubicBezTo>
                    <a:lnTo>
                      <a:pt x="177757" y="82558"/>
                    </a:lnTo>
                    <a:lnTo>
                      <a:pt x="204957" y="82558"/>
                    </a:lnTo>
                    <a:cubicBezTo>
                      <a:pt x="212474" y="82558"/>
                      <a:pt x="218557" y="88641"/>
                      <a:pt x="218557" y="96158"/>
                    </a:cubicBezTo>
                    <a:cubicBezTo>
                      <a:pt x="218557" y="103676"/>
                      <a:pt x="212474" y="109759"/>
                      <a:pt x="204957" y="109759"/>
                    </a:cubicBezTo>
                    <a:lnTo>
                      <a:pt x="157357" y="109759"/>
                    </a:lnTo>
                    <a:cubicBezTo>
                      <a:pt x="146121" y="109759"/>
                      <a:pt x="136957" y="118909"/>
                      <a:pt x="136957" y="130159"/>
                    </a:cubicBezTo>
                    <a:cubicBezTo>
                      <a:pt x="136957" y="141408"/>
                      <a:pt x="146122" y="150558"/>
                      <a:pt x="157357" y="150558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39" name="Gráfico 236">
              <a:extLst>
                <a:ext uri="{FF2B5EF4-FFF2-40B4-BE49-F238E27FC236}">
                  <a16:creationId xmlns:a16="http://schemas.microsoft.com/office/drawing/2014/main" id="{A1B5ABB2-CD08-0249-B2A8-5133E00C2D61}"/>
                </a:ext>
              </a:extLst>
            </p:cNvPr>
            <p:cNvSpPr/>
            <p:nvPr/>
          </p:nvSpPr>
          <p:spPr>
            <a:xfrm>
              <a:off x="1005249" y="2924928"/>
              <a:ext cx="163916" cy="178816"/>
            </a:xfrm>
            <a:custGeom>
              <a:avLst/>
              <a:gdLst>
                <a:gd name="connsiteX0" fmla="*/ 516886 w 523263"/>
                <a:gd name="connsiteY0" fmla="*/ 132174 h 570831"/>
                <a:gd name="connsiteX1" fmla="*/ 267148 w 523263"/>
                <a:gd name="connsiteY1" fmla="*/ 1359 h 570831"/>
                <a:gd name="connsiteX2" fmla="*/ 256115 w 523263"/>
                <a:gd name="connsiteY2" fmla="*/ 1359 h 570831"/>
                <a:gd name="connsiteX3" fmla="*/ 159339 w 523263"/>
                <a:gd name="connsiteY3" fmla="*/ 52052 h 570831"/>
                <a:gd name="connsiteX4" fmla="*/ 152963 w 523263"/>
                <a:gd name="connsiteY4" fmla="*/ 62655 h 570831"/>
                <a:gd name="connsiteX5" fmla="*/ 159466 w 523263"/>
                <a:gd name="connsiteY5" fmla="*/ 73189 h 570831"/>
                <a:gd name="connsiteX6" fmla="*/ 397835 w 523263"/>
                <a:gd name="connsiteY6" fmla="*/ 194400 h 570831"/>
                <a:gd name="connsiteX7" fmla="*/ 402837 w 523263"/>
                <a:gd name="connsiteY7" fmla="*/ 199564 h 570831"/>
                <a:gd name="connsiteX8" fmla="*/ 404338 w 523263"/>
                <a:gd name="connsiteY8" fmla="*/ 205004 h 570831"/>
                <a:gd name="connsiteX9" fmla="*/ 404338 w 523263"/>
                <a:gd name="connsiteY9" fmla="*/ 368663 h 570831"/>
                <a:gd name="connsiteX10" fmla="*/ 392445 w 523263"/>
                <a:gd name="connsiteY10" fmla="*/ 380556 h 570831"/>
                <a:gd name="connsiteX11" fmla="*/ 380553 w 523263"/>
                <a:gd name="connsiteY11" fmla="*/ 368663 h 570831"/>
                <a:gd name="connsiteX12" fmla="*/ 380553 w 523263"/>
                <a:gd name="connsiteY12" fmla="*/ 219589 h 570831"/>
                <a:gd name="connsiteX13" fmla="*/ 371998 w 523263"/>
                <a:gd name="connsiteY13" fmla="*/ 207955 h 570831"/>
                <a:gd name="connsiteX14" fmla="*/ 371982 w 523263"/>
                <a:gd name="connsiteY14" fmla="*/ 207941 h 570831"/>
                <a:gd name="connsiteX15" fmla="*/ 118540 w 523263"/>
                <a:gd name="connsiteY15" fmla="*/ 79065 h 570831"/>
                <a:gd name="connsiteX16" fmla="*/ 107635 w 523263"/>
                <a:gd name="connsiteY16" fmla="*/ 79136 h 570831"/>
                <a:gd name="connsiteX17" fmla="*/ 6376 w 523263"/>
                <a:gd name="connsiteY17" fmla="*/ 132175 h 570831"/>
                <a:gd name="connsiteX18" fmla="*/ 6276 w 523263"/>
                <a:gd name="connsiteY18" fmla="*/ 132415 h 570831"/>
                <a:gd name="connsiteX19" fmla="*/ 0 w 523263"/>
                <a:gd name="connsiteY19" fmla="*/ 142709 h 570831"/>
                <a:gd name="connsiteX20" fmla="*/ 0 w 523263"/>
                <a:gd name="connsiteY20" fmla="*/ 428124 h 570831"/>
                <a:gd name="connsiteX21" fmla="*/ 6376 w 523263"/>
                <a:gd name="connsiteY21" fmla="*/ 438658 h 570831"/>
                <a:gd name="connsiteX22" fmla="*/ 256115 w 523263"/>
                <a:gd name="connsiteY22" fmla="*/ 569473 h 570831"/>
                <a:gd name="connsiteX23" fmla="*/ 261620 w 523263"/>
                <a:gd name="connsiteY23" fmla="*/ 570832 h 570831"/>
                <a:gd name="connsiteX24" fmla="*/ 267021 w 523263"/>
                <a:gd name="connsiteY24" fmla="*/ 569351 h 570831"/>
                <a:gd name="connsiteX25" fmla="*/ 267149 w 523263"/>
                <a:gd name="connsiteY25" fmla="*/ 569473 h 570831"/>
                <a:gd name="connsiteX26" fmla="*/ 516887 w 523263"/>
                <a:gd name="connsiteY26" fmla="*/ 438658 h 570831"/>
                <a:gd name="connsiteX27" fmla="*/ 523264 w 523263"/>
                <a:gd name="connsiteY27" fmla="*/ 428124 h 570831"/>
                <a:gd name="connsiteX28" fmla="*/ 523264 w 523263"/>
                <a:gd name="connsiteY28" fmla="*/ 142707 h 570831"/>
                <a:gd name="connsiteX29" fmla="*/ 516886 w 523263"/>
                <a:gd name="connsiteY29" fmla="*/ 132174 h 570831"/>
                <a:gd name="connsiteX30" fmla="*/ 249739 w 523263"/>
                <a:gd name="connsiteY30" fmla="*/ 539286 h 570831"/>
                <a:gd name="connsiteX31" fmla="*/ 23785 w 523263"/>
                <a:gd name="connsiteY31" fmla="*/ 420923 h 570831"/>
                <a:gd name="connsiteX32" fmla="*/ 23785 w 523263"/>
                <a:gd name="connsiteY32" fmla="*/ 162361 h 570831"/>
                <a:gd name="connsiteX33" fmla="*/ 249740 w 523263"/>
                <a:gd name="connsiteY33" fmla="*/ 280717 h 570831"/>
                <a:gd name="connsiteX34" fmla="*/ 249740 w 523263"/>
                <a:gd name="connsiteY34" fmla="*/ 539286 h 57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263" h="570831">
                  <a:moveTo>
                    <a:pt x="516886" y="132174"/>
                  </a:moveTo>
                  <a:lnTo>
                    <a:pt x="267148" y="1359"/>
                  </a:lnTo>
                  <a:cubicBezTo>
                    <a:pt x="263687" y="-453"/>
                    <a:pt x="259575" y="-453"/>
                    <a:pt x="256115" y="1359"/>
                  </a:cubicBezTo>
                  <a:lnTo>
                    <a:pt x="159339" y="52052"/>
                  </a:lnTo>
                  <a:cubicBezTo>
                    <a:pt x="155390" y="54119"/>
                    <a:pt x="152939" y="58208"/>
                    <a:pt x="152963" y="62655"/>
                  </a:cubicBezTo>
                  <a:cubicBezTo>
                    <a:pt x="152986" y="67104"/>
                    <a:pt x="155495" y="71167"/>
                    <a:pt x="159466" y="73189"/>
                  </a:cubicBezTo>
                  <a:lnTo>
                    <a:pt x="397835" y="194400"/>
                  </a:lnTo>
                  <a:cubicBezTo>
                    <a:pt x="400434" y="195722"/>
                    <a:pt x="401991" y="197939"/>
                    <a:pt x="402837" y="199564"/>
                  </a:cubicBezTo>
                  <a:cubicBezTo>
                    <a:pt x="403824" y="201482"/>
                    <a:pt x="404338" y="203305"/>
                    <a:pt x="404338" y="205004"/>
                  </a:cubicBezTo>
                  <a:lnTo>
                    <a:pt x="404338" y="368663"/>
                  </a:lnTo>
                  <a:cubicBezTo>
                    <a:pt x="404338" y="375224"/>
                    <a:pt x="399008" y="380556"/>
                    <a:pt x="392445" y="380556"/>
                  </a:cubicBezTo>
                  <a:cubicBezTo>
                    <a:pt x="385884" y="380556"/>
                    <a:pt x="380553" y="375225"/>
                    <a:pt x="380553" y="368663"/>
                  </a:cubicBezTo>
                  <a:lnTo>
                    <a:pt x="380553" y="219589"/>
                  </a:lnTo>
                  <a:cubicBezTo>
                    <a:pt x="380553" y="215121"/>
                    <a:pt x="375994" y="209989"/>
                    <a:pt x="371998" y="207955"/>
                  </a:cubicBezTo>
                  <a:lnTo>
                    <a:pt x="371982" y="207941"/>
                  </a:lnTo>
                  <a:lnTo>
                    <a:pt x="118540" y="79065"/>
                  </a:lnTo>
                  <a:cubicBezTo>
                    <a:pt x="115125" y="77335"/>
                    <a:pt x="111072" y="77358"/>
                    <a:pt x="107635" y="79136"/>
                  </a:cubicBezTo>
                  <a:lnTo>
                    <a:pt x="6376" y="132175"/>
                  </a:lnTo>
                  <a:cubicBezTo>
                    <a:pt x="6251" y="132241"/>
                    <a:pt x="6375" y="132344"/>
                    <a:pt x="6276" y="132415"/>
                  </a:cubicBezTo>
                  <a:cubicBezTo>
                    <a:pt x="2593" y="134434"/>
                    <a:pt x="0" y="138207"/>
                    <a:pt x="0" y="142709"/>
                  </a:cubicBezTo>
                  <a:lnTo>
                    <a:pt x="0" y="428124"/>
                  </a:lnTo>
                  <a:cubicBezTo>
                    <a:pt x="0" y="432549"/>
                    <a:pt x="2451" y="436602"/>
                    <a:pt x="6376" y="438658"/>
                  </a:cubicBezTo>
                  <a:lnTo>
                    <a:pt x="256115" y="569473"/>
                  </a:lnTo>
                  <a:cubicBezTo>
                    <a:pt x="257880" y="570402"/>
                    <a:pt x="259762" y="570832"/>
                    <a:pt x="261620" y="570832"/>
                  </a:cubicBezTo>
                  <a:cubicBezTo>
                    <a:pt x="263522" y="570832"/>
                    <a:pt x="265339" y="570215"/>
                    <a:pt x="267021" y="569351"/>
                  </a:cubicBezTo>
                  <a:cubicBezTo>
                    <a:pt x="267063" y="569345"/>
                    <a:pt x="267107" y="569495"/>
                    <a:pt x="267149" y="569473"/>
                  </a:cubicBezTo>
                  <a:lnTo>
                    <a:pt x="516887" y="438658"/>
                  </a:lnTo>
                  <a:cubicBezTo>
                    <a:pt x="520813" y="436602"/>
                    <a:pt x="523264" y="432549"/>
                    <a:pt x="523264" y="428124"/>
                  </a:cubicBezTo>
                  <a:lnTo>
                    <a:pt x="523264" y="142707"/>
                  </a:lnTo>
                  <a:cubicBezTo>
                    <a:pt x="523262" y="138282"/>
                    <a:pt x="520812" y="134230"/>
                    <a:pt x="516886" y="132174"/>
                  </a:cubicBezTo>
                  <a:close/>
                  <a:moveTo>
                    <a:pt x="249739" y="539286"/>
                  </a:moveTo>
                  <a:lnTo>
                    <a:pt x="23785" y="420923"/>
                  </a:lnTo>
                  <a:lnTo>
                    <a:pt x="23785" y="162361"/>
                  </a:lnTo>
                  <a:lnTo>
                    <a:pt x="249740" y="280717"/>
                  </a:lnTo>
                  <a:lnTo>
                    <a:pt x="249740" y="539286"/>
                  </a:lnTo>
                  <a:close/>
                </a:path>
              </a:pathLst>
            </a:custGeom>
            <a:solidFill>
              <a:srgbClr val="FFFFFF"/>
            </a:solidFill>
            <a:ln w="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grpSp>
          <p:nvGrpSpPr>
            <p:cNvPr id="40" name="Gráfico 65">
              <a:extLst>
                <a:ext uri="{FF2B5EF4-FFF2-40B4-BE49-F238E27FC236}">
                  <a16:creationId xmlns:a16="http://schemas.microsoft.com/office/drawing/2014/main" id="{ECA8510E-D947-B845-A9C4-A29771FA0F31}"/>
                </a:ext>
              </a:extLst>
            </p:cNvPr>
            <p:cNvGrpSpPr/>
            <p:nvPr/>
          </p:nvGrpSpPr>
          <p:grpSpPr>
            <a:xfrm>
              <a:off x="993674" y="5315657"/>
              <a:ext cx="173361" cy="173361"/>
              <a:chOff x="2585506" y="784916"/>
              <a:chExt cx="285416" cy="285416"/>
            </a:xfrm>
            <a:solidFill>
              <a:srgbClr val="FFFFFF"/>
            </a:solidFill>
          </p:grpSpPr>
          <p:sp>
            <p:nvSpPr>
              <p:cNvPr id="41" name="Forma libre 166">
                <a:extLst>
                  <a:ext uri="{FF2B5EF4-FFF2-40B4-BE49-F238E27FC236}">
                    <a16:creationId xmlns:a16="http://schemas.microsoft.com/office/drawing/2014/main" id="{CECB4159-A0E0-3142-AAEE-217600711458}"/>
                  </a:ext>
                </a:extLst>
              </p:cNvPr>
              <p:cNvSpPr/>
              <p:nvPr/>
            </p:nvSpPr>
            <p:spPr>
              <a:xfrm>
                <a:off x="2773098" y="945978"/>
                <a:ext cx="97578" cy="106284"/>
              </a:xfrm>
              <a:custGeom>
                <a:avLst/>
                <a:gdLst>
                  <a:gd name="connsiteX0" fmla="*/ 162732 w 195157"/>
                  <a:gd name="connsiteY0" fmla="*/ 50941 h 212568"/>
                  <a:gd name="connsiteX1" fmla="*/ 0 w 195157"/>
                  <a:gd name="connsiteY1" fmla="*/ 0 h 212568"/>
                  <a:gd name="connsiteX2" fmla="*/ 39171 w 195157"/>
                  <a:gd name="connsiteY2" fmla="*/ 20796 h 212568"/>
                  <a:gd name="connsiteX3" fmla="*/ 88219 w 195157"/>
                  <a:gd name="connsiteY3" fmla="*/ 110851 h 212568"/>
                  <a:gd name="connsiteX4" fmla="*/ 88219 w 195157"/>
                  <a:gd name="connsiteY4" fmla="*/ 212568 h 212568"/>
                  <a:gd name="connsiteX5" fmla="*/ 195158 w 195157"/>
                  <a:gd name="connsiteY5" fmla="*/ 212568 h 212568"/>
                  <a:gd name="connsiteX6" fmla="*/ 195158 w 195157"/>
                  <a:gd name="connsiteY6" fmla="*/ 110851 h 212568"/>
                  <a:gd name="connsiteX7" fmla="*/ 162732 w 195157"/>
                  <a:gd name="connsiteY7" fmla="*/ 50941 h 21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157" h="212568">
                    <a:moveTo>
                      <a:pt x="162732" y="50941"/>
                    </a:moveTo>
                    <a:cubicBezTo>
                      <a:pt x="113837" y="20092"/>
                      <a:pt x="57854" y="3166"/>
                      <a:pt x="0" y="0"/>
                    </a:cubicBezTo>
                    <a:cubicBezTo>
                      <a:pt x="13376" y="6261"/>
                      <a:pt x="26616" y="12874"/>
                      <a:pt x="39171" y="20796"/>
                    </a:cubicBezTo>
                    <a:cubicBezTo>
                      <a:pt x="69421" y="39854"/>
                      <a:pt x="88219" y="74370"/>
                      <a:pt x="88219" y="110851"/>
                    </a:cubicBezTo>
                    <a:lnTo>
                      <a:pt x="88219" y="212568"/>
                    </a:lnTo>
                    <a:lnTo>
                      <a:pt x="195158" y="212568"/>
                    </a:lnTo>
                    <a:lnTo>
                      <a:pt x="195158" y="110851"/>
                    </a:lnTo>
                    <a:cubicBezTo>
                      <a:pt x="195158" y="86519"/>
                      <a:pt x="182731" y="63560"/>
                      <a:pt x="162732" y="50941"/>
                    </a:cubicBezTo>
                    <a:close/>
                  </a:path>
                </a:pathLst>
              </a:custGeom>
              <a:grpFill/>
              <a:ln w="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2" name="Forma libre 167">
                <a:extLst>
                  <a:ext uri="{FF2B5EF4-FFF2-40B4-BE49-F238E27FC236}">
                    <a16:creationId xmlns:a16="http://schemas.microsoft.com/office/drawing/2014/main" id="{ADB6EF2C-DECA-814E-B633-41A675866810}"/>
                  </a:ext>
                </a:extLst>
              </p:cNvPr>
              <p:cNvSpPr/>
              <p:nvPr/>
            </p:nvSpPr>
            <p:spPr>
              <a:xfrm>
                <a:off x="2585506" y="945810"/>
                <a:ext cx="213877" cy="106452"/>
              </a:xfrm>
              <a:custGeom>
                <a:avLst/>
                <a:gdLst>
                  <a:gd name="connsiteX0" fmla="*/ 395329 w 427754"/>
                  <a:gd name="connsiteY0" fmla="*/ 51276 h 212903"/>
                  <a:gd name="connsiteX1" fmla="*/ 32443 w 427754"/>
                  <a:gd name="connsiteY1" fmla="*/ 51276 h 212903"/>
                  <a:gd name="connsiteX2" fmla="*/ 0 w 427754"/>
                  <a:gd name="connsiteY2" fmla="*/ 111186 h 212903"/>
                  <a:gd name="connsiteX3" fmla="*/ 0 w 427754"/>
                  <a:gd name="connsiteY3" fmla="*/ 212903 h 212903"/>
                  <a:gd name="connsiteX4" fmla="*/ 427755 w 427754"/>
                  <a:gd name="connsiteY4" fmla="*/ 212903 h 212903"/>
                  <a:gd name="connsiteX5" fmla="*/ 427755 w 427754"/>
                  <a:gd name="connsiteY5" fmla="*/ 111186 h 212903"/>
                  <a:gd name="connsiteX6" fmla="*/ 395329 w 427754"/>
                  <a:gd name="connsiteY6" fmla="*/ 51276 h 2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754" h="212903">
                    <a:moveTo>
                      <a:pt x="395329" y="51276"/>
                    </a:moveTo>
                    <a:cubicBezTo>
                      <a:pt x="286963" y="-17092"/>
                      <a:pt x="140775" y="-17092"/>
                      <a:pt x="32443" y="51276"/>
                    </a:cubicBezTo>
                    <a:cubicBezTo>
                      <a:pt x="12428" y="63877"/>
                      <a:pt x="0" y="86836"/>
                      <a:pt x="0" y="111186"/>
                    </a:cubicBezTo>
                    <a:lnTo>
                      <a:pt x="0" y="212903"/>
                    </a:lnTo>
                    <a:lnTo>
                      <a:pt x="427755" y="212903"/>
                    </a:lnTo>
                    <a:lnTo>
                      <a:pt x="427755" y="111186"/>
                    </a:lnTo>
                    <a:cubicBezTo>
                      <a:pt x="427755" y="86836"/>
                      <a:pt x="415327" y="63877"/>
                      <a:pt x="395329" y="51276"/>
                    </a:cubicBezTo>
                    <a:close/>
                  </a:path>
                </a:pathLst>
              </a:custGeom>
              <a:grpFill/>
              <a:ln w="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3" name="Forma libre 168">
                <a:extLst>
                  <a:ext uri="{FF2B5EF4-FFF2-40B4-BE49-F238E27FC236}">
                    <a16:creationId xmlns:a16="http://schemas.microsoft.com/office/drawing/2014/main" id="{F48513BA-BDBD-D544-BA71-546770913F6B}"/>
                  </a:ext>
                </a:extLst>
              </p:cNvPr>
              <p:cNvSpPr/>
              <p:nvPr/>
            </p:nvSpPr>
            <p:spPr>
              <a:xfrm>
                <a:off x="2745812" y="802738"/>
                <a:ext cx="80307" cy="124762"/>
              </a:xfrm>
              <a:custGeom>
                <a:avLst/>
                <a:gdLst>
                  <a:gd name="connsiteX0" fmla="*/ 0 w 160614"/>
                  <a:gd name="connsiteY0" fmla="*/ 243620 h 249525"/>
                  <a:gd name="connsiteX1" fmla="*/ 35853 w 160614"/>
                  <a:gd name="connsiteY1" fmla="*/ 249525 h 249525"/>
                  <a:gd name="connsiteX2" fmla="*/ 160615 w 160614"/>
                  <a:gd name="connsiteY2" fmla="*/ 124763 h 249525"/>
                  <a:gd name="connsiteX3" fmla="*/ 35853 w 160614"/>
                  <a:gd name="connsiteY3" fmla="*/ 0 h 249525"/>
                  <a:gd name="connsiteX4" fmla="*/ 0 w 160614"/>
                  <a:gd name="connsiteY4" fmla="*/ 5905 h 249525"/>
                  <a:gd name="connsiteX5" fmla="*/ 53676 w 160614"/>
                  <a:gd name="connsiteY5" fmla="*/ 124762 h 249525"/>
                  <a:gd name="connsiteX6" fmla="*/ 0 w 160614"/>
                  <a:gd name="connsiteY6" fmla="*/ 243620 h 24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614" h="249525">
                    <a:moveTo>
                      <a:pt x="0" y="243620"/>
                    </a:moveTo>
                    <a:cubicBezTo>
                      <a:pt x="11523" y="247108"/>
                      <a:pt x="23414" y="249525"/>
                      <a:pt x="35853" y="249525"/>
                    </a:cubicBezTo>
                    <a:cubicBezTo>
                      <a:pt x="104639" y="249525"/>
                      <a:pt x="160615" y="193549"/>
                      <a:pt x="160615" y="124763"/>
                    </a:cubicBezTo>
                    <a:cubicBezTo>
                      <a:pt x="160615" y="55977"/>
                      <a:pt x="104639" y="0"/>
                      <a:pt x="35853" y="0"/>
                    </a:cubicBezTo>
                    <a:cubicBezTo>
                      <a:pt x="23414" y="0"/>
                      <a:pt x="11523" y="2417"/>
                      <a:pt x="0" y="5905"/>
                    </a:cubicBezTo>
                    <a:cubicBezTo>
                      <a:pt x="32693" y="35290"/>
                      <a:pt x="53676" y="77442"/>
                      <a:pt x="53676" y="124762"/>
                    </a:cubicBezTo>
                    <a:cubicBezTo>
                      <a:pt x="53676" y="172082"/>
                      <a:pt x="32694" y="214234"/>
                      <a:pt x="0" y="243620"/>
                    </a:cubicBezTo>
                    <a:close/>
                  </a:path>
                </a:pathLst>
              </a:custGeom>
              <a:grpFill/>
              <a:ln w="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4" name="Forma libre 169">
                <a:extLst>
                  <a:ext uri="{FF2B5EF4-FFF2-40B4-BE49-F238E27FC236}">
                    <a16:creationId xmlns:a16="http://schemas.microsoft.com/office/drawing/2014/main" id="{77C3DB6D-F8F6-4041-A6CE-FACE2D37338A}"/>
                  </a:ext>
                </a:extLst>
              </p:cNvPr>
              <p:cNvSpPr/>
              <p:nvPr/>
            </p:nvSpPr>
            <p:spPr>
              <a:xfrm>
                <a:off x="2630064" y="802738"/>
                <a:ext cx="124762" cy="124762"/>
              </a:xfrm>
              <a:custGeom>
                <a:avLst/>
                <a:gdLst>
                  <a:gd name="connsiteX0" fmla="*/ 212982 w 249524"/>
                  <a:gd name="connsiteY0" fmla="*/ 36542 h 249524"/>
                  <a:gd name="connsiteX1" fmla="*/ 212982 w 249524"/>
                  <a:gd name="connsiteY1" fmla="*/ 212982 h 249524"/>
                  <a:gd name="connsiteX2" fmla="*/ 36542 w 249524"/>
                  <a:gd name="connsiteY2" fmla="*/ 212982 h 249524"/>
                  <a:gd name="connsiteX3" fmla="*/ 36542 w 249524"/>
                  <a:gd name="connsiteY3" fmla="*/ 36542 h 249524"/>
                  <a:gd name="connsiteX4" fmla="*/ 212982 w 249524"/>
                  <a:gd name="connsiteY4" fmla="*/ 36542 h 24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24" h="249524">
                    <a:moveTo>
                      <a:pt x="212982" y="36542"/>
                    </a:moveTo>
                    <a:cubicBezTo>
                      <a:pt x="261705" y="85265"/>
                      <a:pt x="261705" y="164259"/>
                      <a:pt x="212982" y="212982"/>
                    </a:cubicBezTo>
                    <a:cubicBezTo>
                      <a:pt x="164259" y="261705"/>
                      <a:pt x="85265" y="261705"/>
                      <a:pt x="36542" y="212982"/>
                    </a:cubicBezTo>
                    <a:cubicBezTo>
                      <a:pt x="-12181" y="164259"/>
                      <a:pt x="-12181" y="85265"/>
                      <a:pt x="36542" y="36542"/>
                    </a:cubicBezTo>
                    <a:cubicBezTo>
                      <a:pt x="85265" y="-12181"/>
                      <a:pt x="164259" y="-12180"/>
                      <a:pt x="212982" y="36542"/>
                    </a:cubicBezTo>
                  </a:path>
                </a:pathLst>
              </a:custGeom>
              <a:grpFill/>
              <a:ln w="5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aphicFrame>
          <p:nvGraphicFramePr>
            <p:cNvPr id="45" name="Chart 39">
              <a:extLst>
                <a:ext uri="{FF2B5EF4-FFF2-40B4-BE49-F238E27FC236}">
                  <a16:creationId xmlns:a16="http://schemas.microsoft.com/office/drawing/2014/main" id="{5F98970C-6B9E-9845-9E97-5A478AA8C5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483516"/>
                </p:ext>
              </p:extLst>
            </p:nvPr>
          </p:nvGraphicFramePr>
          <p:xfrm>
            <a:off x="5374962" y="2560158"/>
            <a:ext cx="6087696" cy="3252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46" name="Up Arrow 5">
            <a:extLst>
              <a:ext uri="{FF2B5EF4-FFF2-40B4-BE49-F238E27FC236}">
                <a16:creationId xmlns:a16="http://schemas.microsoft.com/office/drawing/2014/main" id="{A9BBD7E5-03A6-BA48-A24D-4057831B1886}"/>
              </a:ext>
            </a:extLst>
          </p:cNvPr>
          <p:cNvSpPr/>
          <p:nvPr/>
        </p:nvSpPr>
        <p:spPr>
          <a:xfrm>
            <a:off x="9645304" y="2121471"/>
            <a:ext cx="355136" cy="3050256"/>
          </a:xfrm>
          <a:prstGeom prst="upArrow">
            <a:avLst/>
          </a:prstGeom>
          <a:solidFill>
            <a:srgbClr val="131414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6">
            <a:extLst>
              <a:ext uri="{FF2B5EF4-FFF2-40B4-BE49-F238E27FC236}">
                <a16:creationId xmlns:a16="http://schemas.microsoft.com/office/drawing/2014/main" id="{49BB2D70-92C7-EB40-8413-F4E8C9663A2D}"/>
              </a:ext>
            </a:extLst>
          </p:cNvPr>
          <p:cNvGrpSpPr/>
          <p:nvPr/>
        </p:nvGrpSpPr>
        <p:grpSpPr>
          <a:xfrm>
            <a:off x="6858000" y="2008760"/>
            <a:ext cx="2624480" cy="800219"/>
            <a:chOff x="3450797" y="5322953"/>
            <a:chExt cx="2624480" cy="800219"/>
          </a:xfrm>
        </p:grpSpPr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81623A7C-D01A-7A4A-9529-C64773BDC0D2}"/>
                </a:ext>
              </a:extLst>
            </p:cNvPr>
            <p:cNvSpPr txBox="1"/>
            <p:nvPr/>
          </p:nvSpPr>
          <p:spPr>
            <a:xfrm>
              <a:off x="3450797" y="5646118"/>
              <a:ext cx="26244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  <p:sp>
          <p:nvSpPr>
            <p:cNvPr id="49" name="TextBox 44">
              <a:extLst>
                <a:ext uri="{FF2B5EF4-FFF2-40B4-BE49-F238E27FC236}">
                  <a16:creationId xmlns:a16="http://schemas.microsoft.com/office/drawing/2014/main" id="{0E194B1B-9C14-774E-A0DC-E2D3E5DC2BA8}"/>
                </a:ext>
              </a:extLst>
            </p:cNvPr>
            <p:cNvSpPr txBox="1"/>
            <p:nvPr/>
          </p:nvSpPr>
          <p:spPr>
            <a:xfrm>
              <a:off x="3891716" y="5322953"/>
              <a:ext cx="218356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Increase Sales</a:t>
              </a:r>
            </a:p>
          </p:txBody>
        </p:sp>
      </p:grpSp>
      <p:grpSp>
        <p:nvGrpSpPr>
          <p:cNvPr id="50" name="Group 36">
            <a:extLst>
              <a:ext uri="{FF2B5EF4-FFF2-40B4-BE49-F238E27FC236}">
                <a16:creationId xmlns:a16="http://schemas.microsoft.com/office/drawing/2014/main" id="{B11AF397-1396-F94C-BAC8-ECC710FA9E29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51" name="CuadroTexto 350">
              <a:extLst>
                <a:ext uri="{FF2B5EF4-FFF2-40B4-BE49-F238E27FC236}">
                  <a16:creationId xmlns:a16="http://schemas.microsoft.com/office/drawing/2014/main" id="{DFFABB09-4310-8142-9246-E9A5963C6BE2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52" name="CuadroTexto 351">
              <a:extLst>
                <a:ext uri="{FF2B5EF4-FFF2-40B4-BE49-F238E27FC236}">
                  <a16:creationId xmlns:a16="http://schemas.microsoft.com/office/drawing/2014/main" id="{C39528B5-55E4-9F4B-AB9E-1AB1C89D16A9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62D91A89-F6D0-D34D-99CD-171FE0FA3A3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Specialty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Bubble, radar, and other focused visuals.  Copy any chart into your deck.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5">
            <a:extLst>
              <a:ext uri="{FF2B5EF4-FFF2-40B4-BE49-F238E27FC236}">
                <a16:creationId xmlns:a16="http://schemas.microsoft.com/office/drawing/2014/main" id="{ECA51939-F52E-3848-A14C-BC108C42B1A3}"/>
              </a:ext>
            </a:extLst>
          </p:cNvPr>
          <p:cNvSpPr/>
          <p:nvPr/>
        </p:nvSpPr>
        <p:spPr>
          <a:xfrm>
            <a:off x="1176275" y="2158873"/>
            <a:ext cx="5475019" cy="1845067"/>
          </a:xfrm>
          <a:prstGeom prst="rect">
            <a:avLst/>
          </a:prstGeom>
          <a:pattFill prst="wdUpDiag">
            <a:fgClr>
              <a:srgbClr val="FFFFFF">
                <a:lumMod val="85000"/>
              </a:srgbClr>
            </a:fgClr>
            <a:bgClr>
              <a:srgbClr val="F6F7FC"/>
            </a:bgClr>
          </a:patt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Chart 2">
            <a:extLst>
              <a:ext uri="{FF2B5EF4-FFF2-40B4-BE49-F238E27FC236}">
                <a16:creationId xmlns:a16="http://schemas.microsoft.com/office/drawing/2014/main" id="{3B231D78-6E0E-D64E-B5C5-D275C9999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299471"/>
              </p:ext>
            </p:extLst>
          </p:nvPr>
        </p:nvGraphicFramePr>
        <p:xfrm>
          <a:off x="889182" y="2068997"/>
          <a:ext cx="5901354" cy="330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67">
            <a:extLst>
              <a:ext uri="{FF2B5EF4-FFF2-40B4-BE49-F238E27FC236}">
                <a16:creationId xmlns:a16="http://schemas.microsoft.com/office/drawing/2014/main" id="{DB00FC1A-203F-DC46-99B8-21F9A5014589}"/>
              </a:ext>
            </a:extLst>
          </p:cNvPr>
          <p:cNvSpPr/>
          <p:nvPr/>
        </p:nvSpPr>
        <p:spPr>
          <a:xfrm>
            <a:off x="7242573" y="2158873"/>
            <a:ext cx="4061832" cy="827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A112C207-A7DC-3442-ABC2-4A4A0711EDC1}"/>
              </a:ext>
            </a:extLst>
          </p:cNvPr>
          <p:cNvSpPr txBox="1"/>
          <p:nvPr/>
        </p:nvSpPr>
        <p:spPr>
          <a:xfrm>
            <a:off x="8995367" y="2376582"/>
            <a:ext cx="212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sp>
        <p:nvSpPr>
          <p:cNvPr id="25" name="TextBox 70">
            <a:extLst>
              <a:ext uri="{FF2B5EF4-FFF2-40B4-BE49-F238E27FC236}">
                <a16:creationId xmlns:a16="http://schemas.microsoft.com/office/drawing/2014/main" id="{18B1046C-C95D-F347-B0B6-48D84EBD0F24}"/>
              </a:ext>
            </a:extLst>
          </p:cNvPr>
          <p:cNvSpPr txBox="1"/>
          <p:nvPr/>
        </p:nvSpPr>
        <p:spPr>
          <a:xfrm>
            <a:off x="7433498" y="2412147"/>
            <a:ext cx="156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86222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26" name="Rectangle 72">
            <a:extLst>
              <a:ext uri="{FF2B5EF4-FFF2-40B4-BE49-F238E27FC236}">
                <a16:creationId xmlns:a16="http://schemas.microsoft.com/office/drawing/2014/main" id="{55B87532-0F9F-BC49-A120-261D8F546B22}"/>
              </a:ext>
            </a:extLst>
          </p:cNvPr>
          <p:cNvSpPr/>
          <p:nvPr/>
        </p:nvSpPr>
        <p:spPr>
          <a:xfrm>
            <a:off x="7242573" y="3352873"/>
            <a:ext cx="4061832" cy="827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84">
            <a:extLst>
              <a:ext uri="{FF2B5EF4-FFF2-40B4-BE49-F238E27FC236}">
                <a16:creationId xmlns:a16="http://schemas.microsoft.com/office/drawing/2014/main" id="{5B609FF8-C62E-EC42-A226-CDE1822CB718}"/>
              </a:ext>
            </a:extLst>
          </p:cNvPr>
          <p:cNvSpPr txBox="1"/>
          <p:nvPr/>
        </p:nvSpPr>
        <p:spPr>
          <a:xfrm>
            <a:off x="8995367" y="3570583"/>
            <a:ext cx="212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sp>
        <p:nvSpPr>
          <p:cNvPr id="28" name="TextBox 85">
            <a:extLst>
              <a:ext uri="{FF2B5EF4-FFF2-40B4-BE49-F238E27FC236}">
                <a16:creationId xmlns:a16="http://schemas.microsoft.com/office/drawing/2014/main" id="{BB03DA94-03CD-1142-B94F-82107F101411}"/>
              </a:ext>
            </a:extLst>
          </p:cNvPr>
          <p:cNvSpPr txBox="1"/>
          <p:nvPr/>
        </p:nvSpPr>
        <p:spPr>
          <a:xfrm>
            <a:off x="7433498" y="3616538"/>
            <a:ext cx="156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898EC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Transaction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:a16="http://schemas.microsoft.com/office/drawing/2014/main" id="{EE7098E4-8394-814B-A457-B60E32596C0B}"/>
              </a:ext>
            </a:extLst>
          </p:cNvPr>
          <p:cNvSpPr/>
          <p:nvPr/>
        </p:nvSpPr>
        <p:spPr>
          <a:xfrm>
            <a:off x="7242573" y="4546874"/>
            <a:ext cx="4061832" cy="8271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89">
            <a:extLst>
              <a:ext uri="{FF2B5EF4-FFF2-40B4-BE49-F238E27FC236}">
                <a16:creationId xmlns:a16="http://schemas.microsoft.com/office/drawing/2014/main" id="{957E43EF-54EE-D646-B02A-1CA22ADD435E}"/>
              </a:ext>
            </a:extLst>
          </p:cNvPr>
          <p:cNvSpPr txBox="1"/>
          <p:nvPr/>
        </p:nvSpPr>
        <p:spPr>
          <a:xfrm>
            <a:off x="8995367" y="4764583"/>
            <a:ext cx="2122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sp>
        <p:nvSpPr>
          <p:cNvPr id="31" name="TextBox 90">
            <a:extLst>
              <a:ext uri="{FF2B5EF4-FFF2-40B4-BE49-F238E27FC236}">
                <a16:creationId xmlns:a16="http://schemas.microsoft.com/office/drawing/2014/main" id="{31AFF4F7-62AF-8E49-A83C-0A5247631122}"/>
              </a:ext>
            </a:extLst>
          </p:cNvPr>
          <p:cNvSpPr txBox="1"/>
          <p:nvPr/>
        </p:nvSpPr>
        <p:spPr>
          <a:xfrm>
            <a:off x="7433498" y="4800148"/>
            <a:ext cx="156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47980"/>
                </a:solidFill>
                <a:latin typeface="Poppins" panose="020B0502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32" name="TextBox 91">
            <a:extLst>
              <a:ext uri="{FF2B5EF4-FFF2-40B4-BE49-F238E27FC236}">
                <a16:creationId xmlns:a16="http://schemas.microsoft.com/office/drawing/2014/main" id="{CFBB7876-36BE-2A4E-8484-45EAE6B32232}"/>
              </a:ext>
            </a:extLst>
          </p:cNvPr>
          <p:cNvSpPr txBox="1"/>
          <p:nvPr/>
        </p:nvSpPr>
        <p:spPr>
          <a:xfrm flipH="1">
            <a:off x="1879833" y="2986043"/>
            <a:ext cx="93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75%</a:t>
            </a:r>
          </a:p>
        </p:txBody>
      </p:sp>
      <p:sp>
        <p:nvSpPr>
          <p:cNvPr id="33" name="TextBox 92">
            <a:extLst>
              <a:ext uri="{FF2B5EF4-FFF2-40B4-BE49-F238E27FC236}">
                <a16:creationId xmlns:a16="http://schemas.microsoft.com/office/drawing/2014/main" id="{C2862739-DD39-544B-963C-7A527D6CB118}"/>
              </a:ext>
            </a:extLst>
          </p:cNvPr>
          <p:cNvSpPr txBox="1"/>
          <p:nvPr/>
        </p:nvSpPr>
        <p:spPr>
          <a:xfrm flipH="1">
            <a:off x="4943366" y="4347952"/>
            <a:ext cx="5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60%</a:t>
            </a:r>
          </a:p>
        </p:txBody>
      </p:sp>
      <p:sp>
        <p:nvSpPr>
          <p:cNvPr id="34" name="TextBox 93">
            <a:extLst>
              <a:ext uri="{FF2B5EF4-FFF2-40B4-BE49-F238E27FC236}">
                <a16:creationId xmlns:a16="http://schemas.microsoft.com/office/drawing/2014/main" id="{907DDBBB-BE4B-1A4A-A811-CBF1E878826D}"/>
              </a:ext>
            </a:extLst>
          </p:cNvPr>
          <p:cNvSpPr txBox="1"/>
          <p:nvPr/>
        </p:nvSpPr>
        <p:spPr>
          <a:xfrm flipH="1">
            <a:off x="3736960" y="2676664"/>
            <a:ext cx="5333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25%</a:t>
            </a: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DEE12679-3A41-8140-B376-4D36634B8A62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6" name="CuadroTexto 350">
              <a:extLst>
                <a:ext uri="{FF2B5EF4-FFF2-40B4-BE49-F238E27FC236}">
                  <a16:creationId xmlns:a16="http://schemas.microsoft.com/office/drawing/2014/main" id="{8FB6A5BC-2228-E645-AA0B-C2C168DFF574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7" name="CuadroTexto 351">
              <a:extLst>
                <a:ext uri="{FF2B5EF4-FFF2-40B4-BE49-F238E27FC236}">
                  <a16:creationId xmlns:a16="http://schemas.microsoft.com/office/drawing/2014/main" id="{08B88945-0A0E-A140-8EDA-70067FCADA7C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7CA79D97-E4F6-564A-BD5F-93AE0245179B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">
            <a:extLst>
              <a:ext uri="{FF2B5EF4-FFF2-40B4-BE49-F238E27FC236}">
                <a16:creationId xmlns:a16="http://schemas.microsoft.com/office/drawing/2014/main" id="{21172BD5-60EE-8142-94AA-E7FE5F32628E}"/>
              </a:ext>
            </a:extLst>
          </p:cNvPr>
          <p:cNvSpPr/>
          <p:nvPr/>
        </p:nvSpPr>
        <p:spPr>
          <a:xfrm>
            <a:off x="6558883" y="1636177"/>
            <a:ext cx="4473761" cy="4473760"/>
          </a:xfrm>
          <a:prstGeom prst="ellipse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Chart 15">
            <a:extLst>
              <a:ext uri="{FF2B5EF4-FFF2-40B4-BE49-F238E27FC236}">
                <a16:creationId xmlns:a16="http://schemas.microsoft.com/office/drawing/2014/main" id="{17A5AC37-6CB2-6947-B447-D3CB7FC02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049535"/>
              </p:ext>
            </p:extLst>
          </p:nvPr>
        </p:nvGraphicFramePr>
        <p:xfrm>
          <a:off x="5480802" y="1788398"/>
          <a:ext cx="6629925" cy="420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oup 18">
            <a:extLst>
              <a:ext uri="{FF2B5EF4-FFF2-40B4-BE49-F238E27FC236}">
                <a16:creationId xmlns:a16="http://schemas.microsoft.com/office/drawing/2014/main" id="{EA891D45-BF93-9741-BAFB-A9C12F21912A}"/>
              </a:ext>
            </a:extLst>
          </p:cNvPr>
          <p:cNvGrpSpPr/>
          <p:nvPr/>
        </p:nvGrpSpPr>
        <p:grpSpPr>
          <a:xfrm>
            <a:off x="1247153" y="2489553"/>
            <a:ext cx="1977390" cy="587702"/>
            <a:chOff x="5476076" y="2479706"/>
            <a:chExt cx="1977390" cy="587702"/>
          </a:xfrm>
        </p:grpSpPr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7FF868A9-999E-ED4B-8F38-5283901B30C5}"/>
                </a:ext>
              </a:extLst>
            </p:cNvPr>
            <p:cNvSpPr/>
            <p:nvPr/>
          </p:nvSpPr>
          <p:spPr>
            <a:xfrm>
              <a:off x="5476076" y="2692669"/>
              <a:ext cx="161776" cy="161776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8CE37213-3AFD-5041-B622-A65D2DBDD1E3}"/>
                </a:ext>
              </a:extLst>
            </p:cNvPr>
            <p:cNvGrpSpPr/>
            <p:nvPr/>
          </p:nvGrpSpPr>
          <p:grpSpPr>
            <a:xfrm>
              <a:off x="5849580" y="2479706"/>
              <a:ext cx="1603886" cy="587702"/>
              <a:chOff x="5539864" y="2589014"/>
              <a:chExt cx="1603886" cy="587702"/>
            </a:xfrm>
          </p:grpSpPr>
          <p:sp>
            <p:nvSpPr>
              <p:cNvPr id="26" name="TextBox 21">
                <a:extLst>
                  <a:ext uri="{FF2B5EF4-FFF2-40B4-BE49-F238E27FC236}">
                    <a16:creationId xmlns:a16="http://schemas.microsoft.com/office/drawing/2014/main" id="{49CEF866-D001-FC46-84B3-E33265417520}"/>
                  </a:ext>
                </a:extLst>
              </p:cNvPr>
              <p:cNvSpPr txBox="1"/>
              <p:nvPr/>
            </p:nvSpPr>
            <p:spPr>
              <a:xfrm>
                <a:off x="5539865" y="2589014"/>
                <a:ext cx="16038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Strategy</a:t>
                </a:r>
              </a:p>
            </p:txBody>
          </p:sp>
          <p:sp>
            <p:nvSpPr>
              <p:cNvPr id="27" name="TextBox 22">
                <a:extLst>
                  <a:ext uri="{FF2B5EF4-FFF2-40B4-BE49-F238E27FC236}">
                    <a16:creationId xmlns:a16="http://schemas.microsoft.com/office/drawing/2014/main" id="{DB07E56F-DA74-154C-80C3-2E6465C3CB47}"/>
                  </a:ext>
                </a:extLst>
              </p:cNvPr>
              <p:cNvSpPr txBox="1"/>
              <p:nvPr/>
            </p:nvSpPr>
            <p:spPr>
              <a:xfrm>
                <a:off x="5539864" y="2853550"/>
                <a:ext cx="1603886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+785</a:t>
                </a:r>
              </a:p>
            </p:txBody>
          </p:sp>
        </p:grpSp>
      </p:grpSp>
      <p:sp>
        <p:nvSpPr>
          <p:cNvPr id="28" name="TextBox 23">
            <a:extLst>
              <a:ext uri="{FF2B5EF4-FFF2-40B4-BE49-F238E27FC236}">
                <a16:creationId xmlns:a16="http://schemas.microsoft.com/office/drawing/2014/main" id="{DA1D37DD-07BE-354B-AAFC-C02BDE7A0044}"/>
              </a:ext>
            </a:extLst>
          </p:cNvPr>
          <p:cNvSpPr txBox="1"/>
          <p:nvPr/>
        </p:nvSpPr>
        <p:spPr>
          <a:xfrm>
            <a:off x="1620658" y="3077255"/>
            <a:ext cx="4473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551B7E4E-90C3-8B4F-A57F-AD540A78A769}"/>
              </a:ext>
            </a:extLst>
          </p:cNvPr>
          <p:cNvGrpSpPr/>
          <p:nvPr/>
        </p:nvGrpSpPr>
        <p:grpSpPr>
          <a:xfrm>
            <a:off x="1247153" y="4231937"/>
            <a:ext cx="4847265" cy="1064755"/>
            <a:chOff x="1080898" y="4363326"/>
            <a:chExt cx="4847265" cy="1064755"/>
          </a:xfrm>
        </p:grpSpPr>
        <p:grpSp>
          <p:nvGrpSpPr>
            <p:cNvPr id="30" name="Group 24">
              <a:extLst>
                <a:ext uri="{FF2B5EF4-FFF2-40B4-BE49-F238E27FC236}">
                  <a16:creationId xmlns:a16="http://schemas.microsoft.com/office/drawing/2014/main" id="{F0D412E4-D89F-2D4F-BA4C-961ED0CDDCDE}"/>
                </a:ext>
              </a:extLst>
            </p:cNvPr>
            <p:cNvGrpSpPr/>
            <p:nvPr/>
          </p:nvGrpSpPr>
          <p:grpSpPr>
            <a:xfrm>
              <a:off x="1080898" y="4363326"/>
              <a:ext cx="1977390" cy="587702"/>
              <a:chOff x="5476076" y="2479706"/>
              <a:chExt cx="1977390" cy="587702"/>
            </a:xfrm>
          </p:grpSpPr>
          <p:sp>
            <p:nvSpPr>
              <p:cNvPr id="31" name="Oval 25">
                <a:extLst>
                  <a:ext uri="{FF2B5EF4-FFF2-40B4-BE49-F238E27FC236}">
                    <a16:creationId xmlns:a16="http://schemas.microsoft.com/office/drawing/2014/main" id="{FAE3EE5D-9A7C-3044-AC37-5A2947D1E8E8}"/>
                  </a:ext>
                </a:extLst>
              </p:cNvPr>
              <p:cNvSpPr/>
              <p:nvPr/>
            </p:nvSpPr>
            <p:spPr>
              <a:xfrm>
                <a:off x="5476076" y="2692669"/>
                <a:ext cx="161776" cy="161776"/>
              </a:xfrm>
              <a:prstGeom prst="ellipse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26">
                <a:extLst>
                  <a:ext uri="{FF2B5EF4-FFF2-40B4-BE49-F238E27FC236}">
                    <a16:creationId xmlns:a16="http://schemas.microsoft.com/office/drawing/2014/main" id="{BA09FE0C-790B-B74E-AB78-E1320F7A6730}"/>
                  </a:ext>
                </a:extLst>
              </p:cNvPr>
              <p:cNvGrpSpPr/>
              <p:nvPr/>
            </p:nvGrpSpPr>
            <p:grpSpPr>
              <a:xfrm>
                <a:off x="5849580" y="2479706"/>
                <a:ext cx="1603886" cy="587702"/>
                <a:chOff x="5539864" y="2589014"/>
                <a:chExt cx="1603886" cy="587702"/>
              </a:xfrm>
            </p:grpSpPr>
            <p:sp>
              <p:nvSpPr>
                <p:cNvPr id="33" name="TextBox 27">
                  <a:extLst>
                    <a:ext uri="{FF2B5EF4-FFF2-40B4-BE49-F238E27FC236}">
                      <a16:creationId xmlns:a16="http://schemas.microsoft.com/office/drawing/2014/main" id="{D857391A-BE21-C74D-8E71-5FCD1897CF51}"/>
                    </a:ext>
                  </a:extLst>
                </p:cNvPr>
                <p:cNvSpPr txBox="1"/>
                <p:nvPr/>
              </p:nvSpPr>
              <p:spPr>
                <a:xfrm>
                  <a:off x="5539865" y="2589014"/>
                  <a:ext cx="160388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Sales</a:t>
                  </a:r>
                </a:p>
              </p:txBody>
            </p:sp>
            <p:sp>
              <p:nvSpPr>
                <p:cNvPr id="34" name="TextBox 28">
                  <a:extLst>
                    <a:ext uri="{FF2B5EF4-FFF2-40B4-BE49-F238E27FC236}">
                      <a16:creationId xmlns:a16="http://schemas.microsoft.com/office/drawing/2014/main" id="{1EB69820-3C3C-CD45-8808-9CF0084F4EE1}"/>
                    </a:ext>
                  </a:extLst>
                </p:cNvPr>
                <p:cNvSpPr txBox="1"/>
                <p:nvPr/>
              </p:nvSpPr>
              <p:spPr>
                <a:xfrm>
                  <a:off x="5539864" y="2853550"/>
                  <a:ext cx="1603886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+1290</a:t>
                  </a:r>
                </a:p>
              </p:txBody>
            </p:sp>
          </p:grpSp>
        </p:grp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B41E69E8-162D-FF40-B705-325FE2EA3329}"/>
                </a:ext>
              </a:extLst>
            </p:cNvPr>
            <p:cNvSpPr txBox="1"/>
            <p:nvPr/>
          </p:nvSpPr>
          <p:spPr>
            <a:xfrm>
              <a:off x="1454403" y="4951027"/>
              <a:ext cx="44737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chart here.</a:t>
              </a:r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D6C1A1A9-B9FE-B747-8BCE-6337BE71D187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7" name="CuadroTexto 350">
              <a:extLst>
                <a:ext uri="{FF2B5EF4-FFF2-40B4-BE49-F238E27FC236}">
                  <a16:creationId xmlns:a16="http://schemas.microsoft.com/office/drawing/2014/main" id="{7C603684-C72B-8C43-B6B1-222898400D00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8" name="CuadroTexto 351">
              <a:extLst>
                <a:ext uri="{FF2B5EF4-FFF2-40B4-BE49-F238E27FC236}">
                  <a16:creationId xmlns:a16="http://schemas.microsoft.com/office/drawing/2014/main" id="{054E3D89-45C2-3D48-953D-EACA8C6D7B5B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CF04DBF1-7CEA-8D45-9DF0-C4B81A2EF5BE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Questions or need a new chart? Reach out anytime.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Yahia Aboushadi  ·  Senior Marketing Manager  ·  yaboushadi@pyramidsystems.com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6EF53-5CA3-A721-A020-738ACC20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" y="3233042"/>
            <a:ext cx="4558466" cy="1278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Bar &amp; </a:t>
            </a:r>
            <a:br>
              <a:rPr lang="en-US" dirty="0"/>
            </a:br>
            <a:r>
              <a:rPr dirty="0"/>
              <a:t>Column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Chart Type 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Compare values across categories.  Copy any chart into your deck.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93DAC-F3E5-C2B2-F279-EAA6DCD31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2358639"/>
            <a:ext cx="1649427" cy="1256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36">
            <a:extLst>
              <a:ext uri="{FF2B5EF4-FFF2-40B4-BE49-F238E27FC236}">
                <a16:creationId xmlns:a16="http://schemas.microsoft.com/office/drawing/2014/main" id="{EA996A6F-D042-FA49-9C7B-FE33A586F4DB}"/>
              </a:ext>
            </a:extLst>
          </p:cNvPr>
          <p:cNvGrpSpPr/>
          <p:nvPr/>
        </p:nvGrpSpPr>
        <p:grpSpPr>
          <a:xfrm>
            <a:off x="993937" y="2265836"/>
            <a:ext cx="10371970" cy="3108208"/>
            <a:chOff x="1410712" y="2660277"/>
            <a:chExt cx="9534380" cy="3108208"/>
          </a:xfrm>
        </p:grpSpPr>
        <p:grpSp>
          <p:nvGrpSpPr>
            <p:cNvPr id="22" name="Group 128">
              <a:extLst>
                <a:ext uri="{FF2B5EF4-FFF2-40B4-BE49-F238E27FC236}">
                  <a16:creationId xmlns:a16="http://schemas.microsoft.com/office/drawing/2014/main" id="{1D4BF293-CFB2-BD46-A7D5-D1298F3EEECF}"/>
                </a:ext>
              </a:extLst>
            </p:cNvPr>
            <p:cNvGrpSpPr/>
            <p:nvPr/>
          </p:nvGrpSpPr>
          <p:grpSpPr>
            <a:xfrm>
              <a:off x="1410712" y="2660277"/>
              <a:ext cx="5901354" cy="3108208"/>
              <a:chOff x="755374" y="2388674"/>
              <a:chExt cx="7136296" cy="3885232"/>
            </a:xfrm>
          </p:grpSpPr>
          <p:sp>
            <p:nvSpPr>
              <p:cNvPr id="23" name="Rounded Rectangle 127">
                <a:extLst>
                  <a:ext uri="{FF2B5EF4-FFF2-40B4-BE49-F238E27FC236}">
                    <a16:creationId xmlns:a16="http://schemas.microsoft.com/office/drawing/2014/main" id="{7676A8E3-1517-814F-B8B1-F55EEFA80563}"/>
                  </a:ext>
                </a:extLst>
              </p:cNvPr>
              <p:cNvSpPr/>
              <p:nvPr/>
            </p:nvSpPr>
            <p:spPr>
              <a:xfrm>
                <a:off x="755374" y="2388674"/>
                <a:ext cx="7136296" cy="3885232"/>
              </a:xfrm>
              <a:prstGeom prst="roundRect">
                <a:avLst>
                  <a:gd name="adj" fmla="val 3817"/>
                </a:avLst>
              </a:prstGeom>
              <a:solidFill>
                <a:srgbClr val="FFFFFF"/>
              </a:solidFill>
              <a:ln>
                <a:solidFill>
                  <a:srgbClr val="F0F1FA"/>
                </a:solidFill>
              </a:ln>
              <a:effectLst/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4" name="Chart 126">
                <a:extLst>
                  <a:ext uri="{FF2B5EF4-FFF2-40B4-BE49-F238E27FC236}">
                    <a16:creationId xmlns:a16="http://schemas.microsoft.com/office/drawing/2014/main" id="{6896C8E8-673A-D84D-88AA-3CB46115B11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10650062"/>
                  </p:ext>
                </p:extLst>
              </p:nvPr>
            </p:nvGraphicFramePr>
            <p:xfrm>
              <a:off x="1250108" y="2428616"/>
              <a:ext cx="6146827" cy="34703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25" name="Group 134">
              <a:extLst>
                <a:ext uri="{FF2B5EF4-FFF2-40B4-BE49-F238E27FC236}">
                  <a16:creationId xmlns:a16="http://schemas.microsoft.com/office/drawing/2014/main" id="{F280F312-5C04-C449-BACA-E441642A0427}"/>
                </a:ext>
              </a:extLst>
            </p:cNvPr>
            <p:cNvGrpSpPr/>
            <p:nvPr/>
          </p:nvGrpSpPr>
          <p:grpSpPr>
            <a:xfrm>
              <a:off x="7904065" y="3022582"/>
              <a:ext cx="3041026" cy="2383599"/>
              <a:chOff x="7139527" y="2326134"/>
              <a:chExt cx="3041026" cy="2383599"/>
            </a:xfrm>
          </p:grpSpPr>
          <p:grpSp>
            <p:nvGrpSpPr>
              <p:cNvPr id="26" name="Group 132">
                <a:extLst>
                  <a:ext uri="{FF2B5EF4-FFF2-40B4-BE49-F238E27FC236}">
                    <a16:creationId xmlns:a16="http://schemas.microsoft.com/office/drawing/2014/main" id="{E13CB4D2-447E-9A49-BF09-FF21C7765B2D}"/>
                  </a:ext>
                </a:extLst>
              </p:cNvPr>
              <p:cNvGrpSpPr/>
              <p:nvPr/>
            </p:nvGrpSpPr>
            <p:grpSpPr>
              <a:xfrm>
                <a:off x="7139527" y="2326134"/>
                <a:ext cx="3041026" cy="1133644"/>
                <a:chOff x="1526398" y="2410492"/>
                <a:chExt cx="3041026" cy="1133644"/>
              </a:xfrm>
            </p:grpSpPr>
            <p:sp>
              <p:nvSpPr>
                <p:cNvPr id="27" name="Rectangle 25">
                  <a:extLst>
                    <a:ext uri="{FF2B5EF4-FFF2-40B4-BE49-F238E27FC236}">
                      <a16:creationId xmlns:a16="http://schemas.microsoft.com/office/drawing/2014/main" id="{B01237FD-CF9D-3F43-85E7-6429EF08E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398" y="2410492"/>
                  <a:ext cx="2168189" cy="4667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eaLnBrk="1">
                    <a:defRPr/>
                  </a:pPr>
                  <a:r>
                    <a:rPr lang="en-US" altLang="x-none" sz="2700" dirty="0">
                      <a:latin typeface="Poppins" panose="020B0502020202020204" pitchFamily="34" charset="0"/>
                      <a:ea typeface="Open Sans" charset="0"/>
                      <a:cs typeface="Open Sans" charset="0"/>
                      <a:sym typeface="Open Sans" charset="0"/>
                    </a:rPr>
                    <a:t>Total Sales</a:t>
                  </a:r>
                  <a:endParaRPr lang="x-none" altLang="x-none" sz="2700">
                    <a:latin typeface="Poppins" panose="020B0502020202020204" pitchFamily="34" charset="0"/>
                    <a:ea typeface="Open Sans" charset="0"/>
                    <a:cs typeface="Open Sans" charset="0"/>
                    <a:sym typeface="Open Sans" charset="0"/>
                  </a:endParaRPr>
                </a:p>
              </p:txBody>
            </p:sp>
            <p:sp>
              <p:nvSpPr>
                <p:cNvPr id="28" name="Rectangle 26">
                  <a:extLst>
                    <a:ext uri="{FF2B5EF4-FFF2-40B4-BE49-F238E27FC236}">
                      <a16:creationId xmlns:a16="http://schemas.microsoft.com/office/drawing/2014/main" id="{599D4BE8-108B-1642-B23B-2EE5915E6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398" y="2877287"/>
                  <a:ext cx="3041026" cy="6668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25400" tIns="25400" rIns="25400" bIns="25400" anchor="ctr">
                  <a:spAutoFit/>
                </a:bodyPr>
                <a:lstStyle/>
                <a:p>
                  <a:pPr eaLnBrk="1">
                    <a:defRPr/>
                  </a:pPr>
                  <a:r>
                    <a:rPr lang="en-US" altLang="x-none" sz="4000" b="1" baseline="0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Open Sans Light" charset="0"/>
                      <a:cs typeface="Open Sans Light" charset="0"/>
                      <a:sym typeface="Open Sans Light" charset="0"/>
                    </a:rPr>
                    <a:t>$56,346,985</a:t>
                  </a:r>
                  <a:endParaRPr lang="x-none" altLang="x-none" sz="4000" b="1" baseline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endParaRPr>
                </a:p>
              </p:txBody>
            </p:sp>
          </p:grpSp>
          <p:sp>
            <p:nvSpPr>
              <p:cNvPr id="29" name="TextBox 133">
                <a:extLst>
                  <a:ext uri="{FF2B5EF4-FFF2-40B4-BE49-F238E27FC236}">
                    <a16:creationId xmlns:a16="http://schemas.microsoft.com/office/drawing/2014/main" id="{A24AB66E-FFCC-A248-8F44-378FD6452EB1}"/>
                  </a:ext>
                </a:extLst>
              </p:cNvPr>
              <p:cNvSpPr txBox="1"/>
              <p:nvPr/>
            </p:nvSpPr>
            <p:spPr>
              <a:xfrm>
                <a:off x="7139527" y="4017236"/>
                <a:ext cx="3041026" cy="69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</p:grp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916E2F43-A419-B449-AB45-FA311C17C475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1" name="CuadroTexto 350">
              <a:extLst>
                <a:ext uri="{FF2B5EF4-FFF2-40B4-BE49-F238E27FC236}">
                  <a16:creationId xmlns:a16="http://schemas.microsoft.com/office/drawing/2014/main" id="{7FD071B8-28D3-0145-A5AD-EC38D158EA97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2" name="CuadroTexto 351">
              <a:extLst>
                <a:ext uri="{FF2B5EF4-FFF2-40B4-BE49-F238E27FC236}">
                  <a16:creationId xmlns:a16="http://schemas.microsoft.com/office/drawing/2014/main" id="{780C955B-EADA-B24B-976C-F299F295F9AE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3" name="Rectangle 45">
              <a:extLst>
                <a:ext uri="{FF2B5EF4-FFF2-40B4-BE49-F238E27FC236}">
                  <a16:creationId xmlns:a16="http://schemas.microsoft.com/office/drawing/2014/main" id="{56C35B43-E8C2-104C-977C-B8D085A5ECE9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3">
            <a:extLst>
              <a:ext uri="{FF2B5EF4-FFF2-40B4-BE49-F238E27FC236}">
                <a16:creationId xmlns:a16="http://schemas.microsoft.com/office/drawing/2014/main" id="{D9F6E740-E326-F246-B56B-8FCABBBD8667}"/>
              </a:ext>
            </a:extLst>
          </p:cNvPr>
          <p:cNvGrpSpPr/>
          <p:nvPr/>
        </p:nvGrpSpPr>
        <p:grpSpPr>
          <a:xfrm>
            <a:off x="723315" y="2000598"/>
            <a:ext cx="10742196" cy="3467052"/>
            <a:chOff x="723314" y="2347154"/>
            <a:chExt cx="10742196" cy="3467052"/>
          </a:xfrm>
        </p:grpSpPr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64DE5340-4E01-B844-9A2A-06D802A2E52B}"/>
                </a:ext>
              </a:extLst>
            </p:cNvPr>
            <p:cNvGrpSpPr/>
            <p:nvPr/>
          </p:nvGrpSpPr>
          <p:grpSpPr>
            <a:xfrm>
              <a:off x="723314" y="2347154"/>
              <a:ext cx="10742196" cy="3467052"/>
              <a:chOff x="723314" y="2347154"/>
              <a:chExt cx="10742196" cy="3467052"/>
            </a:xfrm>
          </p:grpSpPr>
          <p:graphicFrame>
            <p:nvGraphicFramePr>
              <p:cNvPr id="23" name="Chart 50">
                <a:extLst>
                  <a:ext uri="{FF2B5EF4-FFF2-40B4-BE49-F238E27FC236}">
                    <a16:creationId xmlns:a16="http://schemas.microsoft.com/office/drawing/2014/main" id="{D6C8BC08-8603-554E-8B54-32A098669B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66114003"/>
                  </p:ext>
                </p:extLst>
              </p:nvPr>
            </p:nvGraphicFramePr>
            <p:xfrm>
              <a:off x="5564157" y="2347154"/>
              <a:ext cx="5901354" cy="34670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4" name="TextBox 51">
                <a:extLst>
                  <a:ext uri="{FF2B5EF4-FFF2-40B4-BE49-F238E27FC236}">
                    <a16:creationId xmlns:a16="http://schemas.microsoft.com/office/drawing/2014/main" id="{D6B97157-F2F3-8746-9DCE-35705DA985E5}"/>
                  </a:ext>
                </a:extLst>
              </p:cNvPr>
              <p:cNvSpPr txBox="1"/>
              <p:nvPr/>
            </p:nvSpPr>
            <p:spPr>
              <a:xfrm>
                <a:off x="5730560" y="2688578"/>
                <a:ext cx="1159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Develop</a:t>
                </a:r>
              </a:p>
            </p:txBody>
          </p:sp>
          <p:sp>
            <p:nvSpPr>
              <p:cNvPr id="25" name="TextBox 54">
                <a:extLst>
                  <a:ext uri="{FF2B5EF4-FFF2-40B4-BE49-F238E27FC236}">
                    <a16:creationId xmlns:a16="http://schemas.microsoft.com/office/drawing/2014/main" id="{29C0DC49-E0B8-3948-82D4-4EDBBDC4754F}"/>
                  </a:ext>
                </a:extLst>
              </p:cNvPr>
              <p:cNvSpPr txBox="1"/>
              <p:nvPr/>
            </p:nvSpPr>
            <p:spPr>
              <a:xfrm>
                <a:off x="5730560" y="3459889"/>
                <a:ext cx="1159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Analyze</a:t>
                </a:r>
              </a:p>
            </p:txBody>
          </p:sp>
          <p:sp>
            <p:nvSpPr>
              <p:cNvPr id="26" name="TextBox 55">
                <a:extLst>
                  <a:ext uri="{FF2B5EF4-FFF2-40B4-BE49-F238E27FC236}">
                    <a16:creationId xmlns:a16="http://schemas.microsoft.com/office/drawing/2014/main" id="{DC2AD453-A418-DE41-B3FE-F2173678E531}"/>
                  </a:ext>
                </a:extLst>
              </p:cNvPr>
              <p:cNvSpPr txBox="1"/>
              <p:nvPr/>
            </p:nvSpPr>
            <p:spPr>
              <a:xfrm>
                <a:off x="5730560" y="4258052"/>
                <a:ext cx="1159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Identify</a:t>
                </a:r>
              </a:p>
            </p:txBody>
          </p:sp>
          <p:sp>
            <p:nvSpPr>
              <p:cNvPr id="27" name="TextBox 56">
                <a:extLst>
                  <a:ext uri="{FF2B5EF4-FFF2-40B4-BE49-F238E27FC236}">
                    <a16:creationId xmlns:a16="http://schemas.microsoft.com/office/drawing/2014/main" id="{064B97A5-DB76-7242-B479-BAB402DA08BD}"/>
                  </a:ext>
                </a:extLst>
              </p:cNvPr>
              <p:cNvSpPr txBox="1"/>
              <p:nvPr/>
            </p:nvSpPr>
            <p:spPr>
              <a:xfrm>
                <a:off x="5730560" y="5036128"/>
                <a:ext cx="1159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FF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Advertise</a:t>
                </a:r>
              </a:p>
            </p:txBody>
          </p:sp>
          <p:sp>
            <p:nvSpPr>
              <p:cNvPr id="28" name="Rounded Rectangle 57">
                <a:extLst>
                  <a:ext uri="{FF2B5EF4-FFF2-40B4-BE49-F238E27FC236}">
                    <a16:creationId xmlns:a16="http://schemas.microsoft.com/office/drawing/2014/main" id="{E5C1FDAC-2EC0-0D45-ACB2-5A55A5F6BCB8}"/>
                  </a:ext>
                </a:extLst>
              </p:cNvPr>
              <p:cNvSpPr/>
              <p:nvPr/>
            </p:nvSpPr>
            <p:spPr>
              <a:xfrm>
                <a:off x="723314" y="2536361"/>
                <a:ext cx="4604108" cy="3222854"/>
              </a:xfrm>
              <a:prstGeom prst="roundRect">
                <a:avLst>
                  <a:gd name="adj" fmla="val 3817"/>
                </a:avLst>
              </a:prstGeom>
              <a:solidFill>
                <a:srgbClr val="FFFFFF"/>
              </a:solidFill>
              <a:ln>
                <a:solidFill>
                  <a:srgbClr val="F0F1FA"/>
                </a:solidFill>
              </a:ln>
              <a:effectLst/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EDEE5CBD-E68A-3649-8EE7-7F16A15D58A7}"/>
                </a:ext>
              </a:extLst>
            </p:cNvPr>
            <p:cNvGrpSpPr/>
            <p:nvPr/>
          </p:nvGrpSpPr>
          <p:grpSpPr>
            <a:xfrm>
              <a:off x="1180924" y="2964838"/>
              <a:ext cx="3688890" cy="2400804"/>
              <a:chOff x="1077074" y="2924960"/>
              <a:chExt cx="3688890" cy="2400804"/>
            </a:xfrm>
          </p:grpSpPr>
          <p:sp>
            <p:nvSpPr>
              <p:cNvPr id="30" name="TextBox 101">
                <a:extLst>
                  <a:ext uri="{FF2B5EF4-FFF2-40B4-BE49-F238E27FC236}">
                    <a16:creationId xmlns:a16="http://schemas.microsoft.com/office/drawing/2014/main" id="{7F08F913-E603-1647-B302-05AA31161735}"/>
                  </a:ext>
                </a:extLst>
              </p:cNvPr>
              <p:cNvSpPr txBox="1"/>
              <p:nvPr/>
            </p:nvSpPr>
            <p:spPr>
              <a:xfrm>
                <a:off x="1077074" y="3986937"/>
                <a:ext cx="3688889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</a:rPr>
                  <a:t>Add a short description of this chart here.</a:t>
                </a:r>
                <a:endParaRPr lang="en-US" sz="2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1" name="CuadroTexto 351">
                <a:extLst>
                  <a:ext uri="{FF2B5EF4-FFF2-40B4-BE49-F238E27FC236}">
                    <a16:creationId xmlns:a16="http://schemas.microsoft.com/office/drawing/2014/main" id="{80681998-C882-D641-9E1B-C58EF770EA1D}"/>
                  </a:ext>
                </a:extLst>
              </p:cNvPr>
              <p:cNvSpPr txBox="1"/>
              <p:nvPr/>
            </p:nvSpPr>
            <p:spPr>
              <a:xfrm>
                <a:off x="1077074" y="2924960"/>
                <a:ext cx="3688890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</a:rPr>
                  <a:t>Add a short description of this chart here.</a:t>
                </a:r>
                <a:endParaRPr lang="en-US" sz="4000" b="1" dirty="0">
                  <a:solidFill>
                    <a:srgbClr val="131414"/>
                  </a:solidFill>
                  <a:latin typeface="Poppins" panose="020B0502020202020204" pitchFamily="34" charset="0"/>
                </a:endParaRPr>
              </a:p>
            </p:txBody>
          </p:sp>
        </p:grp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8DF9FA7A-BCC2-2246-BCFB-E5EB3845C7EF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3" name="CuadroTexto 350">
              <a:extLst>
                <a:ext uri="{FF2B5EF4-FFF2-40B4-BE49-F238E27FC236}">
                  <a16:creationId xmlns:a16="http://schemas.microsoft.com/office/drawing/2014/main" id="{BF4960CE-E371-3642-ADEA-565EFF302AE0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4" name="CuadroTexto 351">
              <a:extLst>
                <a:ext uri="{FF2B5EF4-FFF2-40B4-BE49-F238E27FC236}">
                  <a16:creationId xmlns:a16="http://schemas.microsoft.com/office/drawing/2014/main" id="{FD4D3EDC-5819-A14B-B08C-D834B0F488FF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5" name="Rectangle 45">
              <a:extLst>
                <a:ext uri="{FF2B5EF4-FFF2-40B4-BE49-F238E27FC236}">
                  <a16:creationId xmlns:a16="http://schemas.microsoft.com/office/drawing/2014/main" id="{00D17522-9961-9D4E-88B5-7AAC6B44C3B2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4">
            <a:extLst>
              <a:ext uri="{FF2B5EF4-FFF2-40B4-BE49-F238E27FC236}">
                <a16:creationId xmlns:a16="http://schemas.microsoft.com/office/drawing/2014/main" id="{D1065505-BCC6-224B-B0D3-06F7460B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143779"/>
              </p:ext>
            </p:extLst>
          </p:nvPr>
        </p:nvGraphicFramePr>
        <p:xfrm>
          <a:off x="709356" y="1992024"/>
          <a:ext cx="6383027" cy="287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87014643-3820-5B41-A13E-4FE31B20082B}"/>
              </a:ext>
            </a:extLst>
          </p:cNvPr>
          <p:cNvSpPr/>
          <p:nvPr/>
        </p:nvSpPr>
        <p:spPr>
          <a:xfrm>
            <a:off x="7481396" y="2041009"/>
            <a:ext cx="3998073" cy="3579166"/>
          </a:xfrm>
          <a:prstGeom prst="roundRect">
            <a:avLst>
              <a:gd name="adj" fmla="val 3817"/>
            </a:avLst>
          </a:prstGeom>
          <a:solidFill>
            <a:srgbClr val="FFFFFF"/>
          </a:solidFill>
          <a:ln>
            <a:solidFill>
              <a:srgbClr val="F0F1FA"/>
            </a:solidFill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F509B3EA-17CC-E04C-B393-BE63EF7F68B3}"/>
              </a:ext>
            </a:extLst>
          </p:cNvPr>
          <p:cNvGrpSpPr/>
          <p:nvPr/>
        </p:nvGrpSpPr>
        <p:grpSpPr>
          <a:xfrm>
            <a:off x="7731785" y="2552253"/>
            <a:ext cx="3497296" cy="2582872"/>
            <a:chOff x="7973803" y="2356018"/>
            <a:chExt cx="3497296" cy="2582872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E380DC39-4B24-B648-88FD-5E161FE2C168}"/>
                </a:ext>
              </a:extLst>
            </p:cNvPr>
            <p:cNvGrpSpPr/>
            <p:nvPr/>
          </p:nvGrpSpPr>
          <p:grpSpPr>
            <a:xfrm>
              <a:off x="7973803" y="2356018"/>
              <a:ext cx="3497296" cy="1629108"/>
              <a:chOff x="1528985" y="3138704"/>
              <a:chExt cx="3497296" cy="1629108"/>
            </a:xfrm>
          </p:grpSpPr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id="{F0515203-EBD6-C744-9817-C9F4F90EBE11}"/>
                  </a:ext>
                </a:extLst>
              </p:cNvPr>
              <p:cNvSpPr txBox="1"/>
              <p:nvPr/>
            </p:nvSpPr>
            <p:spPr>
              <a:xfrm>
                <a:off x="1528985" y="4075314"/>
                <a:ext cx="3497296" cy="69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chart here.</a:t>
                </a:r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6AECED7B-E7C5-7A46-9F04-FA275E850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79" y="3138704"/>
                <a:ext cx="3160908" cy="543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sz="3200" b="1" baseline="0" dirty="0">
                    <a:solidFill>
                      <a:srgbClr val="131414"/>
                    </a:solidFill>
                    <a:latin typeface="Poppins" panose="020B0502020202020204" pitchFamily="34" charset="0"/>
                    <a:ea typeface="Open Sans Light" charset="0"/>
                    <a:cs typeface="Open Sans Light" charset="0"/>
                    <a:sym typeface="Open Sans Light" charset="0"/>
                  </a:rPr>
                  <a:t>Product Name</a:t>
                </a:r>
                <a:endParaRPr lang="x-none" altLang="x-none" sz="3200" b="1" baseline="0">
                  <a:solidFill>
                    <a:srgbClr val="131414"/>
                  </a:solidFill>
                  <a:latin typeface="Poppins" panose="020B0502020202020204" pitchFamily="34" charset="0"/>
                  <a:ea typeface="Open Sans Light" charset="0"/>
                  <a:cs typeface="Open Sans Light" charset="0"/>
                  <a:sym typeface="Open Sans Light" charset="0"/>
                </a:endParaRPr>
              </a:p>
            </p:txBody>
          </p:sp>
        </p:grpSp>
        <p:grpSp>
          <p:nvGrpSpPr>
            <p:cNvPr id="27" name="Group 13">
              <a:extLst>
                <a:ext uri="{FF2B5EF4-FFF2-40B4-BE49-F238E27FC236}">
                  <a16:creationId xmlns:a16="http://schemas.microsoft.com/office/drawing/2014/main" id="{EAE56457-25DF-D748-B628-F803133C3497}"/>
                </a:ext>
              </a:extLst>
            </p:cNvPr>
            <p:cNvGrpSpPr/>
            <p:nvPr/>
          </p:nvGrpSpPr>
          <p:grpSpPr>
            <a:xfrm>
              <a:off x="8504734" y="4375958"/>
              <a:ext cx="2435433" cy="562932"/>
              <a:chOff x="1142539" y="4671724"/>
              <a:chExt cx="2435433" cy="562932"/>
            </a:xfrm>
          </p:grpSpPr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F85DD59E-B277-5F45-BE4C-AC822021CD6A}"/>
                  </a:ext>
                </a:extLst>
              </p:cNvPr>
              <p:cNvSpPr txBox="1"/>
              <p:nvPr/>
            </p:nvSpPr>
            <p:spPr>
              <a:xfrm flipH="1">
                <a:off x="1158364" y="4926879"/>
                <a:ext cx="1240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25</a:t>
                </a:r>
              </a:p>
            </p:txBody>
          </p:sp>
          <p:sp>
            <p:nvSpPr>
              <p:cNvPr id="29" name="TextBox 15">
                <a:extLst>
                  <a:ext uri="{FF2B5EF4-FFF2-40B4-BE49-F238E27FC236}">
                    <a16:creationId xmlns:a16="http://schemas.microsoft.com/office/drawing/2014/main" id="{94D5E882-DFA0-574A-9AA8-90EDC94E8C75}"/>
                  </a:ext>
                </a:extLst>
              </p:cNvPr>
              <p:cNvSpPr txBox="1"/>
              <p:nvPr/>
            </p:nvSpPr>
            <p:spPr>
              <a:xfrm flipH="1">
                <a:off x="1142539" y="4671724"/>
                <a:ext cx="12560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E86222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Customer</a:t>
                </a:r>
              </a:p>
            </p:txBody>
          </p:sp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EFDF8577-D906-F645-BF3C-406E70BFBF6C}"/>
                  </a:ext>
                </a:extLst>
              </p:cNvPr>
              <p:cNvSpPr txBox="1"/>
              <p:nvPr/>
            </p:nvSpPr>
            <p:spPr>
              <a:xfrm flipH="1">
                <a:off x="2647526" y="4926879"/>
                <a:ext cx="9304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75</a:t>
                </a:r>
              </a:p>
            </p:txBody>
          </p:sp>
          <p:sp>
            <p:nvSpPr>
              <p:cNvPr id="31" name="TextBox 17">
                <a:extLst>
                  <a:ext uri="{FF2B5EF4-FFF2-40B4-BE49-F238E27FC236}">
                    <a16:creationId xmlns:a16="http://schemas.microsoft.com/office/drawing/2014/main" id="{92B97A14-B895-AF41-84BF-27E2162921C9}"/>
                  </a:ext>
                </a:extLst>
              </p:cNvPr>
              <p:cNvSpPr txBox="1"/>
              <p:nvPr/>
            </p:nvSpPr>
            <p:spPr>
              <a:xfrm flipH="1">
                <a:off x="2647526" y="4671724"/>
                <a:ext cx="930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3898EC"/>
                    </a:solidFill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Sales</a:t>
                </a:r>
              </a:p>
            </p:txBody>
          </p:sp>
        </p:grpSp>
      </p:grpSp>
      <p:sp>
        <p:nvSpPr>
          <p:cNvPr id="32" name="TextBox 23">
            <a:extLst>
              <a:ext uri="{FF2B5EF4-FFF2-40B4-BE49-F238E27FC236}">
                <a16:creationId xmlns:a16="http://schemas.microsoft.com/office/drawing/2014/main" id="{25D8A9C8-7DB2-E441-83AF-CB89D9CB93EE}"/>
              </a:ext>
            </a:extLst>
          </p:cNvPr>
          <p:cNvSpPr txBox="1"/>
          <p:nvPr/>
        </p:nvSpPr>
        <p:spPr>
          <a:xfrm>
            <a:off x="746774" y="5143123"/>
            <a:ext cx="6345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</a:rPr>
              <a:t>Add a short description of this chart here.</a:t>
            </a:r>
            <a:endParaRPr lang="en-US" sz="2000" dirty="0">
              <a:latin typeface="Poppins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3" name="Group 21">
            <a:extLst>
              <a:ext uri="{FF2B5EF4-FFF2-40B4-BE49-F238E27FC236}">
                <a16:creationId xmlns:a16="http://schemas.microsoft.com/office/drawing/2014/main" id="{F31CE85C-A625-A349-804B-A1C8342A6C0C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4" name="CuadroTexto 350">
              <a:extLst>
                <a:ext uri="{FF2B5EF4-FFF2-40B4-BE49-F238E27FC236}">
                  <a16:creationId xmlns:a16="http://schemas.microsoft.com/office/drawing/2014/main" id="{959D8DF1-3305-4841-9A7F-CD27B38B8AEE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5" name="CuadroTexto 351">
              <a:extLst>
                <a:ext uri="{FF2B5EF4-FFF2-40B4-BE49-F238E27FC236}">
                  <a16:creationId xmlns:a16="http://schemas.microsoft.com/office/drawing/2014/main" id="{C344BF46-30EE-9F49-A1B8-D26D94FFA6E4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6" name="Rectangle 45">
              <a:extLst>
                <a:ext uri="{FF2B5EF4-FFF2-40B4-BE49-F238E27FC236}">
                  <a16:creationId xmlns:a16="http://schemas.microsoft.com/office/drawing/2014/main" id="{8559EE5C-CCA4-6C4F-8FA0-230D5BF5DE47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53">
            <a:extLst>
              <a:ext uri="{FF2B5EF4-FFF2-40B4-BE49-F238E27FC236}">
                <a16:creationId xmlns:a16="http://schemas.microsoft.com/office/drawing/2014/main" id="{6F23BE8B-6C80-F54F-944D-FAFB1453FF47}"/>
              </a:ext>
            </a:extLst>
          </p:cNvPr>
          <p:cNvSpPr/>
          <p:nvPr/>
        </p:nvSpPr>
        <p:spPr>
          <a:xfrm>
            <a:off x="835490" y="3942665"/>
            <a:ext cx="3401780" cy="1784516"/>
          </a:xfrm>
          <a:prstGeom prst="roundRect">
            <a:avLst>
              <a:gd name="adj" fmla="val 3817"/>
            </a:avLst>
          </a:prstGeom>
          <a:solidFill>
            <a:srgbClr val="FFFFFF"/>
          </a:solidFill>
          <a:ln>
            <a:solidFill>
              <a:srgbClr val="F0F1FA"/>
            </a:solidFill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D7F27AC2-2632-0249-A334-338B58BE56CD}"/>
              </a:ext>
            </a:extLst>
          </p:cNvPr>
          <p:cNvGrpSpPr/>
          <p:nvPr/>
        </p:nvGrpSpPr>
        <p:grpSpPr>
          <a:xfrm>
            <a:off x="4717295" y="1864483"/>
            <a:ext cx="6640802" cy="3904002"/>
            <a:chOff x="676502" y="2065380"/>
            <a:chExt cx="10840583" cy="3281285"/>
          </a:xfrm>
        </p:grpSpPr>
        <p:graphicFrame>
          <p:nvGraphicFramePr>
            <p:cNvPr id="23" name="Chart 9">
              <a:extLst>
                <a:ext uri="{FF2B5EF4-FFF2-40B4-BE49-F238E27FC236}">
                  <a16:creationId xmlns:a16="http://schemas.microsoft.com/office/drawing/2014/main" id="{5BE6CA47-3F43-B843-A08D-F864C0D44B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3124086"/>
                </p:ext>
              </p:extLst>
            </p:nvPr>
          </p:nvGraphicFramePr>
          <p:xfrm>
            <a:off x="676502" y="2065380"/>
            <a:ext cx="10840583" cy="32812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EAF07701-2B48-C744-B4F3-D4B5F21856D6}"/>
                </a:ext>
              </a:extLst>
            </p:cNvPr>
            <p:cNvSpPr txBox="1"/>
            <p:nvPr/>
          </p:nvSpPr>
          <p:spPr>
            <a:xfrm>
              <a:off x="1684930" y="2352538"/>
              <a:ext cx="804623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45</a:t>
              </a: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21DC3F9B-CD77-B144-98A3-0D03996F14C9}"/>
                </a:ext>
              </a:extLst>
            </p:cNvPr>
            <p:cNvSpPr txBox="1"/>
            <p:nvPr/>
          </p:nvSpPr>
          <p:spPr>
            <a:xfrm>
              <a:off x="2489553" y="3412848"/>
              <a:ext cx="765863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30</a:t>
              </a: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2E4DF5E0-185B-3745-9C28-1A5E3366664E}"/>
                </a:ext>
              </a:extLst>
            </p:cNvPr>
            <p:cNvSpPr txBox="1"/>
            <p:nvPr/>
          </p:nvSpPr>
          <p:spPr>
            <a:xfrm>
              <a:off x="5117987" y="2249065"/>
              <a:ext cx="588442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47</a:t>
              </a: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60B9554A-3932-C042-A677-B44D10958795}"/>
                </a:ext>
              </a:extLst>
            </p:cNvPr>
            <p:cNvSpPr txBox="1"/>
            <p:nvPr/>
          </p:nvSpPr>
          <p:spPr>
            <a:xfrm>
              <a:off x="4272296" y="3412848"/>
              <a:ext cx="765863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30</a:t>
              </a: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B2356BA1-30AE-D645-B20C-B65A9EC1B7B7}"/>
                </a:ext>
              </a:extLst>
            </p:cNvPr>
            <p:cNvSpPr txBox="1"/>
            <p:nvPr/>
          </p:nvSpPr>
          <p:spPr>
            <a:xfrm>
              <a:off x="6830193" y="2775538"/>
              <a:ext cx="641675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35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A83ABA22-83F3-7945-9FD5-D413FF5B80D4}"/>
                </a:ext>
              </a:extLst>
            </p:cNvPr>
            <p:cNvSpPr txBox="1"/>
            <p:nvPr/>
          </p:nvSpPr>
          <p:spPr>
            <a:xfrm>
              <a:off x="7579588" y="3786919"/>
              <a:ext cx="830981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20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61DC3CE3-5758-0047-BE1E-EC0E8095EF55}"/>
                </a:ext>
              </a:extLst>
            </p:cNvPr>
            <p:cNvSpPr txBox="1"/>
            <p:nvPr/>
          </p:nvSpPr>
          <p:spPr>
            <a:xfrm>
              <a:off x="9229606" y="2214016"/>
              <a:ext cx="747557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50</a:t>
              </a:r>
            </a:p>
          </p:txBody>
        </p:sp>
        <p:sp>
          <p:nvSpPr>
            <p:cNvPr id="31" name="TextBox 18">
              <a:extLst>
                <a:ext uri="{FF2B5EF4-FFF2-40B4-BE49-F238E27FC236}">
                  <a16:creationId xmlns:a16="http://schemas.microsoft.com/office/drawing/2014/main" id="{D90EBBC7-1ED6-844F-B286-F8CFC2D0AA92}"/>
                </a:ext>
              </a:extLst>
            </p:cNvPr>
            <p:cNvSpPr txBox="1"/>
            <p:nvPr/>
          </p:nvSpPr>
          <p:spPr>
            <a:xfrm>
              <a:off x="10087915" y="3198100"/>
              <a:ext cx="738649" cy="20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32</a:t>
              </a:r>
            </a:p>
          </p:txBody>
        </p:sp>
      </p:grpSp>
      <p:sp>
        <p:nvSpPr>
          <p:cNvPr id="32" name="Rounded Rectangle 35">
            <a:extLst>
              <a:ext uri="{FF2B5EF4-FFF2-40B4-BE49-F238E27FC236}">
                <a16:creationId xmlns:a16="http://schemas.microsoft.com/office/drawing/2014/main" id="{41129DA0-62B0-CC48-A6D0-C22E32E1A97F}"/>
              </a:ext>
            </a:extLst>
          </p:cNvPr>
          <p:cNvSpPr/>
          <p:nvPr/>
        </p:nvSpPr>
        <p:spPr>
          <a:xfrm>
            <a:off x="835490" y="1864483"/>
            <a:ext cx="3401780" cy="1784516"/>
          </a:xfrm>
          <a:prstGeom prst="roundRect">
            <a:avLst>
              <a:gd name="adj" fmla="val 3817"/>
            </a:avLst>
          </a:prstGeom>
          <a:solidFill>
            <a:srgbClr val="FFFFFF"/>
          </a:solidFill>
          <a:ln>
            <a:solidFill>
              <a:srgbClr val="F0F1FA"/>
            </a:solidFill>
          </a:ln>
          <a:effectLst/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7">
            <a:extLst>
              <a:ext uri="{FF2B5EF4-FFF2-40B4-BE49-F238E27FC236}">
                <a16:creationId xmlns:a16="http://schemas.microsoft.com/office/drawing/2014/main" id="{FD6F6F44-446D-7749-AA2C-D5194C5F0AAF}"/>
              </a:ext>
            </a:extLst>
          </p:cNvPr>
          <p:cNvGrpSpPr/>
          <p:nvPr/>
        </p:nvGrpSpPr>
        <p:grpSpPr>
          <a:xfrm>
            <a:off x="1080898" y="2041327"/>
            <a:ext cx="1977390" cy="587702"/>
            <a:chOff x="5476076" y="2479706"/>
            <a:chExt cx="1977390" cy="587702"/>
          </a:xfrm>
        </p:grpSpPr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624FAAAB-CFE0-3B49-95AC-D7BC83978DAC}"/>
                </a:ext>
              </a:extLst>
            </p:cNvPr>
            <p:cNvSpPr/>
            <p:nvPr/>
          </p:nvSpPr>
          <p:spPr>
            <a:xfrm>
              <a:off x="5476076" y="2692669"/>
              <a:ext cx="161776" cy="161776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43">
              <a:extLst>
                <a:ext uri="{FF2B5EF4-FFF2-40B4-BE49-F238E27FC236}">
                  <a16:creationId xmlns:a16="http://schemas.microsoft.com/office/drawing/2014/main" id="{1D46100A-89ED-294B-ABDF-E55855179D6A}"/>
                </a:ext>
              </a:extLst>
            </p:cNvPr>
            <p:cNvGrpSpPr/>
            <p:nvPr/>
          </p:nvGrpSpPr>
          <p:grpSpPr>
            <a:xfrm>
              <a:off x="5849580" y="2479706"/>
              <a:ext cx="1603886" cy="587702"/>
              <a:chOff x="5539864" y="2589014"/>
              <a:chExt cx="1603886" cy="587702"/>
            </a:xfrm>
          </p:grpSpPr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A0A5A053-68B2-ED42-BB51-3F15A6E9A9FE}"/>
                  </a:ext>
                </a:extLst>
              </p:cNvPr>
              <p:cNvSpPr txBox="1"/>
              <p:nvPr/>
            </p:nvSpPr>
            <p:spPr>
              <a:xfrm>
                <a:off x="5539865" y="2589014"/>
                <a:ext cx="16038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Strategy</a:t>
                </a:r>
              </a:p>
            </p:txBody>
          </p:sp>
          <p:sp>
            <p:nvSpPr>
              <p:cNvPr id="37" name="TextBox 45">
                <a:extLst>
                  <a:ext uri="{FF2B5EF4-FFF2-40B4-BE49-F238E27FC236}">
                    <a16:creationId xmlns:a16="http://schemas.microsoft.com/office/drawing/2014/main" id="{B0C55D55-B04D-9745-B359-035917D4B83E}"/>
                  </a:ext>
                </a:extLst>
              </p:cNvPr>
              <p:cNvSpPr txBox="1"/>
              <p:nvPr/>
            </p:nvSpPr>
            <p:spPr>
              <a:xfrm>
                <a:off x="5539864" y="2853550"/>
                <a:ext cx="1603886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+785</a:t>
                </a:r>
              </a:p>
            </p:txBody>
          </p:sp>
        </p:grp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9105310D-796B-DE42-B878-C827FE0A125B}"/>
              </a:ext>
            </a:extLst>
          </p:cNvPr>
          <p:cNvSpPr txBox="1"/>
          <p:nvPr/>
        </p:nvSpPr>
        <p:spPr>
          <a:xfrm>
            <a:off x="1454404" y="2765623"/>
            <a:ext cx="2571113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39" name="Group 47">
            <a:extLst>
              <a:ext uri="{FF2B5EF4-FFF2-40B4-BE49-F238E27FC236}">
                <a16:creationId xmlns:a16="http://schemas.microsoft.com/office/drawing/2014/main" id="{9FD98358-3231-3A40-AF10-EF0791AC245C}"/>
              </a:ext>
            </a:extLst>
          </p:cNvPr>
          <p:cNvGrpSpPr/>
          <p:nvPr/>
        </p:nvGrpSpPr>
        <p:grpSpPr>
          <a:xfrm>
            <a:off x="1080898" y="4136249"/>
            <a:ext cx="1977390" cy="587702"/>
            <a:chOff x="5476076" y="2479706"/>
            <a:chExt cx="1977390" cy="587702"/>
          </a:xfrm>
        </p:grpSpPr>
        <p:sp>
          <p:nvSpPr>
            <p:cNvPr id="40" name="Oval 49">
              <a:extLst>
                <a:ext uri="{FF2B5EF4-FFF2-40B4-BE49-F238E27FC236}">
                  <a16:creationId xmlns:a16="http://schemas.microsoft.com/office/drawing/2014/main" id="{BC2133F0-6C0C-7845-94E5-D8501DA03CD9}"/>
                </a:ext>
              </a:extLst>
            </p:cNvPr>
            <p:cNvSpPr/>
            <p:nvPr/>
          </p:nvSpPr>
          <p:spPr>
            <a:xfrm>
              <a:off x="5476076" y="2692669"/>
              <a:ext cx="161776" cy="161776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50">
              <a:extLst>
                <a:ext uri="{FF2B5EF4-FFF2-40B4-BE49-F238E27FC236}">
                  <a16:creationId xmlns:a16="http://schemas.microsoft.com/office/drawing/2014/main" id="{1B87C1AC-2C14-BE4B-A030-47915F213584}"/>
                </a:ext>
              </a:extLst>
            </p:cNvPr>
            <p:cNvGrpSpPr/>
            <p:nvPr/>
          </p:nvGrpSpPr>
          <p:grpSpPr>
            <a:xfrm>
              <a:off x="5849580" y="2479706"/>
              <a:ext cx="1603886" cy="587702"/>
              <a:chOff x="5539864" y="2589014"/>
              <a:chExt cx="1603886" cy="587702"/>
            </a:xfrm>
          </p:grpSpPr>
          <p:sp>
            <p:nvSpPr>
              <p:cNvPr id="42" name="TextBox 51">
                <a:extLst>
                  <a:ext uri="{FF2B5EF4-FFF2-40B4-BE49-F238E27FC236}">
                    <a16:creationId xmlns:a16="http://schemas.microsoft.com/office/drawing/2014/main" id="{26266FB7-BCFA-B74D-BD69-FA5A271EA4FD}"/>
                  </a:ext>
                </a:extLst>
              </p:cNvPr>
              <p:cNvSpPr txBox="1"/>
              <p:nvPr/>
            </p:nvSpPr>
            <p:spPr>
              <a:xfrm>
                <a:off x="5539865" y="2589014"/>
                <a:ext cx="16038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Poppins" panose="020B0502020202020204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Sales</a:t>
                </a:r>
              </a:p>
            </p:txBody>
          </p:sp>
          <p:sp>
            <p:nvSpPr>
              <p:cNvPr id="43" name="TextBox 52">
                <a:extLst>
                  <a:ext uri="{FF2B5EF4-FFF2-40B4-BE49-F238E27FC236}">
                    <a16:creationId xmlns:a16="http://schemas.microsoft.com/office/drawing/2014/main" id="{A1423BFB-150D-7340-882D-2BAD480BFAB6}"/>
                  </a:ext>
                </a:extLst>
              </p:cNvPr>
              <p:cNvSpPr txBox="1"/>
              <p:nvPr/>
            </p:nvSpPr>
            <p:spPr>
              <a:xfrm>
                <a:off x="5539864" y="2853550"/>
                <a:ext cx="1603886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+1290</a:t>
                </a:r>
              </a:p>
            </p:txBody>
          </p:sp>
        </p:grpSp>
      </p:grpSp>
      <p:sp>
        <p:nvSpPr>
          <p:cNvPr id="44" name="TextBox 48">
            <a:extLst>
              <a:ext uri="{FF2B5EF4-FFF2-40B4-BE49-F238E27FC236}">
                <a16:creationId xmlns:a16="http://schemas.microsoft.com/office/drawing/2014/main" id="{30482BD5-DF13-944D-BFF8-23684A2A86D4}"/>
              </a:ext>
            </a:extLst>
          </p:cNvPr>
          <p:cNvSpPr txBox="1"/>
          <p:nvPr/>
        </p:nvSpPr>
        <p:spPr>
          <a:xfrm>
            <a:off x="1454404" y="4860543"/>
            <a:ext cx="2571113" cy="69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chart here.</a:t>
            </a:r>
          </a:p>
        </p:txBody>
      </p:sp>
      <p:grpSp>
        <p:nvGrpSpPr>
          <p:cNvPr id="45" name="Group 29">
            <a:extLst>
              <a:ext uri="{FF2B5EF4-FFF2-40B4-BE49-F238E27FC236}">
                <a16:creationId xmlns:a16="http://schemas.microsoft.com/office/drawing/2014/main" id="{B674E51A-2D0A-DB40-A651-33614E956EA6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46" name="CuadroTexto 350">
              <a:extLst>
                <a:ext uri="{FF2B5EF4-FFF2-40B4-BE49-F238E27FC236}">
                  <a16:creationId xmlns:a16="http://schemas.microsoft.com/office/drawing/2014/main" id="{3C0CC864-9166-6341-B521-ED545309D1E2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47" name="CuadroTexto 351">
              <a:extLst>
                <a:ext uri="{FF2B5EF4-FFF2-40B4-BE49-F238E27FC236}">
                  <a16:creationId xmlns:a16="http://schemas.microsoft.com/office/drawing/2014/main" id="{783105AB-A819-B745-AFB7-9EECC4607678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58CB6AAD-C4AE-7040-B087-5300C2DEF1E3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1">
            <a:extLst>
              <a:ext uri="{FF2B5EF4-FFF2-40B4-BE49-F238E27FC236}">
                <a16:creationId xmlns:a16="http://schemas.microsoft.com/office/drawing/2014/main" id="{25EB6569-48F2-204A-BC0B-9FBD473B2F15}"/>
              </a:ext>
            </a:extLst>
          </p:cNvPr>
          <p:cNvGrpSpPr/>
          <p:nvPr/>
        </p:nvGrpSpPr>
        <p:grpSpPr>
          <a:xfrm>
            <a:off x="1007096" y="1784345"/>
            <a:ext cx="10292276" cy="3984140"/>
            <a:chOff x="1007096" y="2161473"/>
            <a:chExt cx="10292276" cy="3984140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9217CD32-E7D3-384C-B77E-623ED0A30007}"/>
                </a:ext>
              </a:extLst>
            </p:cNvPr>
            <p:cNvGrpSpPr/>
            <p:nvPr/>
          </p:nvGrpSpPr>
          <p:grpSpPr>
            <a:xfrm>
              <a:off x="1007096" y="2161473"/>
              <a:ext cx="10292276" cy="3173792"/>
              <a:chOff x="1007096" y="2161473"/>
              <a:chExt cx="10292276" cy="3977212"/>
            </a:xfrm>
          </p:grpSpPr>
          <p:sp>
            <p:nvSpPr>
              <p:cNvPr id="23" name="Rectangle 120">
                <a:extLst>
                  <a:ext uri="{FF2B5EF4-FFF2-40B4-BE49-F238E27FC236}">
                    <a16:creationId xmlns:a16="http://schemas.microsoft.com/office/drawing/2014/main" id="{14E0AC81-AD06-EE47-8B57-8731780D592A}"/>
                  </a:ext>
                </a:extLst>
              </p:cNvPr>
              <p:cNvSpPr/>
              <p:nvPr/>
            </p:nvSpPr>
            <p:spPr>
              <a:xfrm>
                <a:off x="4206643" y="2438620"/>
                <a:ext cx="6979848" cy="3265128"/>
              </a:xfrm>
              <a:prstGeom prst="rect">
                <a:avLst/>
              </a:prstGeom>
              <a:pattFill prst="wdUpDiag">
                <a:fgClr>
                  <a:srgbClr val="FFFFFF">
                    <a:lumMod val="85000"/>
                  </a:srgbClr>
                </a:fgClr>
                <a:bgClr>
                  <a:srgbClr val="F6F7FC"/>
                </a:bgClr>
              </a:patt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24" name="Chart 3">
                <a:extLst>
                  <a:ext uri="{FF2B5EF4-FFF2-40B4-BE49-F238E27FC236}">
                    <a16:creationId xmlns:a16="http://schemas.microsoft.com/office/drawing/2014/main" id="{928F5E5A-3005-E543-A44F-FFA592C9A7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5675345"/>
                  </p:ext>
                </p:extLst>
              </p:nvPr>
            </p:nvGraphicFramePr>
            <p:xfrm>
              <a:off x="2340864" y="2161473"/>
              <a:ext cx="8958508" cy="39772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1E2F923E-D6C3-C240-8E0A-0808A8514C04}"/>
                  </a:ext>
                </a:extLst>
              </p:cNvPr>
              <p:cNvSpPr/>
              <p:nvPr/>
            </p:nvSpPr>
            <p:spPr>
              <a:xfrm rot="10800000" flipV="1">
                <a:off x="4182462" y="2438620"/>
                <a:ext cx="2192" cy="3265128"/>
              </a:xfrm>
              <a:prstGeom prst="line">
                <a:avLst/>
              </a:prstGeom>
              <a:ln w="19050">
                <a:solidFill>
                  <a:srgbClr val="131414"/>
                </a:solidFill>
                <a:prstDash val="dash"/>
                <a:miter lim="400000"/>
                <a:headEnd type="none"/>
                <a:tailEnd type="none"/>
              </a:ln>
            </p:spPr>
            <p:txBody>
              <a:bodyPr lIns="25400" tIns="25400" rIns="25400" bIns="25400" anchor="ctr"/>
              <a:lstStyle/>
              <a:p>
                <a:pPr algn="ctr">
                  <a:lnSpc>
                    <a:spcPct val="100000"/>
                  </a:lnSpc>
                  <a:defRPr sz="16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dirty="0"/>
              </a:p>
            </p:txBody>
          </p:sp>
          <p:sp>
            <p:nvSpPr>
              <p:cNvPr id="26" name="TextBox 121">
                <a:extLst>
                  <a:ext uri="{FF2B5EF4-FFF2-40B4-BE49-F238E27FC236}">
                    <a16:creationId xmlns:a16="http://schemas.microsoft.com/office/drawing/2014/main" id="{CD48B08B-3F9C-604C-9468-859E4353B482}"/>
                  </a:ext>
                </a:extLst>
              </p:cNvPr>
              <p:cNvSpPr txBox="1"/>
              <p:nvPr/>
            </p:nvSpPr>
            <p:spPr>
              <a:xfrm>
                <a:off x="1007096" y="2508966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Develop</a:t>
                </a:r>
              </a:p>
            </p:txBody>
          </p:sp>
          <p:sp>
            <p:nvSpPr>
              <p:cNvPr id="27" name="TextBox 122">
                <a:extLst>
                  <a:ext uri="{FF2B5EF4-FFF2-40B4-BE49-F238E27FC236}">
                    <a16:creationId xmlns:a16="http://schemas.microsoft.com/office/drawing/2014/main" id="{638783B0-D099-D040-8C73-F07CC41FB895}"/>
                  </a:ext>
                </a:extLst>
              </p:cNvPr>
              <p:cNvSpPr txBox="1"/>
              <p:nvPr/>
            </p:nvSpPr>
            <p:spPr>
              <a:xfrm>
                <a:off x="1007096" y="3439694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Analyze</a:t>
                </a:r>
              </a:p>
            </p:txBody>
          </p:sp>
          <p:sp>
            <p:nvSpPr>
              <p:cNvPr id="28" name="TextBox 123">
                <a:extLst>
                  <a:ext uri="{FF2B5EF4-FFF2-40B4-BE49-F238E27FC236}">
                    <a16:creationId xmlns:a16="http://schemas.microsoft.com/office/drawing/2014/main" id="{0C164497-8185-1741-957C-C8BE981D4608}"/>
                  </a:ext>
                </a:extLst>
              </p:cNvPr>
              <p:cNvSpPr txBox="1"/>
              <p:nvPr/>
            </p:nvSpPr>
            <p:spPr>
              <a:xfrm>
                <a:off x="1007096" y="4345930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Identify</a:t>
                </a:r>
              </a:p>
            </p:txBody>
          </p:sp>
          <p:sp>
            <p:nvSpPr>
              <p:cNvPr id="29" name="TextBox 124">
                <a:extLst>
                  <a:ext uri="{FF2B5EF4-FFF2-40B4-BE49-F238E27FC236}">
                    <a16:creationId xmlns:a16="http://schemas.microsoft.com/office/drawing/2014/main" id="{ACE257A3-925F-464F-9EEB-72713D544F81}"/>
                  </a:ext>
                </a:extLst>
              </p:cNvPr>
              <p:cNvSpPr txBox="1"/>
              <p:nvPr/>
            </p:nvSpPr>
            <p:spPr>
              <a:xfrm>
                <a:off x="1007096" y="5260330"/>
                <a:ext cx="1561869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131414"/>
                    </a:solidFill>
                    <a:latin typeface="Poppins" panose="020B0502020202020204" pitchFamily="34" charset="0"/>
                    <a:ea typeface="Roboto Medium" panose="02000000000000000000" pitchFamily="2" charset="0"/>
                    <a:cs typeface="Arial" panose="020B0604020202020204" pitchFamily="34" charset="0"/>
                  </a:rPr>
                  <a:t>Authorize</a:t>
                </a:r>
              </a:p>
            </p:txBody>
          </p:sp>
        </p:grpSp>
        <p:sp>
          <p:nvSpPr>
            <p:cNvPr id="30" name="TextBox 125">
              <a:extLst>
                <a:ext uri="{FF2B5EF4-FFF2-40B4-BE49-F238E27FC236}">
                  <a16:creationId xmlns:a16="http://schemas.microsoft.com/office/drawing/2014/main" id="{6A940643-11C8-4F44-9323-A946835EEDC9}"/>
                </a:ext>
              </a:extLst>
            </p:cNvPr>
            <p:cNvSpPr txBox="1"/>
            <p:nvPr/>
          </p:nvSpPr>
          <p:spPr>
            <a:xfrm>
              <a:off x="2408856" y="5668560"/>
              <a:ext cx="877763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oppins" panose="020B0502020202020204" pitchFamily="34" charset="0"/>
                </a:rPr>
                <a:t>Add a short description of this chart here.</a:t>
              </a:r>
              <a:endParaRPr lang="en-US" sz="2000" dirty="0">
                <a:latin typeface="Poppins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F80A983A-743A-4C48-8BD2-E76FE9AB4D16}"/>
              </a:ext>
            </a:extLst>
          </p:cNvPr>
          <p:cNvGrpSpPr/>
          <p:nvPr/>
        </p:nvGrpSpPr>
        <p:grpSpPr>
          <a:xfrm>
            <a:off x="1774178" y="412259"/>
            <a:ext cx="8640583" cy="1091086"/>
            <a:chOff x="1774178" y="535829"/>
            <a:chExt cx="8640583" cy="1091086"/>
          </a:xfrm>
        </p:grpSpPr>
        <p:sp>
          <p:nvSpPr>
            <p:cNvPr id="32" name="CuadroTexto 350">
              <a:extLst>
                <a:ext uri="{FF2B5EF4-FFF2-40B4-BE49-F238E27FC236}">
                  <a16:creationId xmlns:a16="http://schemas.microsoft.com/office/drawing/2014/main" id="{6521499D-A9BD-1C48-A3E1-039C286BBCD6}"/>
                </a:ext>
              </a:extLst>
            </p:cNvPr>
            <p:cNvSpPr txBox="1"/>
            <p:nvPr/>
          </p:nvSpPr>
          <p:spPr>
            <a:xfrm>
              <a:off x="1774178" y="535829"/>
              <a:ext cx="864058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31414"/>
                  </a:solidFill>
                  <a:latin typeface="Funnel Display" panose="020B0502020202020204" pitchFamily="34" charset="0"/>
                  <a:ea typeface="Lato Heavy" charset="0"/>
                  <a:cs typeface="Poppins" pitchFamily="2" charset="77"/>
                </a:rPr>
                <a:t>Powerful Charts Templates</a:t>
              </a:r>
            </a:p>
          </p:txBody>
        </p:sp>
        <p:sp>
          <p:nvSpPr>
            <p:cNvPr id="33" name="CuadroTexto 351">
              <a:extLst>
                <a:ext uri="{FF2B5EF4-FFF2-40B4-BE49-F238E27FC236}">
                  <a16:creationId xmlns:a16="http://schemas.microsoft.com/office/drawing/2014/main" id="{84643B17-F76E-C149-9015-A93E7A205A3B}"/>
                </a:ext>
              </a:extLst>
            </p:cNvPr>
            <p:cNvSpPr txBox="1"/>
            <p:nvPr/>
          </p:nvSpPr>
          <p:spPr>
            <a:xfrm>
              <a:off x="3908472" y="1213085"/>
              <a:ext cx="4371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cs typeface="Poppins Light" pitchFamily="2" charset="77"/>
                </a:rPr>
                <a:t>A clear way to visualize your data.</a:t>
              </a:r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id="{824E8A81-EAB1-4241-A38C-6E75E1FDB6DA}"/>
                </a:ext>
              </a:extLst>
            </p:cNvPr>
            <p:cNvSpPr/>
            <p:nvPr/>
          </p:nvSpPr>
          <p:spPr>
            <a:xfrm>
              <a:off x="5539864" y="1607526"/>
              <a:ext cx="1111828" cy="19390"/>
            </a:xfrm>
            <a:prstGeom prst="rect">
              <a:avLst/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C4C80F42-473E-CD46-A5A5-72842A889E81}"/>
              </a:ext>
            </a:extLst>
          </p:cNvPr>
          <p:cNvGrpSpPr/>
          <p:nvPr/>
        </p:nvGrpSpPr>
        <p:grpSpPr>
          <a:xfrm>
            <a:off x="613605" y="1503346"/>
            <a:ext cx="10961616" cy="3969774"/>
            <a:chOff x="613605" y="2248930"/>
            <a:chExt cx="10961616" cy="3969774"/>
          </a:xfrm>
        </p:grpSpPr>
        <p:graphicFrame>
          <p:nvGraphicFramePr>
            <p:cNvPr id="22" name="Chart 15">
              <a:extLst>
                <a:ext uri="{FF2B5EF4-FFF2-40B4-BE49-F238E27FC236}">
                  <a16:creationId xmlns:a16="http://schemas.microsoft.com/office/drawing/2014/main" id="{24C7B45F-7262-C44A-A2FC-5846CE0D0DD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3671661"/>
                </p:ext>
              </p:extLst>
            </p:nvPr>
          </p:nvGraphicFramePr>
          <p:xfrm>
            <a:off x="613605" y="2248930"/>
            <a:ext cx="10961616" cy="28084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DA58A954-CEAA-E34A-8AAE-99446F118B63}"/>
                </a:ext>
              </a:extLst>
            </p:cNvPr>
            <p:cNvGrpSpPr/>
            <p:nvPr/>
          </p:nvGrpSpPr>
          <p:grpSpPr>
            <a:xfrm>
              <a:off x="676665" y="5391533"/>
              <a:ext cx="10826198" cy="827170"/>
              <a:chOff x="817194" y="5367322"/>
              <a:chExt cx="10826198" cy="827170"/>
            </a:xfrm>
          </p:grpSpPr>
          <p:grpSp>
            <p:nvGrpSpPr>
              <p:cNvPr id="24" name="Group 5">
                <a:extLst>
                  <a:ext uri="{FF2B5EF4-FFF2-40B4-BE49-F238E27FC236}">
                    <a16:creationId xmlns:a16="http://schemas.microsoft.com/office/drawing/2014/main" id="{4BBA6E24-A165-D34B-B327-2B880E035DCB}"/>
                  </a:ext>
                </a:extLst>
              </p:cNvPr>
              <p:cNvGrpSpPr/>
              <p:nvPr/>
            </p:nvGrpSpPr>
            <p:grpSpPr>
              <a:xfrm>
                <a:off x="817194" y="5367322"/>
                <a:ext cx="5398612" cy="800219"/>
                <a:chOff x="1253081" y="5367322"/>
                <a:chExt cx="5398612" cy="800219"/>
              </a:xfrm>
            </p:grpSpPr>
            <p:sp>
              <p:nvSpPr>
                <p:cNvPr id="25" name="Oval 16">
                  <a:extLst>
                    <a:ext uri="{FF2B5EF4-FFF2-40B4-BE49-F238E27FC236}">
                      <a16:creationId xmlns:a16="http://schemas.microsoft.com/office/drawing/2014/main" id="{9BD61066-89E6-824A-B38F-664D3C112604}"/>
                    </a:ext>
                  </a:extLst>
                </p:cNvPr>
                <p:cNvSpPr/>
                <p:nvPr/>
              </p:nvSpPr>
              <p:spPr>
                <a:xfrm>
                  <a:off x="1253081" y="5420844"/>
                  <a:ext cx="269643" cy="2696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17">
                  <a:extLst>
                    <a:ext uri="{FF2B5EF4-FFF2-40B4-BE49-F238E27FC236}">
                      <a16:creationId xmlns:a16="http://schemas.microsoft.com/office/drawing/2014/main" id="{5F5E9B57-2D85-304C-A1A2-82D277C1C3BD}"/>
                    </a:ext>
                  </a:extLst>
                </p:cNvPr>
                <p:cNvSpPr txBox="1"/>
                <p:nvPr/>
              </p:nvSpPr>
              <p:spPr>
                <a:xfrm>
                  <a:off x="1615452" y="5690488"/>
                  <a:ext cx="218356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27" name="TextBox 18">
                  <a:extLst>
                    <a:ext uri="{FF2B5EF4-FFF2-40B4-BE49-F238E27FC236}">
                      <a16:creationId xmlns:a16="http://schemas.microsoft.com/office/drawing/2014/main" id="{CE6386D6-A0B6-0F4A-ABDA-FFE25F6F7F0C}"/>
                    </a:ext>
                  </a:extLst>
                </p:cNvPr>
                <p:cNvSpPr txBox="1"/>
                <p:nvPr/>
              </p:nvSpPr>
              <p:spPr>
                <a:xfrm>
                  <a:off x="1615452" y="5367322"/>
                  <a:ext cx="2183561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Sales</a:t>
                  </a:r>
                </a:p>
              </p:txBody>
            </p:sp>
            <p:sp>
              <p:nvSpPr>
                <p:cNvPr id="28" name="Oval 22">
                  <a:extLst>
                    <a:ext uri="{FF2B5EF4-FFF2-40B4-BE49-F238E27FC236}">
                      <a16:creationId xmlns:a16="http://schemas.microsoft.com/office/drawing/2014/main" id="{B23BC670-9159-E440-BAFF-51AA77B171BB}"/>
                    </a:ext>
                  </a:extLst>
                </p:cNvPr>
                <p:cNvSpPr/>
                <p:nvPr/>
              </p:nvSpPr>
              <p:spPr>
                <a:xfrm>
                  <a:off x="4105761" y="5420844"/>
                  <a:ext cx="269643" cy="269643"/>
                </a:xfrm>
                <a:prstGeom prst="ellipse">
                  <a:avLst/>
                </a:prstGeom>
                <a:pattFill prst="lgCheck">
                  <a:fgClr>
                    <a:srgbClr val="FFFFFF">
                      <a:lumMod val="85000"/>
                    </a:srgbClr>
                  </a:fgClr>
                  <a:bgClr>
                    <a:srgbClr val="F6F7FC"/>
                  </a:bgClr>
                </a:patt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3">
                  <a:extLst>
                    <a:ext uri="{FF2B5EF4-FFF2-40B4-BE49-F238E27FC236}">
                      <a16:creationId xmlns:a16="http://schemas.microsoft.com/office/drawing/2014/main" id="{8BCEFBD4-6E53-C144-A402-39533D1AF348}"/>
                    </a:ext>
                  </a:extLst>
                </p:cNvPr>
                <p:cNvSpPr txBox="1"/>
                <p:nvPr/>
              </p:nvSpPr>
              <p:spPr>
                <a:xfrm>
                  <a:off x="4468132" y="5690488"/>
                  <a:ext cx="2183561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30" name="TextBox 24">
                  <a:extLst>
                    <a:ext uri="{FF2B5EF4-FFF2-40B4-BE49-F238E27FC236}">
                      <a16:creationId xmlns:a16="http://schemas.microsoft.com/office/drawing/2014/main" id="{C1032680-4218-B144-9590-4433D4DFFECA}"/>
                    </a:ext>
                  </a:extLst>
                </p:cNvPr>
                <p:cNvSpPr txBox="1"/>
                <p:nvPr/>
              </p:nvSpPr>
              <p:spPr>
                <a:xfrm>
                  <a:off x="4468132" y="5367322"/>
                  <a:ext cx="2183561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Statics Goals</a:t>
                  </a:r>
                </a:p>
              </p:txBody>
            </p:sp>
          </p:grpSp>
          <p:grpSp>
            <p:nvGrpSpPr>
              <p:cNvPr id="31" name="Group 4">
                <a:extLst>
                  <a:ext uri="{FF2B5EF4-FFF2-40B4-BE49-F238E27FC236}">
                    <a16:creationId xmlns:a16="http://schemas.microsoft.com/office/drawing/2014/main" id="{C3113B0F-5626-AB44-9B3E-C8E1C9754188}"/>
                  </a:ext>
                </a:extLst>
              </p:cNvPr>
              <p:cNvGrpSpPr/>
              <p:nvPr/>
            </p:nvGrpSpPr>
            <p:grpSpPr>
              <a:xfrm>
                <a:off x="7119257" y="5367322"/>
                <a:ext cx="4524134" cy="827170"/>
                <a:chOff x="6780270" y="2573192"/>
                <a:chExt cx="4524134" cy="827170"/>
              </a:xfrm>
            </p:grpSpPr>
            <p:sp>
              <p:nvSpPr>
                <p:cNvPr id="32" name="Rectangle 27">
                  <a:extLst>
                    <a:ext uri="{FF2B5EF4-FFF2-40B4-BE49-F238E27FC236}">
                      <a16:creationId xmlns:a16="http://schemas.microsoft.com/office/drawing/2014/main" id="{47DF54CC-67C4-7C4F-B71E-96A88CE3A3D7}"/>
                    </a:ext>
                  </a:extLst>
                </p:cNvPr>
                <p:cNvSpPr/>
                <p:nvPr/>
              </p:nvSpPr>
              <p:spPr>
                <a:xfrm>
                  <a:off x="6780270" y="2573192"/>
                  <a:ext cx="4524134" cy="8271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28">
                  <a:extLst>
                    <a:ext uri="{FF2B5EF4-FFF2-40B4-BE49-F238E27FC236}">
                      <a16:creationId xmlns:a16="http://schemas.microsoft.com/office/drawing/2014/main" id="{811FB1FF-8085-F24F-9D28-A55045911067}"/>
                    </a:ext>
                  </a:extLst>
                </p:cNvPr>
                <p:cNvSpPr txBox="1"/>
                <p:nvPr/>
              </p:nvSpPr>
              <p:spPr>
                <a:xfrm>
                  <a:off x="8787802" y="2790901"/>
                  <a:ext cx="2122496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Poppins" panose="020B0502020202020204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chart here.</a:t>
                  </a:r>
                </a:p>
              </p:txBody>
            </p:sp>
            <p:sp>
              <p:nvSpPr>
                <p:cNvPr id="34" name="TextBox 29">
                  <a:extLst>
                    <a:ext uri="{FF2B5EF4-FFF2-40B4-BE49-F238E27FC236}">
                      <a16:creationId xmlns:a16="http://schemas.microsoft.com/office/drawing/2014/main" id="{8002DA5E-5277-CD4D-81D0-AC88EA1D4101}"/>
                    </a:ext>
                  </a:extLst>
                </p:cNvPr>
                <p:cNvSpPr txBox="1"/>
                <p:nvPr/>
              </p:nvSpPr>
              <p:spPr>
                <a:xfrm>
                  <a:off x="7225933" y="2826466"/>
                  <a:ext cx="1561869" cy="323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131414"/>
                      </a:solidFill>
                      <a:latin typeface="Poppins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rPr>
                    <a:t>Develop</a:t>
                  </a:r>
                </a:p>
              </p:txBody>
            </p:sp>
          </p:grpSp>
        </p:grp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750B1F55-ACBB-F948-BF60-083BE7A95797}"/>
              </a:ext>
            </a:extLst>
          </p:cNvPr>
          <p:cNvGrpSpPr/>
          <p:nvPr/>
        </p:nvGrpSpPr>
        <p:grpSpPr>
          <a:xfrm>
            <a:off x="4914346" y="1279564"/>
            <a:ext cx="1603886" cy="587702"/>
            <a:chOff x="5539864" y="2589014"/>
            <a:chExt cx="1603886" cy="587702"/>
          </a:xfrm>
        </p:grpSpPr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E66A69FB-A377-CA4D-9E15-4FAE29147E2E}"/>
                </a:ext>
              </a:extLst>
            </p:cNvPr>
            <p:cNvSpPr txBox="1"/>
            <p:nvPr/>
          </p:nvSpPr>
          <p:spPr>
            <a:xfrm>
              <a:off x="5539865" y="2589014"/>
              <a:ext cx="1603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oppins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Top Sales</a:t>
              </a:r>
            </a:p>
          </p:txBody>
        </p:sp>
        <p:sp>
          <p:nvSpPr>
            <p:cNvPr id="37" name="TextBox 39">
              <a:extLst>
                <a:ext uri="{FF2B5EF4-FFF2-40B4-BE49-F238E27FC236}">
                  <a16:creationId xmlns:a16="http://schemas.microsoft.com/office/drawing/2014/main" id="{55A443D9-4771-CE42-BECE-CEDB5864189D}"/>
                </a:ext>
              </a:extLst>
            </p:cNvPr>
            <p:cNvSpPr txBox="1"/>
            <p:nvPr/>
          </p:nvSpPr>
          <p:spPr>
            <a:xfrm>
              <a:off x="5539864" y="2853550"/>
              <a:ext cx="1603886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31414"/>
                  </a:solidFill>
                  <a:latin typeface="Poppins" panose="020B0502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+3.4%</a:t>
              </a:r>
            </a:p>
          </p:txBody>
        </p:sp>
      </p:grpSp>
      <p:sp>
        <p:nvSpPr>
          <p:cNvPr id="39" name="CuadroTexto 350">
            <a:extLst>
              <a:ext uri="{FF2B5EF4-FFF2-40B4-BE49-F238E27FC236}">
                <a16:creationId xmlns:a16="http://schemas.microsoft.com/office/drawing/2014/main" id="{D2326D3F-F277-154A-B796-10C15D1E3795}"/>
              </a:ext>
            </a:extLst>
          </p:cNvPr>
          <p:cNvSpPr txBox="1"/>
          <p:nvPr/>
        </p:nvSpPr>
        <p:spPr>
          <a:xfrm>
            <a:off x="1774178" y="412259"/>
            <a:ext cx="86405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anose="020B0502020202020204" pitchFamily="34" charset="0"/>
                <a:ea typeface="Lato Heavy" charset="0"/>
                <a:cs typeface="Poppins" pitchFamily="2" charset="77"/>
              </a:rPr>
              <a:t>Powerful Charts Templates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881</Words>
  <Application>Microsoft Macintosh PowerPoint</Application>
  <PresentationFormat>Widescreen</PresentationFormat>
  <Paragraphs>246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Funnel Display</vt:lpstr>
      <vt:lpstr>Funnel Display SemiBold</vt:lpstr>
      <vt:lpstr>Lato Regular</vt:lpstr>
      <vt:lpstr>Poppins</vt:lpstr>
      <vt:lpstr>Poppins Medium</vt:lpstr>
      <vt:lpstr>Office Theme</vt:lpstr>
      <vt:lpstr>Powerful Chart  Templates</vt:lpstr>
      <vt:lpstr>Charts</vt:lpstr>
      <vt:lpstr>Bar &amp; 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 &amp;  Donut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  &amp; Area</vt:lpstr>
      <vt:lpstr>PowerPoint Presentation</vt:lpstr>
      <vt:lpstr>PowerPoint Presentation</vt:lpstr>
      <vt:lpstr>PowerPoint Presentation</vt:lpstr>
      <vt:lpstr>PowerPoint Presentation</vt:lpstr>
      <vt:lpstr>Specialty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24</cp:revision>
  <dcterms:created xsi:type="dcterms:W3CDTF">2026-06-11T19:24:37Z</dcterms:created>
  <dcterms:modified xsi:type="dcterms:W3CDTF">2026-06-23T01:34:22Z</dcterms:modified>
</cp:coreProperties>
</file>