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21"/>
    <a:srgbClr val="5E6B7A"/>
    <a:srgbClr val="DADEE3"/>
    <a:srgbClr val="157DFF"/>
    <a:srgbClr val="18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6164"/>
  </p:normalViewPr>
  <p:slideViewPr>
    <p:cSldViewPr snapToGrid="0">
      <p:cViewPr varScale="1">
        <p:scale>
          <a:sx n="122" d="100"/>
          <a:sy n="122" d="100"/>
        </p:scale>
        <p:origin x="9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1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EE49-6FD8-6C45-8CAD-827894CA5234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3D0-DF1D-F349-9DAD-350940368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8539E-5141-E119-A827-18B2661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B0A9EA-DD41-3AE9-8AD2-58AB42263F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49775"/>
            <a:ext cx="11363742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Presentation Title: </a:t>
            </a:r>
            <a:b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Program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D48270-7460-7E67-5636-FF30A34C480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e.g. Oral Presentation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EBC7B2-6E00-673E-F423-ABB2C86E0CC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5173761"/>
            <a:ext cx="113637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Subtitle: engagement name, presented by Pyramid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C78B7-F595-5BD7-0E3B-EA5DAF034C0C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3EC933-793D-3FC5-3752-5DD811E0D5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D88FFE-3711-4BD6-4849-C130562788D9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485D-AD11-B94F-7BD3-99C6D3C56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0" y="6238875"/>
            <a:ext cx="1763713" cy="230831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900" dirty="0">
                <a:solidFill>
                  <a:srgbClr val="E86221"/>
                </a:solidFill>
                <a:latin typeface="Poppins" pitchFamily="2" charset="77"/>
                <a:cs typeface="Poppins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23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rgbClr val="E86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AB2E1-9504-EBEE-BC1C-BB2A814366F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3354" y="832483"/>
            <a:ext cx="53726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 SemiBold" pitchFamily="2" charset="0"/>
              </a:rPr>
              <a:t>Agenda.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4D89A-934F-0C5A-8322-01D8B310EB59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E5B1A-939C-C907-F7DF-C65A9CE9857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765964" y="2977093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01. First agenda item (one line per topic)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BA982-9C7E-7DBD-F7DF-30C598A13D80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A02DE4-B4DD-168C-9120-612DC2F76671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F0158-099C-9437-D983-212049E09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1267" y="2674720"/>
            <a:ext cx="2413000" cy="280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5A431-38F9-F405-9D0C-72AE32188E9D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5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81F1F-3FD4-D306-CCBD-3B536DFD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BAE48B-93DC-DC9D-8052-D98B9DC314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Section Title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Highlighted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CA7EA-C260-E44C-7C58-477E1936E4DA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51990-CD65-D06B-F761-A804E336BCB8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177BCF-7F4F-6197-631D-040C081D934C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8244-BC8B-FF3B-B7AA-939F89BC029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832701" y="1458661"/>
            <a:ext cx="420254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EF40A-F878-C548-0AEB-6931EEAF480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A6EC-82CE-4B01-A645-BE2A1E7687F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4" y="4798280"/>
            <a:ext cx="79894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One or two sentences describing what this section covers.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E799A-748B-62D9-D871-80891A949F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62013" y="318353"/>
            <a:ext cx="707727" cy="82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246FF-6C18-F34B-82AC-CF7660932B43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05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range/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F451F-197A-8FE2-D95E-382F0A4069C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F3224-3667-B693-3BB3-FBF0EC002F76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3B08681B-834B-0889-7844-88246F438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7F38-CC11-C9B5-F1C4-7C15DED801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E2DA7-BD88-7E42-7332-A9A245F23B6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2C1D8C0-79DA-6CAB-CD8A-B58247C7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1DF0A-4DA6-2B0F-916C-B51BB6380AD5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2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White Backgrou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D8423-5234-EF8E-E159-36F8417F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8A002-8923-545E-73B3-AEB64FDCC8B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BCE049-D370-7BDC-44E3-0C3D02FA676B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F0EE699-C025-74DB-0810-F4C39D920A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4646E9-C0BF-7762-7DBD-E91FAB5C63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F4203B-A244-D6C2-27E8-D8BAE7F1CC6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2E64D59-F7E9-17D8-46B4-38E6968B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B92B8-D67B-66FD-3C77-A4AEA018CEA1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6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Black BG with Orang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FE970-005C-D59E-2ABC-52DB8DC0D3AB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3231E-5EF5-38A1-8C3C-2C9DB020BC2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695330"/>
            <a:ext cx="56457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90AEC-9C48-FF63-56BD-2402954A9F9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2" y="1938604"/>
            <a:ext cx="56457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Intro: one or two sentences that set up this slide. Keep it short and simple.</a:t>
            </a:r>
          </a:p>
          <a:p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52DDFD-2848-44DC-3AE2-E1E1C8A75E9E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015211" y="456049"/>
            <a:ext cx="5807334" cy="59459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lt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" pitchFamily="2" charset="0"/>
              </a:rPr>
              <a:t>Quote: the key message, in the speaker's own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1C1CCD-BF49-2364-89FF-F54D6FFC81B1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6367749" y="869207"/>
            <a:ext cx="793216" cy="156966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" pitchFamily="2" charset="0"/>
              </a:rPr>
              <a:t>“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8651FA-9035-6429-4393-6141B798A1D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8005496" y="5519450"/>
            <a:ext cx="35108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rgbClr val="DADEE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ADEE3"/>
                </a:solidFill>
                <a:latin typeface="Poppins" pitchFamily="2" charset="77"/>
                <a:cs typeface="Poppins" pitchFamily="2" charset="77"/>
              </a:rPr>
              <a:t>Caption: short label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0127DC4-4B78-D1C5-58EA-7D830BFDCBF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281215"/>
            <a:ext cx="564575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Dark Muted Gradient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551F7-FCDD-6A8E-3C2C-64C48C6D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718-A44C-DCF0-C48F-DA2773C86D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4" y="873664"/>
            <a:ext cx="1048680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A060-B8B7-CC4C-F89A-71A51123DDE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FAB22-037B-67CF-A924-98488B52CB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14819" y="318353"/>
            <a:ext cx="707727" cy="82319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392DA0-73E7-6486-C0F4-0286F06E6CBE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462013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tx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86221"/>
                </a:solidFill>
                <a:latin typeface="Funnel Display" pitchFamily="2" charset="0"/>
                <a:cs typeface="Poppins" pitchFamily="2" charset="77"/>
              </a:rPr>
              <a:t>Step 1. Heading, then supporting points.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AE0C12-08CE-8FA0-D929-D941ABBEE2D3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368444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Funnel Display" pitchFamily="2" charset="0"/>
                <a:cs typeface="Poppins" pitchFamily="2" charset="77"/>
              </a:rPr>
              <a:t>Step 2. Heading, then supporting points.</a:t>
            </a:r>
          </a:p>
        </p:txBody>
      </p:sp>
    </p:spTree>
    <p:extLst>
      <p:ext uri="{BB962C8B-B14F-4D97-AF65-F5344CB8AC3E}">
        <p14:creationId xmlns:p14="http://schemas.microsoft.com/office/powerpoint/2010/main" val="9497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/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A5B41-4F63-5519-146B-2B131CE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C4BABA-A152-90FD-DC4C-45730766A9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Questions &amp;  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2CAA3-8DEE-5964-5ADC-2F61781E10D3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23D56-285F-1B77-7E0D-9C7ECEB6AD10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273F35-167D-DE3B-8AD8-B341BADA627F}"/>
              </a:ext>
            </a:extLst>
          </p:cNvPr>
          <p:cNvSpPr txBox="1"/>
          <p:nvPr/>
        </p:nvSpPr>
        <p:spPr>
          <a:xfrm>
            <a:off x="10388906" y="6167642"/>
            <a:ext cx="143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EC2B-80A3-DF00-5182-A5B456818BD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60AA9-0E92-7B1F-8BDE-76F30F68B8C4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4798280"/>
            <a:ext cx="720572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Closing line: invite questions or describe next steps.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2D6B-B5AB-F237-1C1F-076CD33B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89431" y="1484337"/>
            <a:ext cx="3343765" cy="388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70FC1-6B0F-F914-1E29-AD494AC6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51955-7B47-B099-CAA7-0F69B992F2D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406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5BB4C2-3284-7F95-F2FE-528820EEFD54}"/>
              </a:ext>
            </a:extLst>
          </p:cNvPr>
          <p:cNvSpPr txBox="1"/>
          <p:nvPr userDrawn="1"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872716-766B-E4B0-6024-2B32AC355303}"/>
              </a:ext>
            </a:extLst>
          </p:cNvPr>
          <p:cNvCxnSpPr>
            <a:cxnSpLocks/>
          </p:cNvCxnSpPr>
          <p:nvPr userDrawn="1"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E8A0BB7-18C4-94E7-4E6C-72E5CDA5DE08}"/>
              </a:ext>
            </a:extLst>
          </p:cNvPr>
          <p:cNvSpPr txBox="1">
            <a:spLocks/>
          </p:cNvSpPr>
          <p:nvPr userDrawn="1"/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B2B888-3C7F-FAD2-BD2E-35A83F01CC19}"/>
              </a:ext>
            </a:extLst>
          </p:cNvPr>
          <p:cNvSpPr txBox="1">
            <a:spLocks/>
          </p:cNvSpPr>
          <p:nvPr userDrawn="1"/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Kicker: section or question label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65A159-8719-27D6-CA08-60EF8B54DA01}"/>
              </a:ext>
            </a:extLst>
          </p:cNvPr>
          <p:cNvSpPr txBox="1">
            <a:spLocks/>
          </p:cNvSpPr>
          <p:nvPr userDrawn="1"/>
        </p:nvSpPr>
        <p:spPr>
          <a:xfrm>
            <a:off x="369452" y="1792572"/>
            <a:ext cx="1127118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Intro: one or two sentences that set up the table below.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807780-7C72-E18C-3728-43DE6BF5EA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CC134C-4974-EB3B-6115-4FF5BF37F630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24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64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unnel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Human </a:t>
            </a:r>
            <a:br>
              <a:rPr lang="en-US" dirty="0"/>
            </a:br>
            <a:r>
              <a:rPr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Brand Templates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Pick a layout, then drop in your content.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Pyramid Systems  ·  Marketing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INTERNAL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CB242-3B3A-E025-3F19-CB1AA91EE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3719723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D57C0520-1207-F943-81A3-777ECEA38624}"/>
              </a:ext>
            </a:extLst>
          </p:cNvPr>
          <p:cNvGrpSpPr/>
          <p:nvPr/>
        </p:nvGrpSpPr>
        <p:grpSpPr>
          <a:xfrm>
            <a:off x="1508633" y="2757102"/>
            <a:ext cx="792364" cy="1792166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2EFF75E0-1F98-7B43-8D5B-CD9CD8EB47CA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36734AEE-1247-CE4C-A1AF-0653C09BF65B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5DB1C5E4-4DB9-3B4D-951B-158E35997BF5}"/>
              </a:ext>
            </a:extLst>
          </p:cNvPr>
          <p:cNvGrpSpPr/>
          <p:nvPr/>
        </p:nvGrpSpPr>
        <p:grpSpPr>
          <a:xfrm>
            <a:off x="2905313" y="2757102"/>
            <a:ext cx="792364" cy="1792166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419A390-4373-A84A-96EB-1916925FDEF4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01DAB2C-58BB-E345-BEF8-DCE42C7576A0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9">
            <a:extLst>
              <a:ext uri="{FF2B5EF4-FFF2-40B4-BE49-F238E27FC236}">
                <a16:creationId xmlns:a16="http://schemas.microsoft.com/office/drawing/2014/main" id="{1AD7A5C5-979B-A248-A805-9C70F66B71E5}"/>
              </a:ext>
            </a:extLst>
          </p:cNvPr>
          <p:cNvGrpSpPr/>
          <p:nvPr/>
        </p:nvGrpSpPr>
        <p:grpSpPr>
          <a:xfrm>
            <a:off x="4301572" y="2757102"/>
            <a:ext cx="792364" cy="1792166"/>
            <a:chOff x="5594082" y="3300868"/>
            <a:chExt cx="1000471" cy="2262864"/>
          </a:xfrm>
          <a:solidFill>
            <a:srgbClr val="3898EC"/>
          </a:solidFill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121A147-7898-5F48-89A6-284AD2AFA4E3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0559C94-7539-CD42-A82C-7BB5B6AF33B9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A2CC8DCD-1205-B945-93D3-6D8BD5BA7B6A}"/>
              </a:ext>
            </a:extLst>
          </p:cNvPr>
          <p:cNvGrpSpPr/>
          <p:nvPr/>
        </p:nvGrpSpPr>
        <p:grpSpPr>
          <a:xfrm>
            <a:off x="5697409" y="2757102"/>
            <a:ext cx="792364" cy="1792166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39DA559D-FFF9-BD4A-BB4E-A7934041E479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83ED762D-C7D5-E34C-826B-3B94E1269972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15">
            <a:extLst>
              <a:ext uri="{FF2B5EF4-FFF2-40B4-BE49-F238E27FC236}">
                <a16:creationId xmlns:a16="http://schemas.microsoft.com/office/drawing/2014/main" id="{D4468C73-CC17-D54A-AF77-B72FE90B2056}"/>
              </a:ext>
            </a:extLst>
          </p:cNvPr>
          <p:cNvGrpSpPr/>
          <p:nvPr/>
        </p:nvGrpSpPr>
        <p:grpSpPr>
          <a:xfrm>
            <a:off x="7092825" y="2757102"/>
            <a:ext cx="792364" cy="1792166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1D17AF62-B4ED-5147-B5CF-3666F89D07CA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AA73CE9F-433C-854A-B07C-CE5A02909FA2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02B7B355-AA74-414E-A72A-CA8FDDAA2064}"/>
              </a:ext>
            </a:extLst>
          </p:cNvPr>
          <p:cNvGrpSpPr/>
          <p:nvPr/>
        </p:nvGrpSpPr>
        <p:grpSpPr>
          <a:xfrm>
            <a:off x="8490538" y="2757102"/>
            <a:ext cx="792364" cy="1792166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9C6A36B-48DC-F44F-A139-A3D0EF5D6BDB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768D098-7FA3-AE4D-AC61-5C04F480BE49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21">
            <a:extLst>
              <a:ext uri="{FF2B5EF4-FFF2-40B4-BE49-F238E27FC236}">
                <a16:creationId xmlns:a16="http://schemas.microsoft.com/office/drawing/2014/main" id="{665F3BB4-661B-0845-9B39-855F0D44D2C1}"/>
              </a:ext>
            </a:extLst>
          </p:cNvPr>
          <p:cNvGrpSpPr/>
          <p:nvPr/>
        </p:nvGrpSpPr>
        <p:grpSpPr>
          <a:xfrm>
            <a:off x="9887828" y="2757102"/>
            <a:ext cx="792364" cy="1792166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9E77588C-5B41-E547-BD58-83955239030E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7542923-9FD4-D543-B4E0-D63BA7D270B8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orma libre 309">
            <a:extLst>
              <a:ext uri="{FF2B5EF4-FFF2-40B4-BE49-F238E27FC236}">
                <a16:creationId xmlns:a16="http://schemas.microsoft.com/office/drawing/2014/main" id="{1280721B-B9F2-A740-9FB6-E7BE6B61A735}"/>
              </a:ext>
            </a:extLst>
          </p:cNvPr>
          <p:cNvSpPr/>
          <p:nvPr/>
        </p:nvSpPr>
        <p:spPr>
          <a:xfrm>
            <a:off x="3913876" y="2264703"/>
            <a:ext cx="2004305" cy="2004305"/>
          </a:xfrm>
          <a:custGeom>
            <a:avLst/>
            <a:gdLst>
              <a:gd name="connsiteX0" fmla="*/ 540566 w 547753"/>
              <a:gd name="connsiteY0" fmla="*/ 505410 h 547753"/>
              <a:gd name="connsiteX1" fmla="*/ 377996 w 547753"/>
              <a:gd name="connsiteY1" fmla="*/ 342839 h 547753"/>
              <a:gd name="connsiteX2" fmla="*/ 423538 w 547753"/>
              <a:gd name="connsiteY2" fmla="*/ 212206 h 547753"/>
              <a:gd name="connsiteX3" fmla="*/ 212206 w 547753"/>
              <a:gd name="connsiteY3" fmla="*/ 874 h 547753"/>
              <a:gd name="connsiteX4" fmla="*/ 874 w 547753"/>
              <a:gd name="connsiteY4" fmla="*/ 212206 h 547753"/>
              <a:gd name="connsiteX5" fmla="*/ 212206 w 547753"/>
              <a:gd name="connsiteY5" fmla="*/ 423537 h 547753"/>
              <a:gd name="connsiteX6" fmla="*/ 342840 w 547753"/>
              <a:gd name="connsiteY6" fmla="*/ 377996 h 547753"/>
              <a:gd name="connsiteX7" fmla="*/ 505409 w 547753"/>
              <a:gd name="connsiteY7" fmla="*/ 540565 h 547753"/>
              <a:gd name="connsiteX8" fmla="*/ 522987 w 547753"/>
              <a:gd name="connsiteY8" fmla="*/ 547849 h 547753"/>
              <a:gd name="connsiteX9" fmla="*/ 540565 w 547753"/>
              <a:gd name="connsiteY9" fmla="*/ 540565 h 547753"/>
              <a:gd name="connsiteX10" fmla="*/ 540566 w 547753"/>
              <a:gd name="connsiteY10" fmla="*/ 505410 h 547753"/>
              <a:gd name="connsiteX11" fmla="*/ 212206 w 547753"/>
              <a:gd name="connsiteY11" fmla="*/ 373813 h 547753"/>
              <a:gd name="connsiteX12" fmla="*/ 50598 w 547753"/>
              <a:gd name="connsiteY12" fmla="*/ 212206 h 547753"/>
              <a:gd name="connsiteX13" fmla="*/ 212206 w 547753"/>
              <a:gd name="connsiteY13" fmla="*/ 50598 h 547753"/>
              <a:gd name="connsiteX14" fmla="*/ 373813 w 547753"/>
              <a:gd name="connsiteY14" fmla="*/ 212206 h 547753"/>
              <a:gd name="connsiteX15" fmla="*/ 212206 w 547753"/>
              <a:gd name="connsiteY15" fmla="*/ 373813 h 5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7753" h="547753">
                <a:moveTo>
                  <a:pt x="540566" y="505410"/>
                </a:moveTo>
                <a:lnTo>
                  <a:pt x="377996" y="342839"/>
                </a:lnTo>
                <a:cubicBezTo>
                  <a:pt x="406420" y="306844"/>
                  <a:pt x="423538" y="261525"/>
                  <a:pt x="423538" y="212206"/>
                </a:cubicBezTo>
                <a:cubicBezTo>
                  <a:pt x="423538" y="95675"/>
                  <a:pt x="328724" y="874"/>
                  <a:pt x="212206" y="874"/>
                </a:cubicBezTo>
                <a:cubicBezTo>
                  <a:pt x="95687" y="874"/>
                  <a:pt x="874" y="95675"/>
                  <a:pt x="874" y="212206"/>
                </a:cubicBezTo>
                <a:cubicBezTo>
                  <a:pt x="874" y="328736"/>
                  <a:pt x="95687" y="423537"/>
                  <a:pt x="212206" y="423537"/>
                </a:cubicBezTo>
                <a:cubicBezTo>
                  <a:pt x="261522" y="423537"/>
                  <a:pt x="306843" y="406421"/>
                  <a:pt x="342840" y="377996"/>
                </a:cubicBezTo>
                <a:lnTo>
                  <a:pt x="505409" y="540565"/>
                </a:lnTo>
                <a:cubicBezTo>
                  <a:pt x="510265" y="545421"/>
                  <a:pt x="516626" y="547849"/>
                  <a:pt x="522987" y="547849"/>
                </a:cubicBezTo>
                <a:cubicBezTo>
                  <a:pt x="529348" y="547849"/>
                  <a:pt x="535710" y="545421"/>
                  <a:pt x="540565" y="540565"/>
                </a:cubicBezTo>
                <a:cubicBezTo>
                  <a:pt x="550279" y="530855"/>
                  <a:pt x="550279" y="515121"/>
                  <a:pt x="540566" y="505410"/>
                </a:cubicBezTo>
                <a:close/>
                <a:moveTo>
                  <a:pt x="212206" y="373813"/>
                </a:moveTo>
                <a:cubicBezTo>
                  <a:pt x="123099" y="373813"/>
                  <a:pt x="50598" y="301313"/>
                  <a:pt x="50598" y="212206"/>
                </a:cubicBezTo>
                <a:cubicBezTo>
                  <a:pt x="50598" y="123099"/>
                  <a:pt x="123098" y="50598"/>
                  <a:pt x="212206" y="50598"/>
                </a:cubicBezTo>
                <a:cubicBezTo>
                  <a:pt x="301313" y="50600"/>
                  <a:pt x="373813" y="123099"/>
                  <a:pt x="373813" y="212206"/>
                </a:cubicBezTo>
                <a:cubicBezTo>
                  <a:pt x="373813" y="301313"/>
                  <a:pt x="301313" y="373813"/>
                  <a:pt x="212206" y="373813"/>
                </a:cubicBezTo>
                <a:close/>
              </a:path>
            </a:pathLst>
          </a:custGeom>
          <a:solidFill>
            <a:srgbClr val="131414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982BC978-DCA2-0241-B6D4-F520094C742D}"/>
              </a:ext>
            </a:extLst>
          </p:cNvPr>
          <p:cNvSpPr txBox="1"/>
          <p:nvPr/>
        </p:nvSpPr>
        <p:spPr>
          <a:xfrm>
            <a:off x="1906288" y="5088874"/>
            <a:ext cx="5582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Add a short description here.</a:t>
            </a: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C0B933FF-BA86-B24A-8CEE-0B466BD8A9C2}"/>
              </a:ext>
            </a:extLst>
          </p:cNvPr>
          <p:cNvSpPr txBox="1"/>
          <p:nvPr/>
        </p:nvSpPr>
        <p:spPr>
          <a:xfrm>
            <a:off x="1904603" y="5683870"/>
            <a:ext cx="558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47" name="Triangle 24">
            <a:extLst>
              <a:ext uri="{FF2B5EF4-FFF2-40B4-BE49-F238E27FC236}">
                <a16:creationId xmlns:a16="http://schemas.microsoft.com/office/drawing/2014/main" id="{F178B8EB-AD6B-8246-806B-84A34AD3A82F}"/>
              </a:ext>
            </a:extLst>
          </p:cNvPr>
          <p:cNvSpPr/>
          <p:nvPr/>
        </p:nvSpPr>
        <p:spPr>
          <a:xfrm>
            <a:off x="4548885" y="4713822"/>
            <a:ext cx="280290" cy="241630"/>
          </a:xfrm>
          <a:prstGeom prst="triangle">
            <a:avLst/>
          </a:prstGeom>
          <a:solidFill>
            <a:srgbClr val="181919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946AFD4E-6B81-3A46-93D4-6F84ED9B11BE}"/>
              </a:ext>
            </a:extLst>
          </p:cNvPr>
          <p:cNvSpPr/>
          <p:nvPr/>
        </p:nvSpPr>
        <p:spPr>
          <a:xfrm>
            <a:off x="994550" y="1956954"/>
            <a:ext cx="2650018" cy="2481942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ADF5280-D595-6F44-8126-16CECE55B013}"/>
              </a:ext>
            </a:extLst>
          </p:cNvPr>
          <p:cNvSpPr/>
          <p:nvPr/>
        </p:nvSpPr>
        <p:spPr>
          <a:xfrm>
            <a:off x="4769404" y="1956954"/>
            <a:ext cx="2650018" cy="2481942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CBAF0D54-98BB-2D41-B433-87146430BBA4}"/>
              </a:ext>
            </a:extLst>
          </p:cNvPr>
          <p:cNvSpPr/>
          <p:nvPr/>
        </p:nvSpPr>
        <p:spPr>
          <a:xfrm>
            <a:off x="8544306" y="1956954"/>
            <a:ext cx="2650018" cy="2481942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a libre 309">
            <a:extLst>
              <a:ext uri="{FF2B5EF4-FFF2-40B4-BE49-F238E27FC236}">
                <a16:creationId xmlns:a16="http://schemas.microsoft.com/office/drawing/2014/main" id="{E31ACC30-0BB2-1A44-8D1F-CDB5206C7089}"/>
              </a:ext>
            </a:extLst>
          </p:cNvPr>
          <p:cNvSpPr/>
          <p:nvPr/>
        </p:nvSpPr>
        <p:spPr>
          <a:xfrm>
            <a:off x="4854366" y="1942666"/>
            <a:ext cx="3240788" cy="3240787"/>
          </a:xfrm>
          <a:custGeom>
            <a:avLst/>
            <a:gdLst>
              <a:gd name="connsiteX0" fmla="*/ 540566 w 547753"/>
              <a:gd name="connsiteY0" fmla="*/ 505410 h 547753"/>
              <a:gd name="connsiteX1" fmla="*/ 377996 w 547753"/>
              <a:gd name="connsiteY1" fmla="*/ 342839 h 547753"/>
              <a:gd name="connsiteX2" fmla="*/ 423538 w 547753"/>
              <a:gd name="connsiteY2" fmla="*/ 212206 h 547753"/>
              <a:gd name="connsiteX3" fmla="*/ 212206 w 547753"/>
              <a:gd name="connsiteY3" fmla="*/ 874 h 547753"/>
              <a:gd name="connsiteX4" fmla="*/ 874 w 547753"/>
              <a:gd name="connsiteY4" fmla="*/ 212206 h 547753"/>
              <a:gd name="connsiteX5" fmla="*/ 212206 w 547753"/>
              <a:gd name="connsiteY5" fmla="*/ 423537 h 547753"/>
              <a:gd name="connsiteX6" fmla="*/ 342840 w 547753"/>
              <a:gd name="connsiteY6" fmla="*/ 377996 h 547753"/>
              <a:gd name="connsiteX7" fmla="*/ 505409 w 547753"/>
              <a:gd name="connsiteY7" fmla="*/ 540565 h 547753"/>
              <a:gd name="connsiteX8" fmla="*/ 522987 w 547753"/>
              <a:gd name="connsiteY8" fmla="*/ 547849 h 547753"/>
              <a:gd name="connsiteX9" fmla="*/ 540565 w 547753"/>
              <a:gd name="connsiteY9" fmla="*/ 540565 h 547753"/>
              <a:gd name="connsiteX10" fmla="*/ 540566 w 547753"/>
              <a:gd name="connsiteY10" fmla="*/ 505410 h 547753"/>
              <a:gd name="connsiteX11" fmla="*/ 212206 w 547753"/>
              <a:gd name="connsiteY11" fmla="*/ 373813 h 547753"/>
              <a:gd name="connsiteX12" fmla="*/ 50598 w 547753"/>
              <a:gd name="connsiteY12" fmla="*/ 212206 h 547753"/>
              <a:gd name="connsiteX13" fmla="*/ 212206 w 547753"/>
              <a:gd name="connsiteY13" fmla="*/ 50598 h 547753"/>
              <a:gd name="connsiteX14" fmla="*/ 373813 w 547753"/>
              <a:gd name="connsiteY14" fmla="*/ 212206 h 547753"/>
              <a:gd name="connsiteX15" fmla="*/ 212206 w 547753"/>
              <a:gd name="connsiteY15" fmla="*/ 373813 h 5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7753" h="547753">
                <a:moveTo>
                  <a:pt x="540566" y="505410"/>
                </a:moveTo>
                <a:lnTo>
                  <a:pt x="377996" y="342839"/>
                </a:lnTo>
                <a:cubicBezTo>
                  <a:pt x="406420" y="306844"/>
                  <a:pt x="423538" y="261525"/>
                  <a:pt x="423538" y="212206"/>
                </a:cubicBezTo>
                <a:cubicBezTo>
                  <a:pt x="423538" y="95675"/>
                  <a:pt x="328724" y="874"/>
                  <a:pt x="212206" y="874"/>
                </a:cubicBezTo>
                <a:cubicBezTo>
                  <a:pt x="95687" y="874"/>
                  <a:pt x="874" y="95675"/>
                  <a:pt x="874" y="212206"/>
                </a:cubicBezTo>
                <a:cubicBezTo>
                  <a:pt x="874" y="328736"/>
                  <a:pt x="95687" y="423537"/>
                  <a:pt x="212206" y="423537"/>
                </a:cubicBezTo>
                <a:cubicBezTo>
                  <a:pt x="261522" y="423537"/>
                  <a:pt x="306843" y="406421"/>
                  <a:pt x="342840" y="377996"/>
                </a:cubicBezTo>
                <a:lnTo>
                  <a:pt x="505409" y="540565"/>
                </a:lnTo>
                <a:cubicBezTo>
                  <a:pt x="510265" y="545421"/>
                  <a:pt x="516626" y="547849"/>
                  <a:pt x="522987" y="547849"/>
                </a:cubicBezTo>
                <a:cubicBezTo>
                  <a:pt x="529348" y="547849"/>
                  <a:pt x="535710" y="545421"/>
                  <a:pt x="540565" y="540565"/>
                </a:cubicBezTo>
                <a:cubicBezTo>
                  <a:pt x="550279" y="530855"/>
                  <a:pt x="550279" y="515121"/>
                  <a:pt x="540566" y="505410"/>
                </a:cubicBezTo>
                <a:close/>
                <a:moveTo>
                  <a:pt x="212206" y="373813"/>
                </a:moveTo>
                <a:cubicBezTo>
                  <a:pt x="123099" y="373813"/>
                  <a:pt x="50598" y="301313"/>
                  <a:pt x="50598" y="212206"/>
                </a:cubicBezTo>
                <a:cubicBezTo>
                  <a:pt x="50598" y="123099"/>
                  <a:pt x="123098" y="50598"/>
                  <a:pt x="212206" y="50598"/>
                </a:cubicBezTo>
                <a:cubicBezTo>
                  <a:pt x="301313" y="50600"/>
                  <a:pt x="373813" y="123099"/>
                  <a:pt x="373813" y="212206"/>
                </a:cubicBezTo>
                <a:cubicBezTo>
                  <a:pt x="373813" y="301313"/>
                  <a:pt x="301313" y="373813"/>
                  <a:pt x="212206" y="373813"/>
                </a:cubicBezTo>
                <a:close/>
              </a:path>
            </a:pathLst>
          </a:custGeom>
          <a:solidFill>
            <a:srgbClr val="131414"/>
          </a:solidFill>
          <a:ln w="4762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27" name="CuadroTexto 351">
            <a:extLst>
              <a:ext uri="{FF2B5EF4-FFF2-40B4-BE49-F238E27FC236}">
                <a16:creationId xmlns:a16="http://schemas.microsoft.com/office/drawing/2014/main" id="{EC7F3E9A-CF8C-4B4C-B734-7E5E9D38C4DE}"/>
              </a:ext>
            </a:extLst>
          </p:cNvPr>
          <p:cNvSpPr txBox="1"/>
          <p:nvPr/>
        </p:nvSpPr>
        <p:spPr>
          <a:xfrm>
            <a:off x="994550" y="4666409"/>
            <a:ext cx="2446674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One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59B0D4A-FE32-2448-BDD2-91879184D285}"/>
              </a:ext>
            </a:extLst>
          </p:cNvPr>
          <p:cNvSpPr txBox="1"/>
          <p:nvPr/>
        </p:nvSpPr>
        <p:spPr>
          <a:xfrm>
            <a:off x="994550" y="4989574"/>
            <a:ext cx="265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9" name="CuadroTexto 351">
            <a:extLst>
              <a:ext uri="{FF2B5EF4-FFF2-40B4-BE49-F238E27FC236}">
                <a16:creationId xmlns:a16="http://schemas.microsoft.com/office/drawing/2014/main" id="{C57182C1-A12C-1B45-9AAF-DCCB6C2A2965}"/>
              </a:ext>
            </a:extLst>
          </p:cNvPr>
          <p:cNvSpPr txBox="1"/>
          <p:nvPr/>
        </p:nvSpPr>
        <p:spPr>
          <a:xfrm>
            <a:off x="4769404" y="4666409"/>
            <a:ext cx="2446674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Two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6C7F90A9-8DC7-FA48-A950-6855CC54B45E}"/>
              </a:ext>
            </a:extLst>
          </p:cNvPr>
          <p:cNvSpPr txBox="1"/>
          <p:nvPr/>
        </p:nvSpPr>
        <p:spPr>
          <a:xfrm>
            <a:off x="4769404" y="4989574"/>
            <a:ext cx="265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31" name="CuadroTexto 351">
            <a:extLst>
              <a:ext uri="{FF2B5EF4-FFF2-40B4-BE49-F238E27FC236}">
                <a16:creationId xmlns:a16="http://schemas.microsoft.com/office/drawing/2014/main" id="{4463513B-AB6B-284C-8925-585DD5C07FB6}"/>
              </a:ext>
            </a:extLst>
          </p:cNvPr>
          <p:cNvSpPr txBox="1"/>
          <p:nvPr/>
        </p:nvSpPr>
        <p:spPr>
          <a:xfrm>
            <a:off x="8544258" y="4666409"/>
            <a:ext cx="2446674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Three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8865BA32-F3BA-6241-AD42-CCE2033D1CE1}"/>
              </a:ext>
            </a:extLst>
          </p:cNvPr>
          <p:cNvSpPr txBox="1"/>
          <p:nvPr/>
        </p:nvSpPr>
        <p:spPr>
          <a:xfrm>
            <a:off x="8544258" y="4989574"/>
            <a:ext cx="265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8FED36F5-652E-F648-9A4A-FE8EC5890436}"/>
              </a:ext>
            </a:extLst>
          </p:cNvPr>
          <p:cNvSpPr/>
          <p:nvPr/>
        </p:nvSpPr>
        <p:spPr>
          <a:xfrm>
            <a:off x="886150" y="1798306"/>
            <a:ext cx="716192" cy="716192"/>
          </a:xfrm>
          <a:prstGeom prst="roundRect">
            <a:avLst>
              <a:gd name="adj" fmla="val 24327"/>
            </a:avLst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A4ECE93C-6636-9949-B7EB-8D839F029107}"/>
              </a:ext>
            </a:extLst>
          </p:cNvPr>
          <p:cNvSpPr/>
          <p:nvPr/>
        </p:nvSpPr>
        <p:spPr>
          <a:xfrm>
            <a:off x="4671039" y="1798306"/>
            <a:ext cx="716192" cy="716192"/>
          </a:xfrm>
          <a:prstGeom prst="roundRect">
            <a:avLst>
              <a:gd name="adj" fmla="val 24327"/>
            </a:avLst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AC463F23-AE98-6E43-B693-3C2ACD6FB61E}"/>
              </a:ext>
            </a:extLst>
          </p:cNvPr>
          <p:cNvSpPr/>
          <p:nvPr/>
        </p:nvSpPr>
        <p:spPr>
          <a:xfrm>
            <a:off x="8425113" y="1798306"/>
            <a:ext cx="716192" cy="716192"/>
          </a:xfrm>
          <a:prstGeom prst="roundRect">
            <a:avLst>
              <a:gd name="adj" fmla="val 24327"/>
            </a:avLst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8">
            <a:extLst>
              <a:ext uri="{FF2B5EF4-FFF2-40B4-BE49-F238E27FC236}">
                <a16:creationId xmlns:a16="http://schemas.microsoft.com/office/drawing/2014/main" id="{D40BE8BD-9508-6D49-B53F-2F02D9DA3380}"/>
              </a:ext>
            </a:extLst>
          </p:cNvPr>
          <p:cNvGrpSpPr/>
          <p:nvPr/>
        </p:nvGrpSpPr>
        <p:grpSpPr>
          <a:xfrm>
            <a:off x="4879724" y="1946173"/>
            <a:ext cx="296524" cy="388874"/>
            <a:chOff x="6118416" y="3222308"/>
            <a:chExt cx="542437" cy="711374"/>
          </a:xfrm>
          <a:solidFill>
            <a:srgbClr val="FFFFFF"/>
          </a:solidFill>
        </p:grpSpPr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4F7B6824-DB13-8044-9E98-8FF5F141A16B}"/>
                </a:ext>
              </a:extLst>
            </p:cNvPr>
            <p:cNvSpPr/>
            <p:nvPr/>
          </p:nvSpPr>
          <p:spPr>
            <a:xfrm>
              <a:off x="611841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3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00" y="299"/>
                    <a:pt x="78" y="111246"/>
                    <a:pt x="-26" y="248054"/>
                  </a:cubicBezTo>
                  <a:cubicBezTo>
                    <a:pt x="-26" y="274352"/>
                    <a:pt x="21258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3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BDBEB652-EAE1-2A42-90CB-734B5D4E0546}"/>
                </a:ext>
              </a:extLst>
            </p:cNvPr>
            <p:cNvSpPr/>
            <p:nvPr/>
          </p:nvSpPr>
          <p:spPr>
            <a:xfrm>
              <a:off x="6170226" y="3414188"/>
              <a:ext cx="438854" cy="323704"/>
            </a:xfrm>
            <a:custGeom>
              <a:avLst/>
              <a:gdLst>
                <a:gd name="connsiteX0" fmla="*/ 734060 w 877709"/>
                <a:gd name="connsiteY0" fmla="*/ 647247 h 647408"/>
                <a:gd name="connsiteX1" fmla="*/ 877683 w 877709"/>
                <a:gd name="connsiteY1" fmla="*/ 503495 h 647408"/>
                <a:gd name="connsiteX2" fmla="*/ 734203 w 877709"/>
                <a:gd name="connsiteY2" fmla="*/ 359592 h 647408"/>
                <a:gd name="connsiteX3" fmla="*/ 598783 w 877709"/>
                <a:gd name="connsiteY3" fmla="*/ 455508 h 647408"/>
                <a:gd name="connsiteX4" fmla="*/ 486893 w 877709"/>
                <a:gd name="connsiteY4" fmla="*/ 455508 h 647408"/>
                <a:gd name="connsiteX5" fmla="*/ 486893 w 877709"/>
                <a:gd name="connsiteY5" fmla="*/ 295679 h 647408"/>
                <a:gd name="connsiteX6" fmla="*/ 638996 w 877709"/>
                <a:gd name="connsiteY6" fmla="*/ 295679 h 647408"/>
                <a:gd name="connsiteX7" fmla="*/ 686528 w 877709"/>
                <a:gd name="connsiteY7" fmla="*/ 248054 h 647408"/>
                <a:gd name="connsiteX8" fmla="*/ 438885 w 877709"/>
                <a:gd name="connsiteY8" fmla="*/ -73 h 647408"/>
                <a:gd name="connsiteX9" fmla="*/ 191242 w 877709"/>
                <a:gd name="connsiteY9" fmla="*/ 248054 h 647408"/>
                <a:gd name="connsiteX10" fmla="*/ 238775 w 877709"/>
                <a:gd name="connsiteY10" fmla="*/ 295679 h 647408"/>
                <a:gd name="connsiteX11" fmla="*/ 390878 w 877709"/>
                <a:gd name="connsiteY11" fmla="*/ 295679 h 647408"/>
                <a:gd name="connsiteX12" fmla="*/ 390878 w 877709"/>
                <a:gd name="connsiteY12" fmla="*/ 455508 h 647408"/>
                <a:gd name="connsiteX13" fmla="*/ 278892 w 877709"/>
                <a:gd name="connsiteY13" fmla="*/ 455508 h 647408"/>
                <a:gd name="connsiteX14" fmla="*/ 95693 w 877709"/>
                <a:gd name="connsiteY14" fmla="*/ 367869 h 647408"/>
                <a:gd name="connsiteX15" fmla="*/ 8225 w 877709"/>
                <a:gd name="connsiteY15" fmla="*/ 551425 h 647408"/>
                <a:gd name="connsiteX16" fmla="*/ 191423 w 877709"/>
                <a:gd name="connsiteY16" fmla="*/ 639065 h 647408"/>
                <a:gd name="connsiteX17" fmla="*/ 278892 w 877709"/>
                <a:gd name="connsiteY17" fmla="*/ 551425 h 647408"/>
                <a:gd name="connsiteX18" fmla="*/ 599164 w 877709"/>
                <a:gd name="connsiteY18" fmla="*/ 551425 h 647408"/>
                <a:gd name="connsiteX19" fmla="*/ 734060 w 877709"/>
                <a:gd name="connsiteY19" fmla="*/ 647247 h 647408"/>
                <a:gd name="connsiteX20" fmla="*/ 439360 w 877709"/>
                <a:gd name="connsiteY20" fmla="*/ 95559 h 647408"/>
                <a:gd name="connsiteX21" fmla="*/ 583573 w 877709"/>
                <a:gd name="connsiteY21" fmla="*/ 199857 h 647408"/>
                <a:gd name="connsiteX22" fmla="*/ 294768 w 877709"/>
                <a:gd name="connsiteY22" fmla="*/ 199857 h 647408"/>
                <a:gd name="connsiteX23" fmla="*/ 439360 w 877709"/>
                <a:gd name="connsiteY23" fmla="*/ 95559 h 647408"/>
                <a:gd name="connsiteX24" fmla="*/ 734060 w 877709"/>
                <a:gd name="connsiteY24" fmla="*/ 455508 h 647408"/>
                <a:gd name="connsiteX25" fmla="*/ 781592 w 877709"/>
                <a:gd name="connsiteY25" fmla="*/ 503133 h 647408"/>
                <a:gd name="connsiteX26" fmla="*/ 734060 w 877709"/>
                <a:gd name="connsiteY26" fmla="*/ 550758 h 647408"/>
                <a:gd name="connsiteX27" fmla="*/ 686528 w 877709"/>
                <a:gd name="connsiteY27" fmla="*/ 503133 h 647408"/>
                <a:gd name="connsiteX28" fmla="*/ 734060 w 877709"/>
                <a:gd name="connsiteY28" fmla="*/ 455508 h 647408"/>
                <a:gd name="connsiteX29" fmla="*/ 143140 w 877709"/>
                <a:gd name="connsiteY29" fmla="*/ 551425 h 647408"/>
                <a:gd name="connsiteX30" fmla="*/ 95608 w 877709"/>
                <a:gd name="connsiteY30" fmla="*/ 503800 h 647408"/>
                <a:gd name="connsiteX31" fmla="*/ 143140 w 877709"/>
                <a:gd name="connsiteY31" fmla="*/ 456175 h 647408"/>
                <a:gd name="connsiteX32" fmla="*/ 190672 w 877709"/>
                <a:gd name="connsiteY32" fmla="*/ 503800 h 647408"/>
                <a:gd name="connsiteX33" fmla="*/ 143520 w 877709"/>
                <a:gd name="connsiteY33" fmla="*/ 551425 h 6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77709" h="647408">
                  <a:moveTo>
                    <a:pt x="734060" y="647247"/>
                  </a:moveTo>
                  <a:cubicBezTo>
                    <a:pt x="813343" y="647285"/>
                    <a:pt x="877635" y="582924"/>
                    <a:pt x="877683" y="503495"/>
                  </a:cubicBezTo>
                  <a:cubicBezTo>
                    <a:pt x="877721" y="424057"/>
                    <a:pt x="813486" y="359630"/>
                    <a:pt x="734203" y="359592"/>
                  </a:cubicBezTo>
                  <a:cubicBezTo>
                    <a:pt x="673333" y="359563"/>
                    <a:pt x="619061" y="398006"/>
                    <a:pt x="598783" y="455508"/>
                  </a:cubicBezTo>
                  <a:lnTo>
                    <a:pt x="486893" y="455508"/>
                  </a:lnTo>
                  <a:lnTo>
                    <a:pt x="486893" y="295679"/>
                  </a:lnTo>
                  <a:lnTo>
                    <a:pt x="638996" y="295679"/>
                  </a:lnTo>
                  <a:cubicBezTo>
                    <a:pt x="665243" y="295679"/>
                    <a:pt x="686528" y="274352"/>
                    <a:pt x="686528" y="248054"/>
                  </a:cubicBezTo>
                  <a:cubicBezTo>
                    <a:pt x="686528" y="111017"/>
                    <a:pt x="575654" y="-73"/>
                    <a:pt x="438885" y="-73"/>
                  </a:cubicBezTo>
                  <a:cubicBezTo>
                    <a:pt x="302116" y="-73"/>
                    <a:pt x="191242" y="111017"/>
                    <a:pt x="191242" y="248054"/>
                  </a:cubicBezTo>
                  <a:cubicBezTo>
                    <a:pt x="191242" y="274352"/>
                    <a:pt x="212527" y="295679"/>
                    <a:pt x="238775" y="295679"/>
                  </a:cubicBezTo>
                  <a:lnTo>
                    <a:pt x="390878" y="295679"/>
                  </a:lnTo>
                  <a:lnTo>
                    <a:pt x="390878" y="455508"/>
                  </a:lnTo>
                  <a:lnTo>
                    <a:pt x="278892" y="455508"/>
                  </a:lnTo>
                  <a:cubicBezTo>
                    <a:pt x="252454" y="380623"/>
                    <a:pt x="170433" y="341380"/>
                    <a:pt x="95693" y="367869"/>
                  </a:cubicBezTo>
                  <a:cubicBezTo>
                    <a:pt x="20954" y="394358"/>
                    <a:pt x="-18203" y="476539"/>
                    <a:pt x="8225" y="551425"/>
                  </a:cubicBezTo>
                  <a:cubicBezTo>
                    <a:pt x="34662" y="626310"/>
                    <a:pt x="116684" y="665554"/>
                    <a:pt x="191423" y="639065"/>
                  </a:cubicBezTo>
                  <a:cubicBezTo>
                    <a:pt x="232291" y="624577"/>
                    <a:pt x="264442" y="592373"/>
                    <a:pt x="278892" y="551425"/>
                  </a:cubicBezTo>
                  <a:lnTo>
                    <a:pt x="599164" y="551425"/>
                  </a:lnTo>
                  <a:cubicBezTo>
                    <a:pt x="619412" y="608708"/>
                    <a:pt x="673409" y="647066"/>
                    <a:pt x="734060" y="647247"/>
                  </a:cubicBezTo>
                  <a:close/>
                  <a:moveTo>
                    <a:pt x="439360" y="95559"/>
                  </a:moveTo>
                  <a:cubicBezTo>
                    <a:pt x="504822" y="95606"/>
                    <a:pt x="562916" y="137621"/>
                    <a:pt x="583573" y="199857"/>
                  </a:cubicBezTo>
                  <a:lnTo>
                    <a:pt x="294768" y="199857"/>
                  </a:lnTo>
                  <a:cubicBezTo>
                    <a:pt x="315472" y="137488"/>
                    <a:pt x="373757" y="95444"/>
                    <a:pt x="439360" y="95559"/>
                  </a:cubicBezTo>
                  <a:close/>
                  <a:moveTo>
                    <a:pt x="734060" y="455508"/>
                  </a:moveTo>
                  <a:cubicBezTo>
                    <a:pt x="760307" y="455508"/>
                    <a:pt x="781592" y="476835"/>
                    <a:pt x="781592" y="503133"/>
                  </a:cubicBezTo>
                  <a:cubicBezTo>
                    <a:pt x="781592" y="529432"/>
                    <a:pt x="760307" y="550758"/>
                    <a:pt x="734060" y="550758"/>
                  </a:cubicBezTo>
                  <a:cubicBezTo>
                    <a:pt x="707813" y="550758"/>
                    <a:pt x="686528" y="529432"/>
                    <a:pt x="686528" y="503133"/>
                  </a:cubicBezTo>
                  <a:cubicBezTo>
                    <a:pt x="686528" y="476835"/>
                    <a:pt x="707813" y="455508"/>
                    <a:pt x="734060" y="455508"/>
                  </a:cubicBezTo>
                  <a:close/>
                  <a:moveTo>
                    <a:pt x="143140" y="551425"/>
                  </a:moveTo>
                  <a:cubicBezTo>
                    <a:pt x="116893" y="551425"/>
                    <a:pt x="95608" y="530099"/>
                    <a:pt x="95608" y="503800"/>
                  </a:cubicBezTo>
                  <a:cubicBezTo>
                    <a:pt x="95608" y="477502"/>
                    <a:pt x="116893" y="456175"/>
                    <a:pt x="143140" y="456175"/>
                  </a:cubicBezTo>
                  <a:cubicBezTo>
                    <a:pt x="169387" y="456175"/>
                    <a:pt x="190672" y="477502"/>
                    <a:pt x="190672" y="503800"/>
                  </a:cubicBezTo>
                  <a:cubicBezTo>
                    <a:pt x="190672" y="529956"/>
                    <a:pt x="169625" y="551216"/>
                    <a:pt x="143520" y="551425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FAB50296-7B04-6E4B-8ECF-20D37C870EC1}"/>
                </a:ext>
              </a:extLst>
            </p:cNvPr>
            <p:cNvSpPr/>
            <p:nvPr/>
          </p:nvSpPr>
          <p:spPr>
            <a:xfrm>
              <a:off x="641368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4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19" y="347"/>
                    <a:pt x="126" y="111265"/>
                    <a:pt x="-26" y="248054"/>
                  </a:cubicBezTo>
                  <a:cubicBezTo>
                    <a:pt x="-26" y="274352"/>
                    <a:pt x="21259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4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69E9FA01-1E62-3F46-A262-177CD7D90E43}"/>
                </a:ext>
              </a:extLst>
            </p:cNvPr>
            <p:cNvSpPr/>
            <p:nvPr/>
          </p:nvSpPr>
          <p:spPr>
            <a:xfrm>
              <a:off x="6318146" y="3222308"/>
              <a:ext cx="143547" cy="143827"/>
            </a:xfrm>
            <a:custGeom>
              <a:avLst/>
              <a:gdLst>
                <a:gd name="connsiteX0" fmla="*/ 143521 w 287094"/>
                <a:gd name="connsiteY0" fmla="*/ 287582 h 287654"/>
                <a:gd name="connsiteX1" fmla="*/ 287068 w 287094"/>
                <a:gd name="connsiteY1" fmla="*/ 143755 h 287654"/>
                <a:gd name="connsiteX2" fmla="*/ 143521 w 287094"/>
                <a:gd name="connsiteY2" fmla="*/ -73 h 287654"/>
                <a:gd name="connsiteX3" fmla="*/ -26 w 287094"/>
                <a:gd name="connsiteY3" fmla="*/ 143755 h 287654"/>
                <a:gd name="connsiteX4" fmla="*/ 143521 w 287094"/>
                <a:gd name="connsiteY4" fmla="*/ 287582 h 287654"/>
                <a:gd name="connsiteX5" fmla="*/ 143521 w 287094"/>
                <a:gd name="connsiteY5" fmla="*/ 95844 h 287654"/>
                <a:gd name="connsiteX6" fmla="*/ 191053 w 287094"/>
                <a:gd name="connsiteY6" fmla="*/ 143469 h 287654"/>
                <a:gd name="connsiteX7" fmla="*/ 143521 w 287094"/>
                <a:gd name="connsiteY7" fmla="*/ 191094 h 287654"/>
                <a:gd name="connsiteX8" fmla="*/ 95989 w 287094"/>
                <a:gd name="connsiteY8" fmla="*/ 143469 h 287654"/>
                <a:gd name="connsiteX9" fmla="*/ 143521 w 287094"/>
                <a:gd name="connsiteY9" fmla="*/ 95844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4" h="287654">
                  <a:moveTo>
                    <a:pt x="143521" y="287582"/>
                  </a:moveTo>
                  <a:cubicBezTo>
                    <a:pt x="222804" y="287582"/>
                    <a:pt x="287068" y="223184"/>
                    <a:pt x="287068" y="143755"/>
                  </a:cubicBezTo>
                  <a:cubicBezTo>
                    <a:pt x="287068" y="64316"/>
                    <a:pt x="222804" y="-73"/>
                    <a:pt x="143521" y="-73"/>
                  </a:cubicBezTo>
                  <a:cubicBezTo>
                    <a:pt x="64237" y="-73"/>
                    <a:pt x="-26" y="64316"/>
                    <a:pt x="-26" y="143755"/>
                  </a:cubicBezTo>
                  <a:cubicBezTo>
                    <a:pt x="31" y="223165"/>
                    <a:pt x="64266" y="287525"/>
                    <a:pt x="143521" y="287582"/>
                  </a:cubicBezTo>
                  <a:close/>
                  <a:moveTo>
                    <a:pt x="143521" y="95844"/>
                  </a:moveTo>
                  <a:cubicBezTo>
                    <a:pt x="169768" y="95844"/>
                    <a:pt x="191053" y="117171"/>
                    <a:pt x="191053" y="143469"/>
                  </a:cubicBezTo>
                  <a:cubicBezTo>
                    <a:pt x="191053" y="169768"/>
                    <a:pt x="169768" y="191094"/>
                    <a:pt x="143521" y="191094"/>
                  </a:cubicBezTo>
                  <a:cubicBezTo>
                    <a:pt x="117274" y="191094"/>
                    <a:pt x="95989" y="169768"/>
                    <a:pt x="95989" y="143469"/>
                  </a:cubicBezTo>
                  <a:cubicBezTo>
                    <a:pt x="95989" y="117171"/>
                    <a:pt x="117274" y="95844"/>
                    <a:pt x="143521" y="9584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D40889EA-A687-B04C-BA83-B56A26ED85B8}"/>
              </a:ext>
            </a:extLst>
          </p:cNvPr>
          <p:cNvGrpSpPr/>
          <p:nvPr/>
        </p:nvGrpSpPr>
        <p:grpSpPr>
          <a:xfrm>
            <a:off x="1074254" y="2012697"/>
            <a:ext cx="322378" cy="296921"/>
            <a:chOff x="5286413" y="2630424"/>
            <a:chExt cx="589731" cy="543163"/>
          </a:xfrm>
          <a:solidFill>
            <a:srgbClr val="FFFFFF"/>
          </a:solidFill>
        </p:grpSpPr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24B5069E-D34E-5E46-A7F0-81BC106C5576}"/>
                </a:ext>
              </a:extLst>
            </p:cNvPr>
            <p:cNvSpPr/>
            <p:nvPr/>
          </p:nvSpPr>
          <p:spPr>
            <a:xfrm>
              <a:off x="5334040" y="2630424"/>
              <a:ext cx="143548" cy="143828"/>
            </a:xfrm>
            <a:custGeom>
              <a:avLst/>
              <a:gdLst>
                <a:gd name="connsiteX0" fmla="*/ 143902 w 287095"/>
                <a:gd name="connsiteY0" fmla="*/ 287583 h 287655"/>
                <a:gd name="connsiteX1" fmla="*/ 287068 w 287095"/>
                <a:gd name="connsiteY1" fmla="*/ 143374 h 287655"/>
                <a:gd name="connsiteX2" fmla="*/ 143141 w 287095"/>
                <a:gd name="connsiteY2" fmla="*/ -72 h 287655"/>
                <a:gd name="connsiteX3" fmla="*/ -26 w 287095"/>
                <a:gd name="connsiteY3" fmla="*/ 144136 h 287655"/>
                <a:gd name="connsiteX4" fmla="*/ 143902 w 287095"/>
                <a:gd name="connsiteY4" fmla="*/ 287583 h 287655"/>
                <a:gd name="connsiteX5" fmla="*/ 143902 w 287095"/>
                <a:gd name="connsiteY5" fmla="*/ 95749 h 287655"/>
                <a:gd name="connsiteX6" fmla="*/ 191434 w 287095"/>
                <a:gd name="connsiteY6" fmla="*/ 143374 h 287655"/>
                <a:gd name="connsiteX7" fmla="*/ 143902 w 287095"/>
                <a:gd name="connsiteY7" fmla="*/ 190999 h 287655"/>
                <a:gd name="connsiteX8" fmla="*/ 96369 w 287095"/>
                <a:gd name="connsiteY8" fmla="*/ 143374 h 287655"/>
                <a:gd name="connsiteX9" fmla="*/ 143902 w 287095"/>
                <a:gd name="connsiteY9" fmla="*/ 95749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5" h="287655">
                  <a:moveTo>
                    <a:pt x="143902" y="287583"/>
                  </a:moveTo>
                  <a:cubicBezTo>
                    <a:pt x="223176" y="287373"/>
                    <a:pt x="287278" y="222803"/>
                    <a:pt x="287068" y="143374"/>
                  </a:cubicBezTo>
                  <a:cubicBezTo>
                    <a:pt x="286859" y="63945"/>
                    <a:pt x="222415" y="-282"/>
                    <a:pt x="143141" y="-72"/>
                  </a:cubicBezTo>
                  <a:cubicBezTo>
                    <a:pt x="63857" y="138"/>
                    <a:pt x="-235" y="64707"/>
                    <a:pt x="-26" y="144136"/>
                  </a:cubicBezTo>
                  <a:cubicBezTo>
                    <a:pt x="288" y="223527"/>
                    <a:pt x="64665" y="287688"/>
                    <a:pt x="143902" y="287583"/>
                  </a:cubicBezTo>
                  <a:close/>
                  <a:moveTo>
                    <a:pt x="143902" y="95749"/>
                  </a:moveTo>
                  <a:cubicBezTo>
                    <a:pt x="170149" y="95749"/>
                    <a:pt x="191434" y="117076"/>
                    <a:pt x="191434" y="143374"/>
                  </a:cubicBezTo>
                  <a:cubicBezTo>
                    <a:pt x="191434" y="169673"/>
                    <a:pt x="170149" y="190999"/>
                    <a:pt x="143902" y="190999"/>
                  </a:cubicBezTo>
                  <a:cubicBezTo>
                    <a:pt x="117654" y="190999"/>
                    <a:pt x="96369" y="169673"/>
                    <a:pt x="96369" y="143374"/>
                  </a:cubicBezTo>
                  <a:cubicBezTo>
                    <a:pt x="96369" y="117076"/>
                    <a:pt x="117654" y="95749"/>
                    <a:pt x="143902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FB9582F0-DF18-B64D-95D9-43F4C9C4A872}"/>
                </a:ext>
              </a:extLst>
            </p:cNvPr>
            <p:cNvSpPr/>
            <p:nvPr/>
          </p:nvSpPr>
          <p:spPr>
            <a:xfrm>
              <a:off x="5286413" y="2822162"/>
              <a:ext cx="239134" cy="351424"/>
            </a:xfrm>
            <a:custGeom>
              <a:avLst/>
              <a:gdLst>
                <a:gd name="connsiteX0" fmla="*/ 239156 w 478268"/>
                <a:gd name="connsiteY0" fmla="*/ -73 h 702849"/>
                <a:gd name="connsiteX1" fmla="*/ -26 w 478268"/>
                <a:gd name="connsiteY1" fmla="*/ 239672 h 702849"/>
                <a:gd name="connsiteX2" fmla="*/ -26 w 478268"/>
                <a:gd name="connsiteY2" fmla="*/ 399501 h 702849"/>
                <a:gd name="connsiteX3" fmla="*/ 47506 w 478268"/>
                <a:gd name="connsiteY3" fmla="*/ 447126 h 702849"/>
                <a:gd name="connsiteX4" fmla="*/ 95038 w 478268"/>
                <a:gd name="connsiteY4" fmla="*/ 447126 h 702849"/>
                <a:gd name="connsiteX5" fmla="*/ 95038 w 478268"/>
                <a:gd name="connsiteY5" fmla="*/ 654867 h 702849"/>
                <a:gd name="connsiteX6" fmla="*/ 142855 w 478268"/>
                <a:gd name="connsiteY6" fmla="*/ 702777 h 702849"/>
                <a:gd name="connsiteX7" fmla="*/ 190673 w 478268"/>
                <a:gd name="connsiteY7" fmla="*/ 654867 h 702849"/>
                <a:gd name="connsiteX8" fmla="*/ 190673 w 478268"/>
                <a:gd name="connsiteY8" fmla="*/ 399501 h 702849"/>
                <a:gd name="connsiteX9" fmla="*/ 143141 w 478268"/>
                <a:gd name="connsiteY9" fmla="*/ 351876 h 702849"/>
                <a:gd name="connsiteX10" fmla="*/ 95608 w 478268"/>
                <a:gd name="connsiteY10" fmla="*/ 351876 h 702849"/>
                <a:gd name="connsiteX11" fmla="*/ 95608 w 478268"/>
                <a:gd name="connsiteY11" fmla="*/ 239672 h 702849"/>
                <a:gd name="connsiteX12" fmla="*/ 235410 w 478268"/>
                <a:gd name="connsiteY12" fmla="*/ 92187 h 702849"/>
                <a:gd name="connsiteX13" fmla="*/ 382608 w 478268"/>
                <a:gd name="connsiteY13" fmla="*/ 232271 h 702849"/>
                <a:gd name="connsiteX14" fmla="*/ 382608 w 478268"/>
                <a:gd name="connsiteY14" fmla="*/ 239672 h 702849"/>
                <a:gd name="connsiteX15" fmla="*/ 382608 w 478268"/>
                <a:gd name="connsiteY15" fmla="*/ 351210 h 702849"/>
                <a:gd name="connsiteX16" fmla="*/ 335075 w 478268"/>
                <a:gd name="connsiteY16" fmla="*/ 351210 h 702849"/>
                <a:gd name="connsiteX17" fmla="*/ 287543 w 478268"/>
                <a:gd name="connsiteY17" fmla="*/ 398835 h 702849"/>
                <a:gd name="connsiteX18" fmla="*/ 287543 w 478268"/>
                <a:gd name="connsiteY18" fmla="*/ 654486 h 702849"/>
                <a:gd name="connsiteX19" fmla="*/ 335361 w 478268"/>
                <a:gd name="connsiteY19" fmla="*/ 702396 h 702849"/>
                <a:gd name="connsiteX20" fmla="*/ 383178 w 478268"/>
                <a:gd name="connsiteY20" fmla="*/ 654486 h 702849"/>
                <a:gd name="connsiteX21" fmla="*/ 383178 w 478268"/>
                <a:gd name="connsiteY21" fmla="*/ 447412 h 702849"/>
                <a:gd name="connsiteX22" fmla="*/ 430710 w 478268"/>
                <a:gd name="connsiteY22" fmla="*/ 447412 h 702849"/>
                <a:gd name="connsiteX23" fmla="*/ 478242 w 478268"/>
                <a:gd name="connsiteY23" fmla="*/ 399787 h 702849"/>
                <a:gd name="connsiteX24" fmla="*/ 478242 w 478268"/>
                <a:gd name="connsiteY24" fmla="*/ 239672 h 702849"/>
                <a:gd name="connsiteX25" fmla="*/ 239156 w 478268"/>
                <a:gd name="connsiteY25" fmla="*/ -73 h 7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8268" h="702849">
                  <a:moveTo>
                    <a:pt x="239156" y="-73"/>
                  </a:moveTo>
                  <a:cubicBezTo>
                    <a:pt x="107083" y="89"/>
                    <a:pt x="78" y="107341"/>
                    <a:pt x="-26" y="239672"/>
                  </a:cubicBezTo>
                  <a:lnTo>
                    <a:pt x="-26" y="399501"/>
                  </a:lnTo>
                  <a:cubicBezTo>
                    <a:pt x="-26" y="425800"/>
                    <a:pt x="21259" y="447126"/>
                    <a:pt x="47506" y="447126"/>
                  </a:cubicBezTo>
                  <a:lnTo>
                    <a:pt x="95038" y="447126"/>
                  </a:lnTo>
                  <a:lnTo>
                    <a:pt x="95038" y="654867"/>
                  </a:lnTo>
                  <a:cubicBezTo>
                    <a:pt x="95038" y="681327"/>
                    <a:pt x="116447" y="702777"/>
                    <a:pt x="142855" y="702777"/>
                  </a:cubicBezTo>
                  <a:cubicBezTo>
                    <a:pt x="169264" y="702777"/>
                    <a:pt x="190673" y="681327"/>
                    <a:pt x="190673" y="654867"/>
                  </a:cubicBezTo>
                  <a:lnTo>
                    <a:pt x="190673" y="399501"/>
                  </a:lnTo>
                  <a:cubicBezTo>
                    <a:pt x="190673" y="373203"/>
                    <a:pt x="169388" y="351876"/>
                    <a:pt x="143141" y="351876"/>
                  </a:cubicBezTo>
                  <a:lnTo>
                    <a:pt x="95608" y="351876"/>
                  </a:lnTo>
                  <a:lnTo>
                    <a:pt x="95608" y="239672"/>
                  </a:lnTo>
                  <a:cubicBezTo>
                    <a:pt x="93565" y="160262"/>
                    <a:pt x="156164" y="94234"/>
                    <a:pt x="235410" y="92187"/>
                  </a:cubicBezTo>
                  <a:cubicBezTo>
                    <a:pt x="314665" y="90148"/>
                    <a:pt x="380564" y="152861"/>
                    <a:pt x="382608" y="232271"/>
                  </a:cubicBezTo>
                  <a:cubicBezTo>
                    <a:pt x="382674" y="234738"/>
                    <a:pt x="382674" y="237205"/>
                    <a:pt x="382608" y="239672"/>
                  </a:cubicBezTo>
                  <a:lnTo>
                    <a:pt x="382608" y="351210"/>
                  </a:lnTo>
                  <a:lnTo>
                    <a:pt x="335075" y="351210"/>
                  </a:lnTo>
                  <a:cubicBezTo>
                    <a:pt x="308828" y="351210"/>
                    <a:pt x="287543" y="372536"/>
                    <a:pt x="287543" y="398835"/>
                  </a:cubicBezTo>
                  <a:lnTo>
                    <a:pt x="287543" y="654486"/>
                  </a:lnTo>
                  <a:cubicBezTo>
                    <a:pt x="287543" y="680946"/>
                    <a:pt x="308952" y="702396"/>
                    <a:pt x="335361" y="702396"/>
                  </a:cubicBezTo>
                  <a:cubicBezTo>
                    <a:pt x="361769" y="702396"/>
                    <a:pt x="383178" y="680946"/>
                    <a:pt x="383178" y="654486"/>
                  </a:cubicBezTo>
                  <a:lnTo>
                    <a:pt x="383178" y="447412"/>
                  </a:lnTo>
                  <a:lnTo>
                    <a:pt x="430710" y="447412"/>
                  </a:lnTo>
                  <a:cubicBezTo>
                    <a:pt x="456957" y="447412"/>
                    <a:pt x="478242" y="426085"/>
                    <a:pt x="478242" y="399787"/>
                  </a:cubicBezTo>
                  <a:lnTo>
                    <a:pt x="478242" y="239672"/>
                  </a:lnTo>
                  <a:cubicBezTo>
                    <a:pt x="478081" y="107408"/>
                    <a:pt x="371162" y="194"/>
                    <a:pt x="239156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B2CB5001-623F-294B-A6F4-1FE2086B65EF}"/>
                </a:ext>
              </a:extLst>
            </p:cNvPr>
            <p:cNvSpPr/>
            <p:nvPr/>
          </p:nvSpPr>
          <p:spPr>
            <a:xfrm>
              <a:off x="5573412" y="2630424"/>
              <a:ext cx="302732" cy="542924"/>
            </a:xfrm>
            <a:custGeom>
              <a:avLst/>
              <a:gdLst>
                <a:gd name="connsiteX0" fmla="*/ 557906 w 605464"/>
                <a:gd name="connsiteY0" fmla="*/ -73 h 1085849"/>
                <a:gd name="connsiteX1" fmla="*/ 47506 w 605464"/>
                <a:gd name="connsiteY1" fmla="*/ -73 h 1085849"/>
                <a:gd name="connsiteX2" fmla="*/ -26 w 605464"/>
                <a:gd name="connsiteY2" fmla="*/ 47552 h 1085849"/>
                <a:gd name="connsiteX3" fmla="*/ -26 w 605464"/>
                <a:gd name="connsiteY3" fmla="*/ 1038152 h 1085849"/>
                <a:gd name="connsiteX4" fmla="*/ 47506 w 605464"/>
                <a:gd name="connsiteY4" fmla="*/ 1085777 h 1085849"/>
                <a:gd name="connsiteX5" fmla="*/ 557906 w 605464"/>
                <a:gd name="connsiteY5" fmla="*/ 1085777 h 1085849"/>
                <a:gd name="connsiteX6" fmla="*/ 605438 w 605464"/>
                <a:gd name="connsiteY6" fmla="*/ 1038152 h 1085849"/>
                <a:gd name="connsiteX7" fmla="*/ 605438 w 605464"/>
                <a:gd name="connsiteY7" fmla="*/ 47552 h 1085849"/>
                <a:gd name="connsiteX8" fmla="*/ 557906 w 605464"/>
                <a:gd name="connsiteY8" fmla="*/ -73 h 1085849"/>
                <a:gd name="connsiteX9" fmla="*/ 510374 w 605464"/>
                <a:gd name="connsiteY9" fmla="*/ 990527 h 1085849"/>
                <a:gd name="connsiteX10" fmla="*/ 95323 w 605464"/>
                <a:gd name="connsiteY10" fmla="*/ 990527 h 1085849"/>
                <a:gd name="connsiteX11" fmla="*/ 95323 w 605464"/>
                <a:gd name="connsiteY11" fmla="*/ 95177 h 1085849"/>
                <a:gd name="connsiteX12" fmla="*/ 509994 w 605464"/>
                <a:gd name="connsiteY12" fmla="*/ 95177 h 108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464" h="1085849">
                  <a:moveTo>
                    <a:pt x="557906" y="-73"/>
                  </a:moveTo>
                  <a:lnTo>
                    <a:pt x="47506" y="-73"/>
                  </a:lnTo>
                  <a:cubicBezTo>
                    <a:pt x="21259" y="-73"/>
                    <a:pt x="-26" y="21254"/>
                    <a:pt x="-26" y="47552"/>
                  </a:cubicBezTo>
                  <a:lnTo>
                    <a:pt x="-26" y="1038152"/>
                  </a:lnTo>
                  <a:cubicBezTo>
                    <a:pt x="-26" y="1064451"/>
                    <a:pt x="21259" y="1085777"/>
                    <a:pt x="47506" y="1085777"/>
                  </a:cubicBezTo>
                  <a:lnTo>
                    <a:pt x="557906" y="1085777"/>
                  </a:lnTo>
                  <a:cubicBezTo>
                    <a:pt x="584154" y="1085777"/>
                    <a:pt x="605438" y="1064451"/>
                    <a:pt x="605438" y="1038152"/>
                  </a:cubicBezTo>
                  <a:lnTo>
                    <a:pt x="605438" y="47552"/>
                  </a:lnTo>
                  <a:cubicBezTo>
                    <a:pt x="605438" y="21254"/>
                    <a:pt x="584154" y="-73"/>
                    <a:pt x="557906" y="-73"/>
                  </a:cubicBezTo>
                  <a:close/>
                  <a:moveTo>
                    <a:pt x="510374" y="990527"/>
                  </a:moveTo>
                  <a:lnTo>
                    <a:pt x="95323" y="990527"/>
                  </a:lnTo>
                  <a:lnTo>
                    <a:pt x="95323" y="95177"/>
                  </a:lnTo>
                  <a:lnTo>
                    <a:pt x="509994" y="95177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D50C8179-264C-A447-BA7A-8104DA680983}"/>
                </a:ext>
              </a:extLst>
            </p:cNvPr>
            <p:cNvSpPr/>
            <p:nvPr/>
          </p:nvSpPr>
          <p:spPr>
            <a:xfrm>
              <a:off x="5668952" y="2878122"/>
              <a:ext cx="47817" cy="47910"/>
            </a:xfrm>
            <a:custGeom>
              <a:avLst/>
              <a:gdLst>
                <a:gd name="connsiteX0" fmla="*/ 47791 w 95634"/>
                <a:gd name="connsiteY0" fmla="*/ 95749 h 95821"/>
                <a:gd name="connsiteX1" fmla="*/ 95608 w 95634"/>
                <a:gd name="connsiteY1" fmla="*/ 47838 h 95821"/>
                <a:gd name="connsiteX2" fmla="*/ 47791 w 95634"/>
                <a:gd name="connsiteY2" fmla="*/ -73 h 95821"/>
                <a:gd name="connsiteX3" fmla="*/ -26 w 95634"/>
                <a:gd name="connsiteY3" fmla="*/ 47838 h 95821"/>
                <a:gd name="connsiteX4" fmla="*/ 47791 w 95634"/>
                <a:gd name="connsiteY4" fmla="*/ 95749 h 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4" h="95821">
                  <a:moveTo>
                    <a:pt x="47791" y="95749"/>
                  </a:moveTo>
                  <a:cubicBezTo>
                    <a:pt x="74200" y="95749"/>
                    <a:pt x="95608" y="74299"/>
                    <a:pt x="95608" y="47838"/>
                  </a:cubicBezTo>
                  <a:cubicBezTo>
                    <a:pt x="95608" y="21378"/>
                    <a:pt x="74200" y="-73"/>
                    <a:pt x="47791" y="-73"/>
                  </a:cubicBezTo>
                  <a:cubicBezTo>
                    <a:pt x="21382" y="-73"/>
                    <a:pt x="-26" y="21378"/>
                    <a:pt x="-26" y="47838"/>
                  </a:cubicBezTo>
                  <a:cubicBezTo>
                    <a:pt x="-26" y="74299"/>
                    <a:pt x="21382" y="95749"/>
                    <a:pt x="47791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28">
            <a:extLst>
              <a:ext uri="{FF2B5EF4-FFF2-40B4-BE49-F238E27FC236}">
                <a16:creationId xmlns:a16="http://schemas.microsoft.com/office/drawing/2014/main" id="{20552EBB-FC19-3F43-9E7D-26A55770C0D6}"/>
              </a:ext>
            </a:extLst>
          </p:cNvPr>
          <p:cNvGrpSpPr/>
          <p:nvPr/>
        </p:nvGrpSpPr>
        <p:grpSpPr>
          <a:xfrm>
            <a:off x="8618186" y="1981667"/>
            <a:ext cx="335651" cy="336446"/>
            <a:chOff x="5634111" y="4225432"/>
            <a:chExt cx="565016" cy="566356"/>
          </a:xfrm>
          <a:solidFill>
            <a:srgbClr val="FFFFFF"/>
          </a:solidFill>
        </p:grpSpPr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3C9413AA-EC07-8C45-BE29-1D5282B5B5D3}"/>
                </a:ext>
              </a:extLst>
            </p:cNvPr>
            <p:cNvSpPr/>
            <p:nvPr/>
          </p:nvSpPr>
          <p:spPr>
            <a:xfrm>
              <a:off x="5634111" y="4225432"/>
              <a:ext cx="565016" cy="566356"/>
            </a:xfrm>
            <a:custGeom>
              <a:avLst/>
              <a:gdLst>
                <a:gd name="connsiteX0" fmla="*/ 1078383 w 1130033"/>
                <a:gd name="connsiteY0" fmla="*/ 411693 h 1132712"/>
                <a:gd name="connsiteX1" fmla="*/ 1000716 w 1130033"/>
                <a:gd name="connsiteY1" fmla="*/ 411693 h 1132712"/>
                <a:gd name="connsiteX2" fmla="*/ 981703 w 1130033"/>
                <a:gd name="connsiteY2" fmla="*/ 366449 h 1132712"/>
                <a:gd name="connsiteX3" fmla="*/ 1036650 w 1130033"/>
                <a:gd name="connsiteY3" fmla="*/ 311395 h 1132712"/>
                <a:gd name="connsiteX4" fmla="*/ 1036679 w 1130033"/>
                <a:gd name="connsiteY4" fmla="*/ 238652 h 1132712"/>
                <a:gd name="connsiteX5" fmla="*/ 1036650 w 1130033"/>
                <a:gd name="connsiteY5" fmla="*/ 238624 h 1132712"/>
                <a:gd name="connsiteX6" fmla="*/ 891392 w 1130033"/>
                <a:gd name="connsiteY6" fmla="*/ 93177 h 1132712"/>
                <a:gd name="connsiteX7" fmla="*/ 818763 w 1130033"/>
                <a:gd name="connsiteY7" fmla="*/ 93177 h 1132712"/>
                <a:gd name="connsiteX8" fmla="*/ 763911 w 1130033"/>
                <a:gd name="connsiteY8" fmla="*/ 148232 h 1132712"/>
                <a:gd name="connsiteX9" fmla="*/ 718755 w 1130033"/>
                <a:gd name="connsiteY9" fmla="*/ 129182 h 1132712"/>
                <a:gd name="connsiteX10" fmla="*/ 718755 w 1130033"/>
                <a:gd name="connsiteY10" fmla="*/ 51362 h 1132712"/>
                <a:gd name="connsiteX11" fmla="*/ 667420 w 1130033"/>
                <a:gd name="connsiteY11" fmla="*/ -73 h 1132712"/>
                <a:gd name="connsiteX12" fmla="*/ 462271 w 1130033"/>
                <a:gd name="connsiteY12" fmla="*/ -73 h 1132712"/>
                <a:gd name="connsiteX13" fmla="*/ 410937 w 1130033"/>
                <a:gd name="connsiteY13" fmla="*/ 51362 h 1132712"/>
                <a:gd name="connsiteX14" fmla="*/ 410937 w 1130033"/>
                <a:gd name="connsiteY14" fmla="*/ 129182 h 1132712"/>
                <a:gd name="connsiteX15" fmla="*/ 365781 w 1130033"/>
                <a:gd name="connsiteY15" fmla="*/ 148232 h 1132712"/>
                <a:gd name="connsiteX16" fmla="*/ 310834 w 1130033"/>
                <a:gd name="connsiteY16" fmla="*/ 93177 h 1132712"/>
                <a:gd name="connsiteX17" fmla="*/ 238366 w 1130033"/>
                <a:gd name="connsiteY17" fmla="*/ 93110 h 1132712"/>
                <a:gd name="connsiteX18" fmla="*/ 238300 w 1130033"/>
                <a:gd name="connsiteY18" fmla="*/ 93177 h 1132712"/>
                <a:gd name="connsiteX19" fmla="*/ 93042 w 1130033"/>
                <a:gd name="connsiteY19" fmla="*/ 238624 h 1132712"/>
                <a:gd name="connsiteX20" fmla="*/ 93042 w 1130033"/>
                <a:gd name="connsiteY20" fmla="*/ 311395 h 1132712"/>
                <a:gd name="connsiteX21" fmla="*/ 147989 w 1130033"/>
                <a:gd name="connsiteY21" fmla="*/ 366449 h 1132712"/>
                <a:gd name="connsiteX22" fmla="*/ 128976 w 1130033"/>
                <a:gd name="connsiteY22" fmla="*/ 411693 h 1132712"/>
                <a:gd name="connsiteX23" fmla="*/ 51308 w 1130033"/>
                <a:gd name="connsiteY23" fmla="*/ 411693 h 1132712"/>
                <a:gd name="connsiteX24" fmla="*/ -26 w 1130033"/>
                <a:gd name="connsiteY24" fmla="*/ 463128 h 1132712"/>
                <a:gd name="connsiteX25" fmla="*/ -26 w 1130033"/>
                <a:gd name="connsiteY25" fmla="*/ 668868 h 1132712"/>
                <a:gd name="connsiteX26" fmla="*/ 51308 w 1130033"/>
                <a:gd name="connsiteY26" fmla="*/ 720303 h 1132712"/>
                <a:gd name="connsiteX27" fmla="*/ 128976 w 1130033"/>
                <a:gd name="connsiteY27" fmla="*/ 720303 h 1132712"/>
                <a:gd name="connsiteX28" fmla="*/ 147989 w 1130033"/>
                <a:gd name="connsiteY28" fmla="*/ 765547 h 1132712"/>
                <a:gd name="connsiteX29" fmla="*/ 93042 w 1130033"/>
                <a:gd name="connsiteY29" fmla="*/ 821268 h 1132712"/>
                <a:gd name="connsiteX30" fmla="*/ 93042 w 1130033"/>
                <a:gd name="connsiteY30" fmla="*/ 894039 h 1132712"/>
                <a:gd name="connsiteX31" fmla="*/ 238300 w 1130033"/>
                <a:gd name="connsiteY31" fmla="*/ 1039486 h 1132712"/>
                <a:gd name="connsiteX32" fmla="*/ 310901 w 1130033"/>
                <a:gd name="connsiteY32" fmla="*/ 1039515 h 1132712"/>
                <a:gd name="connsiteX33" fmla="*/ 310929 w 1130033"/>
                <a:gd name="connsiteY33" fmla="*/ 1039486 h 1132712"/>
                <a:gd name="connsiteX34" fmla="*/ 365781 w 1130033"/>
                <a:gd name="connsiteY34" fmla="*/ 984431 h 1132712"/>
                <a:gd name="connsiteX35" fmla="*/ 410937 w 1130033"/>
                <a:gd name="connsiteY35" fmla="*/ 1003481 h 1132712"/>
                <a:gd name="connsiteX36" fmla="*/ 410937 w 1130033"/>
                <a:gd name="connsiteY36" fmla="*/ 1081205 h 1132712"/>
                <a:gd name="connsiteX37" fmla="*/ 462271 w 1130033"/>
                <a:gd name="connsiteY37" fmla="*/ 1132640 h 1132712"/>
                <a:gd name="connsiteX38" fmla="*/ 667706 w 1130033"/>
                <a:gd name="connsiteY38" fmla="*/ 1132640 h 1132712"/>
                <a:gd name="connsiteX39" fmla="*/ 719040 w 1130033"/>
                <a:gd name="connsiteY39" fmla="*/ 1081205 h 1132712"/>
                <a:gd name="connsiteX40" fmla="*/ 719040 w 1130033"/>
                <a:gd name="connsiteY40" fmla="*/ 1003481 h 1132712"/>
                <a:gd name="connsiteX41" fmla="*/ 764196 w 1130033"/>
                <a:gd name="connsiteY41" fmla="*/ 984431 h 1132712"/>
                <a:gd name="connsiteX42" fmla="*/ 819143 w 1130033"/>
                <a:gd name="connsiteY42" fmla="*/ 1039486 h 1132712"/>
                <a:gd name="connsiteX43" fmla="*/ 891610 w 1130033"/>
                <a:gd name="connsiteY43" fmla="*/ 1039552 h 1132712"/>
                <a:gd name="connsiteX44" fmla="*/ 891677 w 1130033"/>
                <a:gd name="connsiteY44" fmla="*/ 1039486 h 1132712"/>
                <a:gd name="connsiteX45" fmla="*/ 1036935 w 1130033"/>
                <a:gd name="connsiteY45" fmla="*/ 894039 h 1132712"/>
                <a:gd name="connsiteX46" fmla="*/ 1036964 w 1130033"/>
                <a:gd name="connsiteY46" fmla="*/ 821297 h 1132712"/>
                <a:gd name="connsiteX47" fmla="*/ 1036935 w 1130033"/>
                <a:gd name="connsiteY47" fmla="*/ 821268 h 1132712"/>
                <a:gd name="connsiteX48" fmla="*/ 981988 w 1130033"/>
                <a:gd name="connsiteY48" fmla="*/ 766213 h 1132712"/>
                <a:gd name="connsiteX49" fmla="*/ 1001001 w 1130033"/>
                <a:gd name="connsiteY49" fmla="*/ 720970 h 1132712"/>
                <a:gd name="connsiteX50" fmla="*/ 1078669 w 1130033"/>
                <a:gd name="connsiteY50" fmla="*/ 720970 h 1132712"/>
                <a:gd name="connsiteX51" fmla="*/ 1130003 w 1130033"/>
                <a:gd name="connsiteY51" fmla="*/ 669535 h 1132712"/>
                <a:gd name="connsiteX52" fmla="*/ 1130003 w 1130033"/>
                <a:gd name="connsiteY52" fmla="*/ 463795 h 1132712"/>
                <a:gd name="connsiteX53" fmla="*/ 1079344 w 1130033"/>
                <a:gd name="connsiteY53" fmla="*/ 411693 h 1132712"/>
                <a:gd name="connsiteX54" fmla="*/ 1078383 w 1130033"/>
                <a:gd name="connsiteY54" fmla="*/ 411693 h 1132712"/>
                <a:gd name="connsiteX55" fmla="*/ 1027049 w 1130033"/>
                <a:gd name="connsiteY55" fmla="*/ 617433 h 1132712"/>
                <a:gd name="connsiteX56" fmla="*/ 962785 w 1130033"/>
                <a:gd name="connsiteY56" fmla="*/ 617433 h 1132712"/>
                <a:gd name="connsiteX57" fmla="*/ 913067 w 1130033"/>
                <a:gd name="connsiteY57" fmla="*/ 656104 h 1132712"/>
                <a:gd name="connsiteX58" fmla="*/ 874565 w 1130033"/>
                <a:gd name="connsiteY58" fmla="*/ 748878 h 1132712"/>
                <a:gd name="connsiteX59" fmla="*/ 882456 w 1130033"/>
                <a:gd name="connsiteY59" fmla="*/ 811362 h 1132712"/>
                <a:gd name="connsiteX60" fmla="*/ 927991 w 1130033"/>
                <a:gd name="connsiteY60" fmla="*/ 856987 h 1132712"/>
                <a:gd name="connsiteX61" fmla="*/ 855648 w 1130033"/>
                <a:gd name="connsiteY61" fmla="*/ 929948 h 1132712"/>
                <a:gd name="connsiteX62" fmla="*/ 810207 w 1130033"/>
                <a:gd name="connsiteY62" fmla="*/ 884324 h 1132712"/>
                <a:gd name="connsiteX63" fmla="*/ 747750 w 1130033"/>
                <a:gd name="connsiteY63" fmla="*/ 876418 h 1132712"/>
                <a:gd name="connsiteX64" fmla="*/ 655157 w 1130033"/>
                <a:gd name="connsiteY64" fmla="*/ 914518 h 1132712"/>
                <a:gd name="connsiteX65" fmla="*/ 616561 w 1130033"/>
                <a:gd name="connsiteY65" fmla="*/ 964334 h 1132712"/>
                <a:gd name="connsiteX66" fmla="*/ 616561 w 1130033"/>
                <a:gd name="connsiteY66" fmla="*/ 1028723 h 1132712"/>
                <a:gd name="connsiteX67" fmla="*/ 513416 w 1130033"/>
                <a:gd name="connsiteY67" fmla="*/ 1028723 h 1132712"/>
                <a:gd name="connsiteX68" fmla="*/ 513416 w 1130033"/>
                <a:gd name="connsiteY68" fmla="*/ 964334 h 1132712"/>
                <a:gd name="connsiteX69" fmla="*/ 474915 w 1130033"/>
                <a:gd name="connsiteY69" fmla="*/ 914518 h 1132712"/>
                <a:gd name="connsiteX70" fmla="*/ 382322 w 1130033"/>
                <a:gd name="connsiteY70" fmla="*/ 876418 h 1132712"/>
                <a:gd name="connsiteX71" fmla="*/ 319865 w 1130033"/>
                <a:gd name="connsiteY71" fmla="*/ 884324 h 1132712"/>
                <a:gd name="connsiteX72" fmla="*/ 274424 w 1130033"/>
                <a:gd name="connsiteY72" fmla="*/ 929948 h 1132712"/>
                <a:gd name="connsiteX73" fmla="*/ 201795 w 1130033"/>
                <a:gd name="connsiteY73" fmla="*/ 857177 h 1132712"/>
                <a:gd name="connsiteX74" fmla="*/ 247236 w 1130033"/>
                <a:gd name="connsiteY74" fmla="*/ 811743 h 1132712"/>
                <a:gd name="connsiteX75" fmla="*/ 255221 w 1130033"/>
                <a:gd name="connsiteY75" fmla="*/ 749259 h 1132712"/>
                <a:gd name="connsiteX76" fmla="*/ 216720 w 1130033"/>
                <a:gd name="connsiteY76" fmla="*/ 656486 h 1132712"/>
                <a:gd name="connsiteX77" fmla="*/ 167002 w 1130033"/>
                <a:gd name="connsiteY77" fmla="*/ 617814 h 1132712"/>
                <a:gd name="connsiteX78" fmla="*/ 102738 w 1130033"/>
                <a:gd name="connsiteY78" fmla="*/ 617814 h 1132712"/>
                <a:gd name="connsiteX79" fmla="*/ 102738 w 1130033"/>
                <a:gd name="connsiteY79" fmla="*/ 514944 h 1132712"/>
                <a:gd name="connsiteX80" fmla="*/ 167002 w 1130033"/>
                <a:gd name="connsiteY80" fmla="*/ 514944 h 1132712"/>
                <a:gd name="connsiteX81" fmla="*/ 216720 w 1130033"/>
                <a:gd name="connsiteY81" fmla="*/ 476368 h 1132712"/>
                <a:gd name="connsiteX82" fmla="*/ 255221 w 1130033"/>
                <a:gd name="connsiteY82" fmla="*/ 383499 h 1132712"/>
                <a:gd name="connsiteX83" fmla="*/ 247236 w 1130033"/>
                <a:gd name="connsiteY83" fmla="*/ 321015 h 1132712"/>
                <a:gd name="connsiteX84" fmla="*/ 201795 w 1130033"/>
                <a:gd name="connsiteY84" fmla="*/ 275390 h 1132712"/>
                <a:gd name="connsiteX85" fmla="*/ 274424 w 1130033"/>
                <a:gd name="connsiteY85" fmla="*/ 202619 h 1132712"/>
                <a:gd name="connsiteX86" fmla="*/ 319865 w 1130033"/>
                <a:gd name="connsiteY86" fmla="*/ 248244 h 1132712"/>
                <a:gd name="connsiteX87" fmla="*/ 382322 w 1130033"/>
                <a:gd name="connsiteY87" fmla="*/ 256150 h 1132712"/>
                <a:gd name="connsiteX88" fmla="*/ 474915 w 1130033"/>
                <a:gd name="connsiteY88" fmla="*/ 218050 h 1132712"/>
                <a:gd name="connsiteX89" fmla="*/ 513416 w 1130033"/>
                <a:gd name="connsiteY89" fmla="*/ 168234 h 1132712"/>
                <a:gd name="connsiteX90" fmla="*/ 513416 w 1130033"/>
                <a:gd name="connsiteY90" fmla="*/ 103845 h 1132712"/>
                <a:gd name="connsiteX91" fmla="*/ 616086 w 1130033"/>
                <a:gd name="connsiteY91" fmla="*/ 103845 h 1132712"/>
                <a:gd name="connsiteX92" fmla="*/ 616086 w 1130033"/>
                <a:gd name="connsiteY92" fmla="*/ 168234 h 1132712"/>
                <a:gd name="connsiteX93" fmla="*/ 654682 w 1130033"/>
                <a:gd name="connsiteY93" fmla="*/ 218050 h 1132712"/>
                <a:gd name="connsiteX94" fmla="*/ 747274 w 1130033"/>
                <a:gd name="connsiteY94" fmla="*/ 256150 h 1132712"/>
                <a:gd name="connsiteX95" fmla="*/ 809732 w 1130033"/>
                <a:gd name="connsiteY95" fmla="*/ 248244 h 1132712"/>
                <a:gd name="connsiteX96" fmla="*/ 855648 w 1130033"/>
                <a:gd name="connsiteY96" fmla="*/ 202143 h 1132712"/>
                <a:gd name="connsiteX97" fmla="*/ 928277 w 1130033"/>
                <a:gd name="connsiteY97" fmla="*/ 274914 h 1132712"/>
                <a:gd name="connsiteX98" fmla="*/ 882741 w 1130033"/>
                <a:gd name="connsiteY98" fmla="*/ 320539 h 1132712"/>
                <a:gd name="connsiteX99" fmla="*/ 874661 w 1130033"/>
                <a:gd name="connsiteY99" fmla="*/ 383118 h 1132712"/>
                <a:gd name="connsiteX100" fmla="*/ 913161 w 1130033"/>
                <a:gd name="connsiteY100" fmla="*/ 475987 h 1132712"/>
                <a:gd name="connsiteX101" fmla="*/ 962880 w 1130033"/>
                <a:gd name="connsiteY101" fmla="*/ 514563 h 1132712"/>
                <a:gd name="connsiteX102" fmla="*/ 1026763 w 1130033"/>
                <a:gd name="connsiteY102" fmla="*/ 514563 h 11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30033" h="1132712">
                  <a:moveTo>
                    <a:pt x="1078383" y="411693"/>
                  </a:moveTo>
                  <a:lnTo>
                    <a:pt x="1000716" y="411693"/>
                  </a:lnTo>
                  <a:cubicBezTo>
                    <a:pt x="995192" y="396282"/>
                    <a:pt x="988842" y="381175"/>
                    <a:pt x="981703" y="366449"/>
                  </a:cubicBezTo>
                  <a:lnTo>
                    <a:pt x="1036650" y="311395"/>
                  </a:lnTo>
                  <a:cubicBezTo>
                    <a:pt x="1056709" y="291316"/>
                    <a:pt x="1056718" y="258750"/>
                    <a:pt x="1036679" y="238652"/>
                  </a:cubicBezTo>
                  <a:cubicBezTo>
                    <a:pt x="1036669" y="238643"/>
                    <a:pt x="1036660" y="238633"/>
                    <a:pt x="1036650" y="238624"/>
                  </a:cubicBezTo>
                  <a:lnTo>
                    <a:pt x="891392" y="93177"/>
                  </a:lnTo>
                  <a:cubicBezTo>
                    <a:pt x="871324" y="73127"/>
                    <a:pt x="838840" y="73127"/>
                    <a:pt x="818763" y="93177"/>
                  </a:cubicBezTo>
                  <a:lnTo>
                    <a:pt x="763911" y="148232"/>
                  </a:lnTo>
                  <a:cubicBezTo>
                    <a:pt x="749204" y="141097"/>
                    <a:pt x="734127" y="134734"/>
                    <a:pt x="718755" y="129182"/>
                  </a:cubicBezTo>
                  <a:lnTo>
                    <a:pt x="718755" y="51362"/>
                  </a:lnTo>
                  <a:cubicBezTo>
                    <a:pt x="718755" y="22959"/>
                    <a:pt x="695769" y="-73"/>
                    <a:pt x="667420" y="-73"/>
                  </a:cubicBezTo>
                  <a:lnTo>
                    <a:pt x="462271" y="-73"/>
                  </a:lnTo>
                  <a:cubicBezTo>
                    <a:pt x="433923" y="-73"/>
                    <a:pt x="410937" y="22959"/>
                    <a:pt x="410937" y="51362"/>
                  </a:cubicBezTo>
                  <a:lnTo>
                    <a:pt x="410937" y="129182"/>
                  </a:lnTo>
                  <a:cubicBezTo>
                    <a:pt x="395565" y="134734"/>
                    <a:pt x="380488" y="141097"/>
                    <a:pt x="365781" y="148232"/>
                  </a:cubicBezTo>
                  <a:lnTo>
                    <a:pt x="310834" y="93177"/>
                  </a:lnTo>
                  <a:cubicBezTo>
                    <a:pt x="290842" y="73108"/>
                    <a:pt x="258396" y="73079"/>
                    <a:pt x="238366" y="93110"/>
                  </a:cubicBezTo>
                  <a:cubicBezTo>
                    <a:pt x="238347" y="93129"/>
                    <a:pt x="238319" y="93158"/>
                    <a:pt x="238300" y="93177"/>
                  </a:cubicBezTo>
                  <a:lnTo>
                    <a:pt x="93042" y="238624"/>
                  </a:lnTo>
                  <a:cubicBezTo>
                    <a:pt x="73031" y="258741"/>
                    <a:pt x="73031" y="291288"/>
                    <a:pt x="93042" y="311395"/>
                  </a:cubicBezTo>
                  <a:lnTo>
                    <a:pt x="147989" y="366449"/>
                  </a:lnTo>
                  <a:cubicBezTo>
                    <a:pt x="140850" y="381175"/>
                    <a:pt x="134499" y="396282"/>
                    <a:pt x="128976" y="411693"/>
                  </a:cubicBezTo>
                  <a:lnTo>
                    <a:pt x="51308" y="411693"/>
                  </a:lnTo>
                  <a:cubicBezTo>
                    <a:pt x="22960" y="411693"/>
                    <a:pt x="-26" y="434725"/>
                    <a:pt x="-26" y="463128"/>
                  </a:cubicBezTo>
                  <a:lnTo>
                    <a:pt x="-26" y="668868"/>
                  </a:lnTo>
                  <a:cubicBezTo>
                    <a:pt x="-26" y="697272"/>
                    <a:pt x="22960" y="720303"/>
                    <a:pt x="51308" y="720303"/>
                  </a:cubicBezTo>
                  <a:lnTo>
                    <a:pt x="128976" y="720303"/>
                  </a:lnTo>
                  <a:cubicBezTo>
                    <a:pt x="134499" y="735715"/>
                    <a:pt x="140850" y="750821"/>
                    <a:pt x="147989" y="765547"/>
                  </a:cubicBezTo>
                  <a:lnTo>
                    <a:pt x="93042" y="821268"/>
                  </a:lnTo>
                  <a:cubicBezTo>
                    <a:pt x="73031" y="841385"/>
                    <a:pt x="73031" y="873932"/>
                    <a:pt x="93042" y="894039"/>
                  </a:cubicBezTo>
                  <a:lnTo>
                    <a:pt x="238300" y="1039486"/>
                  </a:lnTo>
                  <a:cubicBezTo>
                    <a:pt x="258339" y="1059584"/>
                    <a:pt x="290842" y="1059593"/>
                    <a:pt x="310901" y="1039515"/>
                  </a:cubicBezTo>
                  <a:cubicBezTo>
                    <a:pt x="310910" y="1039505"/>
                    <a:pt x="310920" y="1039495"/>
                    <a:pt x="310929" y="1039486"/>
                  </a:cubicBezTo>
                  <a:lnTo>
                    <a:pt x="365781" y="984431"/>
                  </a:lnTo>
                  <a:cubicBezTo>
                    <a:pt x="380488" y="991566"/>
                    <a:pt x="395565" y="997928"/>
                    <a:pt x="410937" y="1003481"/>
                  </a:cubicBezTo>
                  <a:lnTo>
                    <a:pt x="410937" y="1081205"/>
                  </a:lnTo>
                  <a:cubicBezTo>
                    <a:pt x="410937" y="1109609"/>
                    <a:pt x="433923" y="1132640"/>
                    <a:pt x="462271" y="1132640"/>
                  </a:cubicBezTo>
                  <a:lnTo>
                    <a:pt x="667706" y="1132640"/>
                  </a:lnTo>
                  <a:cubicBezTo>
                    <a:pt x="696054" y="1132640"/>
                    <a:pt x="719040" y="1109609"/>
                    <a:pt x="719040" y="1081205"/>
                  </a:cubicBezTo>
                  <a:lnTo>
                    <a:pt x="719040" y="1003481"/>
                  </a:lnTo>
                  <a:cubicBezTo>
                    <a:pt x="734412" y="997928"/>
                    <a:pt x="749489" y="991566"/>
                    <a:pt x="764196" y="984431"/>
                  </a:cubicBezTo>
                  <a:lnTo>
                    <a:pt x="819143" y="1039486"/>
                  </a:lnTo>
                  <a:cubicBezTo>
                    <a:pt x="839135" y="1059555"/>
                    <a:pt x="871580" y="1059584"/>
                    <a:pt x="891610" y="1039552"/>
                  </a:cubicBezTo>
                  <a:cubicBezTo>
                    <a:pt x="891630" y="1039533"/>
                    <a:pt x="891658" y="1039505"/>
                    <a:pt x="891677" y="1039486"/>
                  </a:cubicBezTo>
                  <a:lnTo>
                    <a:pt x="1036935" y="894039"/>
                  </a:lnTo>
                  <a:cubicBezTo>
                    <a:pt x="1056994" y="873960"/>
                    <a:pt x="1057003" y="841394"/>
                    <a:pt x="1036964" y="821297"/>
                  </a:cubicBezTo>
                  <a:cubicBezTo>
                    <a:pt x="1036954" y="821287"/>
                    <a:pt x="1036945" y="821277"/>
                    <a:pt x="1036935" y="821268"/>
                  </a:cubicBezTo>
                  <a:lnTo>
                    <a:pt x="981988" y="766213"/>
                  </a:lnTo>
                  <a:cubicBezTo>
                    <a:pt x="989127" y="751488"/>
                    <a:pt x="995478" y="736381"/>
                    <a:pt x="1001001" y="720970"/>
                  </a:cubicBezTo>
                  <a:lnTo>
                    <a:pt x="1078669" y="720970"/>
                  </a:lnTo>
                  <a:cubicBezTo>
                    <a:pt x="1107017" y="720970"/>
                    <a:pt x="1130003" y="697938"/>
                    <a:pt x="1130003" y="669535"/>
                  </a:cubicBezTo>
                  <a:lnTo>
                    <a:pt x="1130003" y="463795"/>
                  </a:lnTo>
                  <a:cubicBezTo>
                    <a:pt x="1130374" y="435391"/>
                    <a:pt x="1107692" y="412065"/>
                    <a:pt x="1079344" y="411693"/>
                  </a:cubicBezTo>
                  <a:cubicBezTo>
                    <a:pt x="1079020" y="411693"/>
                    <a:pt x="1078707" y="411693"/>
                    <a:pt x="1078383" y="411693"/>
                  </a:cubicBezTo>
                  <a:close/>
                  <a:moveTo>
                    <a:pt x="1027049" y="617433"/>
                  </a:moveTo>
                  <a:lnTo>
                    <a:pt x="962785" y="617433"/>
                  </a:lnTo>
                  <a:cubicBezTo>
                    <a:pt x="939333" y="617404"/>
                    <a:pt x="918856" y="633330"/>
                    <a:pt x="913067" y="656104"/>
                  </a:cubicBezTo>
                  <a:cubicBezTo>
                    <a:pt x="904653" y="688690"/>
                    <a:pt x="891696" y="719922"/>
                    <a:pt x="874565" y="748878"/>
                  </a:cubicBezTo>
                  <a:cubicBezTo>
                    <a:pt x="862673" y="769071"/>
                    <a:pt x="865914" y="794770"/>
                    <a:pt x="882456" y="811362"/>
                  </a:cubicBezTo>
                  <a:lnTo>
                    <a:pt x="927991" y="856987"/>
                  </a:lnTo>
                  <a:lnTo>
                    <a:pt x="855648" y="929948"/>
                  </a:lnTo>
                  <a:lnTo>
                    <a:pt x="810207" y="884324"/>
                  </a:lnTo>
                  <a:cubicBezTo>
                    <a:pt x="793599" y="867769"/>
                    <a:pt x="767941" y="864521"/>
                    <a:pt x="747750" y="876418"/>
                  </a:cubicBezTo>
                  <a:cubicBezTo>
                    <a:pt x="718812" y="893392"/>
                    <a:pt x="687650" y="906222"/>
                    <a:pt x="655157" y="914518"/>
                  </a:cubicBezTo>
                  <a:cubicBezTo>
                    <a:pt x="632465" y="920376"/>
                    <a:pt x="616599" y="940854"/>
                    <a:pt x="616561" y="964334"/>
                  </a:cubicBezTo>
                  <a:lnTo>
                    <a:pt x="616561" y="1028723"/>
                  </a:lnTo>
                  <a:lnTo>
                    <a:pt x="513416" y="1028723"/>
                  </a:lnTo>
                  <a:lnTo>
                    <a:pt x="513416" y="964334"/>
                  </a:lnTo>
                  <a:cubicBezTo>
                    <a:pt x="513426" y="940874"/>
                    <a:pt x="497588" y="920385"/>
                    <a:pt x="474915" y="914518"/>
                  </a:cubicBezTo>
                  <a:cubicBezTo>
                    <a:pt x="442422" y="906222"/>
                    <a:pt x="411260" y="893392"/>
                    <a:pt x="382322" y="876418"/>
                  </a:cubicBezTo>
                  <a:cubicBezTo>
                    <a:pt x="362131" y="864521"/>
                    <a:pt x="336473" y="867769"/>
                    <a:pt x="319865" y="884324"/>
                  </a:cubicBezTo>
                  <a:lnTo>
                    <a:pt x="274424" y="929948"/>
                  </a:lnTo>
                  <a:lnTo>
                    <a:pt x="201795" y="857177"/>
                  </a:lnTo>
                  <a:lnTo>
                    <a:pt x="247236" y="811743"/>
                  </a:lnTo>
                  <a:cubicBezTo>
                    <a:pt x="263834" y="795189"/>
                    <a:pt x="267123" y="769471"/>
                    <a:pt x="255221" y="749259"/>
                  </a:cubicBezTo>
                  <a:cubicBezTo>
                    <a:pt x="238091" y="720303"/>
                    <a:pt x="225134" y="689070"/>
                    <a:pt x="216720" y="656486"/>
                  </a:cubicBezTo>
                  <a:cubicBezTo>
                    <a:pt x="210931" y="633711"/>
                    <a:pt x="190454" y="617786"/>
                    <a:pt x="167002" y="617814"/>
                  </a:cubicBezTo>
                  <a:lnTo>
                    <a:pt x="102738" y="617814"/>
                  </a:lnTo>
                  <a:lnTo>
                    <a:pt x="102738" y="514944"/>
                  </a:lnTo>
                  <a:lnTo>
                    <a:pt x="167002" y="514944"/>
                  </a:lnTo>
                  <a:cubicBezTo>
                    <a:pt x="190426" y="514982"/>
                    <a:pt x="210893" y="499104"/>
                    <a:pt x="216720" y="476368"/>
                  </a:cubicBezTo>
                  <a:cubicBezTo>
                    <a:pt x="225134" y="443754"/>
                    <a:pt x="238091" y="412484"/>
                    <a:pt x="255221" y="383499"/>
                  </a:cubicBezTo>
                  <a:cubicBezTo>
                    <a:pt x="267123" y="363287"/>
                    <a:pt x="263834" y="337570"/>
                    <a:pt x="247236" y="321015"/>
                  </a:cubicBezTo>
                  <a:lnTo>
                    <a:pt x="201795" y="275390"/>
                  </a:lnTo>
                  <a:lnTo>
                    <a:pt x="274424" y="202619"/>
                  </a:lnTo>
                  <a:lnTo>
                    <a:pt x="319865" y="248244"/>
                  </a:lnTo>
                  <a:cubicBezTo>
                    <a:pt x="336435" y="264865"/>
                    <a:pt x="362140" y="268113"/>
                    <a:pt x="382322" y="256150"/>
                  </a:cubicBezTo>
                  <a:cubicBezTo>
                    <a:pt x="411260" y="239176"/>
                    <a:pt x="442422" y="226346"/>
                    <a:pt x="474915" y="218050"/>
                  </a:cubicBezTo>
                  <a:cubicBezTo>
                    <a:pt x="497607" y="212211"/>
                    <a:pt x="513454" y="191704"/>
                    <a:pt x="513416" y="168234"/>
                  </a:cubicBezTo>
                  <a:lnTo>
                    <a:pt x="513416" y="103845"/>
                  </a:lnTo>
                  <a:lnTo>
                    <a:pt x="616086" y="103845"/>
                  </a:lnTo>
                  <a:lnTo>
                    <a:pt x="616086" y="168234"/>
                  </a:lnTo>
                  <a:cubicBezTo>
                    <a:pt x="616095" y="191723"/>
                    <a:pt x="631971" y="212220"/>
                    <a:pt x="654682" y="218050"/>
                  </a:cubicBezTo>
                  <a:cubicBezTo>
                    <a:pt x="687175" y="226346"/>
                    <a:pt x="718337" y="239176"/>
                    <a:pt x="747274" y="256150"/>
                  </a:cubicBezTo>
                  <a:cubicBezTo>
                    <a:pt x="767456" y="268113"/>
                    <a:pt x="793162" y="264865"/>
                    <a:pt x="809732" y="248244"/>
                  </a:cubicBezTo>
                  <a:lnTo>
                    <a:pt x="855648" y="202143"/>
                  </a:lnTo>
                  <a:lnTo>
                    <a:pt x="928277" y="274914"/>
                  </a:lnTo>
                  <a:lnTo>
                    <a:pt x="882741" y="320539"/>
                  </a:lnTo>
                  <a:cubicBezTo>
                    <a:pt x="866095" y="337103"/>
                    <a:pt x="862768" y="362858"/>
                    <a:pt x="874661" y="383118"/>
                  </a:cubicBezTo>
                  <a:cubicBezTo>
                    <a:pt x="891791" y="412103"/>
                    <a:pt x="904748" y="443373"/>
                    <a:pt x="913161" y="475987"/>
                  </a:cubicBezTo>
                  <a:cubicBezTo>
                    <a:pt x="918989" y="498723"/>
                    <a:pt x="939456" y="514601"/>
                    <a:pt x="962880" y="514563"/>
                  </a:cubicBezTo>
                  <a:lnTo>
                    <a:pt x="1026763" y="514563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8B58DEE1-3405-1640-BD46-82F0211B61D6}"/>
                </a:ext>
              </a:extLst>
            </p:cNvPr>
            <p:cNvSpPr/>
            <p:nvPr/>
          </p:nvSpPr>
          <p:spPr>
            <a:xfrm>
              <a:off x="5857892" y="4403979"/>
              <a:ext cx="117404" cy="117634"/>
            </a:xfrm>
            <a:custGeom>
              <a:avLst/>
              <a:gdLst>
                <a:gd name="connsiteX0" fmla="*/ 234809 w 234808"/>
                <a:gd name="connsiteY0" fmla="*/ 117634 h 235267"/>
                <a:gd name="connsiteX1" fmla="*/ 117404 w 234808"/>
                <a:gd name="connsiteY1" fmla="*/ 235267 h 235267"/>
                <a:gd name="connsiteX2" fmla="*/ 0 w 234808"/>
                <a:gd name="connsiteY2" fmla="*/ 117634 h 235267"/>
                <a:gd name="connsiteX3" fmla="*/ 117404 w 234808"/>
                <a:gd name="connsiteY3" fmla="*/ 0 h 235267"/>
                <a:gd name="connsiteX4" fmla="*/ 234809 w 234808"/>
                <a:gd name="connsiteY4" fmla="*/ 117634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8" h="235267">
                  <a:moveTo>
                    <a:pt x="234809" y="117634"/>
                  </a:moveTo>
                  <a:cubicBezTo>
                    <a:pt x="234809" y="182601"/>
                    <a:pt x="182245" y="235267"/>
                    <a:pt x="117404" y="235267"/>
                  </a:cubicBezTo>
                  <a:cubicBezTo>
                    <a:pt x="52564" y="235267"/>
                    <a:pt x="0" y="182601"/>
                    <a:pt x="0" y="117634"/>
                  </a:cubicBezTo>
                  <a:cubicBezTo>
                    <a:pt x="0" y="52666"/>
                    <a:pt x="52564" y="0"/>
                    <a:pt x="117404" y="0"/>
                  </a:cubicBezTo>
                  <a:cubicBezTo>
                    <a:pt x="182245" y="0"/>
                    <a:pt x="234809" y="52666"/>
                    <a:pt x="234809" y="11763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E11AA21-CC6A-FB41-AFC9-AAF83261314B}"/>
                </a:ext>
              </a:extLst>
            </p:cNvPr>
            <p:cNvSpPr/>
            <p:nvPr/>
          </p:nvSpPr>
          <p:spPr>
            <a:xfrm>
              <a:off x="5825285" y="4521803"/>
              <a:ext cx="182666" cy="91488"/>
            </a:xfrm>
            <a:custGeom>
              <a:avLst/>
              <a:gdLst>
                <a:gd name="connsiteX0" fmla="*/ 182592 w 365332"/>
                <a:gd name="connsiteY0" fmla="*/ -73 h 182975"/>
                <a:gd name="connsiteX1" fmla="*/ -26 w 365332"/>
                <a:gd name="connsiteY1" fmla="*/ 182903 h 182975"/>
                <a:gd name="connsiteX2" fmla="*/ 365306 w 365332"/>
                <a:gd name="connsiteY2" fmla="*/ 182903 h 182975"/>
                <a:gd name="connsiteX3" fmla="*/ 182687 w 365332"/>
                <a:gd name="connsiteY3" fmla="*/ -73 h 182975"/>
                <a:gd name="connsiteX4" fmla="*/ 182592 w 365332"/>
                <a:gd name="connsiteY4" fmla="*/ -73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32" h="182975">
                  <a:moveTo>
                    <a:pt x="182592" y="-73"/>
                  </a:moveTo>
                  <a:cubicBezTo>
                    <a:pt x="81738" y="-73"/>
                    <a:pt x="-26" y="81852"/>
                    <a:pt x="-26" y="182903"/>
                  </a:cubicBezTo>
                  <a:lnTo>
                    <a:pt x="365306" y="182903"/>
                  </a:lnTo>
                  <a:cubicBezTo>
                    <a:pt x="365306" y="81852"/>
                    <a:pt x="283541" y="-73"/>
                    <a:pt x="182687" y="-73"/>
                  </a:cubicBezTo>
                  <a:cubicBezTo>
                    <a:pt x="182659" y="-73"/>
                    <a:pt x="182621" y="-73"/>
                    <a:pt x="182592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32">
            <a:extLst>
              <a:ext uri="{FF2B5EF4-FFF2-40B4-BE49-F238E27FC236}">
                <a16:creationId xmlns:a16="http://schemas.microsoft.com/office/drawing/2014/main" id="{90F660E4-9136-EE4F-8C5B-B5A7504C060D}"/>
              </a:ext>
            </a:extLst>
          </p:cNvPr>
          <p:cNvGrpSpPr/>
          <p:nvPr/>
        </p:nvGrpSpPr>
        <p:grpSpPr>
          <a:xfrm>
            <a:off x="1821752" y="2627833"/>
            <a:ext cx="995612" cy="1140184"/>
            <a:chOff x="8842213" y="3604712"/>
            <a:chExt cx="223401" cy="255841"/>
          </a:xfrm>
          <a:solidFill>
            <a:srgbClr val="E86222"/>
          </a:solidFill>
        </p:grpSpPr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CE07A04B-088D-1A4E-906C-4C4EFD32BDC7}"/>
                </a:ext>
              </a:extLst>
            </p:cNvPr>
            <p:cNvSpPr/>
            <p:nvPr/>
          </p:nvSpPr>
          <p:spPr>
            <a:xfrm>
              <a:off x="8882092" y="360471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95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9E9458C6-A49B-C34A-9458-7D73E8788824}"/>
                </a:ext>
              </a:extLst>
            </p:cNvPr>
            <p:cNvSpPr/>
            <p:nvPr/>
          </p:nvSpPr>
          <p:spPr>
            <a:xfrm>
              <a:off x="8842213" y="374853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95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35">
            <a:extLst>
              <a:ext uri="{FF2B5EF4-FFF2-40B4-BE49-F238E27FC236}">
                <a16:creationId xmlns:a16="http://schemas.microsoft.com/office/drawing/2014/main" id="{32C141EA-A2E3-4B47-B2F4-7DBD15D90846}"/>
              </a:ext>
            </a:extLst>
          </p:cNvPr>
          <p:cNvGrpSpPr/>
          <p:nvPr/>
        </p:nvGrpSpPr>
        <p:grpSpPr>
          <a:xfrm>
            <a:off x="5596606" y="2627833"/>
            <a:ext cx="995612" cy="1140184"/>
            <a:chOff x="8842213" y="3604712"/>
            <a:chExt cx="223401" cy="255841"/>
          </a:xfrm>
          <a:solidFill>
            <a:srgbClr val="3898EC"/>
          </a:solidFill>
        </p:grpSpPr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F5C31017-CA0B-EC43-A32D-E29C9B26081E}"/>
                </a:ext>
              </a:extLst>
            </p:cNvPr>
            <p:cNvSpPr/>
            <p:nvPr/>
          </p:nvSpPr>
          <p:spPr>
            <a:xfrm>
              <a:off x="8882092" y="360471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95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35478781-7310-AF4C-B77F-34F4C03E271D}"/>
                </a:ext>
              </a:extLst>
            </p:cNvPr>
            <p:cNvSpPr/>
            <p:nvPr/>
          </p:nvSpPr>
          <p:spPr>
            <a:xfrm>
              <a:off x="8842213" y="374853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95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38">
            <a:extLst>
              <a:ext uri="{FF2B5EF4-FFF2-40B4-BE49-F238E27FC236}">
                <a16:creationId xmlns:a16="http://schemas.microsoft.com/office/drawing/2014/main" id="{38F84822-E25F-6947-95A7-FE094B5224B5}"/>
              </a:ext>
            </a:extLst>
          </p:cNvPr>
          <p:cNvGrpSpPr/>
          <p:nvPr/>
        </p:nvGrpSpPr>
        <p:grpSpPr>
          <a:xfrm>
            <a:off x="9372394" y="2627833"/>
            <a:ext cx="995612" cy="1140184"/>
            <a:chOff x="8842213" y="3604712"/>
            <a:chExt cx="223401" cy="255841"/>
          </a:xfrm>
          <a:solidFill>
            <a:srgbClr val="747980"/>
          </a:solidFill>
        </p:grpSpPr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4C93A322-E0AD-904F-B21C-AE6ACA7803C7}"/>
                </a:ext>
              </a:extLst>
            </p:cNvPr>
            <p:cNvSpPr/>
            <p:nvPr/>
          </p:nvSpPr>
          <p:spPr>
            <a:xfrm>
              <a:off x="8882092" y="360471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95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301BBBB8-BB5A-4B41-A4CE-B7577C5B3D26}"/>
                </a:ext>
              </a:extLst>
            </p:cNvPr>
            <p:cNvSpPr/>
            <p:nvPr/>
          </p:nvSpPr>
          <p:spPr>
            <a:xfrm>
              <a:off x="8842213" y="374853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95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3" name="Shape 57">
            <a:extLst>
              <a:ext uri="{FF2B5EF4-FFF2-40B4-BE49-F238E27FC236}">
                <a16:creationId xmlns:a16="http://schemas.microsoft.com/office/drawing/2014/main" id="{364A1AEE-544B-0546-8B0E-21C37A5D932F}"/>
              </a:ext>
            </a:extLst>
          </p:cNvPr>
          <p:cNvSpPr>
            <a:spLocks/>
          </p:cNvSpPr>
          <p:nvPr/>
        </p:nvSpPr>
        <p:spPr bwMode="auto">
          <a:xfrm>
            <a:off x="4228306" y="2504766"/>
            <a:ext cx="1694428" cy="1694570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rgbClr val="E86222">
              <a:alpha val="30000"/>
            </a:srgbClr>
          </a:solidFill>
          <a:ln>
            <a:noFill/>
          </a:ln>
        </p:spPr>
        <p:txBody>
          <a:bodyPr lIns="25400" tIns="25400" rIns="25400" bIns="25400" anchor="ctr"/>
          <a:lstStyle/>
          <a:p>
            <a:endParaRPr lang="en-US"/>
          </a:p>
        </p:txBody>
      </p:sp>
      <p:sp>
        <p:nvSpPr>
          <p:cNvPr id="24" name="Shape 58">
            <a:extLst>
              <a:ext uri="{FF2B5EF4-FFF2-40B4-BE49-F238E27FC236}">
                <a16:creationId xmlns:a16="http://schemas.microsoft.com/office/drawing/2014/main" id="{8A253F4A-5149-0341-A321-9CA7CD087941}"/>
              </a:ext>
            </a:extLst>
          </p:cNvPr>
          <p:cNvSpPr>
            <a:spLocks/>
          </p:cNvSpPr>
          <p:nvPr/>
        </p:nvSpPr>
        <p:spPr bwMode="auto">
          <a:xfrm>
            <a:off x="6264622" y="2504766"/>
            <a:ext cx="1694429" cy="1694570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rgbClr val="3898EC">
              <a:alpha val="30000"/>
            </a:srgbClr>
          </a:solidFill>
          <a:ln>
            <a:noFill/>
          </a:ln>
        </p:spPr>
        <p:txBody>
          <a:bodyPr lIns="25400" tIns="25400" rIns="25400" bIns="25400" anchor="ctr"/>
          <a:lstStyle/>
          <a:p>
            <a:endParaRPr lang="en-US"/>
          </a:p>
        </p:txBody>
      </p:sp>
      <p:sp>
        <p:nvSpPr>
          <p:cNvPr id="25" name="Shape 59">
            <a:extLst>
              <a:ext uri="{FF2B5EF4-FFF2-40B4-BE49-F238E27FC236}">
                <a16:creationId xmlns:a16="http://schemas.microsoft.com/office/drawing/2014/main" id="{904D012C-CC12-8043-938C-56405151D909}"/>
              </a:ext>
            </a:extLst>
          </p:cNvPr>
          <p:cNvSpPr>
            <a:spLocks/>
          </p:cNvSpPr>
          <p:nvPr/>
        </p:nvSpPr>
        <p:spPr bwMode="auto">
          <a:xfrm>
            <a:off x="4229772" y="4436779"/>
            <a:ext cx="1694429" cy="1694570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rgbClr val="2A6FB0">
              <a:alpha val="30000"/>
            </a:srgbClr>
          </a:solidFill>
          <a:ln>
            <a:noFill/>
          </a:ln>
        </p:spPr>
        <p:txBody>
          <a:bodyPr lIns="25400" tIns="25400" rIns="25400" bIns="25400" anchor="ctr"/>
          <a:lstStyle/>
          <a:p>
            <a:endParaRPr lang="en-US"/>
          </a:p>
        </p:txBody>
      </p:sp>
      <p:sp>
        <p:nvSpPr>
          <p:cNvPr id="26" name="Shape 60">
            <a:extLst>
              <a:ext uri="{FF2B5EF4-FFF2-40B4-BE49-F238E27FC236}">
                <a16:creationId xmlns:a16="http://schemas.microsoft.com/office/drawing/2014/main" id="{48DC7BFC-1D0C-7544-B126-465FC10CDC0F}"/>
              </a:ext>
            </a:extLst>
          </p:cNvPr>
          <p:cNvSpPr>
            <a:spLocks/>
          </p:cNvSpPr>
          <p:nvPr/>
        </p:nvSpPr>
        <p:spPr bwMode="auto">
          <a:xfrm>
            <a:off x="6266090" y="4436779"/>
            <a:ext cx="1694429" cy="1694570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rgbClr val="747980">
              <a:alpha val="30000"/>
            </a:srgbClr>
          </a:solidFill>
          <a:ln>
            <a:noFill/>
          </a:ln>
        </p:spPr>
        <p:txBody>
          <a:bodyPr lIns="25400" tIns="25400" rIns="25400" bIns="25400" anchor="ctr"/>
          <a:lstStyle/>
          <a:p>
            <a:endParaRPr lang="en-US"/>
          </a:p>
        </p:txBody>
      </p:sp>
      <p:sp>
        <p:nvSpPr>
          <p:cNvPr id="27" name="Shape 66">
            <a:extLst>
              <a:ext uri="{FF2B5EF4-FFF2-40B4-BE49-F238E27FC236}">
                <a16:creationId xmlns:a16="http://schemas.microsoft.com/office/drawing/2014/main" id="{6DE3D0E5-9312-104A-A9E8-B008E222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346" y="3205826"/>
            <a:ext cx="2259598" cy="225980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25400" tIns="25400" rIns="25400" bIns="25400" anchor="ctr"/>
          <a:lstStyle>
            <a:lvl1pPr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1600">
              <a:solidFill>
                <a:srgbClr val="FFFFFF"/>
              </a:solidFill>
              <a:latin typeface="Poppins" panose="020B0403020202020204" pitchFamily="34" charset="0"/>
              <a:ea typeface="Poppins" panose="020B0403020202020204" pitchFamily="34" charset="0"/>
              <a:cs typeface="Poppins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8" name="Shape 62">
            <a:extLst>
              <a:ext uri="{FF2B5EF4-FFF2-40B4-BE49-F238E27FC236}">
                <a16:creationId xmlns:a16="http://schemas.microsoft.com/office/drawing/2014/main" id="{67B8441F-8590-E547-87D9-4DAEE3442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808" y="2721374"/>
            <a:ext cx="1261328" cy="1261441"/>
          </a:xfrm>
          <a:prstGeom prst="ellipse">
            <a:avLst/>
          </a:prstGeom>
          <a:solidFill>
            <a:srgbClr val="E86222"/>
          </a:solidFill>
          <a:ln>
            <a:noFill/>
          </a:ln>
        </p:spPr>
        <p:txBody>
          <a:bodyPr lIns="25400" tIns="25400" rIns="25400" bIns="25400" anchor="ctr"/>
          <a:lstStyle>
            <a:lvl1pPr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1600">
              <a:solidFill>
                <a:srgbClr val="FFFFFF"/>
              </a:solidFill>
              <a:latin typeface="Poppins" panose="020B0403020202020204" pitchFamily="34" charset="0"/>
              <a:ea typeface="Poppins" panose="020B0403020202020204" pitchFamily="34" charset="0"/>
              <a:cs typeface="Poppins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9" name="Shape 63">
            <a:extLst>
              <a:ext uri="{FF2B5EF4-FFF2-40B4-BE49-F238E27FC236}">
                <a16:creationId xmlns:a16="http://schemas.microsoft.com/office/drawing/2014/main" id="{47DF2E0A-6323-8049-9C13-85D3C5E7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124" y="2721374"/>
            <a:ext cx="1261328" cy="1261441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txBody>
          <a:bodyPr lIns="25400" tIns="25400" rIns="25400" bIns="25400" anchor="ctr"/>
          <a:lstStyle>
            <a:lvl1pPr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1600">
              <a:solidFill>
                <a:srgbClr val="FFFFFF"/>
              </a:solidFill>
              <a:latin typeface="Poppins" panose="020B0403020202020204" pitchFamily="34" charset="0"/>
              <a:ea typeface="Poppins" panose="020B0403020202020204" pitchFamily="34" charset="0"/>
              <a:cs typeface="Poppins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0" name="Shape 64">
            <a:extLst>
              <a:ext uri="{FF2B5EF4-FFF2-40B4-BE49-F238E27FC236}">
                <a16:creationId xmlns:a16="http://schemas.microsoft.com/office/drawing/2014/main" id="{365FDEBA-A5B9-3644-9A35-4B681518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274" y="4653388"/>
            <a:ext cx="1261328" cy="1261440"/>
          </a:xfrm>
          <a:prstGeom prst="ellipse">
            <a:avLst/>
          </a:prstGeom>
          <a:solidFill>
            <a:srgbClr val="2A6FB0"/>
          </a:solidFill>
          <a:ln>
            <a:noFill/>
          </a:ln>
        </p:spPr>
        <p:txBody>
          <a:bodyPr lIns="25400" tIns="25400" rIns="25400" bIns="25400" anchor="ctr"/>
          <a:lstStyle>
            <a:lvl1pPr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1600">
              <a:solidFill>
                <a:srgbClr val="FFFFFF"/>
              </a:solidFill>
              <a:latin typeface="Poppins" panose="020B0403020202020204" pitchFamily="34" charset="0"/>
              <a:ea typeface="Poppins" panose="020B0403020202020204" pitchFamily="34" charset="0"/>
              <a:cs typeface="Poppins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1" name="Shape 65">
            <a:extLst>
              <a:ext uri="{FF2B5EF4-FFF2-40B4-BE49-F238E27FC236}">
                <a16:creationId xmlns:a16="http://schemas.microsoft.com/office/drawing/2014/main" id="{3E058A70-A8DB-0D4E-9AD9-0B334B74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590" y="4653388"/>
            <a:ext cx="1261328" cy="126144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txBody>
          <a:bodyPr lIns="25400" tIns="25400" rIns="25400" bIns="25400" anchor="ctr"/>
          <a:lstStyle>
            <a:lvl1pPr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Poppins" panose="020B0604020202020204" pitchFamily="34" charset="0"/>
                <a:cs typeface="Poppins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1600">
              <a:solidFill>
                <a:srgbClr val="FFFFFF"/>
              </a:solidFill>
              <a:latin typeface="Poppins" panose="020B0403020202020204" pitchFamily="34" charset="0"/>
              <a:ea typeface="Poppins" panose="020B0403020202020204" pitchFamily="34" charset="0"/>
              <a:cs typeface="Poppins" panose="020B0403020202020204" pitchFamily="34" charset="0"/>
              <a:sym typeface="Helvetica Light" panose="020B0403020202020204" pitchFamily="34" charset="0"/>
            </a:endParaRPr>
          </a:p>
        </p:txBody>
      </p:sp>
      <p:grpSp>
        <p:nvGrpSpPr>
          <p:cNvPr id="32" name="Group 20">
            <a:extLst>
              <a:ext uri="{FF2B5EF4-FFF2-40B4-BE49-F238E27FC236}">
                <a16:creationId xmlns:a16="http://schemas.microsoft.com/office/drawing/2014/main" id="{53E6CC17-0D20-4C4C-9AC8-7161A4F7E391}"/>
              </a:ext>
            </a:extLst>
          </p:cNvPr>
          <p:cNvGrpSpPr/>
          <p:nvPr/>
        </p:nvGrpSpPr>
        <p:grpSpPr>
          <a:xfrm>
            <a:off x="5641241" y="3881480"/>
            <a:ext cx="906343" cy="908492"/>
            <a:chOff x="5634111" y="4225432"/>
            <a:chExt cx="565016" cy="566356"/>
          </a:xfrm>
          <a:solidFill>
            <a:srgbClr val="131414"/>
          </a:solidFill>
        </p:grpSpPr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C2DD565-7286-5940-B9F3-E6770E3754BB}"/>
                </a:ext>
              </a:extLst>
            </p:cNvPr>
            <p:cNvSpPr/>
            <p:nvPr/>
          </p:nvSpPr>
          <p:spPr>
            <a:xfrm>
              <a:off x="5634111" y="4225432"/>
              <a:ext cx="565016" cy="566356"/>
            </a:xfrm>
            <a:custGeom>
              <a:avLst/>
              <a:gdLst>
                <a:gd name="connsiteX0" fmla="*/ 1078383 w 1130033"/>
                <a:gd name="connsiteY0" fmla="*/ 411693 h 1132712"/>
                <a:gd name="connsiteX1" fmla="*/ 1000716 w 1130033"/>
                <a:gd name="connsiteY1" fmla="*/ 411693 h 1132712"/>
                <a:gd name="connsiteX2" fmla="*/ 981703 w 1130033"/>
                <a:gd name="connsiteY2" fmla="*/ 366449 h 1132712"/>
                <a:gd name="connsiteX3" fmla="*/ 1036650 w 1130033"/>
                <a:gd name="connsiteY3" fmla="*/ 311395 h 1132712"/>
                <a:gd name="connsiteX4" fmla="*/ 1036679 w 1130033"/>
                <a:gd name="connsiteY4" fmla="*/ 238652 h 1132712"/>
                <a:gd name="connsiteX5" fmla="*/ 1036650 w 1130033"/>
                <a:gd name="connsiteY5" fmla="*/ 238624 h 1132712"/>
                <a:gd name="connsiteX6" fmla="*/ 891392 w 1130033"/>
                <a:gd name="connsiteY6" fmla="*/ 93177 h 1132712"/>
                <a:gd name="connsiteX7" fmla="*/ 818763 w 1130033"/>
                <a:gd name="connsiteY7" fmla="*/ 93177 h 1132712"/>
                <a:gd name="connsiteX8" fmla="*/ 763911 w 1130033"/>
                <a:gd name="connsiteY8" fmla="*/ 148232 h 1132712"/>
                <a:gd name="connsiteX9" fmla="*/ 718755 w 1130033"/>
                <a:gd name="connsiteY9" fmla="*/ 129182 h 1132712"/>
                <a:gd name="connsiteX10" fmla="*/ 718755 w 1130033"/>
                <a:gd name="connsiteY10" fmla="*/ 51362 h 1132712"/>
                <a:gd name="connsiteX11" fmla="*/ 667420 w 1130033"/>
                <a:gd name="connsiteY11" fmla="*/ -73 h 1132712"/>
                <a:gd name="connsiteX12" fmla="*/ 462271 w 1130033"/>
                <a:gd name="connsiteY12" fmla="*/ -73 h 1132712"/>
                <a:gd name="connsiteX13" fmla="*/ 410937 w 1130033"/>
                <a:gd name="connsiteY13" fmla="*/ 51362 h 1132712"/>
                <a:gd name="connsiteX14" fmla="*/ 410937 w 1130033"/>
                <a:gd name="connsiteY14" fmla="*/ 129182 h 1132712"/>
                <a:gd name="connsiteX15" fmla="*/ 365781 w 1130033"/>
                <a:gd name="connsiteY15" fmla="*/ 148232 h 1132712"/>
                <a:gd name="connsiteX16" fmla="*/ 310834 w 1130033"/>
                <a:gd name="connsiteY16" fmla="*/ 93177 h 1132712"/>
                <a:gd name="connsiteX17" fmla="*/ 238366 w 1130033"/>
                <a:gd name="connsiteY17" fmla="*/ 93110 h 1132712"/>
                <a:gd name="connsiteX18" fmla="*/ 238300 w 1130033"/>
                <a:gd name="connsiteY18" fmla="*/ 93177 h 1132712"/>
                <a:gd name="connsiteX19" fmla="*/ 93042 w 1130033"/>
                <a:gd name="connsiteY19" fmla="*/ 238624 h 1132712"/>
                <a:gd name="connsiteX20" fmla="*/ 93042 w 1130033"/>
                <a:gd name="connsiteY20" fmla="*/ 311395 h 1132712"/>
                <a:gd name="connsiteX21" fmla="*/ 147989 w 1130033"/>
                <a:gd name="connsiteY21" fmla="*/ 366449 h 1132712"/>
                <a:gd name="connsiteX22" fmla="*/ 128976 w 1130033"/>
                <a:gd name="connsiteY22" fmla="*/ 411693 h 1132712"/>
                <a:gd name="connsiteX23" fmla="*/ 51308 w 1130033"/>
                <a:gd name="connsiteY23" fmla="*/ 411693 h 1132712"/>
                <a:gd name="connsiteX24" fmla="*/ -26 w 1130033"/>
                <a:gd name="connsiteY24" fmla="*/ 463128 h 1132712"/>
                <a:gd name="connsiteX25" fmla="*/ -26 w 1130033"/>
                <a:gd name="connsiteY25" fmla="*/ 668868 h 1132712"/>
                <a:gd name="connsiteX26" fmla="*/ 51308 w 1130033"/>
                <a:gd name="connsiteY26" fmla="*/ 720303 h 1132712"/>
                <a:gd name="connsiteX27" fmla="*/ 128976 w 1130033"/>
                <a:gd name="connsiteY27" fmla="*/ 720303 h 1132712"/>
                <a:gd name="connsiteX28" fmla="*/ 147989 w 1130033"/>
                <a:gd name="connsiteY28" fmla="*/ 765547 h 1132712"/>
                <a:gd name="connsiteX29" fmla="*/ 93042 w 1130033"/>
                <a:gd name="connsiteY29" fmla="*/ 821268 h 1132712"/>
                <a:gd name="connsiteX30" fmla="*/ 93042 w 1130033"/>
                <a:gd name="connsiteY30" fmla="*/ 894039 h 1132712"/>
                <a:gd name="connsiteX31" fmla="*/ 238300 w 1130033"/>
                <a:gd name="connsiteY31" fmla="*/ 1039486 h 1132712"/>
                <a:gd name="connsiteX32" fmla="*/ 310901 w 1130033"/>
                <a:gd name="connsiteY32" fmla="*/ 1039515 h 1132712"/>
                <a:gd name="connsiteX33" fmla="*/ 310929 w 1130033"/>
                <a:gd name="connsiteY33" fmla="*/ 1039486 h 1132712"/>
                <a:gd name="connsiteX34" fmla="*/ 365781 w 1130033"/>
                <a:gd name="connsiteY34" fmla="*/ 984431 h 1132712"/>
                <a:gd name="connsiteX35" fmla="*/ 410937 w 1130033"/>
                <a:gd name="connsiteY35" fmla="*/ 1003481 h 1132712"/>
                <a:gd name="connsiteX36" fmla="*/ 410937 w 1130033"/>
                <a:gd name="connsiteY36" fmla="*/ 1081205 h 1132712"/>
                <a:gd name="connsiteX37" fmla="*/ 462271 w 1130033"/>
                <a:gd name="connsiteY37" fmla="*/ 1132640 h 1132712"/>
                <a:gd name="connsiteX38" fmla="*/ 667706 w 1130033"/>
                <a:gd name="connsiteY38" fmla="*/ 1132640 h 1132712"/>
                <a:gd name="connsiteX39" fmla="*/ 719040 w 1130033"/>
                <a:gd name="connsiteY39" fmla="*/ 1081205 h 1132712"/>
                <a:gd name="connsiteX40" fmla="*/ 719040 w 1130033"/>
                <a:gd name="connsiteY40" fmla="*/ 1003481 h 1132712"/>
                <a:gd name="connsiteX41" fmla="*/ 764196 w 1130033"/>
                <a:gd name="connsiteY41" fmla="*/ 984431 h 1132712"/>
                <a:gd name="connsiteX42" fmla="*/ 819143 w 1130033"/>
                <a:gd name="connsiteY42" fmla="*/ 1039486 h 1132712"/>
                <a:gd name="connsiteX43" fmla="*/ 891610 w 1130033"/>
                <a:gd name="connsiteY43" fmla="*/ 1039552 h 1132712"/>
                <a:gd name="connsiteX44" fmla="*/ 891677 w 1130033"/>
                <a:gd name="connsiteY44" fmla="*/ 1039486 h 1132712"/>
                <a:gd name="connsiteX45" fmla="*/ 1036935 w 1130033"/>
                <a:gd name="connsiteY45" fmla="*/ 894039 h 1132712"/>
                <a:gd name="connsiteX46" fmla="*/ 1036964 w 1130033"/>
                <a:gd name="connsiteY46" fmla="*/ 821297 h 1132712"/>
                <a:gd name="connsiteX47" fmla="*/ 1036935 w 1130033"/>
                <a:gd name="connsiteY47" fmla="*/ 821268 h 1132712"/>
                <a:gd name="connsiteX48" fmla="*/ 981988 w 1130033"/>
                <a:gd name="connsiteY48" fmla="*/ 766213 h 1132712"/>
                <a:gd name="connsiteX49" fmla="*/ 1001001 w 1130033"/>
                <a:gd name="connsiteY49" fmla="*/ 720970 h 1132712"/>
                <a:gd name="connsiteX50" fmla="*/ 1078669 w 1130033"/>
                <a:gd name="connsiteY50" fmla="*/ 720970 h 1132712"/>
                <a:gd name="connsiteX51" fmla="*/ 1130003 w 1130033"/>
                <a:gd name="connsiteY51" fmla="*/ 669535 h 1132712"/>
                <a:gd name="connsiteX52" fmla="*/ 1130003 w 1130033"/>
                <a:gd name="connsiteY52" fmla="*/ 463795 h 1132712"/>
                <a:gd name="connsiteX53" fmla="*/ 1079344 w 1130033"/>
                <a:gd name="connsiteY53" fmla="*/ 411693 h 1132712"/>
                <a:gd name="connsiteX54" fmla="*/ 1078383 w 1130033"/>
                <a:gd name="connsiteY54" fmla="*/ 411693 h 1132712"/>
                <a:gd name="connsiteX55" fmla="*/ 1027049 w 1130033"/>
                <a:gd name="connsiteY55" fmla="*/ 617433 h 1132712"/>
                <a:gd name="connsiteX56" fmla="*/ 962785 w 1130033"/>
                <a:gd name="connsiteY56" fmla="*/ 617433 h 1132712"/>
                <a:gd name="connsiteX57" fmla="*/ 913067 w 1130033"/>
                <a:gd name="connsiteY57" fmla="*/ 656104 h 1132712"/>
                <a:gd name="connsiteX58" fmla="*/ 874565 w 1130033"/>
                <a:gd name="connsiteY58" fmla="*/ 748878 h 1132712"/>
                <a:gd name="connsiteX59" fmla="*/ 882456 w 1130033"/>
                <a:gd name="connsiteY59" fmla="*/ 811362 h 1132712"/>
                <a:gd name="connsiteX60" fmla="*/ 927991 w 1130033"/>
                <a:gd name="connsiteY60" fmla="*/ 856987 h 1132712"/>
                <a:gd name="connsiteX61" fmla="*/ 855648 w 1130033"/>
                <a:gd name="connsiteY61" fmla="*/ 929948 h 1132712"/>
                <a:gd name="connsiteX62" fmla="*/ 810207 w 1130033"/>
                <a:gd name="connsiteY62" fmla="*/ 884324 h 1132712"/>
                <a:gd name="connsiteX63" fmla="*/ 747750 w 1130033"/>
                <a:gd name="connsiteY63" fmla="*/ 876418 h 1132712"/>
                <a:gd name="connsiteX64" fmla="*/ 655157 w 1130033"/>
                <a:gd name="connsiteY64" fmla="*/ 914518 h 1132712"/>
                <a:gd name="connsiteX65" fmla="*/ 616561 w 1130033"/>
                <a:gd name="connsiteY65" fmla="*/ 964334 h 1132712"/>
                <a:gd name="connsiteX66" fmla="*/ 616561 w 1130033"/>
                <a:gd name="connsiteY66" fmla="*/ 1028723 h 1132712"/>
                <a:gd name="connsiteX67" fmla="*/ 513416 w 1130033"/>
                <a:gd name="connsiteY67" fmla="*/ 1028723 h 1132712"/>
                <a:gd name="connsiteX68" fmla="*/ 513416 w 1130033"/>
                <a:gd name="connsiteY68" fmla="*/ 964334 h 1132712"/>
                <a:gd name="connsiteX69" fmla="*/ 474915 w 1130033"/>
                <a:gd name="connsiteY69" fmla="*/ 914518 h 1132712"/>
                <a:gd name="connsiteX70" fmla="*/ 382322 w 1130033"/>
                <a:gd name="connsiteY70" fmla="*/ 876418 h 1132712"/>
                <a:gd name="connsiteX71" fmla="*/ 319865 w 1130033"/>
                <a:gd name="connsiteY71" fmla="*/ 884324 h 1132712"/>
                <a:gd name="connsiteX72" fmla="*/ 274424 w 1130033"/>
                <a:gd name="connsiteY72" fmla="*/ 929948 h 1132712"/>
                <a:gd name="connsiteX73" fmla="*/ 201795 w 1130033"/>
                <a:gd name="connsiteY73" fmla="*/ 857177 h 1132712"/>
                <a:gd name="connsiteX74" fmla="*/ 247236 w 1130033"/>
                <a:gd name="connsiteY74" fmla="*/ 811743 h 1132712"/>
                <a:gd name="connsiteX75" fmla="*/ 255221 w 1130033"/>
                <a:gd name="connsiteY75" fmla="*/ 749259 h 1132712"/>
                <a:gd name="connsiteX76" fmla="*/ 216720 w 1130033"/>
                <a:gd name="connsiteY76" fmla="*/ 656486 h 1132712"/>
                <a:gd name="connsiteX77" fmla="*/ 167002 w 1130033"/>
                <a:gd name="connsiteY77" fmla="*/ 617814 h 1132712"/>
                <a:gd name="connsiteX78" fmla="*/ 102738 w 1130033"/>
                <a:gd name="connsiteY78" fmla="*/ 617814 h 1132712"/>
                <a:gd name="connsiteX79" fmla="*/ 102738 w 1130033"/>
                <a:gd name="connsiteY79" fmla="*/ 514944 h 1132712"/>
                <a:gd name="connsiteX80" fmla="*/ 167002 w 1130033"/>
                <a:gd name="connsiteY80" fmla="*/ 514944 h 1132712"/>
                <a:gd name="connsiteX81" fmla="*/ 216720 w 1130033"/>
                <a:gd name="connsiteY81" fmla="*/ 476368 h 1132712"/>
                <a:gd name="connsiteX82" fmla="*/ 255221 w 1130033"/>
                <a:gd name="connsiteY82" fmla="*/ 383499 h 1132712"/>
                <a:gd name="connsiteX83" fmla="*/ 247236 w 1130033"/>
                <a:gd name="connsiteY83" fmla="*/ 321015 h 1132712"/>
                <a:gd name="connsiteX84" fmla="*/ 201795 w 1130033"/>
                <a:gd name="connsiteY84" fmla="*/ 275390 h 1132712"/>
                <a:gd name="connsiteX85" fmla="*/ 274424 w 1130033"/>
                <a:gd name="connsiteY85" fmla="*/ 202619 h 1132712"/>
                <a:gd name="connsiteX86" fmla="*/ 319865 w 1130033"/>
                <a:gd name="connsiteY86" fmla="*/ 248244 h 1132712"/>
                <a:gd name="connsiteX87" fmla="*/ 382322 w 1130033"/>
                <a:gd name="connsiteY87" fmla="*/ 256150 h 1132712"/>
                <a:gd name="connsiteX88" fmla="*/ 474915 w 1130033"/>
                <a:gd name="connsiteY88" fmla="*/ 218050 h 1132712"/>
                <a:gd name="connsiteX89" fmla="*/ 513416 w 1130033"/>
                <a:gd name="connsiteY89" fmla="*/ 168234 h 1132712"/>
                <a:gd name="connsiteX90" fmla="*/ 513416 w 1130033"/>
                <a:gd name="connsiteY90" fmla="*/ 103845 h 1132712"/>
                <a:gd name="connsiteX91" fmla="*/ 616086 w 1130033"/>
                <a:gd name="connsiteY91" fmla="*/ 103845 h 1132712"/>
                <a:gd name="connsiteX92" fmla="*/ 616086 w 1130033"/>
                <a:gd name="connsiteY92" fmla="*/ 168234 h 1132712"/>
                <a:gd name="connsiteX93" fmla="*/ 654682 w 1130033"/>
                <a:gd name="connsiteY93" fmla="*/ 218050 h 1132712"/>
                <a:gd name="connsiteX94" fmla="*/ 747274 w 1130033"/>
                <a:gd name="connsiteY94" fmla="*/ 256150 h 1132712"/>
                <a:gd name="connsiteX95" fmla="*/ 809732 w 1130033"/>
                <a:gd name="connsiteY95" fmla="*/ 248244 h 1132712"/>
                <a:gd name="connsiteX96" fmla="*/ 855648 w 1130033"/>
                <a:gd name="connsiteY96" fmla="*/ 202143 h 1132712"/>
                <a:gd name="connsiteX97" fmla="*/ 928277 w 1130033"/>
                <a:gd name="connsiteY97" fmla="*/ 274914 h 1132712"/>
                <a:gd name="connsiteX98" fmla="*/ 882741 w 1130033"/>
                <a:gd name="connsiteY98" fmla="*/ 320539 h 1132712"/>
                <a:gd name="connsiteX99" fmla="*/ 874661 w 1130033"/>
                <a:gd name="connsiteY99" fmla="*/ 383118 h 1132712"/>
                <a:gd name="connsiteX100" fmla="*/ 913161 w 1130033"/>
                <a:gd name="connsiteY100" fmla="*/ 475987 h 1132712"/>
                <a:gd name="connsiteX101" fmla="*/ 962880 w 1130033"/>
                <a:gd name="connsiteY101" fmla="*/ 514563 h 1132712"/>
                <a:gd name="connsiteX102" fmla="*/ 1026763 w 1130033"/>
                <a:gd name="connsiteY102" fmla="*/ 514563 h 11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30033" h="1132712">
                  <a:moveTo>
                    <a:pt x="1078383" y="411693"/>
                  </a:moveTo>
                  <a:lnTo>
                    <a:pt x="1000716" y="411693"/>
                  </a:lnTo>
                  <a:cubicBezTo>
                    <a:pt x="995192" y="396282"/>
                    <a:pt x="988842" y="381175"/>
                    <a:pt x="981703" y="366449"/>
                  </a:cubicBezTo>
                  <a:lnTo>
                    <a:pt x="1036650" y="311395"/>
                  </a:lnTo>
                  <a:cubicBezTo>
                    <a:pt x="1056709" y="291316"/>
                    <a:pt x="1056718" y="258750"/>
                    <a:pt x="1036679" y="238652"/>
                  </a:cubicBezTo>
                  <a:cubicBezTo>
                    <a:pt x="1036669" y="238643"/>
                    <a:pt x="1036660" y="238633"/>
                    <a:pt x="1036650" y="238624"/>
                  </a:cubicBezTo>
                  <a:lnTo>
                    <a:pt x="891392" y="93177"/>
                  </a:lnTo>
                  <a:cubicBezTo>
                    <a:pt x="871324" y="73127"/>
                    <a:pt x="838840" y="73127"/>
                    <a:pt x="818763" y="93177"/>
                  </a:cubicBezTo>
                  <a:lnTo>
                    <a:pt x="763911" y="148232"/>
                  </a:lnTo>
                  <a:cubicBezTo>
                    <a:pt x="749204" y="141097"/>
                    <a:pt x="734127" y="134734"/>
                    <a:pt x="718755" y="129182"/>
                  </a:cubicBezTo>
                  <a:lnTo>
                    <a:pt x="718755" y="51362"/>
                  </a:lnTo>
                  <a:cubicBezTo>
                    <a:pt x="718755" y="22959"/>
                    <a:pt x="695769" y="-73"/>
                    <a:pt x="667420" y="-73"/>
                  </a:cubicBezTo>
                  <a:lnTo>
                    <a:pt x="462271" y="-73"/>
                  </a:lnTo>
                  <a:cubicBezTo>
                    <a:pt x="433923" y="-73"/>
                    <a:pt x="410937" y="22959"/>
                    <a:pt x="410937" y="51362"/>
                  </a:cubicBezTo>
                  <a:lnTo>
                    <a:pt x="410937" y="129182"/>
                  </a:lnTo>
                  <a:cubicBezTo>
                    <a:pt x="395565" y="134734"/>
                    <a:pt x="380488" y="141097"/>
                    <a:pt x="365781" y="148232"/>
                  </a:cubicBezTo>
                  <a:lnTo>
                    <a:pt x="310834" y="93177"/>
                  </a:lnTo>
                  <a:cubicBezTo>
                    <a:pt x="290842" y="73108"/>
                    <a:pt x="258396" y="73079"/>
                    <a:pt x="238366" y="93110"/>
                  </a:cubicBezTo>
                  <a:cubicBezTo>
                    <a:pt x="238347" y="93129"/>
                    <a:pt x="238319" y="93158"/>
                    <a:pt x="238300" y="93177"/>
                  </a:cubicBezTo>
                  <a:lnTo>
                    <a:pt x="93042" y="238624"/>
                  </a:lnTo>
                  <a:cubicBezTo>
                    <a:pt x="73031" y="258741"/>
                    <a:pt x="73031" y="291288"/>
                    <a:pt x="93042" y="311395"/>
                  </a:cubicBezTo>
                  <a:lnTo>
                    <a:pt x="147989" y="366449"/>
                  </a:lnTo>
                  <a:cubicBezTo>
                    <a:pt x="140850" y="381175"/>
                    <a:pt x="134499" y="396282"/>
                    <a:pt x="128976" y="411693"/>
                  </a:cubicBezTo>
                  <a:lnTo>
                    <a:pt x="51308" y="411693"/>
                  </a:lnTo>
                  <a:cubicBezTo>
                    <a:pt x="22960" y="411693"/>
                    <a:pt x="-26" y="434725"/>
                    <a:pt x="-26" y="463128"/>
                  </a:cubicBezTo>
                  <a:lnTo>
                    <a:pt x="-26" y="668868"/>
                  </a:lnTo>
                  <a:cubicBezTo>
                    <a:pt x="-26" y="697272"/>
                    <a:pt x="22960" y="720303"/>
                    <a:pt x="51308" y="720303"/>
                  </a:cubicBezTo>
                  <a:lnTo>
                    <a:pt x="128976" y="720303"/>
                  </a:lnTo>
                  <a:cubicBezTo>
                    <a:pt x="134499" y="735715"/>
                    <a:pt x="140850" y="750821"/>
                    <a:pt x="147989" y="765547"/>
                  </a:cubicBezTo>
                  <a:lnTo>
                    <a:pt x="93042" y="821268"/>
                  </a:lnTo>
                  <a:cubicBezTo>
                    <a:pt x="73031" y="841385"/>
                    <a:pt x="73031" y="873932"/>
                    <a:pt x="93042" y="894039"/>
                  </a:cubicBezTo>
                  <a:lnTo>
                    <a:pt x="238300" y="1039486"/>
                  </a:lnTo>
                  <a:cubicBezTo>
                    <a:pt x="258339" y="1059584"/>
                    <a:pt x="290842" y="1059593"/>
                    <a:pt x="310901" y="1039515"/>
                  </a:cubicBezTo>
                  <a:cubicBezTo>
                    <a:pt x="310910" y="1039505"/>
                    <a:pt x="310920" y="1039495"/>
                    <a:pt x="310929" y="1039486"/>
                  </a:cubicBezTo>
                  <a:lnTo>
                    <a:pt x="365781" y="984431"/>
                  </a:lnTo>
                  <a:cubicBezTo>
                    <a:pt x="380488" y="991566"/>
                    <a:pt x="395565" y="997928"/>
                    <a:pt x="410937" y="1003481"/>
                  </a:cubicBezTo>
                  <a:lnTo>
                    <a:pt x="410937" y="1081205"/>
                  </a:lnTo>
                  <a:cubicBezTo>
                    <a:pt x="410937" y="1109609"/>
                    <a:pt x="433923" y="1132640"/>
                    <a:pt x="462271" y="1132640"/>
                  </a:cubicBezTo>
                  <a:lnTo>
                    <a:pt x="667706" y="1132640"/>
                  </a:lnTo>
                  <a:cubicBezTo>
                    <a:pt x="696054" y="1132640"/>
                    <a:pt x="719040" y="1109609"/>
                    <a:pt x="719040" y="1081205"/>
                  </a:cubicBezTo>
                  <a:lnTo>
                    <a:pt x="719040" y="1003481"/>
                  </a:lnTo>
                  <a:cubicBezTo>
                    <a:pt x="734412" y="997928"/>
                    <a:pt x="749489" y="991566"/>
                    <a:pt x="764196" y="984431"/>
                  </a:cubicBezTo>
                  <a:lnTo>
                    <a:pt x="819143" y="1039486"/>
                  </a:lnTo>
                  <a:cubicBezTo>
                    <a:pt x="839135" y="1059555"/>
                    <a:pt x="871580" y="1059584"/>
                    <a:pt x="891610" y="1039552"/>
                  </a:cubicBezTo>
                  <a:cubicBezTo>
                    <a:pt x="891630" y="1039533"/>
                    <a:pt x="891658" y="1039505"/>
                    <a:pt x="891677" y="1039486"/>
                  </a:cubicBezTo>
                  <a:lnTo>
                    <a:pt x="1036935" y="894039"/>
                  </a:lnTo>
                  <a:cubicBezTo>
                    <a:pt x="1056994" y="873960"/>
                    <a:pt x="1057003" y="841394"/>
                    <a:pt x="1036964" y="821297"/>
                  </a:cubicBezTo>
                  <a:cubicBezTo>
                    <a:pt x="1036954" y="821287"/>
                    <a:pt x="1036945" y="821277"/>
                    <a:pt x="1036935" y="821268"/>
                  </a:cubicBezTo>
                  <a:lnTo>
                    <a:pt x="981988" y="766213"/>
                  </a:lnTo>
                  <a:cubicBezTo>
                    <a:pt x="989127" y="751488"/>
                    <a:pt x="995478" y="736381"/>
                    <a:pt x="1001001" y="720970"/>
                  </a:cubicBezTo>
                  <a:lnTo>
                    <a:pt x="1078669" y="720970"/>
                  </a:lnTo>
                  <a:cubicBezTo>
                    <a:pt x="1107017" y="720970"/>
                    <a:pt x="1130003" y="697938"/>
                    <a:pt x="1130003" y="669535"/>
                  </a:cubicBezTo>
                  <a:lnTo>
                    <a:pt x="1130003" y="463795"/>
                  </a:lnTo>
                  <a:cubicBezTo>
                    <a:pt x="1130374" y="435391"/>
                    <a:pt x="1107692" y="412065"/>
                    <a:pt x="1079344" y="411693"/>
                  </a:cubicBezTo>
                  <a:cubicBezTo>
                    <a:pt x="1079020" y="411693"/>
                    <a:pt x="1078707" y="411693"/>
                    <a:pt x="1078383" y="411693"/>
                  </a:cubicBezTo>
                  <a:close/>
                  <a:moveTo>
                    <a:pt x="1027049" y="617433"/>
                  </a:moveTo>
                  <a:lnTo>
                    <a:pt x="962785" y="617433"/>
                  </a:lnTo>
                  <a:cubicBezTo>
                    <a:pt x="939333" y="617404"/>
                    <a:pt x="918856" y="633330"/>
                    <a:pt x="913067" y="656104"/>
                  </a:cubicBezTo>
                  <a:cubicBezTo>
                    <a:pt x="904653" y="688690"/>
                    <a:pt x="891696" y="719922"/>
                    <a:pt x="874565" y="748878"/>
                  </a:cubicBezTo>
                  <a:cubicBezTo>
                    <a:pt x="862673" y="769071"/>
                    <a:pt x="865914" y="794770"/>
                    <a:pt x="882456" y="811362"/>
                  </a:cubicBezTo>
                  <a:lnTo>
                    <a:pt x="927991" y="856987"/>
                  </a:lnTo>
                  <a:lnTo>
                    <a:pt x="855648" y="929948"/>
                  </a:lnTo>
                  <a:lnTo>
                    <a:pt x="810207" y="884324"/>
                  </a:lnTo>
                  <a:cubicBezTo>
                    <a:pt x="793599" y="867769"/>
                    <a:pt x="767941" y="864521"/>
                    <a:pt x="747750" y="876418"/>
                  </a:cubicBezTo>
                  <a:cubicBezTo>
                    <a:pt x="718812" y="893392"/>
                    <a:pt x="687650" y="906222"/>
                    <a:pt x="655157" y="914518"/>
                  </a:cubicBezTo>
                  <a:cubicBezTo>
                    <a:pt x="632465" y="920376"/>
                    <a:pt x="616599" y="940854"/>
                    <a:pt x="616561" y="964334"/>
                  </a:cubicBezTo>
                  <a:lnTo>
                    <a:pt x="616561" y="1028723"/>
                  </a:lnTo>
                  <a:lnTo>
                    <a:pt x="513416" y="1028723"/>
                  </a:lnTo>
                  <a:lnTo>
                    <a:pt x="513416" y="964334"/>
                  </a:lnTo>
                  <a:cubicBezTo>
                    <a:pt x="513426" y="940874"/>
                    <a:pt x="497588" y="920385"/>
                    <a:pt x="474915" y="914518"/>
                  </a:cubicBezTo>
                  <a:cubicBezTo>
                    <a:pt x="442422" y="906222"/>
                    <a:pt x="411260" y="893392"/>
                    <a:pt x="382322" y="876418"/>
                  </a:cubicBezTo>
                  <a:cubicBezTo>
                    <a:pt x="362131" y="864521"/>
                    <a:pt x="336473" y="867769"/>
                    <a:pt x="319865" y="884324"/>
                  </a:cubicBezTo>
                  <a:lnTo>
                    <a:pt x="274424" y="929948"/>
                  </a:lnTo>
                  <a:lnTo>
                    <a:pt x="201795" y="857177"/>
                  </a:lnTo>
                  <a:lnTo>
                    <a:pt x="247236" y="811743"/>
                  </a:lnTo>
                  <a:cubicBezTo>
                    <a:pt x="263834" y="795189"/>
                    <a:pt x="267123" y="769471"/>
                    <a:pt x="255221" y="749259"/>
                  </a:cubicBezTo>
                  <a:cubicBezTo>
                    <a:pt x="238091" y="720303"/>
                    <a:pt x="225134" y="689070"/>
                    <a:pt x="216720" y="656486"/>
                  </a:cubicBezTo>
                  <a:cubicBezTo>
                    <a:pt x="210931" y="633711"/>
                    <a:pt x="190454" y="617786"/>
                    <a:pt x="167002" y="617814"/>
                  </a:cubicBezTo>
                  <a:lnTo>
                    <a:pt x="102738" y="617814"/>
                  </a:lnTo>
                  <a:lnTo>
                    <a:pt x="102738" y="514944"/>
                  </a:lnTo>
                  <a:lnTo>
                    <a:pt x="167002" y="514944"/>
                  </a:lnTo>
                  <a:cubicBezTo>
                    <a:pt x="190426" y="514982"/>
                    <a:pt x="210893" y="499104"/>
                    <a:pt x="216720" y="476368"/>
                  </a:cubicBezTo>
                  <a:cubicBezTo>
                    <a:pt x="225134" y="443754"/>
                    <a:pt x="238091" y="412484"/>
                    <a:pt x="255221" y="383499"/>
                  </a:cubicBezTo>
                  <a:cubicBezTo>
                    <a:pt x="267123" y="363287"/>
                    <a:pt x="263834" y="337570"/>
                    <a:pt x="247236" y="321015"/>
                  </a:cubicBezTo>
                  <a:lnTo>
                    <a:pt x="201795" y="275390"/>
                  </a:lnTo>
                  <a:lnTo>
                    <a:pt x="274424" y="202619"/>
                  </a:lnTo>
                  <a:lnTo>
                    <a:pt x="319865" y="248244"/>
                  </a:lnTo>
                  <a:cubicBezTo>
                    <a:pt x="336435" y="264865"/>
                    <a:pt x="362140" y="268113"/>
                    <a:pt x="382322" y="256150"/>
                  </a:cubicBezTo>
                  <a:cubicBezTo>
                    <a:pt x="411260" y="239176"/>
                    <a:pt x="442422" y="226346"/>
                    <a:pt x="474915" y="218050"/>
                  </a:cubicBezTo>
                  <a:cubicBezTo>
                    <a:pt x="497607" y="212211"/>
                    <a:pt x="513454" y="191704"/>
                    <a:pt x="513416" y="168234"/>
                  </a:cubicBezTo>
                  <a:lnTo>
                    <a:pt x="513416" y="103845"/>
                  </a:lnTo>
                  <a:lnTo>
                    <a:pt x="616086" y="103845"/>
                  </a:lnTo>
                  <a:lnTo>
                    <a:pt x="616086" y="168234"/>
                  </a:lnTo>
                  <a:cubicBezTo>
                    <a:pt x="616095" y="191723"/>
                    <a:pt x="631971" y="212220"/>
                    <a:pt x="654682" y="218050"/>
                  </a:cubicBezTo>
                  <a:cubicBezTo>
                    <a:pt x="687175" y="226346"/>
                    <a:pt x="718337" y="239176"/>
                    <a:pt x="747274" y="256150"/>
                  </a:cubicBezTo>
                  <a:cubicBezTo>
                    <a:pt x="767456" y="268113"/>
                    <a:pt x="793162" y="264865"/>
                    <a:pt x="809732" y="248244"/>
                  </a:cubicBezTo>
                  <a:lnTo>
                    <a:pt x="855648" y="202143"/>
                  </a:lnTo>
                  <a:lnTo>
                    <a:pt x="928277" y="274914"/>
                  </a:lnTo>
                  <a:lnTo>
                    <a:pt x="882741" y="320539"/>
                  </a:lnTo>
                  <a:cubicBezTo>
                    <a:pt x="866095" y="337103"/>
                    <a:pt x="862768" y="362858"/>
                    <a:pt x="874661" y="383118"/>
                  </a:cubicBezTo>
                  <a:cubicBezTo>
                    <a:pt x="891791" y="412103"/>
                    <a:pt x="904748" y="443373"/>
                    <a:pt x="913161" y="475987"/>
                  </a:cubicBezTo>
                  <a:cubicBezTo>
                    <a:pt x="918989" y="498723"/>
                    <a:pt x="939456" y="514601"/>
                    <a:pt x="962880" y="514563"/>
                  </a:cubicBezTo>
                  <a:lnTo>
                    <a:pt x="1026763" y="514563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C985FE65-9B37-F145-A1A6-B311866DA030}"/>
                </a:ext>
              </a:extLst>
            </p:cNvPr>
            <p:cNvSpPr/>
            <p:nvPr/>
          </p:nvSpPr>
          <p:spPr>
            <a:xfrm>
              <a:off x="5857892" y="4403979"/>
              <a:ext cx="117404" cy="117634"/>
            </a:xfrm>
            <a:custGeom>
              <a:avLst/>
              <a:gdLst>
                <a:gd name="connsiteX0" fmla="*/ 234809 w 234808"/>
                <a:gd name="connsiteY0" fmla="*/ 117634 h 235267"/>
                <a:gd name="connsiteX1" fmla="*/ 117404 w 234808"/>
                <a:gd name="connsiteY1" fmla="*/ 235267 h 235267"/>
                <a:gd name="connsiteX2" fmla="*/ 0 w 234808"/>
                <a:gd name="connsiteY2" fmla="*/ 117634 h 235267"/>
                <a:gd name="connsiteX3" fmla="*/ 117404 w 234808"/>
                <a:gd name="connsiteY3" fmla="*/ 0 h 235267"/>
                <a:gd name="connsiteX4" fmla="*/ 234809 w 234808"/>
                <a:gd name="connsiteY4" fmla="*/ 117634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8" h="235267">
                  <a:moveTo>
                    <a:pt x="234809" y="117634"/>
                  </a:moveTo>
                  <a:cubicBezTo>
                    <a:pt x="234809" y="182601"/>
                    <a:pt x="182245" y="235267"/>
                    <a:pt x="117404" y="235267"/>
                  </a:cubicBezTo>
                  <a:cubicBezTo>
                    <a:pt x="52564" y="235267"/>
                    <a:pt x="0" y="182601"/>
                    <a:pt x="0" y="117634"/>
                  </a:cubicBezTo>
                  <a:cubicBezTo>
                    <a:pt x="0" y="52666"/>
                    <a:pt x="52564" y="0"/>
                    <a:pt x="117404" y="0"/>
                  </a:cubicBezTo>
                  <a:cubicBezTo>
                    <a:pt x="182245" y="0"/>
                    <a:pt x="234809" y="52666"/>
                    <a:pt x="234809" y="11763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1711CC-B929-534D-A40E-5A052380E34C}"/>
                </a:ext>
              </a:extLst>
            </p:cNvPr>
            <p:cNvSpPr/>
            <p:nvPr/>
          </p:nvSpPr>
          <p:spPr>
            <a:xfrm>
              <a:off x="5825285" y="4521803"/>
              <a:ext cx="182666" cy="91488"/>
            </a:xfrm>
            <a:custGeom>
              <a:avLst/>
              <a:gdLst>
                <a:gd name="connsiteX0" fmla="*/ 182592 w 365332"/>
                <a:gd name="connsiteY0" fmla="*/ -73 h 182975"/>
                <a:gd name="connsiteX1" fmla="*/ -26 w 365332"/>
                <a:gd name="connsiteY1" fmla="*/ 182903 h 182975"/>
                <a:gd name="connsiteX2" fmla="*/ 365306 w 365332"/>
                <a:gd name="connsiteY2" fmla="*/ 182903 h 182975"/>
                <a:gd name="connsiteX3" fmla="*/ 182687 w 365332"/>
                <a:gd name="connsiteY3" fmla="*/ -73 h 182975"/>
                <a:gd name="connsiteX4" fmla="*/ 182592 w 365332"/>
                <a:gd name="connsiteY4" fmla="*/ -73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32" h="182975">
                  <a:moveTo>
                    <a:pt x="182592" y="-73"/>
                  </a:moveTo>
                  <a:cubicBezTo>
                    <a:pt x="81738" y="-73"/>
                    <a:pt x="-26" y="81852"/>
                    <a:pt x="-26" y="182903"/>
                  </a:cubicBezTo>
                  <a:lnTo>
                    <a:pt x="365306" y="182903"/>
                  </a:lnTo>
                  <a:cubicBezTo>
                    <a:pt x="365306" y="81852"/>
                    <a:pt x="283541" y="-73"/>
                    <a:pt x="182687" y="-73"/>
                  </a:cubicBezTo>
                  <a:cubicBezTo>
                    <a:pt x="182659" y="-73"/>
                    <a:pt x="182621" y="-73"/>
                    <a:pt x="182592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25B8C69-9111-2F4D-B0CC-05895F15462C}"/>
              </a:ext>
            </a:extLst>
          </p:cNvPr>
          <p:cNvGrpSpPr/>
          <p:nvPr/>
        </p:nvGrpSpPr>
        <p:grpSpPr>
          <a:xfrm>
            <a:off x="6904124" y="3035508"/>
            <a:ext cx="433800" cy="568902"/>
            <a:chOff x="6118416" y="3222308"/>
            <a:chExt cx="542437" cy="711374"/>
          </a:xfrm>
          <a:solidFill>
            <a:srgbClr val="FFFFFF"/>
          </a:solidFill>
        </p:grpSpPr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C89B9CA6-6DAD-3D4D-96B8-AE18C4FB62D4}"/>
                </a:ext>
              </a:extLst>
            </p:cNvPr>
            <p:cNvSpPr/>
            <p:nvPr/>
          </p:nvSpPr>
          <p:spPr>
            <a:xfrm>
              <a:off x="611841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3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00" y="299"/>
                    <a:pt x="78" y="111246"/>
                    <a:pt x="-26" y="248054"/>
                  </a:cubicBezTo>
                  <a:cubicBezTo>
                    <a:pt x="-26" y="274352"/>
                    <a:pt x="21258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3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4DD599E9-8609-5C46-AC3D-4E25CF1BC1D2}"/>
                </a:ext>
              </a:extLst>
            </p:cNvPr>
            <p:cNvSpPr/>
            <p:nvPr/>
          </p:nvSpPr>
          <p:spPr>
            <a:xfrm>
              <a:off x="6170226" y="3414188"/>
              <a:ext cx="438854" cy="323704"/>
            </a:xfrm>
            <a:custGeom>
              <a:avLst/>
              <a:gdLst>
                <a:gd name="connsiteX0" fmla="*/ 734060 w 877709"/>
                <a:gd name="connsiteY0" fmla="*/ 647247 h 647408"/>
                <a:gd name="connsiteX1" fmla="*/ 877683 w 877709"/>
                <a:gd name="connsiteY1" fmla="*/ 503495 h 647408"/>
                <a:gd name="connsiteX2" fmla="*/ 734203 w 877709"/>
                <a:gd name="connsiteY2" fmla="*/ 359592 h 647408"/>
                <a:gd name="connsiteX3" fmla="*/ 598783 w 877709"/>
                <a:gd name="connsiteY3" fmla="*/ 455508 h 647408"/>
                <a:gd name="connsiteX4" fmla="*/ 486893 w 877709"/>
                <a:gd name="connsiteY4" fmla="*/ 455508 h 647408"/>
                <a:gd name="connsiteX5" fmla="*/ 486893 w 877709"/>
                <a:gd name="connsiteY5" fmla="*/ 295679 h 647408"/>
                <a:gd name="connsiteX6" fmla="*/ 638996 w 877709"/>
                <a:gd name="connsiteY6" fmla="*/ 295679 h 647408"/>
                <a:gd name="connsiteX7" fmla="*/ 686528 w 877709"/>
                <a:gd name="connsiteY7" fmla="*/ 248054 h 647408"/>
                <a:gd name="connsiteX8" fmla="*/ 438885 w 877709"/>
                <a:gd name="connsiteY8" fmla="*/ -73 h 647408"/>
                <a:gd name="connsiteX9" fmla="*/ 191242 w 877709"/>
                <a:gd name="connsiteY9" fmla="*/ 248054 h 647408"/>
                <a:gd name="connsiteX10" fmla="*/ 238775 w 877709"/>
                <a:gd name="connsiteY10" fmla="*/ 295679 h 647408"/>
                <a:gd name="connsiteX11" fmla="*/ 390878 w 877709"/>
                <a:gd name="connsiteY11" fmla="*/ 295679 h 647408"/>
                <a:gd name="connsiteX12" fmla="*/ 390878 w 877709"/>
                <a:gd name="connsiteY12" fmla="*/ 455508 h 647408"/>
                <a:gd name="connsiteX13" fmla="*/ 278892 w 877709"/>
                <a:gd name="connsiteY13" fmla="*/ 455508 h 647408"/>
                <a:gd name="connsiteX14" fmla="*/ 95693 w 877709"/>
                <a:gd name="connsiteY14" fmla="*/ 367869 h 647408"/>
                <a:gd name="connsiteX15" fmla="*/ 8225 w 877709"/>
                <a:gd name="connsiteY15" fmla="*/ 551425 h 647408"/>
                <a:gd name="connsiteX16" fmla="*/ 191423 w 877709"/>
                <a:gd name="connsiteY16" fmla="*/ 639065 h 647408"/>
                <a:gd name="connsiteX17" fmla="*/ 278892 w 877709"/>
                <a:gd name="connsiteY17" fmla="*/ 551425 h 647408"/>
                <a:gd name="connsiteX18" fmla="*/ 599164 w 877709"/>
                <a:gd name="connsiteY18" fmla="*/ 551425 h 647408"/>
                <a:gd name="connsiteX19" fmla="*/ 734060 w 877709"/>
                <a:gd name="connsiteY19" fmla="*/ 647247 h 647408"/>
                <a:gd name="connsiteX20" fmla="*/ 439360 w 877709"/>
                <a:gd name="connsiteY20" fmla="*/ 95559 h 647408"/>
                <a:gd name="connsiteX21" fmla="*/ 583573 w 877709"/>
                <a:gd name="connsiteY21" fmla="*/ 199857 h 647408"/>
                <a:gd name="connsiteX22" fmla="*/ 294768 w 877709"/>
                <a:gd name="connsiteY22" fmla="*/ 199857 h 647408"/>
                <a:gd name="connsiteX23" fmla="*/ 439360 w 877709"/>
                <a:gd name="connsiteY23" fmla="*/ 95559 h 647408"/>
                <a:gd name="connsiteX24" fmla="*/ 734060 w 877709"/>
                <a:gd name="connsiteY24" fmla="*/ 455508 h 647408"/>
                <a:gd name="connsiteX25" fmla="*/ 781592 w 877709"/>
                <a:gd name="connsiteY25" fmla="*/ 503133 h 647408"/>
                <a:gd name="connsiteX26" fmla="*/ 734060 w 877709"/>
                <a:gd name="connsiteY26" fmla="*/ 550758 h 647408"/>
                <a:gd name="connsiteX27" fmla="*/ 686528 w 877709"/>
                <a:gd name="connsiteY27" fmla="*/ 503133 h 647408"/>
                <a:gd name="connsiteX28" fmla="*/ 734060 w 877709"/>
                <a:gd name="connsiteY28" fmla="*/ 455508 h 647408"/>
                <a:gd name="connsiteX29" fmla="*/ 143140 w 877709"/>
                <a:gd name="connsiteY29" fmla="*/ 551425 h 647408"/>
                <a:gd name="connsiteX30" fmla="*/ 95608 w 877709"/>
                <a:gd name="connsiteY30" fmla="*/ 503800 h 647408"/>
                <a:gd name="connsiteX31" fmla="*/ 143140 w 877709"/>
                <a:gd name="connsiteY31" fmla="*/ 456175 h 647408"/>
                <a:gd name="connsiteX32" fmla="*/ 190672 w 877709"/>
                <a:gd name="connsiteY32" fmla="*/ 503800 h 647408"/>
                <a:gd name="connsiteX33" fmla="*/ 143520 w 877709"/>
                <a:gd name="connsiteY33" fmla="*/ 551425 h 6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77709" h="647408">
                  <a:moveTo>
                    <a:pt x="734060" y="647247"/>
                  </a:moveTo>
                  <a:cubicBezTo>
                    <a:pt x="813343" y="647285"/>
                    <a:pt x="877635" y="582924"/>
                    <a:pt x="877683" y="503495"/>
                  </a:cubicBezTo>
                  <a:cubicBezTo>
                    <a:pt x="877721" y="424057"/>
                    <a:pt x="813486" y="359630"/>
                    <a:pt x="734203" y="359592"/>
                  </a:cubicBezTo>
                  <a:cubicBezTo>
                    <a:pt x="673333" y="359563"/>
                    <a:pt x="619061" y="398006"/>
                    <a:pt x="598783" y="455508"/>
                  </a:cubicBezTo>
                  <a:lnTo>
                    <a:pt x="486893" y="455508"/>
                  </a:lnTo>
                  <a:lnTo>
                    <a:pt x="486893" y="295679"/>
                  </a:lnTo>
                  <a:lnTo>
                    <a:pt x="638996" y="295679"/>
                  </a:lnTo>
                  <a:cubicBezTo>
                    <a:pt x="665243" y="295679"/>
                    <a:pt x="686528" y="274352"/>
                    <a:pt x="686528" y="248054"/>
                  </a:cubicBezTo>
                  <a:cubicBezTo>
                    <a:pt x="686528" y="111017"/>
                    <a:pt x="575654" y="-73"/>
                    <a:pt x="438885" y="-73"/>
                  </a:cubicBezTo>
                  <a:cubicBezTo>
                    <a:pt x="302116" y="-73"/>
                    <a:pt x="191242" y="111017"/>
                    <a:pt x="191242" y="248054"/>
                  </a:cubicBezTo>
                  <a:cubicBezTo>
                    <a:pt x="191242" y="274352"/>
                    <a:pt x="212527" y="295679"/>
                    <a:pt x="238775" y="295679"/>
                  </a:cubicBezTo>
                  <a:lnTo>
                    <a:pt x="390878" y="295679"/>
                  </a:lnTo>
                  <a:lnTo>
                    <a:pt x="390878" y="455508"/>
                  </a:lnTo>
                  <a:lnTo>
                    <a:pt x="278892" y="455508"/>
                  </a:lnTo>
                  <a:cubicBezTo>
                    <a:pt x="252454" y="380623"/>
                    <a:pt x="170433" y="341380"/>
                    <a:pt x="95693" y="367869"/>
                  </a:cubicBezTo>
                  <a:cubicBezTo>
                    <a:pt x="20954" y="394358"/>
                    <a:pt x="-18203" y="476539"/>
                    <a:pt x="8225" y="551425"/>
                  </a:cubicBezTo>
                  <a:cubicBezTo>
                    <a:pt x="34662" y="626310"/>
                    <a:pt x="116684" y="665554"/>
                    <a:pt x="191423" y="639065"/>
                  </a:cubicBezTo>
                  <a:cubicBezTo>
                    <a:pt x="232291" y="624577"/>
                    <a:pt x="264442" y="592373"/>
                    <a:pt x="278892" y="551425"/>
                  </a:cubicBezTo>
                  <a:lnTo>
                    <a:pt x="599164" y="551425"/>
                  </a:lnTo>
                  <a:cubicBezTo>
                    <a:pt x="619412" y="608708"/>
                    <a:pt x="673409" y="647066"/>
                    <a:pt x="734060" y="647247"/>
                  </a:cubicBezTo>
                  <a:close/>
                  <a:moveTo>
                    <a:pt x="439360" y="95559"/>
                  </a:moveTo>
                  <a:cubicBezTo>
                    <a:pt x="504822" y="95606"/>
                    <a:pt x="562916" y="137621"/>
                    <a:pt x="583573" y="199857"/>
                  </a:cubicBezTo>
                  <a:lnTo>
                    <a:pt x="294768" y="199857"/>
                  </a:lnTo>
                  <a:cubicBezTo>
                    <a:pt x="315472" y="137488"/>
                    <a:pt x="373757" y="95444"/>
                    <a:pt x="439360" y="95559"/>
                  </a:cubicBezTo>
                  <a:close/>
                  <a:moveTo>
                    <a:pt x="734060" y="455508"/>
                  </a:moveTo>
                  <a:cubicBezTo>
                    <a:pt x="760307" y="455508"/>
                    <a:pt x="781592" y="476835"/>
                    <a:pt x="781592" y="503133"/>
                  </a:cubicBezTo>
                  <a:cubicBezTo>
                    <a:pt x="781592" y="529432"/>
                    <a:pt x="760307" y="550758"/>
                    <a:pt x="734060" y="550758"/>
                  </a:cubicBezTo>
                  <a:cubicBezTo>
                    <a:pt x="707813" y="550758"/>
                    <a:pt x="686528" y="529432"/>
                    <a:pt x="686528" y="503133"/>
                  </a:cubicBezTo>
                  <a:cubicBezTo>
                    <a:pt x="686528" y="476835"/>
                    <a:pt x="707813" y="455508"/>
                    <a:pt x="734060" y="455508"/>
                  </a:cubicBezTo>
                  <a:close/>
                  <a:moveTo>
                    <a:pt x="143140" y="551425"/>
                  </a:moveTo>
                  <a:cubicBezTo>
                    <a:pt x="116893" y="551425"/>
                    <a:pt x="95608" y="530099"/>
                    <a:pt x="95608" y="503800"/>
                  </a:cubicBezTo>
                  <a:cubicBezTo>
                    <a:pt x="95608" y="477502"/>
                    <a:pt x="116893" y="456175"/>
                    <a:pt x="143140" y="456175"/>
                  </a:cubicBezTo>
                  <a:cubicBezTo>
                    <a:pt x="169387" y="456175"/>
                    <a:pt x="190672" y="477502"/>
                    <a:pt x="190672" y="503800"/>
                  </a:cubicBezTo>
                  <a:cubicBezTo>
                    <a:pt x="190672" y="529956"/>
                    <a:pt x="169625" y="551216"/>
                    <a:pt x="143520" y="551425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C1D553AE-5CF0-0748-993E-54A3862B1E83}"/>
                </a:ext>
              </a:extLst>
            </p:cNvPr>
            <p:cNvSpPr/>
            <p:nvPr/>
          </p:nvSpPr>
          <p:spPr>
            <a:xfrm>
              <a:off x="641368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4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19" y="347"/>
                    <a:pt x="126" y="111265"/>
                    <a:pt x="-26" y="248054"/>
                  </a:cubicBezTo>
                  <a:cubicBezTo>
                    <a:pt x="-26" y="274352"/>
                    <a:pt x="21259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4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2218C397-EC83-C247-8FB1-18FB861DF1DA}"/>
                </a:ext>
              </a:extLst>
            </p:cNvPr>
            <p:cNvSpPr/>
            <p:nvPr/>
          </p:nvSpPr>
          <p:spPr>
            <a:xfrm>
              <a:off x="6318146" y="3222308"/>
              <a:ext cx="143547" cy="143827"/>
            </a:xfrm>
            <a:custGeom>
              <a:avLst/>
              <a:gdLst>
                <a:gd name="connsiteX0" fmla="*/ 143521 w 287094"/>
                <a:gd name="connsiteY0" fmla="*/ 287582 h 287654"/>
                <a:gd name="connsiteX1" fmla="*/ 287068 w 287094"/>
                <a:gd name="connsiteY1" fmla="*/ 143755 h 287654"/>
                <a:gd name="connsiteX2" fmla="*/ 143521 w 287094"/>
                <a:gd name="connsiteY2" fmla="*/ -73 h 287654"/>
                <a:gd name="connsiteX3" fmla="*/ -26 w 287094"/>
                <a:gd name="connsiteY3" fmla="*/ 143755 h 287654"/>
                <a:gd name="connsiteX4" fmla="*/ 143521 w 287094"/>
                <a:gd name="connsiteY4" fmla="*/ 287582 h 287654"/>
                <a:gd name="connsiteX5" fmla="*/ 143521 w 287094"/>
                <a:gd name="connsiteY5" fmla="*/ 95844 h 287654"/>
                <a:gd name="connsiteX6" fmla="*/ 191053 w 287094"/>
                <a:gd name="connsiteY6" fmla="*/ 143469 h 287654"/>
                <a:gd name="connsiteX7" fmla="*/ 143521 w 287094"/>
                <a:gd name="connsiteY7" fmla="*/ 191094 h 287654"/>
                <a:gd name="connsiteX8" fmla="*/ 95989 w 287094"/>
                <a:gd name="connsiteY8" fmla="*/ 143469 h 287654"/>
                <a:gd name="connsiteX9" fmla="*/ 143521 w 287094"/>
                <a:gd name="connsiteY9" fmla="*/ 95844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4" h="287654">
                  <a:moveTo>
                    <a:pt x="143521" y="287582"/>
                  </a:moveTo>
                  <a:cubicBezTo>
                    <a:pt x="222804" y="287582"/>
                    <a:pt x="287068" y="223184"/>
                    <a:pt x="287068" y="143755"/>
                  </a:cubicBezTo>
                  <a:cubicBezTo>
                    <a:pt x="287068" y="64316"/>
                    <a:pt x="222804" y="-73"/>
                    <a:pt x="143521" y="-73"/>
                  </a:cubicBezTo>
                  <a:cubicBezTo>
                    <a:pt x="64237" y="-73"/>
                    <a:pt x="-26" y="64316"/>
                    <a:pt x="-26" y="143755"/>
                  </a:cubicBezTo>
                  <a:cubicBezTo>
                    <a:pt x="31" y="223165"/>
                    <a:pt x="64266" y="287525"/>
                    <a:pt x="143521" y="287582"/>
                  </a:cubicBezTo>
                  <a:close/>
                  <a:moveTo>
                    <a:pt x="143521" y="95844"/>
                  </a:moveTo>
                  <a:cubicBezTo>
                    <a:pt x="169768" y="95844"/>
                    <a:pt x="191053" y="117171"/>
                    <a:pt x="191053" y="143469"/>
                  </a:cubicBezTo>
                  <a:cubicBezTo>
                    <a:pt x="191053" y="169768"/>
                    <a:pt x="169768" y="191094"/>
                    <a:pt x="143521" y="191094"/>
                  </a:cubicBezTo>
                  <a:cubicBezTo>
                    <a:pt x="117274" y="191094"/>
                    <a:pt x="95989" y="169768"/>
                    <a:pt x="95989" y="143469"/>
                  </a:cubicBezTo>
                  <a:cubicBezTo>
                    <a:pt x="95989" y="117171"/>
                    <a:pt x="117274" y="95844"/>
                    <a:pt x="143521" y="9584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6">
            <a:extLst>
              <a:ext uri="{FF2B5EF4-FFF2-40B4-BE49-F238E27FC236}">
                <a16:creationId xmlns:a16="http://schemas.microsoft.com/office/drawing/2014/main" id="{671ED46B-97E0-AF40-8DA0-73556480C4B8}"/>
              </a:ext>
            </a:extLst>
          </p:cNvPr>
          <p:cNvGrpSpPr/>
          <p:nvPr/>
        </p:nvGrpSpPr>
        <p:grpSpPr>
          <a:xfrm>
            <a:off x="4839661" y="3134861"/>
            <a:ext cx="471621" cy="434379"/>
            <a:chOff x="5286413" y="2630424"/>
            <a:chExt cx="589731" cy="543163"/>
          </a:xfrm>
          <a:solidFill>
            <a:srgbClr val="FFFFFF"/>
          </a:solidFill>
        </p:grpSpPr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F6CF31A9-B7C2-1348-A218-64213C6B08F7}"/>
                </a:ext>
              </a:extLst>
            </p:cNvPr>
            <p:cNvSpPr/>
            <p:nvPr/>
          </p:nvSpPr>
          <p:spPr>
            <a:xfrm>
              <a:off x="5334040" y="2630424"/>
              <a:ext cx="143548" cy="143828"/>
            </a:xfrm>
            <a:custGeom>
              <a:avLst/>
              <a:gdLst>
                <a:gd name="connsiteX0" fmla="*/ 143902 w 287095"/>
                <a:gd name="connsiteY0" fmla="*/ 287583 h 287655"/>
                <a:gd name="connsiteX1" fmla="*/ 287068 w 287095"/>
                <a:gd name="connsiteY1" fmla="*/ 143374 h 287655"/>
                <a:gd name="connsiteX2" fmla="*/ 143141 w 287095"/>
                <a:gd name="connsiteY2" fmla="*/ -72 h 287655"/>
                <a:gd name="connsiteX3" fmla="*/ -26 w 287095"/>
                <a:gd name="connsiteY3" fmla="*/ 144136 h 287655"/>
                <a:gd name="connsiteX4" fmla="*/ 143902 w 287095"/>
                <a:gd name="connsiteY4" fmla="*/ 287583 h 287655"/>
                <a:gd name="connsiteX5" fmla="*/ 143902 w 287095"/>
                <a:gd name="connsiteY5" fmla="*/ 95749 h 287655"/>
                <a:gd name="connsiteX6" fmla="*/ 191434 w 287095"/>
                <a:gd name="connsiteY6" fmla="*/ 143374 h 287655"/>
                <a:gd name="connsiteX7" fmla="*/ 143902 w 287095"/>
                <a:gd name="connsiteY7" fmla="*/ 190999 h 287655"/>
                <a:gd name="connsiteX8" fmla="*/ 96369 w 287095"/>
                <a:gd name="connsiteY8" fmla="*/ 143374 h 287655"/>
                <a:gd name="connsiteX9" fmla="*/ 143902 w 287095"/>
                <a:gd name="connsiteY9" fmla="*/ 95749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5" h="287655">
                  <a:moveTo>
                    <a:pt x="143902" y="287583"/>
                  </a:moveTo>
                  <a:cubicBezTo>
                    <a:pt x="223176" y="287373"/>
                    <a:pt x="287278" y="222803"/>
                    <a:pt x="287068" y="143374"/>
                  </a:cubicBezTo>
                  <a:cubicBezTo>
                    <a:pt x="286859" y="63945"/>
                    <a:pt x="222415" y="-282"/>
                    <a:pt x="143141" y="-72"/>
                  </a:cubicBezTo>
                  <a:cubicBezTo>
                    <a:pt x="63857" y="138"/>
                    <a:pt x="-235" y="64707"/>
                    <a:pt x="-26" y="144136"/>
                  </a:cubicBezTo>
                  <a:cubicBezTo>
                    <a:pt x="288" y="223527"/>
                    <a:pt x="64665" y="287688"/>
                    <a:pt x="143902" y="287583"/>
                  </a:cubicBezTo>
                  <a:close/>
                  <a:moveTo>
                    <a:pt x="143902" y="95749"/>
                  </a:moveTo>
                  <a:cubicBezTo>
                    <a:pt x="170149" y="95749"/>
                    <a:pt x="191434" y="117076"/>
                    <a:pt x="191434" y="143374"/>
                  </a:cubicBezTo>
                  <a:cubicBezTo>
                    <a:pt x="191434" y="169673"/>
                    <a:pt x="170149" y="190999"/>
                    <a:pt x="143902" y="190999"/>
                  </a:cubicBezTo>
                  <a:cubicBezTo>
                    <a:pt x="117654" y="190999"/>
                    <a:pt x="96369" y="169673"/>
                    <a:pt x="96369" y="143374"/>
                  </a:cubicBezTo>
                  <a:cubicBezTo>
                    <a:pt x="96369" y="117076"/>
                    <a:pt x="117654" y="95749"/>
                    <a:pt x="143902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696F6AFC-38C8-A24D-B582-EB6F5683C4BD}"/>
                </a:ext>
              </a:extLst>
            </p:cNvPr>
            <p:cNvSpPr/>
            <p:nvPr/>
          </p:nvSpPr>
          <p:spPr>
            <a:xfrm>
              <a:off x="5286413" y="2822162"/>
              <a:ext cx="239134" cy="351424"/>
            </a:xfrm>
            <a:custGeom>
              <a:avLst/>
              <a:gdLst>
                <a:gd name="connsiteX0" fmla="*/ 239156 w 478268"/>
                <a:gd name="connsiteY0" fmla="*/ -73 h 702849"/>
                <a:gd name="connsiteX1" fmla="*/ -26 w 478268"/>
                <a:gd name="connsiteY1" fmla="*/ 239672 h 702849"/>
                <a:gd name="connsiteX2" fmla="*/ -26 w 478268"/>
                <a:gd name="connsiteY2" fmla="*/ 399501 h 702849"/>
                <a:gd name="connsiteX3" fmla="*/ 47506 w 478268"/>
                <a:gd name="connsiteY3" fmla="*/ 447126 h 702849"/>
                <a:gd name="connsiteX4" fmla="*/ 95038 w 478268"/>
                <a:gd name="connsiteY4" fmla="*/ 447126 h 702849"/>
                <a:gd name="connsiteX5" fmla="*/ 95038 w 478268"/>
                <a:gd name="connsiteY5" fmla="*/ 654867 h 702849"/>
                <a:gd name="connsiteX6" fmla="*/ 142855 w 478268"/>
                <a:gd name="connsiteY6" fmla="*/ 702777 h 702849"/>
                <a:gd name="connsiteX7" fmla="*/ 190673 w 478268"/>
                <a:gd name="connsiteY7" fmla="*/ 654867 h 702849"/>
                <a:gd name="connsiteX8" fmla="*/ 190673 w 478268"/>
                <a:gd name="connsiteY8" fmla="*/ 399501 h 702849"/>
                <a:gd name="connsiteX9" fmla="*/ 143141 w 478268"/>
                <a:gd name="connsiteY9" fmla="*/ 351876 h 702849"/>
                <a:gd name="connsiteX10" fmla="*/ 95608 w 478268"/>
                <a:gd name="connsiteY10" fmla="*/ 351876 h 702849"/>
                <a:gd name="connsiteX11" fmla="*/ 95608 w 478268"/>
                <a:gd name="connsiteY11" fmla="*/ 239672 h 702849"/>
                <a:gd name="connsiteX12" fmla="*/ 235410 w 478268"/>
                <a:gd name="connsiteY12" fmla="*/ 92187 h 702849"/>
                <a:gd name="connsiteX13" fmla="*/ 382608 w 478268"/>
                <a:gd name="connsiteY13" fmla="*/ 232271 h 702849"/>
                <a:gd name="connsiteX14" fmla="*/ 382608 w 478268"/>
                <a:gd name="connsiteY14" fmla="*/ 239672 h 702849"/>
                <a:gd name="connsiteX15" fmla="*/ 382608 w 478268"/>
                <a:gd name="connsiteY15" fmla="*/ 351210 h 702849"/>
                <a:gd name="connsiteX16" fmla="*/ 335075 w 478268"/>
                <a:gd name="connsiteY16" fmla="*/ 351210 h 702849"/>
                <a:gd name="connsiteX17" fmla="*/ 287543 w 478268"/>
                <a:gd name="connsiteY17" fmla="*/ 398835 h 702849"/>
                <a:gd name="connsiteX18" fmla="*/ 287543 w 478268"/>
                <a:gd name="connsiteY18" fmla="*/ 654486 h 702849"/>
                <a:gd name="connsiteX19" fmla="*/ 335361 w 478268"/>
                <a:gd name="connsiteY19" fmla="*/ 702396 h 702849"/>
                <a:gd name="connsiteX20" fmla="*/ 383178 w 478268"/>
                <a:gd name="connsiteY20" fmla="*/ 654486 h 702849"/>
                <a:gd name="connsiteX21" fmla="*/ 383178 w 478268"/>
                <a:gd name="connsiteY21" fmla="*/ 447412 h 702849"/>
                <a:gd name="connsiteX22" fmla="*/ 430710 w 478268"/>
                <a:gd name="connsiteY22" fmla="*/ 447412 h 702849"/>
                <a:gd name="connsiteX23" fmla="*/ 478242 w 478268"/>
                <a:gd name="connsiteY23" fmla="*/ 399787 h 702849"/>
                <a:gd name="connsiteX24" fmla="*/ 478242 w 478268"/>
                <a:gd name="connsiteY24" fmla="*/ 239672 h 702849"/>
                <a:gd name="connsiteX25" fmla="*/ 239156 w 478268"/>
                <a:gd name="connsiteY25" fmla="*/ -73 h 7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8268" h="702849">
                  <a:moveTo>
                    <a:pt x="239156" y="-73"/>
                  </a:moveTo>
                  <a:cubicBezTo>
                    <a:pt x="107083" y="89"/>
                    <a:pt x="78" y="107341"/>
                    <a:pt x="-26" y="239672"/>
                  </a:cubicBezTo>
                  <a:lnTo>
                    <a:pt x="-26" y="399501"/>
                  </a:lnTo>
                  <a:cubicBezTo>
                    <a:pt x="-26" y="425800"/>
                    <a:pt x="21259" y="447126"/>
                    <a:pt x="47506" y="447126"/>
                  </a:cubicBezTo>
                  <a:lnTo>
                    <a:pt x="95038" y="447126"/>
                  </a:lnTo>
                  <a:lnTo>
                    <a:pt x="95038" y="654867"/>
                  </a:lnTo>
                  <a:cubicBezTo>
                    <a:pt x="95038" y="681327"/>
                    <a:pt x="116447" y="702777"/>
                    <a:pt x="142855" y="702777"/>
                  </a:cubicBezTo>
                  <a:cubicBezTo>
                    <a:pt x="169264" y="702777"/>
                    <a:pt x="190673" y="681327"/>
                    <a:pt x="190673" y="654867"/>
                  </a:cubicBezTo>
                  <a:lnTo>
                    <a:pt x="190673" y="399501"/>
                  </a:lnTo>
                  <a:cubicBezTo>
                    <a:pt x="190673" y="373203"/>
                    <a:pt x="169388" y="351876"/>
                    <a:pt x="143141" y="351876"/>
                  </a:cubicBezTo>
                  <a:lnTo>
                    <a:pt x="95608" y="351876"/>
                  </a:lnTo>
                  <a:lnTo>
                    <a:pt x="95608" y="239672"/>
                  </a:lnTo>
                  <a:cubicBezTo>
                    <a:pt x="93565" y="160262"/>
                    <a:pt x="156164" y="94234"/>
                    <a:pt x="235410" y="92187"/>
                  </a:cubicBezTo>
                  <a:cubicBezTo>
                    <a:pt x="314665" y="90148"/>
                    <a:pt x="380564" y="152861"/>
                    <a:pt x="382608" y="232271"/>
                  </a:cubicBezTo>
                  <a:cubicBezTo>
                    <a:pt x="382674" y="234738"/>
                    <a:pt x="382674" y="237205"/>
                    <a:pt x="382608" y="239672"/>
                  </a:cubicBezTo>
                  <a:lnTo>
                    <a:pt x="382608" y="351210"/>
                  </a:lnTo>
                  <a:lnTo>
                    <a:pt x="335075" y="351210"/>
                  </a:lnTo>
                  <a:cubicBezTo>
                    <a:pt x="308828" y="351210"/>
                    <a:pt x="287543" y="372536"/>
                    <a:pt x="287543" y="398835"/>
                  </a:cubicBezTo>
                  <a:lnTo>
                    <a:pt x="287543" y="654486"/>
                  </a:lnTo>
                  <a:cubicBezTo>
                    <a:pt x="287543" y="680946"/>
                    <a:pt x="308952" y="702396"/>
                    <a:pt x="335361" y="702396"/>
                  </a:cubicBezTo>
                  <a:cubicBezTo>
                    <a:pt x="361769" y="702396"/>
                    <a:pt x="383178" y="680946"/>
                    <a:pt x="383178" y="654486"/>
                  </a:cubicBezTo>
                  <a:lnTo>
                    <a:pt x="383178" y="447412"/>
                  </a:lnTo>
                  <a:lnTo>
                    <a:pt x="430710" y="447412"/>
                  </a:lnTo>
                  <a:cubicBezTo>
                    <a:pt x="456957" y="447412"/>
                    <a:pt x="478242" y="426085"/>
                    <a:pt x="478242" y="399787"/>
                  </a:cubicBezTo>
                  <a:lnTo>
                    <a:pt x="478242" y="239672"/>
                  </a:lnTo>
                  <a:cubicBezTo>
                    <a:pt x="478081" y="107408"/>
                    <a:pt x="371162" y="194"/>
                    <a:pt x="239156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F63D7AA4-904E-614B-93B0-0409C13B0E4D}"/>
                </a:ext>
              </a:extLst>
            </p:cNvPr>
            <p:cNvSpPr/>
            <p:nvPr/>
          </p:nvSpPr>
          <p:spPr>
            <a:xfrm>
              <a:off x="5573412" y="2630424"/>
              <a:ext cx="302732" cy="542924"/>
            </a:xfrm>
            <a:custGeom>
              <a:avLst/>
              <a:gdLst>
                <a:gd name="connsiteX0" fmla="*/ 557906 w 605464"/>
                <a:gd name="connsiteY0" fmla="*/ -73 h 1085849"/>
                <a:gd name="connsiteX1" fmla="*/ 47506 w 605464"/>
                <a:gd name="connsiteY1" fmla="*/ -73 h 1085849"/>
                <a:gd name="connsiteX2" fmla="*/ -26 w 605464"/>
                <a:gd name="connsiteY2" fmla="*/ 47552 h 1085849"/>
                <a:gd name="connsiteX3" fmla="*/ -26 w 605464"/>
                <a:gd name="connsiteY3" fmla="*/ 1038152 h 1085849"/>
                <a:gd name="connsiteX4" fmla="*/ 47506 w 605464"/>
                <a:gd name="connsiteY4" fmla="*/ 1085777 h 1085849"/>
                <a:gd name="connsiteX5" fmla="*/ 557906 w 605464"/>
                <a:gd name="connsiteY5" fmla="*/ 1085777 h 1085849"/>
                <a:gd name="connsiteX6" fmla="*/ 605438 w 605464"/>
                <a:gd name="connsiteY6" fmla="*/ 1038152 h 1085849"/>
                <a:gd name="connsiteX7" fmla="*/ 605438 w 605464"/>
                <a:gd name="connsiteY7" fmla="*/ 47552 h 1085849"/>
                <a:gd name="connsiteX8" fmla="*/ 557906 w 605464"/>
                <a:gd name="connsiteY8" fmla="*/ -73 h 1085849"/>
                <a:gd name="connsiteX9" fmla="*/ 510374 w 605464"/>
                <a:gd name="connsiteY9" fmla="*/ 990527 h 1085849"/>
                <a:gd name="connsiteX10" fmla="*/ 95323 w 605464"/>
                <a:gd name="connsiteY10" fmla="*/ 990527 h 1085849"/>
                <a:gd name="connsiteX11" fmla="*/ 95323 w 605464"/>
                <a:gd name="connsiteY11" fmla="*/ 95177 h 1085849"/>
                <a:gd name="connsiteX12" fmla="*/ 509994 w 605464"/>
                <a:gd name="connsiteY12" fmla="*/ 95177 h 108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464" h="1085849">
                  <a:moveTo>
                    <a:pt x="557906" y="-73"/>
                  </a:moveTo>
                  <a:lnTo>
                    <a:pt x="47506" y="-73"/>
                  </a:lnTo>
                  <a:cubicBezTo>
                    <a:pt x="21259" y="-73"/>
                    <a:pt x="-26" y="21254"/>
                    <a:pt x="-26" y="47552"/>
                  </a:cubicBezTo>
                  <a:lnTo>
                    <a:pt x="-26" y="1038152"/>
                  </a:lnTo>
                  <a:cubicBezTo>
                    <a:pt x="-26" y="1064451"/>
                    <a:pt x="21259" y="1085777"/>
                    <a:pt x="47506" y="1085777"/>
                  </a:cubicBezTo>
                  <a:lnTo>
                    <a:pt x="557906" y="1085777"/>
                  </a:lnTo>
                  <a:cubicBezTo>
                    <a:pt x="584154" y="1085777"/>
                    <a:pt x="605438" y="1064451"/>
                    <a:pt x="605438" y="1038152"/>
                  </a:cubicBezTo>
                  <a:lnTo>
                    <a:pt x="605438" y="47552"/>
                  </a:lnTo>
                  <a:cubicBezTo>
                    <a:pt x="605438" y="21254"/>
                    <a:pt x="584154" y="-73"/>
                    <a:pt x="557906" y="-73"/>
                  </a:cubicBezTo>
                  <a:close/>
                  <a:moveTo>
                    <a:pt x="510374" y="990527"/>
                  </a:moveTo>
                  <a:lnTo>
                    <a:pt x="95323" y="990527"/>
                  </a:lnTo>
                  <a:lnTo>
                    <a:pt x="95323" y="95177"/>
                  </a:lnTo>
                  <a:lnTo>
                    <a:pt x="509994" y="95177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41223EBA-32E2-1742-BE23-72FE330E2D98}"/>
                </a:ext>
              </a:extLst>
            </p:cNvPr>
            <p:cNvSpPr/>
            <p:nvPr/>
          </p:nvSpPr>
          <p:spPr>
            <a:xfrm>
              <a:off x="5668952" y="2878122"/>
              <a:ext cx="47817" cy="47910"/>
            </a:xfrm>
            <a:custGeom>
              <a:avLst/>
              <a:gdLst>
                <a:gd name="connsiteX0" fmla="*/ 47791 w 95634"/>
                <a:gd name="connsiteY0" fmla="*/ 95749 h 95821"/>
                <a:gd name="connsiteX1" fmla="*/ 95608 w 95634"/>
                <a:gd name="connsiteY1" fmla="*/ 47838 h 95821"/>
                <a:gd name="connsiteX2" fmla="*/ 47791 w 95634"/>
                <a:gd name="connsiteY2" fmla="*/ -73 h 95821"/>
                <a:gd name="connsiteX3" fmla="*/ -26 w 95634"/>
                <a:gd name="connsiteY3" fmla="*/ 47838 h 95821"/>
                <a:gd name="connsiteX4" fmla="*/ 47791 w 95634"/>
                <a:gd name="connsiteY4" fmla="*/ 95749 h 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4" h="95821">
                  <a:moveTo>
                    <a:pt x="47791" y="95749"/>
                  </a:moveTo>
                  <a:cubicBezTo>
                    <a:pt x="74200" y="95749"/>
                    <a:pt x="95608" y="74299"/>
                    <a:pt x="95608" y="47838"/>
                  </a:cubicBezTo>
                  <a:cubicBezTo>
                    <a:pt x="95608" y="21378"/>
                    <a:pt x="74200" y="-73"/>
                    <a:pt x="47791" y="-73"/>
                  </a:cubicBezTo>
                  <a:cubicBezTo>
                    <a:pt x="21382" y="-73"/>
                    <a:pt x="-26" y="21378"/>
                    <a:pt x="-26" y="47838"/>
                  </a:cubicBezTo>
                  <a:cubicBezTo>
                    <a:pt x="-26" y="74299"/>
                    <a:pt x="21382" y="95749"/>
                    <a:pt x="47791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B3A3417B-3410-D340-BC60-8B18048E0D69}"/>
              </a:ext>
            </a:extLst>
          </p:cNvPr>
          <p:cNvGrpSpPr/>
          <p:nvPr/>
        </p:nvGrpSpPr>
        <p:grpSpPr>
          <a:xfrm>
            <a:off x="6889194" y="5040862"/>
            <a:ext cx="459746" cy="460644"/>
            <a:chOff x="6736708" y="2735669"/>
            <a:chExt cx="574881" cy="576004"/>
          </a:xfrm>
          <a:solidFill>
            <a:srgbClr val="FFFFFF"/>
          </a:solidFill>
        </p:grpSpPr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560605C3-4093-D04D-A62C-143585E83221}"/>
                </a:ext>
              </a:extLst>
            </p:cNvPr>
            <p:cNvSpPr/>
            <p:nvPr/>
          </p:nvSpPr>
          <p:spPr>
            <a:xfrm>
              <a:off x="6928602" y="285626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A964EFAD-0625-3344-8BAF-F03D65CE0004}"/>
                </a:ext>
              </a:extLst>
            </p:cNvPr>
            <p:cNvSpPr/>
            <p:nvPr/>
          </p:nvSpPr>
          <p:spPr>
            <a:xfrm>
              <a:off x="6888722" y="300008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1D92BC0A-2F36-0149-8521-DC6AA7145A68}"/>
                </a:ext>
              </a:extLst>
            </p:cNvPr>
            <p:cNvSpPr/>
            <p:nvPr/>
          </p:nvSpPr>
          <p:spPr>
            <a:xfrm>
              <a:off x="6736708" y="2735669"/>
              <a:ext cx="574881" cy="576004"/>
            </a:xfrm>
            <a:custGeom>
              <a:avLst/>
              <a:gdLst>
                <a:gd name="connsiteX0" fmla="*/ 1135339 w 1149762"/>
                <a:gd name="connsiteY0" fmla="*/ 1070073 h 1152008"/>
                <a:gd name="connsiteX1" fmla="*/ 931996 w 1149762"/>
                <a:gd name="connsiteY1" fmla="*/ 865952 h 1152008"/>
                <a:gd name="connsiteX2" fmla="*/ 864310 w 1149762"/>
                <a:gd name="connsiteY2" fmla="*/ 122240 h 1152008"/>
                <a:gd name="connsiteX3" fmla="*/ 122048 w 1149762"/>
                <a:gd name="connsiteY3" fmla="*/ 190058 h 1152008"/>
                <a:gd name="connsiteX4" fmla="*/ 189734 w 1149762"/>
                <a:gd name="connsiteY4" fmla="*/ 933770 h 1152008"/>
                <a:gd name="connsiteX5" fmla="*/ 864310 w 1149762"/>
                <a:gd name="connsiteY5" fmla="*/ 933770 h 1152008"/>
                <a:gd name="connsiteX6" fmla="*/ 1068033 w 1149762"/>
                <a:gd name="connsiteY6" fmla="*/ 1137891 h 1152008"/>
                <a:gd name="connsiteX7" fmla="*/ 1135719 w 1149762"/>
                <a:gd name="connsiteY7" fmla="*/ 1137891 h 1152008"/>
                <a:gd name="connsiteX8" fmla="*/ 1135719 w 1149762"/>
                <a:gd name="connsiteY8" fmla="*/ 1070073 h 1152008"/>
                <a:gd name="connsiteX9" fmla="*/ 96666 w 1149762"/>
                <a:gd name="connsiteY9" fmla="*/ 528767 h 1152008"/>
                <a:gd name="connsiteX10" fmla="*/ 527307 w 1149762"/>
                <a:gd name="connsiteY10" fmla="*/ 97285 h 1152008"/>
                <a:gd name="connsiteX11" fmla="*/ 957949 w 1149762"/>
                <a:gd name="connsiteY11" fmla="*/ 528767 h 1152008"/>
                <a:gd name="connsiteX12" fmla="*/ 527307 w 1149762"/>
                <a:gd name="connsiteY12" fmla="*/ 960250 h 1152008"/>
                <a:gd name="connsiteX13" fmla="*/ 96666 w 1149762"/>
                <a:gd name="connsiteY13" fmla="*/ 528767 h 115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762" h="1152008">
                  <a:moveTo>
                    <a:pt x="1135339" y="1070073"/>
                  </a:moveTo>
                  <a:lnTo>
                    <a:pt x="931996" y="865952"/>
                  </a:lnTo>
                  <a:cubicBezTo>
                    <a:pt x="1118274" y="641858"/>
                    <a:pt x="1087968" y="308883"/>
                    <a:pt x="864310" y="122240"/>
                  </a:cubicBezTo>
                  <a:cubicBezTo>
                    <a:pt x="640652" y="-64402"/>
                    <a:pt x="308327" y="-34036"/>
                    <a:pt x="122048" y="190058"/>
                  </a:cubicBezTo>
                  <a:cubicBezTo>
                    <a:pt x="-64231" y="414153"/>
                    <a:pt x="-33924" y="747128"/>
                    <a:pt x="189734" y="933770"/>
                  </a:cubicBezTo>
                  <a:cubicBezTo>
                    <a:pt x="385139" y="1096838"/>
                    <a:pt x="668896" y="1096838"/>
                    <a:pt x="864310" y="933770"/>
                  </a:cubicBezTo>
                  <a:lnTo>
                    <a:pt x="1068033" y="1137891"/>
                  </a:lnTo>
                  <a:cubicBezTo>
                    <a:pt x="1086723" y="1156617"/>
                    <a:pt x="1117029" y="1156617"/>
                    <a:pt x="1135719" y="1137891"/>
                  </a:cubicBezTo>
                  <a:cubicBezTo>
                    <a:pt x="1154409" y="1119165"/>
                    <a:pt x="1154409" y="1088799"/>
                    <a:pt x="1135719" y="1070073"/>
                  </a:cubicBezTo>
                  <a:close/>
                  <a:moveTo>
                    <a:pt x="96666" y="528767"/>
                  </a:moveTo>
                  <a:cubicBezTo>
                    <a:pt x="96666" y="290471"/>
                    <a:pt x="289466" y="97285"/>
                    <a:pt x="527307" y="97285"/>
                  </a:cubicBezTo>
                  <a:cubicBezTo>
                    <a:pt x="765139" y="97285"/>
                    <a:pt x="957949" y="290471"/>
                    <a:pt x="957949" y="528767"/>
                  </a:cubicBezTo>
                  <a:cubicBezTo>
                    <a:pt x="957949" y="767073"/>
                    <a:pt x="765139" y="960250"/>
                    <a:pt x="527307" y="960250"/>
                  </a:cubicBezTo>
                  <a:cubicBezTo>
                    <a:pt x="289580" y="959983"/>
                    <a:pt x="96932" y="766959"/>
                    <a:pt x="96666" y="52876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55">
            <a:extLst>
              <a:ext uri="{FF2B5EF4-FFF2-40B4-BE49-F238E27FC236}">
                <a16:creationId xmlns:a16="http://schemas.microsoft.com/office/drawing/2014/main" id="{A86A2E73-4A2F-4343-BA2C-DBEBBCD0135D}"/>
              </a:ext>
            </a:extLst>
          </p:cNvPr>
          <p:cNvGrpSpPr/>
          <p:nvPr/>
        </p:nvGrpSpPr>
        <p:grpSpPr>
          <a:xfrm>
            <a:off x="4822074" y="5054514"/>
            <a:ext cx="491040" cy="492203"/>
            <a:chOff x="5634111" y="4225432"/>
            <a:chExt cx="565016" cy="566356"/>
          </a:xfrm>
          <a:solidFill>
            <a:srgbClr val="FFFFFF"/>
          </a:solidFill>
        </p:grpSpPr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E28FBA8E-9FB1-4141-9F27-D87F3266E852}"/>
                </a:ext>
              </a:extLst>
            </p:cNvPr>
            <p:cNvSpPr/>
            <p:nvPr/>
          </p:nvSpPr>
          <p:spPr>
            <a:xfrm>
              <a:off x="5634111" y="4225432"/>
              <a:ext cx="565016" cy="566356"/>
            </a:xfrm>
            <a:custGeom>
              <a:avLst/>
              <a:gdLst>
                <a:gd name="connsiteX0" fmla="*/ 1078383 w 1130033"/>
                <a:gd name="connsiteY0" fmla="*/ 411693 h 1132712"/>
                <a:gd name="connsiteX1" fmla="*/ 1000716 w 1130033"/>
                <a:gd name="connsiteY1" fmla="*/ 411693 h 1132712"/>
                <a:gd name="connsiteX2" fmla="*/ 981703 w 1130033"/>
                <a:gd name="connsiteY2" fmla="*/ 366449 h 1132712"/>
                <a:gd name="connsiteX3" fmla="*/ 1036650 w 1130033"/>
                <a:gd name="connsiteY3" fmla="*/ 311395 h 1132712"/>
                <a:gd name="connsiteX4" fmla="*/ 1036679 w 1130033"/>
                <a:gd name="connsiteY4" fmla="*/ 238652 h 1132712"/>
                <a:gd name="connsiteX5" fmla="*/ 1036650 w 1130033"/>
                <a:gd name="connsiteY5" fmla="*/ 238624 h 1132712"/>
                <a:gd name="connsiteX6" fmla="*/ 891392 w 1130033"/>
                <a:gd name="connsiteY6" fmla="*/ 93177 h 1132712"/>
                <a:gd name="connsiteX7" fmla="*/ 818763 w 1130033"/>
                <a:gd name="connsiteY7" fmla="*/ 93177 h 1132712"/>
                <a:gd name="connsiteX8" fmla="*/ 763911 w 1130033"/>
                <a:gd name="connsiteY8" fmla="*/ 148232 h 1132712"/>
                <a:gd name="connsiteX9" fmla="*/ 718755 w 1130033"/>
                <a:gd name="connsiteY9" fmla="*/ 129182 h 1132712"/>
                <a:gd name="connsiteX10" fmla="*/ 718755 w 1130033"/>
                <a:gd name="connsiteY10" fmla="*/ 51362 h 1132712"/>
                <a:gd name="connsiteX11" fmla="*/ 667420 w 1130033"/>
                <a:gd name="connsiteY11" fmla="*/ -73 h 1132712"/>
                <a:gd name="connsiteX12" fmla="*/ 462271 w 1130033"/>
                <a:gd name="connsiteY12" fmla="*/ -73 h 1132712"/>
                <a:gd name="connsiteX13" fmla="*/ 410937 w 1130033"/>
                <a:gd name="connsiteY13" fmla="*/ 51362 h 1132712"/>
                <a:gd name="connsiteX14" fmla="*/ 410937 w 1130033"/>
                <a:gd name="connsiteY14" fmla="*/ 129182 h 1132712"/>
                <a:gd name="connsiteX15" fmla="*/ 365781 w 1130033"/>
                <a:gd name="connsiteY15" fmla="*/ 148232 h 1132712"/>
                <a:gd name="connsiteX16" fmla="*/ 310834 w 1130033"/>
                <a:gd name="connsiteY16" fmla="*/ 93177 h 1132712"/>
                <a:gd name="connsiteX17" fmla="*/ 238366 w 1130033"/>
                <a:gd name="connsiteY17" fmla="*/ 93110 h 1132712"/>
                <a:gd name="connsiteX18" fmla="*/ 238300 w 1130033"/>
                <a:gd name="connsiteY18" fmla="*/ 93177 h 1132712"/>
                <a:gd name="connsiteX19" fmla="*/ 93042 w 1130033"/>
                <a:gd name="connsiteY19" fmla="*/ 238624 h 1132712"/>
                <a:gd name="connsiteX20" fmla="*/ 93042 w 1130033"/>
                <a:gd name="connsiteY20" fmla="*/ 311395 h 1132712"/>
                <a:gd name="connsiteX21" fmla="*/ 147989 w 1130033"/>
                <a:gd name="connsiteY21" fmla="*/ 366449 h 1132712"/>
                <a:gd name="connsiteX22" fmla="*/ 128976 w 1130033"/>
                <a:gd name="connsiteY22" fmla="*/ 411693 h 1132712"/>
                <a:gd name="connsiteX23" fmla="*/ 51308 w 1130033"/>
                <a:gd name="connsiteY23" fmla="*/ 411693 h 1132712"/>
                <a:gd name="connsiteX24" fmla="*/ -26 w 1130033"/>
                <a:gd name="connsiteY24" fmla="*/ 463128 h 1132712"/>
                <a:gd name="connsiteX25" fmla="*/ -26 w 1130033"/>
                <a:gd name="connsiteY25" fmla="*/ 668868 h 1132712"/>
                <a:gd name="connsiteX26" fmla="*/ 51308 w 1130033"/>
                <a:gd name="connsiteY26" fmla="*/ 720303 h 1132712"/>
                <a:gd name="connsiteX27" fmla="*/ 128976 w 1130033"/>
                <a:gd name="connsiteY27" fmla="*/ 720303 h 1132712"/>
                <a:gd name="connsiteX28" fmla="*/ 147989 w 1130033"/>
                <a:gd name="connsiteY28" fmla="*/ 765547 h 1132712"/>
                <a:gd name="connsiteX29" fmla="*/ 93042 w 1130033"/>
                <a:gd name="connsiteY29" fmla="*/ 821268 h 1132712"/>
                <a:gd name="connsiteX30" fmla="*/ 93042 w 1130033"/>
                <a:gd name="connsiteY30" fmla="*/ 894039 h 1132712"/>
                <a:gd name="connsiteX31" fmla="*/ 238300 w 1130033"/>
                <a:gd name="connsiteY31" fmla="*/ 1039486 h 1132712"/>
                <a:gd name="connsiteX32" fmla="*/ 310901 w 1130033"/>
                <a:gd name="connsiteY32" fmla="*/ 1039515 h 1132712"/>
                <a:gd name="connsiteX33" fmla="*/ 310929 w 1130033"/>
                <a:gd name="connsiteY33" fmla="*/ 1039486 h 1132712"/>
                <a:gd name="connsiteX34" fmla="*/ 365781 w 1130033"/>
                <a:gd name="connsiteY34" fmla="*/ 984431 h 1132712"/>
                <a:gd name="connsiteX35" fmla="*/ 410937 w 1130033"/>
                <a:gd name="connsiteY35" fmla="*/ 1003481 h 1132712"/>
                <a:gd name="connsiteX36" fmla="*/ 410937 w 1130033"/>
                <a:gd name="connsiteY36" fmla="*/ 1081205 h 1132712"/>
                <a:gd name="connsiteX37" fmla="*/ 462271 w 1130033"/>
                <a:gd name="connsiteY37" fmla="*/ 1132640 h 1132712"/>
                <a:gd name="connsiteX38" fmla="*/ 667706 w 1130033"/>
                <a:gd name="connsiteY38" fmla="*/ 1132640 h 1132712"/>
                <a:gd name="connsiteX39" fmla="*/ 719040 w 1130033"/>
                <a:gd name="connsiteY39" fmla="*/ 1081205 h 1132712"/>
                <a:gd name="connsiteX40" fmla="*/ 719040 w 1130033"/>
                <a:gd name="connsiteY40" fmla="*/ 1003481 h 1132712"/>
                <a:gd name="connsiteX41" fmla="*/ 764196 w 1130033"/>
                <a:gd name="connsiteY41" fmla="*/ 984431 h 1132712"/>
                <a:gd name="connsiteX42" fmla="*/ 819143 w 1130033"/>
                <a:gd name="connsiteY42" fmla="*/ 1039486 h 1132712"/>
                <a:gd name="connsiteX43" fmla="*/ 891610 w 1130033"/>
                <a:gd name="connsiteY43" fmla="*/ 1039552 h 1132712"/>
                <a:gd name="connsiteX44" fmla="*/ 891677 w 1130033"/>
                <a:gd name="connsiteY44" fmla="*/ 1039486 h 1132712"/>
                <a:gd name="connsiteX45" fmla="*/ 1036935 w 1130033"/>
                <a:gd name="connsiteY45" fmla="*/ 894039 h 1132712"/>
                <a:gd name="connsiteX46" fmla="*/ 1036964 w 1130033"/>
                <a:gd name="connsiteY46" fmla="*/ 821297 h 1132712"/>
                <a:gd name="connsiteX47" fmla="*/ 1036935 w 1130033"/>
                <a:gd name="connsiteY47" fmla="*/ 821268 h 1132712"/>
                <a:gd name="connsiteX48" fmla="*/ 981988 w 1130033"/>
                <a:gd name="connsiteY48" fmla="*/ 766213 h 1132712"/>
                <a:gd name="connsiteX49" fmla="*/ 1001001 w 1130033"/>
                <a:gd name="connsiteY49" fmla="*/ 720970 h 1132712"/>
                <a:gd name="connsiteX50" fmla="*/ 1078669 w 1130033"/>
                <a:gd name="connsiteY50" fmla="*/ 720970 h 1132712"/>
                <a:gd name="connsiteX51" fmla="*/ 1130003 w 1130033"/>
                <a:gd name="connsiteY51" fmla="*/ 669535 h 1132712"/>
                <a:gd name="connsiteX52" fmla="*/ 1130003 w 1130033"/>
                <a:gd name="connsiteY52" fmla="*/ 463795 h 1132712"/>
                <a:gd name="connsiteX53" fmla="*/ 1079344 w 1130033"/>
                <a:gd name="connsiteY53" fmla="*/ 411693 h 1132712"/>
                <a:gd name="connsiteX54" fmla="*/ 1078383 w 1130033"/>
                <a:gd name="connsiteY54" fmla="*/ 411693 h 1132712"/>
                <a:gd name="connsiteX55" fmla="*/ 1027049 w 1130033"/>
                <a:gd name="connsiteY55" fmla="*/ 617433 h 1132712"/>
                <a:gd name="connsiteX56" fmla="*/ 962785 w 1130033"/>
                <a:gd name="connsiteY56" fmla="*/ 617433 h 1132712"/>
                <a:gd name="connsiteX57" fmla="*/ 913067 w 1130033"/>
                <a:gd name="connsiteY57" fmla="*/ 656104 h 1132712"/>
                <a:gd name="connsiteX58" fmla="*/ 874565 w 1130033"/>
                <a:gd name="connsiteY58" fmla="*/ 748878 h 1132712"/>
                <a:gd name="connsiteX59" fmla="*/ 882456 w 1130033"/>
                <a:gd name="connsiteY59" fmla="*/ 811362 h 1132712"/>
                <a:gd name="connsiteX60" fmla="*/ 927991 w 1130033"/>
                <a:gd name="connsiteY60" fmla="*/ 856987 h 1132712"/>
                <a:gd name="connsiteX61" fmla="*/ 855648 w 1130033"/>
                <a:gd name="connsiteY61" fmla="*/ 929948 h 1132712"/>
                <a:gd name="connsiteX62" fmla="*/ 810207 w 1130033"/>
                <a:gd name="connsiteY62" fmla="*/ 884324 h 1132712"/>
                <a:gd name="connsiteX63" fmla="*/ 747750 w 1130033"/>
                <a:gd name="connsiteY63" fmla="*/ 876418 h 1132712"/>
                <a:gd name="connsiteX64" fmla="*/ 655157 w 1130033"/>
                <a:gd name="connsiteY64" fmla="*/ 914518 h 1132712"/>
                <a:gd name="connsiteX65" fmla="*/ 616561 w 1130033"/>
                <a:gd name="connsiteY65" fmla="*/ 964334 h 1132712"/>
                <a:gd name="connsiteX66" fmla="*/ 616561 w 1130033"/>
                <a:gd name="connsiteY66" fmla="*/ 1028723 h 1132712"/>
                <a:gd name="connsiteX67" fmla="*/ 513416 w 1130033"/>
                <a:gd name="connsiteY67" fmla="*/ 1028723 h 1132712"/>
                <a:gd name="connsiteX68" fmla="*/ 513416 w 1130033"/>
                <a:gd name="connsiteY68" fmla="*/ 964334 h 1132712"/>
                <a:gd name="connsiteX69" fmla="*/ 474915 w 1130033"/>
                <a:gd name="connsiteY69" fmla="*/ 914518 h 1132712"/>
                <a:gd name="connsiteX70" fmla="*/ 382322 w 1130033"/>
                <a:gd name="connsiteY70" fmla="*/ 876418 h 1132712"/>
                <a:gd name="connsiteX71" fmla="*/ 319865 w 1130033"/>
                <a:gd name="connsiteY71" fmla="*/ 884324 h 1132712"/>
                <a:gd name="connsiteX72" fmla="*/ 274424 w 1130033"/>
                <a:gd name="connsiteY72" fmla="*/ 929948 h 1132712"/>
                <a:gd name="connsiteX73" fmla="*/ 201795 w 1130033"/>
                <a:gd name="connsiteY73" fmla="*/ 857177 h 1132712"/>
                <a:gd name="connsiteX74" fmla="*/ 247236 w 1130033"/>
                <a:gd name="connsiteY74" fmla="*/ 811743 h 1132712"/>
                <a:gd name="connsiteX75" fmla="*/ 255221 w 1130033"/>
                <a:gd name="connsiteY75" fmla="*/ 749259 h 1132712"/>
                <a:gd name="connsiteX76" fmla="*/ 216720 w 1130033"/>
                <a:gd name="connsiteY76" fmla="*/ 656486 h 1132712"/>
                <a:gd name="connsiteX77" fmla="*/ 167002 w 1130033"/>
                <a:gd name="connsiteY77" fmla="*/ 617814 h 1132712"/>
                <a:gd name="connsiteX78" fmla="*/ 102738 w 1130033"/>
                <a:gd name="connsiteY78" fmla="*/ 617814 h 1132712"/>
                <a:gd name="connsiteX79" fmla="*/ 102738 w 1130033"/>
                <a:gd name="connsiteY79" fmla="*/ 514944 h 1132712"/>
                <a:gd name="connsiteX80" fmla="*/ 167002 w 1130033"/>
                <a:gd name="connsiteY80" fmla="*/ 514944 h 1132712"/>
                <a:gd name="connsiteX81" fmla="*/ 216720 w 1130033"/>
                <a:gd name="connsiteY81" fmla="*/ 476368 h 1132712"/>
                <a:gd name="connsiteX82" fmla="*/ 255221 w 1130033"/>
                <a:gd name="connsiteY82" fmla="*/ 383499 h 1132712"/>
                <a:gd name="connsiteX83" fmla="*/ 247236 w 1130033"/>
                <a:gd name="connsiteY83" fmla="*/ 321015 h 1132712"/>
                <a:gd name="connsiteX84" fmla="*/ 201795 w 1130033"/>
                <a:gd name="connsiteY84" fmla="*/ 275390 h 1132712"/>
                <a:gd name="connsiteX85" fmla="*/ 274424 w 1130033"/>
                <a:gd name="connsiteY85" fmla="*/ 202619 h 1132712"/>
                <a:gd name="connsiteX86" fmla="*/ 319865 w 1130033"/>
                <a:gd name="connsiteY86" fmla="*/ 248244 h 1132712"/>
                <a:gd name="connsiteX87" fmla="*/ 382322 w 1130033"/>
                <a:gd name="connsiteY87" fmla="*/ 256150 h 1132712"/>
                <a:gd name="connsiteX88" fmla="*/ 474915 w 1130033"/>
                <a:gd name="connsiteY88" fmla="*/ 218050 h 1132712"/>
                <a:gd name="connsiteX89" fmla="*/ 513416 w 1130033"/>
                <a:gd name="connsiteY89" fmla="*/ 168234 h 1132712"/>
                <a:gd name="connsiteX90" fmla="*/ 513416 w 1130033"/>
                <a:gd name="connsiteY90" fmla="*/ 103845 h 1132712"/>
                <a:gd name="connsiteX91" fmla="*/ 616086 w 1130033"/>
                <a:gd name="connsiteY91" fmla="*/ 103845 h 1132712"/>
                <a:gd name="connsiteX92" fmla="*/ 616086 w 1130033"/>
                <a:gd name="connsiteY92" fmla="*/ 168234 h 1132712"/>
                <a:gd name="connsiteX93" fmla="*/ 654682 w 1130033"/>
                <a:gd name="connsiteY93" fmla="*/ 218050 h 1132712"/>
                <a:gd name="connsiteX94" fmla="*/ 747274 w 1130033"/>
                <a:gd name="connsiteY94" fmla="*/ 256150 h 1132712"/>
                <a:gd name="connsiteX95" fmla="*/ 809732 w 1130033"/>
                <a:gd name="connsiteY95" fmla="*/ 248244 h 1132712"/>
                <a:gd name="connsiteX96" fmla="*/ 855648 w 1130033"/>
                <a:gd name="connsiteY96" fmla="*/ 202143 h 1132712"/>
                <a:gd name="connsiteX97" fmla="*/ 928277 w 1130033"/>
                <a:gd name="connsiteY97" fmla="*/ 274914 h 1132712"/>
                <a:gd name="connsiteX98" fmla="*/ 882741 w 1130033"/>
                <a:gd name="connsiteY98" fmla="*/ 320539 h 1132712"/>
                <a:gd name="connsiteX99" fmla="*/ 874661 w 1130033"/>
                <a:gd name="connsiteY99" fmla="*/ 383118 h 1132712"/>
                <a:gd name="connsiteX100" fmla="*/ 913161 w 1130033"/>
                <a:gd name="connsiteY100" fmla="*/ 475987 h 1132712"/>
                <a:gd name="connsiteX101" fmla="*/ 962880 w 1130033"/>
                <a:gd name="connsiteY101" fmla="*/ 514563 h 1132712"/>
                <a:gd name="connsiteX102" fmla="*/ 1026763 w 1130033"/>
                <a:gd name="connsiteY102" fmla="*/ 514563 h 11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30033" h="1132712">
                  <a:moveTo>
                    <a:pt x="1078383" y="411693"/>
                  </a:moveTo>
                  <a:lnTo>
                    <a:pt x="1000716" y="411693"/>
                  </a:lnTo>
                  <a:cubicBezTo>
                    <a:pt x="995192" y="396282"/>
                    <a:pt x="988842" y="381175"/>
                    <a:pt x="981703" y="366449"/>
                  </a:cubicBezTo>
                  <a:lnTo>
                    <a:pt x="1036650" y="311395"/>
                  </a:lnTo>
                  <a:cubicBezTo>
                    <a:pt x="1056709" y="291316"/>
                    <a:pt x="1056718" y="258750"/>
                    <a:pt x="1036679" y="238652"/>
                  </a:cubicBezTo>
                  <a:cubicBezTo>
                    <a:pt x="1036669" y="238643"/>
                    <a:pt x="1036660" y="238633"/>
                    <a:pt x="1036650" y="238624"/>
                  </a:cubicBezTo>
                  <a:lnTo>
                    <a:pt x="891392" y="93177"/>
                  </a:lnTo>
                  <a:cubicBezTo>
                    <a:pt x="871324" y="73127"/>
                    <a:pt x="838840" y="73127"/>
                    <a:pt x="818763" y="93177"/>
                  </a:cubicBezTo>
                  <a:lnTo>
                    <a:pt x="763911" y="148232"/>
                  </a:lnTo>
                  <a:cubicBezTo>
                    <a:pt x="749204" y="141097"/>
                    <a:pt x="734127" y="134734"/>
                    <a:pt x="718755" y="129182"/>
                  </a:cubicBezTo>
                  <a:lnTo>
                    <a:pt x="718755" y="51362"/>
                  </a:lnTo>
                  <a:cubicBezTo>
                    <a:pt x="718755" y="22959"/>
                    <a:pt x="695769" y="-73"/>
                    <a:pt x="667420" y="-73"/>
                  </a:cubicBezTo>
                  <a:lnTo>
                    <a:pt x="462271" y="-73"/>
                  </a:lnTo>
                  <a:cubicBezTo>
                    <a:pt x="433923" y="-73"/>
                    <a:pt x="410937" y="22959"/>
                    <a:pt x="410937" y="51362"/>
                  </a:cubicBezTo>
                  <a:lnTo>
                    <a:pt x="410937" y="129182"/>
                  </a:lnTo>
                  <a:cubicBezTo>
                    <a:pt x="395565" y="134734"/>
                    <a:pt x="380488" y="141097"/>
                    <a:pt x="365781" y="148232"/>
                  </a:cubicBezTo>
                  <a:lnTo>
                    <a:pt x="310834" y="93177"/>
                  </a:lnTo>
                  <a:cubicBezTo>
                    <a:pt x="290842" y="73108"/>
                    <a:pt x="258396" y="73079"/>
                    <a:pt x="238366" y="93110"/>
                  </a:cubicBezTo>
                  <a:cubicBezTo>
                    <a:pt x="238347" y="93129"/>
                    <a:pt x="238319" y="93158"/>
                    <a:pt x="238300" y="93177"/>
                  </a:cubicBezTo>
                  <a:lnTo>
                    <a:pt x="93042" y="238624"/>
                  </a:lnTo>
                  <a:cubicBezTo>
                    <a:pt x="73031" y="258741"/>
                    <a:pt x="73031" y="291288"/>
                    <a:pt x="93042" y="311395"/>
                  </a:cubicBezTo>
                  <a:lnTo>
                    <a:pt x="147989" y="366449"/>
                  </a:lnTo>
                  <a:cubicBezTo>
                    <a:pt x="140850" y="381175"/>
                    <a:pt x="134499" y="396282"/>
                    <a:pt x="128976" y="411693"/>
                  </a:cubicBezTo>
                  <a:lnTo>
                    <a:pt x="51308" y="411693"/>
                  </a:lnTo>
                  <a:cubicBezTo>
                    <a:pt x="22960" y="411693"/>
                    <a:pt x="-26" y="434725"/>
                    <a:pt x="-26" y="463128"/>
                  </a:cubicBezTo>
                  <a:lnTo>
                    <a:pt x="-26" y="668868"/>
                  </a:lnTo>
                  <a:cubicBezTo>
                    <a:pt x="-26" y="697272"/>
                    <a:pt x="22960" y="720303"/>
                    <a:pt x="51308" y="720303"/>
                  </a:cubicBezTo>
                  <a:lnTo>
                    <a:pt x="128976" y="720303"/>
                  </a:lnTo>
                  <a:cubicBezTo>
                    <a:pt x="134499" y="735715"/>
                    <a:pt x="140850" y="750821"/>
                    <a:pt x="147989" y="765547"/>
                  </a:cubicBezTo>
                  <a:lnTo>
                    <a:pt x="93042" y="821268"/>
                  </a:lnTo>
                  <a:cubicBezTo>
                    <a:pt x="73031" y="841385"/>
                    <a:pt x="73031" y="873932"/>
                    <a:pt x="93042" y="894039"/>
                  </a:cubicBezTo>
                  <a:lnTo>
                    <a:pt x="238300" y="1039486"/>
                  </a:lnTo>
                  <a:cubicBezTo>
                    <a:pt x="258339" y="1059584"/>
                    <a:pt x="290842" y="1059593"/>
                    <a:pt x="310901" y="1039515"/>
                  </a:cubicBezTo>
                  <a:cubicBezTo>
                    <a:pt x="310910" y="1039505"/>
                    <a:pt x="310920" y="1039495"/>
                    <a:pt x="310929" y="1039486"/>
                  </a:cubicBezTo>
                  <a:lnTo>
                    <a:pt x="365781" y="984431"/>
                  </a:lnTo>
                  <a:cubicBezTo>
                    <a:pt x="380488" y="991566"/>
                    <a:pt x="395565" y="997928"/>
                    <a:pt x="410937" y="1003481"/>
                  </a:cubicBezTo>
                  <a:lnTo>
                    <a:pt x="410937" y="1081205"/>
                  </a:lnTo>
                  <a:cubicBezTo>
                    <a:pt x="410937" y="1109609"/>
                    <a:pt x="433923" y="1132640"/>
                    <a:pt x="462271" y="1132640"/>
                  </a:cubicBezTo>
                  <a:lnTo>
                    <a:pt x="667706" y="1132640"/>
                  </a:lnTo>
                  <a:cubicBezTo>
                    <a:pt x="696054" y="1132640"/>
                    <a:pt x="719040" y="1109609"/>
                    <a:pt x="719040" y="1081205"/>
                  </a:cubicBezTo>
                  <a:lnTo>
                    <a:pt x="719040" y="1003481"/>
                  </a:lnTo>
                  <a:cubicBezTo>
                    <a:pt x="734412" y="997928"/>
                    <a:pt x="749489" y="991566"/>
                    <a:pt x="764196" y="984431"/>
                  </a:cubicBezTo>
                  <a:lnTo>
                    <a:pt x="819143" y="1039486"/>
                  </a:lnTo>
                  <a:cubicBezTo>
                    <a:pt x="839135" y="1059555"/>
                    <a:pt x="871580" y="1059584"/>
                    <a:pt x="891610" y="1039552"/>
                  </a:cubicBezTo>
                  <a:cubicBezTo>
                    <a:pt x="891630" y="1039533"/>
                    <a:pt x="891658" y="1039505"/>
                    <a:pt x="891677" y="1039486"/>
                  </a:cubicBezTo>
                  <a:lnTo>
                    <a:pt x="1036935" y="894039"/>
                  </a:lnTo>
                  <a:cubicBezTo>
                    <a:pt x="1056994" y="873960"/>
                    <a:pt x="1057003" y="841394"/>
                    <a:pt x="1036964" y="821297"/>
                  </a:cubicBezTo>
                  <a:cubicBezTo>
                    <a:pt x="1036954" y="821287"/>
                    <a:pt x="1036945" y="821277"/>
                    <a:pt x="1036935" y="821268"/>
                  </a:cubicBezTo>
                  <a:lnTo>
                    <a:pt x="981988" y="766213"/>
                  </a:lnTo>
                  <a:cubicBezTo>
                    <a:pt x="989127" y="751488"/>
                    <a:pt x="995478" y="736381"/>
                    <a:pt x="1001001" y="720970"/>
                  </a:cubicBezTo>
                  <a:lnTo>
                    <a:pt x="1078669" y="720970"/>
                  </a:lnTo>
                  <a:cubicBezTo>
                    <a:pt x="1107017" y="720970"/>
                    <a:pt x="1130003" y="697938"/>
                    <a:pt x="1130003" y="669535"/>
                  </a:cubicBezTo>
                  <a:lnTo>
                    <a:pt x="1130003" y="463795"/>
                  </a:lnTo>
                  <a:cubicBezTo>
                    <a:pt x="1130374" y="435391"/>
                    <a:pt x="1107692" y="412065"/>
                    <a:pt x="1079344" y="411693"/>
                  </a:cubicBezTo>
                  <a:cubicBezTo>
                    <a:pt x="1079020" y="411693"/>
                    <a:pt x="1078707" y="411693"/>
                    <a:pt x="1078383" y="411693"/>
                  </a:cubicBezTo>
                  <a:close/>
                  <a:moveTo>
                    <a:pt x="1027049" y="617433"/>
                  </a:moveTo>
                  <a:lnTo>
                    <a:pt x="962785" y="617433"/>
                  </a:lnTo>
                  <a:cubicBezTo>
                    <a:pt x="939333" y="617404"/>
                    <a:pt x="918856" y="633330"/>
                    <a:pt x="913067" y="656104"/>
                  </a:cubicBezTo>
                  <a:cubicBezTo>
                    <a:pt x="904653" y="688690"/>
                    <a:pt x="891696" y="719922"/>
                    <a:pt x="874565" y="748878"/>
                  </a:cubicBezTo>
                  <a:cubicBezTo>
                    <a:pt x="862673" y="769071"/>
                    <a:pt x="865914" y="794770"/>
                    <a:pt x="882456" y="811362"/>
                  </a:cubicBezTo>
                  <a:lnTo>
                    <a:pt x="927991" y="856987"/>
                  </a:lnTo>
                  <a:lnTo>
                    <a:pt x="855648" y="929948"/>
                  </a:lnTo>
                  <a:lnTo>
                    <a:pt x="810207" y="884324"/>
                  </a:lnTo>
                  <a:cubicBezTo>
                    <a:pt x="793599" y="867769"/>
                    <a:pt x="767941" y="864521"/>
                    <a:pt x="747750" y="876418"/>
                  </a:cubicBezTo>
                  <a:cubicBezTo>
                    <a:pt x="718812" y="893392"/>
                    <a:pt x="687650" y="906222"/>
                    <a:pt x="655157" y="914518"/>
                  </a:cubicBezTo>
                  <a:cubicBezTo>
                    <a:pt x="632465" y="920376"/>
                    <a:pt x="616599" y="940854"/>
                    <a:pt x="616561" y="964334"/>
                  </a:cubicBezTo>
                  <a:lnTo>
                    <a:pt x="616561" y="1028723"/>
                  </a:lnTo>
                  <a:lnTo>
                    <a:pt x="513416" y="1028723"/>
                  </a:lnTo>
                  <a:lnTo>
                    <a:pt x="513416" y="964334"/>
                  </a:lnTo>
                  <a:cubicBezTo>
                    <a:pt x="513426" y="940874"/>
                    <a:pt x="497588" y="920385"/>
                    <a:pt x="474915" y="914518"/>
                  </a:cubicBezTo>
                  <a:cubicBezTo>
                    <a:pt x="442422" y="906222"/>
                    <a:pt x="411260" y="893392"/>
                    <a:pt x="382322" y="876418"/>
                  </a:cubicBezTo>
                  <a:cubicBezTo>
                    <a:pt x="362131" y="864521"/>
                    <a:pt x="336473" y="867769"/>
                    <a:pt x="319865" y="884324"/>
                  </a:cubicBezTo>
                  <a:lnTo>
                    <a:pt x="274424" y="929948"/>
                  </a:lnTo>
                  <a:lnTo>
                    <a:pt x="201795" y="857177"/>
                  </a:lnTo>
                  <a:lnTo>
                    <a:pt x="247236" y="811743"/>
                  </a:lnTo>
                  <a:cubicBezTo>
                    <a:pt x="263834" y="795189"/>
                    <a:pt x="267123" y="769471"/>
                    <a:pt x="255221" y="749259"/>
                  </a:cubicBezTo>
                  <a:cubicBezTo>
                    <a:pt x="238091" y="720303"/>
                    <a:pt x="225134" y="689070"/>
                    <a:pt x="216720" y="656486"/>
                  </a:cubicBezTo>
                  <a:cubicBezTo>
                    <a:pt x="210931" y="633711"/>
                    <a:pt x="190454" y="617786"/>
                    <a:pt x="167002" y="617814"/>
                  </a:cubicBezTo>
                  <a:lnTo>
                    <a:pt x="102738" y="617814"/>
                  </a:lnTo>
                  <a:lnTo>
                    <a:pt x="102738" y="514944"/>
                  </a:lnTo>
                  <a:lnTo>
                    <a:pt x="167002" y="514944"/>
                  </a:lnTo>
                  <a:cubicBezTo>
                    <a:pt x="190426" y="514982"/>
                    <a:pt x="210893" y="499104"/>
                    <a:pt x="216720" y="476368"/>
                  </a:cubicBezTo>
                  <a:cubicBezTo>
                    <a:pt x="225134" y="443754"/>
                    <a:pt x="238091" y="412484"/>
                    <a:pt x="255221" y="383499"/>
                  </a:cubicBezTo>
                  <a:cubicBezTo>
                    <a:pt x="267123" y="363287"/>
                    <a:pt x="263834" y="337570"/>
                    <a:pt x="247236" y="321015"/>
                  </a:cubicBezTo>
                  <a:lnTo>
                    <a:pt x="201795" y="275390"/>
                  </a:lnTo>
                  <a:lnTo>
                    <a:pt x="274424" y="202619"/>
                  </a:lnTo>
                  <a:lnTo>
                    <a:pt x="319865" y="248244"/>
                  </a:lnTo>
                  <a:cubicBezTo>
                    <a:pt x="336435" y="264865"/>
                    <a:pt x="362140" y="268113"/>
                    <a:pt x="382322" y="256150"/>
                  </a:cubicBezTo>
                  <a:cubicBezTo>
                    <a:pt x="411260" y="239176"/>
                    <a:pt x="442422" y="226346"/>
                    <a:pt x="474915" y="218050"/>
                  </a:cubicBezTo>
                  <a:cubicBezTo>
                    <a:pt x="497607" y="212211"/>
                    <a:pt x="513454" y="191704"/>
                    <a:pt x="513416" y="168234"/>
                  </a:cubicBezTo>
                  <a:lnTo>
                    <a:pt x="513416" y="103845"/>
                  </a:lnTo>
                  <a:lnTo>
                    <a:pt x="616086" y="103845"/>
                  </a:lnTo>
                  <a:lnTo>
                    <a:pt x="616086" y="168234"/>
                  </a:lnTo>
                  <a:cubicBezTo>
                    <a:pt x="616095" y="191723"/>
                    <a:pt x="631971" y="212220"/>
                    <a:pt x="654682" y="218050"/>
                  </a:cubicBezTo>
                  <a:cubicBezTo>
                    <a:pt x="687175" y="226346"/>
                    <a:pt x="718337" y="239176"/>
                    <a:pt x="747274" y="256150"/>
                  </a:cubicBezTo>
                  <a:cubicBezTo>
                    <a:pt x="767456" y="268113"/>
                    <a:pt x="793162" y="264865"/>
                    <a:pt x="809732" y="248244"/>
                  </a:cubicBezTo>
                  <a:lnTo>
                    <a:pt x="855648" y="202143"/>
                  </a:lnTo>
                  <a:lnTo>
                    <a:pt x="928277" y="274914"/>
                  </a:lnTo>
                  <a:lnTo>
                    <a:pt x="882741" y="320539"/>
                  </a:lnTo>
                  <a:cubicBezTo>
                    <a:pt x="866095" y="337103"/>
                    <a:pt x="862768" y="362858"/>
                    <a:pt x="874661" y="383118"/>
                  </a:cubicBezTo>
                  <a:cubicBezTo>
                    <a:pt x="891791" y="412103"/>
                    <a:pt x="904748" y="443373"/>
                    <a:pt x="913161" y="475987"/>
                  </a:cubicBezTo>
                  <a:cubicBezTo>
                    <a:pt x="918989" y="498723"/>
                    <a:pt x="939456" y="514601"/>
                    <a:pt x="962880" y="514563"/>
                  </a:cubicBezTo>
                  <a:lnTo>
                    <a:pt x="1026763" y="514563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FEE100E9-F498-794A-8E16-E1D7CBA541CD}"/>
                </a:ext>
              </a:extLst>
            </p:cNvPr>
            <p:cNvSpPr/>
            <p:nvPr/>
          </p:nvSpPr>
          <p:spPr>
            <a:xfrm>
              <a:off x="5857892" y="4403979"/>
              <a:ext cx="117404" cy="117634"/>
            </a:xfrm>
            <a:custGeom>
              <a:avLst/>
              <a:gdLst>
                <a:gd name="connsiteX0" fmla="*/ 234809 w 234808"/>
                <a:gd name="connsiteY0" fmla="*/ 117634 h 235267"/>
                <a:gd name="connsiteX1" fmla="*/ 117404 w 234808"/>
                <a:gd name="connsiteY1" fmla="*/ 235267 h 235267"/>
                <a:gd name="connsiteX2" fmla="*/ 0 w 234808"/>
                <a:gd name="connsiteY2" fmla="*/ 117634 h 235267"/>
                <a:gd name="connsiteX3" fmla="*/ 117404 w 234808"/>
                <a:gd name="connsiteY3" fmla="*/ 0 h 235267"/>
                <a:gd name="connsiteX4" fmla="*/ 234809 w 234808"/>
                <a:gd name="connsiteY4" fmla="*/ 117634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8" h="235267">
                  <a:moveTo>
                    <a:pt x="234809" y="117634"/>
                  </a:moveTo>
                  <a:cubicBezTo>
                    <a:pt x="234809" y="182601"/>
                    <a:pt x="182245" y="235267"/>
                    <a:pt x="117404" y="235267"/>
                  </a:cubicBezTo>
                  <a:cubicBezTo>
                    <a:pt x="52564" y="235267"/>
                    <a:pt x="0" y="182601"/>
                    <a:pt x="0" y="117634"/>
                  </a:cubicBezTo>
                  <a:cubicBezTo>
                    <a:pt x="0" y="52666"/>
                    <a:pt x="52564" y="0"/>
                    <a:pt x="117404" y="0"/>
                  </a:cubicBezTo>
                  <a:cubicBezTo>
                    <a:pt x="182245" y="0"/>
                    <a:pt x="234809" y="52666"/>
                    <a:pt x="234809" y="11763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CC2B9038-5C44-4947-B3F2-567034189F83}"/>
                </a:ext>
              </a:extLst>
            </p:cNvPr>
            <p:cNvSpPr/>
            <p:nvPr/>
          </p:nvSpPr>
          <p:spPr>
            <a:xfrm>
              <a:off x="5825285" y="4521803"/>
              <a:ext cx="182666" cy="91488"/>
            </a:xfrm>
            <a:custGeom>
              <a:avLst/>
              <a:gdLst>
                <a:gd name="connsiteX0" fmla="*/ 182592 w 365332"/>
                <a:gd name="connsiteY0" fmla="*/ -73 h 182975"/>
                <a:gd name="connsiteX1" fmla="*/ -26 w 365332"/>
                <a:gd name="connsiteY1" fmla="*/ 182903 h 182975"/>
                <a:gd name="connsiteX2" fmla="*/ 365306 w 365332"/>
                <a:gd name="connsiteY2" fmla="*/ 182903 h 182975"/>
                <a:gd name="connsiteX3" fmla="*/ 182687 w 365332"/>
                <a:gd name="connsiteY3" fmla="*/ -73 h 182975"/>
                <a:gd name="connsiteX4" fmla="*/ 182592 w 365332"/>
                <a:gd name="connsiteY4" fmla="*/ -73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32" h="182975">
                  <a:moveTo>
                    <a:pt x="182592" y="-73"/>
                  </a:moveTo>
                  <a:cubicBezTo>
                    <a:pt x="81738" y="-73"/>
                    <a:pt x="-26" y="81852"/>
                    <a:pt x="-26" y="182903"/>
                  </a:cubicBezTo>
                  <a:lnTo>
                    <a:pt x="365306" y="182903"/>
                  </a:lnTo>
                  <a:cubicBezTo>
                    <a:pt x="365306" y="81852"/>
                    <a:pt x="283541" y="-73"/>
                    <a:pt x="182687" y="-73"/>
                  </a:cubicBezTo>
                  <a:cubicBezTo>
                    <a:pt x="182659" y="-73"/>
                    <a:pt x="182621" y="-73"/>
                    <a:pt x="182592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19">
            <a:extLst>
              <a:ext uri="{FF2B5EF4-FFF2-40B4-BE49-F238E27FC236}">
                <a16:creationId xmlns:a16="http://schemas.microsoft.com/office/drawing/2014/main" id="{F2C27E8B-CF99-7341-B717-DA1E8E77B9C1}"/>
              </a:ext>
            </a:extLst>
          </p:cNvPr>
          <p:cNvGrpSpPr/>
          <p:nvPr/>
        </p:nvGrpSpPr>
        <p:grpSpPr>
          <a:xfrm>
            <a:off x="1437732" y="2700916"/>
            <a:ext cx="9313280" cy="1264068"/>
            <a:chOff x="1434334" y="2700916"/>
            <a:chExt cx="9313280" cy="1264068"/>
          </a:xfrm>
        </p:grpSpPr>
        <p:sp>
          <p:nvSpPr>
            <p:cNvPr id="55" name="TextBox 60">
              <a:extLst>
                <a:ext uri="{FF2B5EF4-FFF2-40B4-BE49-F238E27FC236}">
                  <a16:creationId xmlns:a16="http://schemas.microsoft.com/office/drawing/2014/main" id="{255BB62A-3561-E640-B571-C801EF868917}"/>
                </a:ext>
              </a:extLst>
            </p:cNvPr>
            <p:cNvSpPr txBox="1"/>
            <p:nvPr/>
          </p:nvSpPr>
          <p:spPr>
            <a:xfrm>
              <a:off x="8300940" y="3057043"/>
              <a:ext cx="244667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56" name="CuadroTexto 351">
              <a:extLst>
                <a:ext uri="{FF2B5EF4-FFF2-40B4-BE49-F238E27FC236}">
                  <a16:creationId xmlns:a16="http://schemas.microsoft.com/office/drawing/2014/main" id="{A67BCCAA-5D32-C04B-98C2-F5BA1D95EAC9}"/>
                </a:ext>
              </a:extLst>
            </p:cNvPr>
            <p:cNvSpPr txBox="1"/>
            <p:nvPr/>
          </p:nvSpPr>
          <p:spPr>
            <a:xfrm>
              <a:off x="8300940" y="2700916"/>
              <a:ext cx="244667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Two</a:t>
              </a: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8AE187ED-7587-0C4F-8C04-8C55FBF5CB13}"/>
                </a:ext>
              </a:extLst>
            </p:cNvPr>
            <p:cNvSpPr txBox="1"/>
            <p:nvPr/>
          </p:nvSpPr>
          <p:spPr>
            <a:xfrm>
              <a:off x="1434334" y="3057043"/>
              <a:ext cx="244667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58" name="CuadroTexto 351">
              <a:extLst>
                <a:ext uri="{FF2B5EF4-FFF2-40B4-BE49-F238E27FC236}">
                  <a16:creationId xmlns:a16="http://schemas.microsoft.com/office/drawing/2014/main" id="{E0D73483-D4EF-8B46-B717-BBC21F69FDC7}"/>
                </a:ext>
              </a:extLst>
            </p:cNvPr>
            <p:cNvSpPr txBox="1"/>
            <p:nvPr/>
          </p:nvSpPr>
          <p:spPr>
            <a:xfrm>
              <a:off x="1434334" y="2700916"/>
              <a:ext cx="244667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One</a:t>
              </a:r>
            </a:p>
          </p:txBody>
        </p:sp>
      </p:grpSp>
      <p:grpSp>
        <p:nvGrpSpPr>
          <p:cNvPr id="59" name="Group 65">
            <a:extLst>
              <a:ext uri="{FF2B5EF4-FFF2-40B4-BE49-F238E27FC236}">
                <a16:creationId xmlns:a16="http://schemas.microsoft.com/office/drawing/2014/main" id="{6C047935-7A82-F741-9906-CC4CE79CFD5E}"/>
              </a:ext>
            </a:extLst>
          </p:cNvPr>
          <p:cNvGrpSpPr/>
          <p:nvPr/>
        </p:nvGrpSpPr>
        <p:grpSpPr>
          <a:xfrm>
            <a:off x="1437732" y="4628764"/>
            <a:ext cx="9313280" cy="1264068"/>
            <a:chOff x="1434334" y="2700916"/>
            <a:chExt cx="9313280" cy="1264068"/>
          </a:xfrm>
        </p:grpSpPr>
        <p:sp>
          <p:nvSpPr>
            <p:cNvPr id="60" name="TextBox 66">
              <a:extLst>
                <a:ext uri="{FF2B5EF4-FFF2-40B4-BE49-F238E27FC236}">
                  <a16:creationId xmlns:a16="http://schemas.microsoft.com/office/drawing/2014/main" id="{1F20DAE9-009B-D646-B0DC-2FB0A74300CF}"/>
                </a:ext>
              </a:extLst>
            </p:cNvPr>
            <p:cNvSpPr txBox="1"/>
            <p:nvPr/>
          </p:nvSpPr>
          <p:spPr>
            <a:xfrm>
              <a:off x="8300940" y="3057043"/>
              <a:ext cx="244667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61" name="CuadroTexto 351">
              <a:extLst>
                <a:ext uri="{FF2B5EF4-FFF2-40B4-BE49-F238E27FC236}">
                  <a16:creationId xmlns:a16="http://schemas.microsoft.com/office/drawing/2014/main" id="{2082A69D-F69E-CD4F-BBCA-5AA2C6FC0C47}"/>
                </a:ext>
              </a:extLst>
            </p:cNvPr>
            <p:cNvSpPr txBox="1"/>
            <p:nvPr/>
          </p:nvSpPr>
          <p:spPr>
            <a:xfrm>
              <a:off x="8300940" y="2700916"/>
              <a:ext cx="244667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Three</a:t>
              </a:r>
            </a:p>
          </p:txBody>
        </p:sp>
        <p:sp>
          <p:nvSpPr>
            <p:cNvPr id="62" name="TextBox 68">
              <a:extLst>
                <a:ext uri="{FF2B5EF4-FFF2-40B4-BE49-F238E27FC236}">
                  <a16:creationId xmlns:a16="http://schemas.microsoft.com/office/drawing/2014/main" id="{4C5A5544-E874-9E42-9E95-B8BA43752FAA}"/>
                </a:ext>
              </a:extLst>
            </p:cNvPr>
            <p:cNvSpPr txBox="1"/>
            <p:nvPr/>
          </p:nvSpPr>
          <p:spPr>
            <a:xfrm>
              <a:off x="1434334" y="3057043"/>
              <a:ext cx="244667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63" name="CuadroTexto 351">
              <a:extLst>
                <a:ext uri="{FF2B5EF4-FFF2-40B4-BE49-F238E27FC236}">
                  <a16:creationId xmlns:a16="http://schemas.microsoft.com/office/drawing/2014/main" id="{057BABB5-CC2D-BE48-9CD4-2824C12C4514}"/>
                </a:ext>
              </a:extLst>
            </p:cNvPr>
            <p:cNvSpPr txBox="1"/>
            <p:nvPr/>
          </p:nvSpPr>
          <p:spPr>
            <a:xfrm>
              <a:off x="1434334" y="2700916"/>
              <a:ext cx="244667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Four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3" name="Trapezoid 21">
            <a:extLst>
              <a:ext uri="{FF2B5EF4-FFF2-40B4-BE49-F238E27FC236}">
                <a16:creationId xmlns:a16="http://schemas.microsoft.com/office/drawing/2014/main" id="{986FD495-A8B6-4B40-85F4-F12B738816E2}"/>
              </a:ext>
            </a:extLst>
          </p:cNvPr>
          <p:cNvSpPr/>
          <p:nvPr/>
        </p:nvSpPr>
        <p:spPr>
          <a:xfrm rot="5400000" flipH="1">
            <a:off x="2947548" y="2964452"/>
            <a:ext cx="3548681" cy="2864276"/>
          </a:xfrm>
          <a:prstGeom prst="trapezoid">
            <a:avLst>
              <a:gd name="adj" fmla="val 30701"/>
            </a:avLst>
          </a:prstGeom>
          <a:gradFill>
            <a:gsLst>
              <a:gs pos="100000">
                <a:srgbClr val="FFFFFF"/>
              </a:gs>
              <a:gs pos="0">
                <a:srgbClr val="FFFFFF">
                  <a:lumMod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413802CA-DAB3-0A4C-8C8C-C08B4F71C5FA}"/>
              </a:ext>
            </a:extLst>
          </p:cNvPr>
          <p:cNvSpPr/>
          <p:nvPr/>
        </p:nvSpPr>
        <p:spPr>
          <a:xfrm rot="16200000">
            <a:off x="5692595" y="2964452"/>
            <a:ext cx="3548681" cy="2864276"/>
          </a:xfrm>
          <a:prstGeom prst="trapezoid">
            <a:avLst>
              <a:gd name="adj" fmla="val 30701"/>
            </a:avLst>
          </a:prstGeom>
          <a:gradFill>
            <a:gsLst>
              <a:gs pos="100000">
                <a:srgbClr val="FFFFFF"/>
              </a:gs>
              <a:gs pos="0">
                <a:srgbClr val="FFFFFF">
                  <a:lumMod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88B60CFC-BC16-7C4F-B965-484BC3F9F514}"/>
              </a:ext>
            </a:extLst>
          </p:cNvPr>
          <p:cNvSpPr/>
          <p:nvPr/>
        </p:nvSpPr>
        <p:spPr>
          <a:xfrm>
            <a:off x="5134292" y="3436470"/>
            <a:ext cx="1920240" cy="1920240"/>
          </a:xfrm>
          <a:prstGeom prst="ellipse">
            <a:avLst/>
          </a:prstGeom>
          <a:solidFill>
            <a:srgbClr val="131414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9">
            <a:extLst>
              <a:ext uri="{FF2B5EF4-FFF2-40B4-BE49-F238E27FC236}">
                <a16:creationId xmlns:a16="http://schemas.microsoft.com/office/drawing/2014/main" id="{BD05118D-8305-0441-BBAE-8923DD99D0FF}"/>
              </a:ext>
            </a:extLst>
          </p:cNvPr>
          <p:cNvSpPr/>
          <p:nvPr/>
        </p:nvSpPr>
        <p:spPr>
          <a:xfrm flipH="1">
            <a:off x="8285091" y="3011391"/>
            <a:ext cx="1084120" cy="468039"/>
          </a:xfrm>
          <a:prstGeom prst="rightArrow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Right Arrow 31">
            <a:extLst>
              <a:ext uri="{FF2B5EF4-FFF2-40B4-BE49-F238E27FC236}">
                <a16:creationId xmlns:a16="http://schemas.microsoft.com/office/drawing/2014/main" id="{44839FF4-9CE8-F94F-8814-78FC56C00AE1}"/>
              </a:ext>
            </a:extLst>
          </p:cNvPr>
          <p:cNvSpPr/>
          <p:nvPr/>
        </p:nvSpPr>
        <p:spPr>
          <a:xfrm flipH="1">
            <a:off x="8285091" y="5281468"/>
            <a:ext cx="1084120" cy="468039"/>
          </a:xfrm>
          <a:prstGeom prst="rightArrow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Right Arrow 36">
            <a:extLst>
              <a:ext uri="{FF2B5EF4-FFF2-40B4-BE49-F238E27FC236}">
                <a16:creationId xmlns:a16="http://schemas.microsoft.com/office/drawing/2014/main" id="{8ECA6D78-C3D4-AC48-AE1A-8C66B9CABDCB}"/>
              </a:ext>
            </a:extLst>
          </p:cNvPr>
          <p:cNvSpPr/>
          <p:nvPr/>
        </p:nvSpPr>
        <p:spPr>
          <a:xfrm>
            <a:off x="2819615" y="3011391"/>
            <a:ext cx="1084120" cy="468039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Right Arrow 30">
            <a:extLst>
              <a:ext uri="{FF2B5EF4-FFF2-40B4-BE49-F238E27FC236}">
                <a16:creationId xmlns:a16="http://schemas.microsoft.com/office/drawing/2014/main" id="{8FF869A2-68AF-ED48-9959-E2A8C0E94CE9}"/>
              </a:ext>
            </a:extLst>
          </p:cNvPr>
          <p:cNvSpPr/>
          <p:nvPr/>
        </p:nvSpPr>
        <p:spPr>
          <a:xfrm>
            <a:off x="7448970" y="4146429"/>
            <a:ext cx="2917411" cy="468039"/>
          </a:xfrm>
          <a:prstGeom prst="rightArrow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Right Arrow 37">
            <a:extLst>
              <a:ext uri="{FF2B5EF4-FFF2-40B4-BE49-F238E27FC236}">
                <a16:creationId xmlns:a16="http://schemas.microsoft.com/office/drawing/2014/main" id="{08E55EB7-6306-1449-91DC-7195B0601622}"/>
              </a:ext>
            </a:extLst>
          </p:cNvPr>
          <p:cNvSpPr/>
          <p:nvPr/>
        </p:nvSpPr>
        <p:spPr>
          <a:xfrm flipH="1">
            <a:off x="1822444" y="4146429"/>
            <a:ext cx="2917411" cy="468039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Right Arrow 38">
            <a:extLst>
              <a:ext uri="{FF2B5EF4-FFF2-40B4-BE49-F238E27FC236}">
                <a16:creationId xmlns:a16="http://schemas.microsoft.com/office/drawing/2014/main" id="{DF9D59B4-72AB-804D-9D8D-0C2AC7DC4BAE}"/>
              </a:ext>
            </a:extLst>
          </p:cNvPr>
          <p:cNvSpPr/>
          <p:nvPr/>
        </p:nvSpPr>
        <p:spPr>
          <a:xfrm>
            <a:off x="2819615" y="5281468"/>
            <a:ext cx="1084120" cy="468039"/>
          </a:xfrm>
          <a:prstGeom prst="rightArrow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r"/>
            <a:endParaRPr lang="en-US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32" name="Group 42">
            <a:extLst>
              <a:ext uri="{FF2B5EF4-FFF2-40B4-BE49-F238E27FC236}">
                <a16:creationId xmlns:a16="http://schemas.microsoft.com/office/drawing/2014/main" id="{7C4F21C5-F2C7-5443-B53F-9B29A87241B4}"/>
              </a:ext>
            </a:extLst>
          </p:cNvPr>
          <p:cNvGrpSpPr/>
          <p:nvPr/>
        </p:nvGrpSpPr>
        <p:grpSpPr>
          <a:xfrm>
            <a:off x="5657564" y="3954379"/>
            <a:ext cx="873698" cy="875404"/>
            <a:chOff x="6736708" y="2735669"/>
            <a:chExt cx="574881" cy="576004"/>
          </a:xfrm>
          <a:solidFill>
            <a:srgbClr val="FFFFFF"/>
          </a:solidFill>
        </p:grpSpPr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02BCFFE6-33EC-AC47-BF49-ADCC840CA729}"/>
                </a:ext>
              </a:extLst>
            </p:cNvPr>
            <p:cNvSpPr/>
            <p:nvPr/>
          </p:nvSpPr>
          <p:spPr>
            <a:xfrm>
              <a:off x="6928602" y="285626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DD8B2B3E-09FC-794F-BE19-C2460DF08FB2}"/>
                </a:ext>
              </a:extLst>
            </p:cNvPr>
            <p:cNvSpPr/>
            <p:nvPr/>
          </p:nvSpPr>
          <p:spPr>
            <a:xfrm>
              <a:off x="6888722" y="300008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61B86500-5F68-2E4A-A738-617D38657F40}"/>
                </a:ext>
              </a:extLst>
            </p:cNvPr>
            <p:cNvSpPr/>
            <p:nvPr/>
          </p:nvSpPr>
          <p:spPr>
            <a:xfrm>
              <a:off x="6736708" y="2735669"/>
              <a:ext cx="574881" cy="576004"/>
            </a:xfrm>
            <a:custGeom>
              <a:avLst/>
              <a:gdLst>
                <a:gd name="connsiteX0" fmla="*/ 1135339 w 1149762"/>
                <a:gd name="connsiteY0" fmla="*/ 1070073 h 1152008"/>
                <a:gd name="connsiteX1" fmla="*/ 931996 w 1149762"/>
                <a:gd name="connsiteY1" fmla="*/ 865952 h 1152008"/>
                <a:gd name="connsiteX2" fmla="*/ 864310 w 1149762"/>
                <a:gd name="connsiteY2" fmla="*/ 122240 h 1152008"/>
                <a:gd name="connsiteX3" fmla="*/ 122048 w 1149762"/>
                <a:gd name="connsiteY3" fmla="*/ 190058 h 1152008"/>
                <a:gd name="connsiteX4" fmla="*/ 189734 w 1149762"/>
                <a:gd name="connsiteY4" fmla="*/ 933770 h 1152008"/>
                <a:gd name="connsiteX5" fmla="*/ 864310 w 1149762"/>
                <a:gd name="connsiteY5" fmla="*/ 933770 h 1152008"/>
                <a:gd name="connsiteX6" fmla="*/ 1068033 w 1149762"/>
                <a:gd name="connsiteY6" fmla="*/ 1137891 h 1152008"/>
                <a:gd name="connsiteX7" fmla="*/ 1135719 w 1149762"/>
                <a:gd name="connsiteY7" fmla="*/ 1137891 h 1152008"/>
                <a:gd name="connsiteX8" fmla="*/ 1135719 w 1149762"/>
                <a:gd name="connsiteY8" fmla="*/ 1070073 h 1152008"/>
                <a:gd name="connsiteX9" fmla="*/ 96666 w 1149762"/>
                <a:gd name="connsiteY9" fmla="*/ 528767 h 1152008"/>
                <a:gd name="connsiteX10" fmla="*/ 527307 w 1149762"/>
                <a:gd name="connsiteY10" fmla="*/ 97285 h 1152008"/>
                <a:gd name="connsiteX11" fmla="*/ 957949 w 1149762"/>
                <a:gd name="connsiteY11" fmla="*/ 528767 h 1152008"/>
                <a:gd name="connsiteX12" fmla="*/ 527307 w 1149762"/>
                <a:gd name="connsiteY12" fmla="*/ 960250 h 1152008"/>
                <a:gd name="connsiteX13" fmla="*/ 96666 w 1149762"/>
                <a:gd name="connsiteY13" fmla="*/ 528767 h 115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762" h="1152008">
                  <a:moveTo>
                    <a:pt x="1135339" y="1070073"/>
                  </a:moveTo>
                  <a:lnTo>
                    <a:pt x="931996" y="865952"/>
                  </a:lnTo>
                  <a:cubicBezTo>
                    <a:pt x="1118274" y="641858"/>
                    <a:pt x="1087968" y="308883"/>
                    <a:pt x="864310" y="122240"/>
                  </a:cubicBezTo>
                  <a:cubicBezTo>
                    <a:pt x="640652" y="-64402"/>
                    <a:pt x="308327" y="-34036"/>
                    <a:pt x="122048" y="190058"/>
                  </a:cubicBezTo>
                  <a:cubicBezTo>
                    <a:pt x="-64231" y="414153"/>
                    <a:pt x="-33924" y="747128"/>
                    <a:pt x="189734" y="933770"/>
                  </a:cubicBezTo>
                  <a:cubicBezTo>
                    <a:pt x="385139" y="1096838"/>
                    <a:pt x="668896" y="1096838"/>
                    <a:pt x="864310" y="933770"/>
                  </a:cubicBezTo>
                  <a:lnTo>
                    <a:pt x="1068033" y="1137891"/>
                  </a:lnTo>
                  <a:cubicBezTo>
                    <a:pt x="1086723" y="1156617"/>
                    <a:pt x="1117029" y="1156617"/>
                    <a:pt x="1135719" y="1137891"/>
                  </a:cubicBezTo>
                  <a:cubicBezTo>
                    <a:pt x="1154409" y="1119165"/>
                    <a:pt x="1154409" y="1088799"/>
                    <a:pt x="1135719" y="1070073"/>
                  </a:cubicBezTo>
                  <a:close/>
                  <a:moveTo>
                    <a:pt x="96666" y="528767"/>
                  </a:moveTo>
                  <a:cubicBezTo>
                    <a:pt x="96666" y="290471"/>
                    <a:pt x="289466" y="97285"/>
                    <a:pt x="527307" y="97285"/>
                  </a:cubicBezTo>
                  <a:cubicBezTo>
                    <a:pt x="765139" y="97285"/>
                    <a:pt x="957949" y="290471"/>
                    <a:pt x="957949" y="528767"/>
                  </a:cubicBezTo>
                  <a:cubicBezTo>
                    <a:pt x="957949" y="767073"/>
                    <a:pt x="765139" y="960250"/>
                    <a:pt x="527307" y="960250"/>
                  </a:cubicBezTo>
                  <a:cubicBezTo>
                    <a:pt x="289580" y="959983"/>
                    <a:pt x="96932" y="766959"/>
                    <a:pt x="96666" y="52876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48">
            <a:extLst>
              <a:ext uri="{FF2B5EF4-FFF2-40B4-BE49-F238E27FC236}">
                <a16:creationId xmlns:a16="http://schemas.microsoft.com/office/drawing/2014/main" id="{707C1CD8-A326-A64A-AF29-152DC3BD1AD5}"/>
              </a:ext>
            </a:extLst>
          </p:cNvPr>
          <p:cNvGrpSpPr/>
          <p:nvPr/>
        </p:nvGrpSpPr>
        <p:grpSpPr>
          <a:xfrm>
            <a:off x="702156" y="2703238"/>
            <a:ext cx="1920240" cy="1048624"/>
            <a:chOff x="7233350" y="2192490"/>
            <a:chExt cx="1920240" cy="1048624"/>
          </a:xfrm>
        </p:grpSpPr>
        <p:sp>
          <p:nvSpPr>
            <p:cNvPr id="37" name="TextBox 49">
              <a:extLst>
                <a:ext uri="{FF2B5EF4-FFF2-40B4-BE49-F238E27FC236}">
                  <a16:creationId xmlns:a16="http://schemas.microsoft.com/office/drawing/2014/main" id="{7343C37D-7071-6247-8F1A-82F53DF8BCB0}"/>
                </a:ext>
              </a:extLst>
            </p:cNvPr>
            <p:cNvSpPr txBox="1"/>
            <p:nvPr/>
          </p:nvSpPr>
          <p:spPr>
            <a:xfrm>
              <a:off x="7233350" y="2548616"/>
              <a:ext cx="192024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38" name="CuadroTexto 351">
              <a:extLst>
                <a:ext uri="{FF2B5EF4-FFF2-40B4-BE49-F238E27FC236}">
                  <a16:creationId xmlns:a16="http://schemas.microsoft.com/office/drawing/2014/main" id="{F83A6FEE-34B3-8146-924F-D9E0818F46F3}"/>
                </a:ext>
              </a:extLst>
            </p:cNvPr>
            <p:cNvSpPr txBox="1"/>
            <p:nvPr/>
          </p:nvSpPr>
          <p:spPr>
            <a:xfrm>
              <a:off x="7233350" y="2192490"/>
              <a:ext cx="192024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</a:t>
              </a:r>
            </a:p>
          </p:txBody>
        </p:sp>
      </p:grpSp>
      <p:grpSp>
        <p:nvGrpSpPr>
          <p:cNvPr id="39" name="Group 51">
            <a:extLst>
              <a:ext uri="{FF2B5EF4-FFF2-40B4-BE49-F238E27FC236}">
                <a16:creationId xmlns:a16="http://schemas.microsoft.com/office/drawing/2014/main" id="{F9FE6EFB-1BB8-B94D-A395-10F6AE11EFDB}"/>
              </a:ext>
            </a:extLst>
          </p:cNvPr>
          <p:cNvGrpSpPr/>
          <p:nvPr/>
        </p:nvGrpSpPr>
        <p:grpSpPr>
          <a:xfrm>
            <a:off x="9566429" y="2703238"/>
            <a:ext cx="1920240" cy="1048624"/>
            <a:chOff x="7233350" y="2192490"/>
            <a:chExt cx="1920240" cy="1048624"/>
          </a:xfrm>
        </p:grpSpPr>
        <p:sp>
          <p:nvSpPr>
            <p:cNvPr id="40" name="TextBox 52">
              <a:extLst>
                <a:ext uri="{FF2B5EF4-FFF2-40B4-BE49-F238E27FC236}">
                  <a16:creationId xmlns:a16="http://schemas.microsoft.com/office/drawing/2014/main" id="{B8747FD7-07BD-3F48-B183-C5B77EFCBB79}"/>
                </a:ext>
              </a:extLst>
            </p:cNvPr>
            <p:cNvSpPr txBox="1"/>
            <p:nvPr/>
          </p:nvSpPr>
          <p:spPr>
            <a:xfrm>
              <a:off x="7233350" y="2548616"/>
              <a:ext cx="192024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1" name="CuadroTexto 351">
              <a:extLst>
                <a:ext uri="{FF2B5EF4-FFF2-40B4-BE49-F238E27FC236}">
                  <a16:creationId xmlns:a16="http://schemas.microsoft.com/office/drawing/2014/main" id="{E1871CD7-0749-3E4A-8911-B14267140CE3}"/>
                </a:ext>
              </a:extLst>
            </p:cNvPr>
            <p:cNvSpPr txBox="1"/>
            <p:nvPr/>
          </p:nvSpPr>
          <p:spPr>
            <a:xfrm>
              <a:off x="7233350" y="2192490"/>
              <a:ext cx="192024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</a:t>
              </a:r>
            </a:p>
          </p:txBody>
        </p:sp>
      </p:grpSp>
      <p:grpSp>
        <p:nvGrpSpPr>
          <p:cNvPr id="42" name="Group 54">
            <a:extLst>
              <a:ext uri="{FF2B5EF4-FFF2-40B4-BE49-F238E27FC236}">
                <a16:creationId xmlns:a16="http://schemas.microsoft.com/office/drawing/2014/main" id="{39732A97-9090-B143-B988-4AE3620822CD}"/>
              </a:ext>
            </a:extLst>
          </p:cNvPr>
          <p:cNvGrpSpPr/>
          <p:nvPr/>
        </p:nvGrpSpPr>
        <p:grpSpPr>
          <a:xfrm>
            <a:off x="702156" y="4971370"/>
            <a:ext cx="1920240" cy="1048624"/>
            <a:chOff x="7233350" y="2192490"/>
            <a:chExt cx="1920240" cy="1048624"/>
          </a:xfrm>
        </p:grpSpPr>
        <p:sp>
          <p:nvSpPr>
            <p:cNvPr id="43" name="TextBox 55">
              <a:extLst>
                <a:ext uri="{FF2B5EF4-FFF2-40B4-BE49-F238E27FC236}">
                  <a16:creationId xmlns:a16="http://schemas.microsoft.com/office/drawing/2014/main" id="{5E506F7E-29FC-5641-A984-9A337C6F8672}"/>
                </a:ext>
              </a:extLst>
            </p:cNvPr>
            <p:cNvSpPr txBox="1"/>
            <p:nvPr/>
          </p:nvSpPr>
          <p:spPr>
            <a:xfrm>
              <a:off x="7233350" y="2548616"/>
              <a:ext cx="192024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4" name="CuadroTexto 351">
              <a:extLst>
                <a:ext uri="{FF2B5EF4-FFF2-40B4-BE49-F238E27FC236}">
                  <a16:creationId xmlns:a16="http://schemas.microsoft.com/office/drawing/2014/main" id="{1A675E55-3BA0-5641-B021-1510B9BEB7D3}"/>
                </a:ext>
              </a:extLst>
            </p:cNvPr>
            <p:cNvSpPr txBox="1"/>
            <p:nvPr/>
          </p:nvSpPr>
          <p:spPr>
            <a:xfrm>
              <a:off x="7233350" y="2192490"/>
              <a:ext cx="192024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</a:t>
              </a:r>
            </a:p>
          </p:txBody>
        </p:sp>
      </p:grpSp>
      <p:grpSp>
        <p:nvGrpSpPr>
          <p:cNvPr id="45" name="Group 57">
            <a:extLst>
              <a:ext uri="{FF2B5EF4-FFF2-40B4-BE49-F238E27FC236}">
                <a16:creationId xmlns:a16="http://schemas.microsoft.com/office/drawing/2014/main" id="{09BE0BAD-86F4-8E43-AD6F-57C8868675DF}"/>
              </a:ext>
            </a:extLst>
          </p:cNvPr>
          <p:cNvGrpSpPr/>
          <p:nvPr/>
        </p:nvGrpSpPr>
        <p:grpSpPr>
          <a:xfrm>
            <a:off x="9566429" y="4971370"/>
            <a:ext cx="1920240" cy="1048624"/>
            <a:chOff x="7233350" y="2192490"/>
            <a:chExt cx="1920240" cy="1048624"/>
          </a:xfrm>
        </p:grpSpPr>
        <p:sp>
          <p:nvSpPr>
            <p:cNvPr id="46" name="TextBox 58">
              <a:extLst>
                <a:ext uri="{FF2B5EF4-FFF2-40B4-BE49-F238E27FC236}">
                  <a16:creationId xmlns:a16="http://schemas.microsoft.com/office/drawing/2014/main" id="{090DF666-E52D-0340-A1F6-E95C3B98C88F}"/>
                </a:ext>
              </a:extLst>
            </p:cNvPr>
            <p:cNvSpPr txBox="1"/>
            <p:nvPr/>
          </p:nvSpPr>
          <p:spPr>
            <a:xfrm>
              <a:off x="7233350" y="2548616"/>
              <a:ext cx="192024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7" name="CuadroTexto 351">
              <a:extLst>
                <a:ext uri="{FF2B5EF4-FFF2-40B4-BE49-F238E27FC236}">
                  <a16:creationId xmlns:a16="http://schemas.microsoft.com/office/drawing/2014/main" id="{37059AB5-9D26-5E44-8CB8-53163C67E364}"/>
                </a:ext>
              </a:extLst>
            </p:cNvPr>
            <p:cNvSpPr txBox="1"/>
            <p:nvPr/>
          </p:nvSpPr>
          <p:spPr>
            <a:xfrm>
              <a:off x="7233350" y="2192490"/>
              <a:ext cx="192024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</a:t>
              </a:r>
            </a:p>
          </p:txBody>
        </p:sp>
      </p:grpSp>
      <p:grpSp>
        <p:nvGrpSpPr>
          <p:cNvPr id="48" name="Group 60">
            <a:extLst>
              <a:ext uri="{FF2B5EF4-FFF2-40B4-BE49-F238E27FC236}">
                <a16:creationId xmlns:a16="http://schemas.microsoft.com/office/drawing/2014/main" id="{70E465D1-2AC3-A746-8FDB-302F8B567A83}"/>
              </a:ext>
            </a:extLst>
          </p:cNvPr>
          <p:cNvGrpSpPr/>
          <p:nvPr/>
        </p:nvGrpSpPr>
        <p:grpSpPr>
          <a:xfrm>
            <a:off x="1104476" y="3985192"/>
            <a:ext cx="340734" cy="770672"/>
            <a:chOff x="5594082" y="3300868"/>
            <a:chExt cx="1000471" cy="2262864"/>
          </a:xfrm>
          <a:solidFill>
            <a:srgbClr val="E86222">
              <a:lumMod val="50000"/>
            </a:srgbClr>
          </a:solidFill>
        </p:grpSpPr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9AB7F78D-D5D9-0D43-96EA-D3348B30ADF5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0E9C59E4-AFB9-2D41-8C6E-F1D803FD5FDA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63">
            <a:extLst>
              <a:ext uri="{FF2B5EF4-FFF2-40B4-BE49-F238E27FC236}">
                <a16:creationId xmlns:a16="http://schemas.microsoft.com/office/drawing/2014/main" id="{1C573243-CC87-2A47-A868-3F0C7F2FE62C}"/>
              </a:ext>
            </a:extLst>
          </p:cNvPr>
          <p:cNvGrpSpPr/>
          <p:nvPr/>
        </p:nvGrpSpPr>
        <p:grpSpPr>
          <a:xfrm>
            <a:off x="10743615" y="4012086"/>
            <a:ext cx="340734" cy="770672"/>
            <a:chOff x="5594082" y="3300868"/>
            <a:chExt cx="1000471" cy="2262864"/>
          </a:xfrm>
          <a:solidFill>
            <a:srgbClr val="3898EC">
              <a:lumMod val="50000"/>
            </a:srgbClr>
          </a:solidFill>
        </p:grpSpPr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9D1553C9-538C-5F4B-B605-373C76C9976D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E1F6F0C0-EEA6-5E41-B2F2-866167F74184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D664AF80-3C73-CE4A-A728-EB86EBAA2C25}"/>
              </a:ext>
            </a:extLst>
          </p:cNvPr>
          <p:cNvSpPr/>
          <p:nvPr/>
        </p:nvSpPr>
        <p:spPr>
          <a:xfrm>
            <a:off x="2788919" y="4516220"/>
            <a:ext cx="1147036" cy="1147035"/>
          </a:xfrm>
          <a:prstGeom prst="ellips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EBDB1D3B-7C57-E74B-AD81-6297783D57AE}"/>
              </a:ext>
            </a:extLst>
          </p:cNvPr>
          <p:cNvSpPr/>
          <p:nvPr/>
        </p:nvSpPr>
        <p:spPr>
          <a:xfrm>
            <a:off x="8248481" y="4516221"/>
            <a:ext cx="1147036" cy="1147035"/>
          </a:xfrm>
          <a:prstGeom prst="ellipse">
            <a:avLst/>
          </a:prstGeom>
          <a:solidFill>
            <a:srgbClr val="2A6FB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C67349F5-E089-A942-87D5-D394D1E6A597}"/>
              </a:ext>
            </a:extLst>
          </p:cNvPr>
          <p:cNvSpPr/>
          <p:nvPr/>
        </p:nvSpPr>
        <p:spPr>
          <a:xfrm>
            <a:off x="3000324" y="2508514"/>
            <a:ext cx="1147036" cy="1147035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AA1AD087-B17D-E346-BC70-5BA6E3A80A71}"/>
              </a:ext>
            </a:extLst>
          </p:cNvPr>
          <p:cNvSpPr/>
          <p:nvPr/>
        </p:nvSpPr>
        <p:spPr>
          <a:xfrm>
            <a:off x="8040902" y="2508514"/>
            <a:ext cx="1147036" cy="1147035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38">
            <a:extLst>
              <a:ext uri="{FF2B5EF4-FFF2-40B4-BE49-F238E27FC236}">
                <a16:creationId xmlns:a16="http://schemas.microsoft.com/office/drawing/2014/main" id="{90854CB0-74A6-234E-B91E-A09EE38D5922}"/>
              </a:ext>
            </a:extLst>
          </p:cNvPr>
          <p:cNvGrpSpPr/>
          <p:nvPr/>
        </p:nvGrpSpPr>
        <p:grpSpPr>
          <a:xfrm>
            <a:off x="5673623" y="3542980"/>
            <a:ext cx="841579" cy="1903481"/>
            <a:chOff x="5594082" y="3300868"/>
            <a:chExt cx="1000471" cy="2262864"/>
          </a:xfrm>
          <a:solidFill>
            <a:srgbClr val="131414"/>
          </a:solidFill>
        </p:grpSpPr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1014B6E2-ECBD-0042-B870-0FA64314213C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ABBEC6B0-F42E-E24E-B7E7-E5EC5F256125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1">
            <a:extLst>
              <a:ext uri="{FF2B5EF4-FFF2-40B4-BE49-F238E27FC236}">
                <a16:creationId xmlns:a16="http://schemas.microsoft.com/office/drawing/2014/main" id="{DF592B79-02C4-1640-84AC-C5EB7C1752B8}"/>
              </a:ext>
            </a:extLst>
          </p:cNvPr>
          <p:cNvGrpSpPr/>
          <p:nvPr/>
        </p:nvGrpSpPr>
        <p:grpSpPr>
          <a:xfrm>
            <a:off x="4289260" y="3141240"/>
            <a:ext cx="3614132" cy="749808"/>
            <a:chOff x="4289260" y="3813048"/>
            <a:chExt cx="3614132" cy="749808"/>
          </a:xfrm>
          <a:solidFill>
            <a:srgbClr val="181919">
              <a:lumMod val="20000"/>
              <a:lumOff val="80000"/>
            </a:srgbClr>
          </a:solidFill>
        </p:grpSpPr>
        <p:sp>
          <p:nvSpPr>
            <p:cNvPr id="31" name="Notched Right Arrow 3">
              <a:extLst>
                <a:ext uri="{FF2B5EF4-FFF2-40B4-BE49-F238E27FC236}">
                  <a16:creationId xmlns:a16="http://schemas.microsoft.com/office/drawing/2014/main" id="{6D6D2287-36D5-CE49-87B6-A9828CC636B8}"/>
                </a:ext>
              </a:extLst>
            </p:cNvPr>
            <p:cNvSpPr/>
            <p:nvPr/>
          </p:nvSpPr>
          <p:spPr>
            <a:xfrm rot="20252143">
              <a:off x="6593548" y="3813048"/>
              <a:ext cx="1309844" cy="749808"/>
            </a:xfrm>
            <a:prstGeom prst="notchedRightArrow">
              <a:avLst/>
            </a:prstGeom>
            <a:grpFill/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Notched Right Arrow 12">
              <a:extLst>
                <a:ext uri="{FF2B5EF4-FFF2-40B4-BE49-F238E27FC236}">
                  <a16:creationId xmlns:a16="http://schemas.microsoft.com/office/drawing/2014/main" id="{AED79829-6D43-E148-8D57-4AA1F58FADC1}"/>
                </a:ext>
              </a:extLst>
            </p:cNvPr>
            <p:cNvSpPr/>
            <p:nvPr/>
          </p:nvSpPr>
          <p:spPr>
            <a:xfrm rot="1347857" flipH="1">
              <a:off x="4289260" y="3813048"/>
              <a:ext cx="1309844" cy="749808"/>
            </a:xfrm>
            <a:prstGeom prst="notchedRightArrow">
              <a:avLst/>
            </a:prstGeom>
            <a:grpFill/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Notched Right Arrow 15">
            <a:extLst>
              <a:ext uri="{FF2B5EF4-FFF2-40B4-BE49-F238E27FC236}">
                <a16:creationId xmlns:a16="http://schemas.microsoft.com/office/drawing/2014/main" id="{CD425D63-8B72-4F45-A896-5A9C528FD217}"/>
              </a:ext>
            </a:extLst>
          </p:cNvPr>
          <p:cNvSpPr/>
          <p:nvPr/>
        </p:nvSpPr>
        <p:spPr>
          <a:xfrm rot="1347857" flipV="1">
            <a:off x="6765284" y="4242816"/>
            <a:ext cx="1309844" cy="749808"/>
          </a:xfrm>
          <a:prstGeom prst="notchedRightArrow">
            <a:avLst/>
          </a:prstGeom>
          <a:solidFill>
            <a:srgbClr val="181919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Notched Right Arrow 16">
            <a:extLst>
              <a:ext uri="{FF2B5EF4-FFF2-40B4-BE49-F238E27FC236}">
                <a16:creationId xmlns:a16="http://schemas.microsoft.com/office/drawing/2014/main" id="{71B5ABBE-B9DB-1747-A982-E4FB91E67F4F}"/>
              </a:ext>
            </a:extLst>
          </p:cNvPr>
          <p:cNvSpPr/>
          <p:nvPr/>
        </p:nvSpPr>
        <p:spPr>
          <a:xfrm rot="20252143" flipH="1" flipV="1">
            <a:off x="4113250" y="4242816"/>
            <a:ext cx="1309844" cy="749808"/>
          </a:xfrm>
          <a:prstGeom prst="notchedRightArrow">
            <a:avLst/>
          </a:prstGeom>
          <a:solidFill>
            <a:srgbClr val="181919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A354E3C3-2377-424D-BC07-86F805CC1089}"/>
              </a:ext>
            </a:extLst>
          </p:cNvPr>
          <p:cNvGrpSpPr/>
          <p:nvPr/>
        </p:nvGrpSpPr>
        <p:grpSpPr>
          <a:xfrm>
            <a:off x="346337" y="2526448"/>
            <a:ext cx="2494204" cy="1048624"/>
            <a:chOff x="628312" y="2500782"/>
            <a:chExt cx="3200046" cy="1048624"/>
          </a:xfrm>
        </p:grpSpPr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0E6FF1DE-0237-B94B-A3B7-806217F4A775}"/>
                </a:ext>
              </a:extLst>
            </p:cNvPr>
            <p:cNvSpPr txBox="1"/>
            <p:nvPr/>
          </p:nvSpPr>
          <p:spPr>
            <a:xfrm flipH="1">
              <a:off x="1014948" y="2856908"/>
              <a:ext cx="281340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37" name="CuadroTexto 351">
              <a:extLst>
                <a:ext uri="{FF2B5EF4-FFF2-40B4-BE49-F238E27FC236}">
                  <a16:creationId xmlns:a16="http://schemas.microsoft.com/office/drawing/2014/main" id="{9D24A6D0-506D-A74B-A985-C12BAA340B94}"/>
                </a:ext>
              </a:extLst>
            </p:cNvPr>
            <p:cNvSpPr txBox="1"/>
            <p:nvPr/>
          </p:nvSpPr>
          <p:spPr>
            <a:xfrm flipH="1">
              <a:off x="628312" y="2500782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:a16="http://schemas.microsoft.com/office/drawing/2014/main" id="{6CFB15DE-CA57-3C41-9F57-77BC57543C4B}"/>
              </a:ext>
            </a:extLst>
          </p:cNvPr>
          <p:cNvGrpSpPr/>
          <p:nvPr/>
        </p:nvGrpSpPr>
        <p:grpSpPr>
          <a:xfrm>
            <a:off x="160204" y="4541480"/>
            <a:ext cx="2494204" cy="1048624"/>
            <a:chOff x="628312" y="2500782"/>
            <a:chExt cx="3200046" cy="1048624"/>
          </a:xfrm>
        </p:grpSpPr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FB66E193-6D06-EE43-B200-E0C56B17470E}"/>
                </a:ext>
              </a:extLst>
            </p:cNvPr>
            <p:cNvSpPr txBox="1"/>
            <p:nvPr/>
          </p:nvSpPr>
          <p:spPr>
            <a:xfrm flipH="1">
              <a:off x="1014948" y="2856908"/>
              <a:ext cx="281340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0" name="CuadroTexto 351">
              <a:extLst>
                <a:ext uri="{FF2B5EF4-FFF2-40B4-BE49-F238E27FC236}">
                  <a16:creationId xmlns:a16="http://schemas.microsoft.com/office/drawing/2014/main" id="{D366E8EF-FF0E-2A49-B960-52757DF5624A}"/>
                </a:ext>
              </a:extLst>
            </p:cNvPr>
            <p:cNvSpPr txBox="1"/>
            <p:nvPr/>
          </p:nvSpPr>
          <p:spPr>
            <a:xfrm flipH="1">
              <a:off x="628312" y="2500782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41" name="Group 31">
            <a:extLst>
              <a:ext uri="{FF2B5EF4-FFF2-40B4-BE49-F238E27FC236}">
                <a16:creationId xmlns:a16="http://schemas.microsoft.com/office/drawing/2014/main" id="{760FD375-E1DF-7F42-B4E9-13B9261DEF05}"/>
              </a:ext>
            </a:extLst>
          </p:cNvPr>
          <p:cNvGrpSpPr/>
          <p:nvPr/>
        </p:nvGrpSpPr>
        <p:grpSpPr>
          <a:xfrm>
            <a:off x="9396287" y="2526448"/>
            <a:ext cx="2494204" cy="1048624"/>
            <a:chOff x="628312" y="2500782"/>
            <a:chExt cx="3200046" cy="1048624"/>
          </a:xfrm>
        </p:grpSpPr>
        <p:sp>
          <p:nvSpPr>
            <p:cNvPr id="42" name="TextBox 32">
              <a:extLst>
                <a:ext uri="{FF2B5EF4-FFF2-40B4-BE49-F238E27FC236}">
                  <a16:creationId xmlns:a16="http://schemas.microsoft.com/office/drawing/2014/main" id="{75BC1C88-85AC-8045-8008-AF859459CDBD}"/>
                </a:ext>
              </a:extLst>
            </p:cNvPr>
            <p:cNvSpPr txBox="1"/>
            <p:nvPr/>
          </p:nvSpPr>
          <p:spPr>
            <a:xfrm flipH="1">
              <a:off x="628312" y="2856908"/>
              <a:ext cx="281340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3" name="CuadroTexto 351">
              <a:extLst>
                <a:ext uri="{FF2B5EF4-FFF2-40B4-BE49-F238E27FC236}">
                  <a16:creationId xmlns:a16="http://schemas.microsoft.com/office/drawing/2014/main" id="{BD962185-FB15-B245-91B9-62C34672CB8B}"/>
                </a:ext>
              </a:extLst>
            </p:cNvPr>
            <p:cNvSpPr txBox="1"/>
            <p:nvPr/>
          </p:nvSpPr>
          <p:spPr>
            <a:xfrm flipH="1">
              <a:off x="628312" y="2500782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44" name="Group 37">
            <a:extLst>
              <a:ext uri="{FF2B5EF4-FFF2-40B4-BE49-F238E27FC236}">
                <a16:creationId xmlns:a16="http://schemas.microsoft.com/office/drawing/2014/main" id="{41C6691B-3632-6A47-911B-13E9449CD3B2}"/>
              </a:ext>
            </a:extLst>
          </p:cNvPr>
          <p:cNvGrpSpPr/>
          <p:nvPr/>
        </p:nvGrpSpPr>
        <p:grpSpPr>
          <a:xfrm>
            <a:off x="9534417" y="4617720"/>
            <a:ext cx="2494204" cy="1048624"/>
            <a:chOff x="628312" y="2500782"/>
            <a:chExt cx="3200046" cy="1048624"/>
          </a:xfrm>
        </p:grpSpPr>
        <p:sp>
          <p:nvSpPr>
            <p:cNvPr id="45" name="TextBox 41">
              <a:extLst>
                <a:ext uri="{FF2B5EF4-FFF2-40B4-BE49-F238E27FC236}">
                  <a16:creationId xmlns:a16="http://schemas.microsoft.com/office/drawing/2014/main" id="{EDA5E4E6-3B1C-C641-9B13-7CD85A4C114F}"/>
                </a:ext>
              </a:extLst>
            </p:cNvPr>
            <p:cNvSpPr txBox="1"/>
            <p:nvPr/>
          </p:nvSpPr>
          <p:spPr>
            <a:xfrm flipH="1">
              <a:off x="628312" y="2856908"/>
              <a:ext cx="281340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6" name="CuadroTexto 351">
              <a:extLst>
                <a:ext uri="{FF2B5EF4-FFF2-40B4-BE49-F238E27FC236}">
                  <a16:creationId xmlns:a16="http://schemas.microsoft.com/office/drawing/2014/main" id="{4A2EAF71-F31D-F840-BE06-A2DB1ABC5D14}"/>
                </a:ext>
              </a:extLst>
            </p:cNvPr>
            <p:cNvSpPr txBox="1"/>
            <p:nvPr/>
          </p:nvSpPr>
          <p:spPr>
            <a:xfrm flipH="1">
              <a:off x="628312" y="2500782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47" name="Group 45">
            <a:extLst>
              <a:ext uri="{FF2B5EF4-FFF2-40B4-BE49-F238E27FC236}">
                <a16:creationId xmlns:a16="http://schemas.microsoft.com/office/drawing/2014/main" id="{9C6FC63D-489F-7745-A403-1DD38B19C2A1}"/>
              </a:ext>
            </a:extLst>
          </p:cNvPr>
          <p:cNvGrpSpPr/>
          <p:nvPr/>
        </p:nvGrpSpPr>
        <p:grpSpPr>
          <a:xfrm>
            <a:off x="8511540" y="2771095"/>
            <a:ext cx="259972" cy="594330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E2CD6A05-CA31-5F4E-8E89-922B3F498FA1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571C2A93-5569-9240-B28C-F599427C48E0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8">
            <a:extLst>
              <a:ext uri="{FF2B5EF4-FFF2-40B4-BE49-F238E27FC236}">
                <a16:creationId xmlns:a16="http://schemas.microsoft.com/office/drawing/2014/main" id="{145A7054-3CAF-3B4D-9927-670BADF25D60}"/>
              </a:ext>
            </a:extLst>
          </p:cNvPr>
          <p:cNvGrpSpPr/>
          <p:nvPr/>
        </p:nvGrpSpPr>
        <p:grpSpPr>
          <a:xfrm>
            <a:off x="8694420" y="4782775"/>
            <a:ext cx="259972" cy="594330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6E384529-66AC-724C-9055-20CDC1060D50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479CCACF-58AD-7748-B6E0-01791326F93E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1">
            <a:extLst>
              <a:ext uri="{FF2B5EF4-FFF2-40B4-BE49-F238E27FC236}">
                <a16:creationId xmlns:a16="http://schemas.microsoft.com/office/drawing/2014/main" id="{3BF376B5-18A6-A84F-856C-EF003690A0C1}"/>
              </a:ext>
            </a:extLst>
          </p:cNvPr>
          <p:cNvGrpSpPr/>
          <p:nvPr/>
        </p:nvGrpSpPr>
        <p:grpSpPr>
          <a:xfrm>
            <a:off x="3226308" y="4782775"/>
            <a:ext cx="259972" cy="594330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B3DE7447-8832-5647-B4B2-E9FBFEC28F41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21FD14CB-D14B-AE4A-A5CB-745A5D4C0AEA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4">
            <a:extLst>
              <a:ext uri="{FF2B5EF4-FFF2-40B4-BE49-F238E27FC236}">
                <a16:creationId xmlns:a16="http://schemas.microsoft.com/office/drawing/2014/main" id="{30AEA716-6578-7044-9A3C-31B2BA8E04A4}"/>
              </a:ext>
            </a:extLst>
          </p:cNvPr>
          <p:cNvGrpSpPr/>
          <p:nvPr/>
        </p:nvGrpSpPr>
        <p:grpSpPr>
          <a:xfrm>
            <a:off x="3445764" y="2752807"/>
            <a:ext cx="259972" cy="594330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7B198AFE-C46A-654A-92A2-5B4190E18733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4E969BC7-6260-3748-BDBA-CC13B73CA787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9" name="CuadroTexto 351">
            <a:extLst>
              <a:ext uri="{FF2B5EF4-FFF2-40B4-BE49-F238E27FC236}">
                <a16:creationId xmlns:a16="http://schemas.microsoft.com/office/drawing/2014/main" id="{630418C8-9EB6-F943-B985-52BCAA99C815}"/>
              </a:ext>
            </a:extLst>
          </p:cNvPr>
          <p:cNvSpPr txBox="1"/>
          <p:nvPr/>
        </p:nvSpPr>
        <p:spPr>
          <a:xfrm>
            <a:off x="3644070" y="5832410"/>
            <a:ext cx="4900236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Add a short description 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Process &amp; </a:t>
            </a:r>
            <a:br>
              <a:rPr lang="en-US" dirty="0"/>
            </a:br>
            <a:r>
              <a:rPr dirty="0"/>
              <a:t>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Layout Set 03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Cycles, steps, and directional flows.  Copy any layout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9CF4FF-A88A-D9D0-EE59-6164B612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3351861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53B5B210-5E04-E343-BF9C-AAF4EC13081B}"/>
              </a:ext>
            </a:extLst>
          </p:cNvPr>
          <p:cNvGrpSpPr/>
          <p:nvPr/>
        </p:nvGrpSpPr>
        <p:grpSpPr>
          <a:xfrm>
            <a:off x="4526474" y="2983366"/>
            <a:ext cx="995612" cy="1140184"/>
            <a:chOff x="8842213" y="3604712"/>
            <a:chExt cx="223401" cy="255841"/>
          </a:xfrm>
          <a:solidFill>
            <a:srgbClr val="E86222"/>
          </a:solidFill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CB0EE477-BE85-D14C-9372-0D6D98CF16B4}"/>
                </a:ext>
              </a:extLst>
            </p:cNvPr>
            <p:cNvSpPr/>
            <p:nvPr/>
          </p:nvSpPr>
          <p:spPr>
            <a:xfrm>
              <a:off x="8882092" y="360471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95250" cap="flat">
              <a:solidFill>
                <a:srgbClr val="E86222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B2766BD5-3700-B04E-BE39-5BF3003E87A1}"/>
                </a:ext>
              </a:extLst>
            </p:cNvPr>
            <p:cNvSpPr/>
            <p:nvPr/>
          </p:nvSpPr>
          <p:spPr>
            <a:xfrm>
              <a:off x="8842213" y="374853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95250" cap="flat">
              <a:solidFill>
                <a:srgbClr val="E86222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Bent Arrow 2">
            <a:extLst>
              <a:ext uri="{FF2B5EF4-FFF2-40B4-BE49-F238E27FC236}">
                <a16:creationId xmlns:a16="http://schemas.microsoft.com/office/drawing/2014/main" id="{24627595-4E45-9447-8C4D-EA26F12038E6}"/>
              </a:ext>
            </a:extLst>
          </p:cNvPr>
          <p:cNvSpPr/>
          <p:nvPr/>
        </p:nvSpPr>
        <p:spPr>
          <a:xfrm rot="5400000">
            <a:off x="6136204" y="2630229"/>
            <a:ext cx="905006" cy="16112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289"/>
            </a:avLst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1919"/>
              </a:solidFill>
            </a:endParaRP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id="{C69A30E5-A141-7145-9EF3-AF0DBB6354B2}"/>
              </a:ext>
            </a:extLst>
          </p:cNvPr>
          <p:cNvGrpSpPr/>
          <p:nvPr/>
        </p:nvGrpSpPr>
        <p:grpSpPr>
          <a:xfrm>
            <a:off x="6666740" y="4209270"/>
            <a:ext cx="995612" cy="1140184"/>
            <a:chOff x="8842213" y="3604712"/>
            <a:chExt cx="223401" cy="255841"/>
          </a:xfrm>
          <a:solidFill>
            <a:srgbClr val="3898EC"/>
          </a:solidFill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41DB14D4-3027-4643-8C28-41156417F253}"/>
                </a:ext>
              </a:extLst>
            </p:cNvPr>
            <p:cNvSpPr/>
            <p:nvPr/>
          </p:nvSpPr>
          <p:spPr>
            <a:xfrm>
              <a:off x="8882092" y="360471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95250" cap="flat">
              <a:solidFill>
                <a:srgbClr val="3898EC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E26D039-1004-D74E-93A9-BAC1C6A14E77}"/>
                </a:ext>
              </a:extLst>
            </p:cNvPr>
            <p:cNvSpPr/>
            <p:nvPr/>
          </p:nvSpPr>
          <p:spPr>
            <a:xfrm>
              <a:off x="8842213" y="374853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95250" cap="flat">
              <a:solidFill>
                <a:srgbClr val="3898EC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Bent Arrow 10">
            <a:extLst>
              <a:ext uri="{FF2B5EF4-FFF2-40B4-BE49-F238E27FC236}">
                <a16:creationId xmlns:a16="http://schemas.microsoft.com/office/drawing/2014/main" id="{7CA6E9BD-9BCC-694A-96B2-270F0ED24E33}"/>
              </a:ext>
            </a:extLst>
          </p:cNvPr>
          <p:cNvSpPr/>
          <p:nvPr/>
        </p:nvSpPr>
        <p:spPr>
          <a:xfrm rot="16200000">
            <a:off x="5177258" y="4090763"/>
            <a:ext cx="905006" cy="16112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289"/>
            </a:avLst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1919"/>
              </a:solidFill>
            </a:endParaRPr>
          </a:p>
        </p:txBody>
      </p:sp>
      <p:sp>
        <p:nvSpPr>
          <p:cNvPr id="31" name="CuadroTexto 351">
            <a:extLst>
              <a:ext uri="{FF2B5EF4-FFF2-40B4-BE49-F238E27FC236}">
                <a16:creationId xmlns:a16="http://schemas.microsoft.com/office/drawing/2014/main" id="{AF0942F8-E8CC-F54E-9A64-CA5E51079597}"/>
              </a:ext>
            </a:extLst>
          </p:cNvPr>
          <p:cNvSpPr txBox="1"/>
          <p:nvPr/>
        </p:nvSpPr>
        <p:spPr>
          <a:xfrm>
            <a:off x="871866" y="3956174"/>
            <a:ext cx="313181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Add a short description here.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8069E383-AE7D-C549-B9F0-8E45586A7E37}"/>
              </a:ext>
            </a:extLst>
          </p:cNvPr>
          <p:cNvSpPr txBox="1"/>
          <p:nvPr/>
        </p:nvSpPr>
        <p:spPr>
          <a:xfrm>
            <a:off x="846419" y="4617893"/>
            <a:ext cx="3180786" cy="80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33" name="CuadroTexto 351">
            <a:extLst>
              <a:ext uri="{FF2B5EF4-FFF2-40B4-BE49-F238E27FC236}">
                <a16:creationId xmlns:a16="http://schemas.microsoft.com/office/drawing/2014/main" id="{7C36635E-CCA8-F145-A1D4-ED340407C32B}"/>
              </a:ext>
            </a:extLst>
          </p:cNvPr>
          <p:cNvSpPr txBox="1"/>
          <p:nvPr/>
        </p:nvSpPr>
        <p:spPr>
          <a:xfrm>
            <a:off x="8187066" y="3956174"/>
            <a:ext cx="313181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Add a short description here.</a:t>
            </a: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C2627F00-ED71-D240-9679-D7F9595DBC42}"/>
              </a:ext>
            </a:extLst>
          </p:cNvPr>
          <p:cNvSpPr txBox="1"/>
          <p:nvPr/>
        </p:nvSpPr>
        <p:spPr>
          <a:xfrm>
            <a:off x="8161619" y="4617893"/>
            <a:ext cx="3180786" cy="80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35" name="Oval 28">
            <a:extLst>
              <a:ext uri="{FF2B5EF4-FFF2-40B4-BE49-F238E27FC236}">
                <a16:creationId xmlns:a16="http://schemas.microsoft.com/office/drawing/2014/main" id="{7588E346-4522-E848-B334-B371A0FF5C13}"/>
              </a:ext>
            </a:extLst>
          </p:cNvPr>
          <p:cNvSpPr/>
          <p:nvPr/>
        </p:nvSpPr>
        <p:spPr>
          <a:xfrm>
            <a:off x="2052396" y="2914438"/>
            <a:ext cx="709910" cy="709909"/>
          </a:xfrm>
          <a:prstGeom prst="ellips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29">
            <a:extLst>
              <a:ext uri="{FF2B5EF4-FFF2-40B4-BE49-F238E27FC236}">
                <a16:creationId xmlns:a16="http://schemas.microsoft.com/office/drawing/2014/main" id="{9D942B5B-ABF7-384C-90AA-A3FBDB5FAFD1}"/>
              </a:ext>
            </a:extLst>
          </p:cNvPr>
          <p:cNvSpPr/>
          <p:nvPr/>
        </p:nvSpPr>
        <p:spPr>
          <a:xfrm>
            <a:off x="9375676" y="2914438"/>
            <a:ext cx="709910" cy="709909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1">
            <a:extLst>
              <a:ext uri="{FF2B5EF4-FFF2-40B4-BE49-F238E27FC236}">
                <a16:creationId xmlns:a16="http://schemas.microsoft.com/office/drawing/2014/main" id="{A03CDCED-9547-A349-99D9-7EEC79C48589}"/>
              </a:ext>
            </a:extLst>
          </p:cNvPr>
          <p:cNvSpPr/>
          <p:nvPr/>
        </p:nvSpPr>
        <p:spPr>
          <a:xfrm>
            <a:off x="2260827" y="3116916"/>
            <a:ext cx="78470" cy="78624"/>
          </a:xfrm>
          <a:custGeom>
            <a:avLst/>
            <a:gdLst>
              <a:gd name="connsiteX0" fmla="*/ 143902 w 287095"/>
              <a:gd name="connsiteY0" fmla="*/ 287583 h 287655"/>
              <a:gd name="connsiteX1" fmla="*/ 287068 w 287095"/>
              <a:gd name="connsiteY1" fmla="*/ 143374 h 287655"/>
              <a:gd name="connsiteX2" fmla="*/ 143141 w 287095"/>
              <a:gd name="connsiteY2" fmla="*/ -72 h 287655"/>
              <a:gd name="connsiteX3" fmla="*/ -26 w 287095"/>
              <a:gd name="connsiteY3" fmla="*/ 144136 h 287655"/>
              <a:gd name="connsiteX4" fmla="*/ 143902 w 287095"/>
              <a:gd name="connsiteY4" fmla="*/ 287583 h 287655"/>
              <a:gd name="connsiteX5" fmla="*/ 143902 w 287095"/>
              <a:gd name="connsiteY5" fmla="*/ 95749 h 287655"/>
              <a:gd name="connsiteX6" fmla="*/ 191434 w 287095"/>
              <a:gd name="connsiteY6" fmla="*/ 143374 h 287655"/>
              <a:gd name="connsiteX7" fmla="*/ 143902 w 287095"/>
              <a:gd name="connsiteY7" fmla="*/ 190999 h 287655"/>
              <a:gd name="connsiteX8" fmla="*/ 96369 w 287095"/>
              <a:gd name="connsiteY8" fmla="*/ 143374 h 287655"/>
              <a:gd name="connsiteX9" fmla="*/ 143902 w 287095"/>
              <a:gd name="connsiteY9" fmla="*/ 95749 h 2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095" h="287655">
                <a:moveTo>
                  <a:pt x="143902" y="287583"/>
                </a:moveTo>
                <a:cubicBezTo>
                  <a:pt x="223176" y="287373"/>
                  <a:pt x="287278" y="222803"/>
                  <a:pt x="287068" y="143374"/>
                </a:cubicBezTo>
                <a:cubicBezTo>
                  <a:pt x="286859" y="63945"/>
                  <a:pt x="222415" y="-282"/>
                  <a:pt x="143141" y="-72"/>
                </a:cubicBezTo>
                <a:cubicBezTo>
                  <a:pt x="63857" y="138"/>
                  <a:pt x="-235" y="64707"/>
                  <a:pt x="-26" y="144136"/>
                </a:cubicBezTo>
                <a:cubicBezTo>
                  <a:pt x="288" y="223527"/>
                  <a:pt x="64665" y="287688"/>
                  <a:pt x="143902" y="287583"/>
                </a:cubicBezTo>
                <a:close/>
                <a:moveTo>
                  <a:pt x="143902" y="95749"/>
                </a:moveTo>
                <a:cubicBezTo>
                  <a:pt x="170149" y="95749"/>
                  <a:pt x="191434" y="117076"/>
                  <a:pt x="191434" y="143374"/>
                </a:cubicBezTo>
                <a:cubicBezTo>
                  <a:pt x="191434" y="169673"/>
                  <a:pt x="170149" y="190999"/>
                  <a:pt x="143902" y="190999"/>
                </a:cubicBezTo>
                <a:cubicBezTo>
                  <a:pt x="117654" y="190999"/>
                  <a:pt x="96369" y="169673"/>
                  <a:pt x="96369" y="143374"/>
                </a:cubicBezTo>
                <a:cubicBezTo>
                  <a:pt x="96369" y="117076"/>
                  <a:pt x="117654" y="95749"/>
                  <a:pt x="143902" y="95749"/>
                </a:cubicBezTo>
                <a:close/>
              </a:path>
            </a:pathLst>
          </a:custGeom>
          <a:solidFill>
            <a:srgbClr val="FFFFFF"/>
          </a:solidFill>
          <a:ln w="4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id="{6FFA29EF-A276-F745-A1D7-E44D781CA836}"/>
              </a:ext>
            </a:extLst>
          </p:cNvPr>
          <p:cNvSpPr/>
          <p:nvPr/>
        </p:nvSpPr>
        <p:spPr>
          <a:xfrm>
            <a:off x="2234792" y="3221730"/>
            <a:ext cx="130723" cy="192107"/>
          </a:xfrm>
          <a:custGeom>
            <a:avLst/>
            <a:gdLst>
              <a:gd name="connsiteX0" fmla="*/ 239156 w 478268"/>
              <a:gd name="connsiteY0" fmla="*/ -73 h 702849"/>
              <a:gd name="connsiteX1" fmla="*/ -26 w 478268"/>
              <a:gd name="connsiteY1" fmla="*/ 239672 h 702849"/>
              <a:gd name="connsiteX2" fmla="*/ -26 w 478268"/>
              <a:gd name="connsiteY2" fmla="*/ 399501 h 702849"/>
              <a:gd name="connsiteX3" fmla="*/ 47506 w 478268"/>
              <a:gd name="connsiteY3" fmla="*/ 447126 h 702849"/>
              <a:gd name="connsiteX4" fmla="*/ 95038 w 478268"/>
              <a:gd name="connsiteY4" fmla="*/ 447126 h 702849"/>
              <a:gd name="connsiteX5" fmla="*/ 95038 w 478268"/>
              <a:gd name="connsiteY5" fmla="*/ 654867 h 702849"/>
              <a:gd name="connsiteX6" fmla="*/ 142855 w 478268"/>
              <a:gd name="connsiteY6" fmla="*/ 702777 h 702849"/>
              <a:gd name="connsiteX7" fmla="*/ 190673 w 478268"/>
              <a:gd name="connsiteY7" fmla="*/ 654867 h 702849"/>
              <a:gd name="connsiteX8" fmla="*/ 190673 w 478268"/>
              <a:gd name="connsiteY8" fmla="*/ 399501 h 702849"/>
              <a:gd name="connsiteX9" fmla="*/ 143141 w 478268"/>
              <a:gd name="connsiteY9" fmla="*/ 351876 h 702849"/>
              <a:gd name="connsiteX10" fmla="*/ 95608 w 478268"/>
              <a:gd name="connsiteY10" fmla="*/ 351876 h 702849"/>
              <a:gd name="connsiteX11" fmla="*/ 95608 w 478268"/>
              <a:gd name="connsiteY11" fmla="*/ 239672 h 702849"/>
              <a:gd name="connsiteX12" fmla="*/ 235410 w 478268"/>
              <a:gd name="connsiteY12" fmla="*/ 92187 h 702849"/>
              <a:gd name="connsiteX13" fmla="*/ 382608 w 478268"/>
              <a:gd name="connsiteY13" fmla="*/ 232271 h 702849"/>
              <a:gd name="connsiteX14" fmla="*/ 382608 w 478268"/>
              <a:gd name="connsiteY14" fmla="*/ 239672 h 702849"/>
              <a:gd name="connsiteX15" fmla="*/ 382608 w 478268"/>
              <a:gd name="connsiteY15" fmla="*/ 351210 h 702849"/>
              <a:gd name="connsiteX16" fmla="*/ 335075 w 478268"/>
              <a:gd name="connsiteY16" fmla="*/ 351210 h 702849"/>
              <a:gd name="connsiteX17" fmla="*/ 287543 w 478268"/>
              <a:gd name="connsiteY17" fmla="*/ 398835 h 702849"/>
              <a:gd name="connsiteX18" fmla="*/ 287543 w 478268"/>
              <a:gd name="connsiteY18" fmla="*/ 654486 h 702849"/>
              <a:gd name="connsiteX19" fmla="*/ 335361 w 478268"/>
              <a:gd name="connsiteY19" fmla="*/ 702396 h 702849"/>
              <a:gd name="connsiteX20" fmla="*/ 383178 w 478268"/>
              <a:gd name="connsiteY20" fmla="*/ 654486 h 702849"/>
              <a:gd name="connsiteX21" fmla="*/ 383178 w 478268"/>
              <a:gd name="connsiteY21" fmla="*/ 447412 h 702849"/>
              <a:gd name="connsiteX22" fmla="*/ 430710 w 478268"/>
              <a:gd name="connsiteY22" fmla="*/ 447412 h 702849"/>
              <a:gd name="connsiteX23" fmla="*/ 478242 w 478268"/>
              <a:gd name="connsiteY23" fmla="*/ 399787 h 702849"/>
              <a:gd name="connsiteX24" fmla="*/ 478242 w 478268"/>
              <a:gd name="connsiteY24" fmla="*/ 239672 h 702849"/>
              <a:gd name="connsiteX25" fmla="*/ 239156 w 478268"/>
              <a:gd name="connsiteY25" fmla="*/ -73 h 70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8268" h="702849">
                <a:moveTo>
                  <a:pt x="239156" y="-73"/>
                </a:moveTo>
                <a:cubicBezTo>
                  <a:pt x="107083" y="89"/>
                  <a:pt x="78" y="107341"/>
                  <a:pt x="-26" y="239672"/>
                </a:cubicBezTo>
                <a:lnTo>
                  <a:pt x="-26" y="399501"/>
                </a:lnTo>
                <a:cubicBezTo>
                  <a:pt x="-26" y="425800"/>
                  <a:pt x="21259" y="447126"/>
                  <a:pt x="47506" y="447126"/>
                </a:cubicBezTo>
                <a:lnTo>
                  <a:pt x="95038" y="447126"/>
                </a:lnTo>
                <a:lnTo>
                  <a:pt x="95038" y="654867"/>
                </a:lnTo>
                <a:cubicBezTo>
                  <a:pt x="95038" y="681327"/>
                  <a:pt x="116447" y="702777"/>
                  <a:pt x="142855" y="702777"/>
                </a:cubicBezTo>
                <a:cubicBezTo>
                  <a:pt x="169264" y="702777"/>
                  <a:pt x="190673" y="681327"/>
                  <a:pt x="190673" y="654867"/>
                </a:cubicBezTo>
                <a:lnTo>
                  <a:pt x="190673" y="399501"/>
                </a:lnTo>
                <a:cubicBezTo>
                  <a:pt x="190673" y="373203"/>
                  <a:pt x="169388" y="351876"/>
                  <a:pt x="143141" y="351876"/>
                </a:cubicBezTo>
                <a:lnTo>
                  <a:pt x="95608" y="351876"/>
                </a:lnTo>
                <a:lnTo>
                  <a:pt x="95608" y="239672"/>
                </a:lnTo>
                <a:cubicBezTo>
                  <a:pt x="93565" y="160262"/>
                  <a:pt x="156164" y="94234"/>
                  <a:pt x="235410" y="92187"/>
                </a:cubicBezTo>
                <a:cubicBezTo>
                  <a:pt x="314665" y="90148"/>
                  <a:pt x="380564" y="152861"/>
                  <a:pt x="382608" y="232271"/>
                </a:cubicBezTo>
                <a:cubicBezTo>
                  <a:pt x="382674" y="234738"/>
                  <a:pt x="382674" y="237205"/>
                  <a:pt x="382608" y="239672"/>
                </a:cubicBezTo>
                <a:lnTo>
                  <a:pt x="382608" y="351210"/>
                </a:lnTo>
                <a:lnTo>
                  <a:pt x="335075" y="351210"/>
                </a:lnTo>
                <a:cubicBezTo>
                  <a:pt x="308828" y="351210"/>
                  <a:pt x="287543" y="372536"/>
                  <a:pt x="287543" y="398835"/>
                </a:cubicBezTo>
                <a:lnTo>
                  <a:pt x="287543" y="654486"/>
                </a:lnTo>
                <a:cubicBezTo>
                  <a:pt x="287543" y="680946"/>
                  <a:pt x="308952" y="702396"/>
                  <a:pt x="335361" y="702396"/>
                </a:cubicBezTo>
                <a:cubicBezTo>
                  <a:pt x="361769" y="702396"/>
                  <a:pt x="383178" y="680946"/>
                  <a:pt x="383178" y="654486"/>
                </a:cubicBezTo>
                <a:lnTo>
                  <a:pt x="383178" y="447412"/>
                </a:lnTo>
                <a:lnTo>
                  <a:pt x="430710" y="447412"/>
                </a:lnTo>
                <a:cubicBezTo>
                  <a:pt x="456957" y="447412"/>
                  <a:pt x="478242" y="426085"/>
                  <a:pt x="478242" y="399787"/>
                </a:cubicBezTo>
                <a:lnTo>
                  <a:pt x="478242" y="239672"/>
                </a:lnTo>
                <a:cubicBezTo>
                  <a:pt x="478081" y="107408"/>
                  <a:pt x="371162" y="194"/>
                  <a:pt x="239156" y="-73"/>
                </a:cubicBezTo>
                <a:close/>
              </a:path>
            </a:pathLst>
          </a:custGeom>
          <a:solidFill>
            <a:srgbClr val="FFFFFF"/>
          </a:solidFill>
          <a:ln w="4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9F459B6E-8513-A848-BC3B-29EF1CDF2C88}"/>
              </a:ext>
            </a:extLst>
          </p:cNvPr>
          <p:cNvSpPr/>
          <p:nvPr/>
        </p:nvSpPr>
        <p:spPr>
          <a:xfrm>
            <a:off x="2391680" y="3116917"/>
            <a:ext cx="165489" cy="296790"/>
          </a:xfrm>
          <a:custGeom>
            <a:avLst/>
            <a:gdLst>
              <a:gd name="connsiteX0" fmla="*/ 557906 w 605464"/>
              <a:gd name="connsiteY0" fmla="*/ -73 h 1085849"/>
              <a:gd name="connsiteX1" fmla="*/ 47506 w 605464"/>
              <a:gd name="connsiteY1" fmla="*/ -73 h 1085849"/>
              <a:gd name="connsiteX2" fmla="*/ -26 w 605464"/>
              <a:gd name="connsiteY2" fmla="*/ 47552 h 1085849"/>
              <a:gd name="connsiteX3" fmla="*/ -26 w 605464"/>
              <a:gd name="connsiteY3" fmla="*/ 1038152 h 1085849"/>
              <a:gd name="connsiteX4" fmla="*/ 47506 w 605464"/>
              <a:gd name="connsiteY4" fmla="*/ 1085777 h 1085849"/>
              <a:gd name="connsiteX5" fmla="*/ 557906 w 605464"/>
              <a:gd name="connsiteY5" fmla="*/ 1085777 h 1085849"/>
              <a:gd name="connsiteX6" fmla="*/ 605438 w 605464"/>
              <a:gd name="connsiteY6" fmla="*/ 1038152 h 1085849"/>
              <a:gd name="connsiteX7" fmla="*/ 605438 w 605464"/>
              <a:gd name="connsiteY7" fmla="*/ 47552 h 1085849"/>
              <a:gd name="connsiteX8" fmla="*/ 557906 w 605464"/>
              <a:gd name="connsiteY8" fmla="*/ -73 h 1085849"/>
              <a:gd name="connsiteX9" fmla="*/ 510374 w 605464"/>
              <a:gd name="connsiteY9" fmla="*/ 990527 h 1085849"/>
              <a:gd name="connsiteX10" fmla="*/ 95323 w 605464"/>
              <a:gd name="connsiteY10" fmla="*/ 990527 h 1085849"/>
              <a:gd name="connsiteX11" fmla="*/ 95323 w 605464"/>
              <a:gd name="connsiteY11" fmla="*/ 95177 h 1085849"/>
              <a:gd name="connsiteX12" fmla="*/ 509994 w 605464"/>
              <a:gd name="connsiteY12" fmla="*/ 95177 h 108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5464" h="1085849">
                <a:moveTo>
                  <a:pt x="557906" y="-73"/>
                </a:moveTo>
                <a:lnTo>
                  <a:pt x="47506" y="-73"/>
                </a:lnTo>
                <a:cubicBezTo>
                  <a:pt x="21259" y="-73"/>
                  <a:pt x="-26" y="21254"/>
                  <a:pt x="-26" y="47552"/>
                </a:cubicBezTo>
                <a:lnTo>
                  <a:pt x="-26" y="1038152"/>
                </a:lnTo>
                <a:cubicBezTo>
                  <a:pt x="-26" y="1064451"/>
                  <a:pt x="21259" y="1085777"/>
                  <a:pt x="47506" y="1085777"/>
                </a:cubicBezTo>
                <a:lnTo>
                  <a:pt x="557906" y="1085777"/>
                </a:lnTo>
                <a:cubicBezTo>
                  <a:pt x="584154" y="1085777"/>
                  <a:pt x="605438" y="1064451"/>
                  <a:pt x="605438" y="1038152"/>
                </a:cubicBezTo>
                <a:lnTo>
                  <a:pt x="605438" y="47552"/>
                </a:lnTo>
                <a:cubicBezTo>
                  <a:pt x="605438" y="21254"/>
                  <a:pt x="584154" y="-73"/>
                  <a:pt x="557906" y="-73"/>
                </a:cubicBezTo>
                <a:close/>
                <a:moveTo>
                  <a:pt x="510374" y="990527"/>
                </a:moveTo>
                <a:lnTo>
                  <a:pt x="95323" y="990527"/>
                </a:lnTo>
                <a:lnTo>
                  <a:pt x="95323" y="95177"/>
                </a:lnTo>
                <a:lnTo>
                  <a:pt x="509994" y="95177"/>
                </a:lnTo>
                <a:close/>
              </a:path>
            </a:pathLst>
          </a:custGeom>
          <a:solidFill>
            <a:srgbClr val="FFFFFF"/>
          </a:solidFill>
          <a:ln w="4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 34">
            <a:extLst>
              <a:ext uri="{FF2B5EF4-FFF2-40B4-BE49-F238E27FC236}">
                <a16:creationId xmlns:a16="http://schemas.microsoft.com/office/drawing/2014/main" id="{D83C7D5E-9A66-3F44-A0F7-F02A48FB464B}"/>
              </a:ext>
            </a:extLst>
          </p:cNvPr>
          <p:cNvSpPr/>
          <p:nvPr/>
        </p:nvSpPr>
        <p:spPr>
          <a:xfrm>
            <a:off x="2443907" y="3252321"/>
            <a:ext cx="26139" cy="26190"/>
          </a:xfrm>
          <a:custGeom>
            <a:avLst/>
            <a:gdLst>
              <a:gd name="connsiteX0" fmla="*/ 47791 w 95634"/>
              <a:gd name="connsiteY0" fmla="*/ 95749 h 95821"/>
              <a:gd name="connsiteX1" fmla="*/ 95608 w 95634"/>
              <a:gd name="connsiteY1" fmla="*/ 47838 h 95821"/>
              <a:gd name="connsiteX2" fmla="*/ 47791 w 95634"/>
              <a:gd name="connsiteY2" fmla="*/ -73 h 95821"/>
              <a:gd name="connsiteX3" fmla="*/ -26 w 95634"/>
              <a:gd name="connsiteY3" fmla="*/ 47838 h 95821"/>
              <a:gd name="connsiteX4" fmla="*/ 47791 w 95634"/>
              <a:gd name="connsiteY4" fmla="*/ 95749 h 9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34" h="95821">
                <a:moveTo>
                  <a:pt x="47791" y="95749"/>
                </a:moveTo>
                <a:cubicBezTo>
                  <a:pt x="74200" y="95749"/>
                  <a:pt x="95608" y="74299"/>
                  <a:pt x="95608" y="47838"/>
                </a:cubicBezTo>
                <a:cubicBezTo>
                  <a:pt x="95608" y="21378"/>
                  <a:pt x="74200" y="-73"/>
                  <a:pt x="47791" y="-73"/>
                </a:cubicBezTo>
                <a:cubicBezTo>
                  <a:pt x="21382" y="-73"/>
                  <a:pt x="-26" y="21378"/>
                  <a:pt x="-26" y="47838"/>
                </a:cubicBezTo>
                <a:cubicBezTo>
                  <a:pt x="-26" y="74299"/>
                  <a:pt x="21382" y="95749"/>
                  <a:pt x="47791" y="95749"/>
                </a:cubicBezTo>
                <a:close/>
              </a:path>
            </a:pathLst>
          </a:custGeom>
          <a:solidFill>
            <a:srgbClr val="FFFFFF"/>
          </a:solidFill>
          <a:ln w="4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1A9B1832-E1D1-4B4B-8431-0CCB2A16157D}"/>
              </a:ext>
            </a:extLst>
          </p:cNvPr>
          <p:cNvSpPr/>
          <p:nvPr/>
        </p:nvSpPr>
        <p:spPr>
          <a:xfrm>
            <a:off x="9687764" y="3178952"/>
            <a:ext cx="78470" cy="78624"/>
          </a:xfrm>
          <a:custGeom>
            <a:avLst/>
            <a:gdLst>
              <a:gd name="connsiteX0" fmla="*/ 287094 w 287094"/>
              <a:gd name="connsiteY0" fmla="*/ 143827 h 287654"/>
              <a:gd name="connsiteX1" fmla="*/ 143547 w 287094"/>
              <a:gd name="connsiteY1" fmla="*/ 287655 h 287654"/>
              <a:gd name="connsiteX2" fmla="*/ 0 w 287094"/>
              <a:gd name="connsiteY2" fmla="*/ 143827 h 287654"/>
              <a:gd name="connsiteX3" fmla="*/ 143547 w 287094"/>
              <a:gd name="connsiteY3" fmla="*/ 0 h 287654"/>
              <a:gd name="connsiteX4" fmla="*/ 287094 w 287094"/>
              <a:gd name="connsiteY4" fmla="*/ 143827 h 28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094" h="287654">
                <a:moveTo>
                  <a:pt x="287094" y="143827"/>
                </a:moveTo>
                <a:cubicBezTo>
                  <a:pt x="287094" y="223261"/>
                  <a:pt x="222826" y="287655"/>
                  <a:pt x="143547" y="287655"/>
                </a:cubicBezTo>
                <a:cubicBezTo>
                  <a:pt x="64268" y="287655"/>
                  <a:pt x="0" y="223261"/>
                  <a:pt x="0" y="143827"/>
                </a:cubicBezTo>
                <a:cubicBezTo>
                  <a:pt x="0" y="64394"/>
                  <a:pt x="64268" y="0"/>
                  <a:pt x="143547" y="0"/>
                </a:cubicBezTo>
                <a:cubicBezTo>
                  <a:pt x="222826" y="0"/>
                  <a:pt x="287094" y="64394"/>
                  <a:pt x="287094" y="143827"/>
                </a:cubicBezTo>
                <a:close/>
              </a:path>
            </a:pathLst>
          </a:custGeom>
          <a:solidFill>
            <a:srgbClr val="FFFFFF"/>
          </a:solidFill>
          <a:ln w="4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4059368C-F974-3A4E-A3B9-74FA5AF821A0}"/>
              </a:ext>
            </a:extLst>
          </p:cNvPr>
          <p:cNvSpPr/>
          <p:nvPr/>
        </p:nvSpPr>
        <p:spPr>
          <a:xfrm>
            <a:off x="9665964" y="3257576"/>
            <a:ext cx="122122" cy="61232"/>
          </a:xfrm>
          <a:custGeom>
            <a:avLst/>
            <a:gdLst>
              <a:gd name="connsiteX0" fmla="*/ 223280 w 446802"/>
              <a:gd name="connsiteY0" fmla="*/ -73 h 224027"/>
              <a:gd name="connsiteX1" fmla="*/ -26 w 446802"/>
              <a:gd name="connsiteY1" fmla="*/ 223670 h 224027"/>
              <a:gd name="connsiteX2" fmla="*/ -26 w 446802"/>
              <a:gd name="connsiteY2" fmla="*/ 223955 h 224027"/>
              <a:gd name="connsiteX3" fmla="*/ 446776 w 446802"/>
              <a:gd name="connsiteY3" fmla="*/ 223955 h 224027"/>
              <a:gd name="connsiteX4" fmla="*/ 223755 w 446802"/>
              <a:gd name="connsiteY4" fmla="*/ -73 h 224027"/>
              <a:gd name="connsiteX5" fmla="*/ 223280 w 446802"/>
              <a:gd name="connsiteY5" fmla="*/ -73 h 22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802" h="224027">
                <a:moveTo>
                  <a:pt x="223280" y="-73"/>
                </a:moveTo>
                <a:cubicBezTo>
                  <a:pt x="99953" y="-73"/>
                  <a:pt x="-26" y="100102"/>
                  <a:pt x="-26" y="223670"/>
                </a:cubicBezTo>
                <a:cubicBezTo>
                  <a:pt x="-26" y="223765"/>
                  <a:pt x="-26" y="223860"/>
                  <a:pt x="-26" y="223955"/>
                </a:cubicBezTo>
                <a:lnTo>
                  <a:pt x="446776" y="223955"/>
                </a:lnTo>
                <a:cubicBezTo>
                  <a:pt x="446938" y="100388"/>
                  <a:pt x="347082" y="89"/>
                  <a:pt x="223755" y="-73"/>
                </a:cubicBezTo>
                <a:cubicBezTo>
                  <a:pt x="223594" y="-73"/>
                  <a:pt x="223441" y="-73"/>
                  <a:pt x="223280" y="-73"/>
                </a:cubicBezTo>
                <a:close/>
              </a:path>
            </a:pathLst>
          </a:custGeom>
          <a:solidFill>
            <a:srgbClr val="FFFFFF"/>
          </a:solidFill>
          <a:ln w="4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AE7403CC-91E3-FD40-B3A5-766C3EEE4D1B}"/>
              </a:ext>
            </a:extLst>
          </p:cNvPr>
          <p:cNvSpPr/>
          <p:nvPr/>
        </p:nvSpPr>
        <p:spPr>
          <a:xfrm>
            <a:off x="9582865" y="3113030"/>
            <a:ext cx="314260" cy="314874"/>
          </a:xfrm>
          <a:custGeom>
            <a:avLst/>
            <a:gdLst>
              <a:gd name="connsiteX0" fmla="*/ 1135339 w 1149762"/>
              <a:gd name="connsiteY0" fmla="*/ 1070073 h 1152008"/>
              <a:gd name="connsiteX1" fmla="*/ 931996 w 1149762"/>
              <a:gd name="connsiteY1" fmla="*/ 865952 h 1152008"/>
              <a:gd name="connsiteX2" fmla="*/ 864310 w 1149762"/>
              <a:gd name="connsiteY2" fmla="*/ 122240 h 1152008"/>
              <a:gd name="connsiteX3" fmla="*/ 122048 w 1149762"/>
              <a:gd name="connsiteY3" fmla="*/ 190058 h 1152008"/>
              <a:gd name="connsiteX4" fmla="*/ 189734 w 1149762"/>
              <a:gd name="connsiteY4" fmla="*/ 933770 h 1152008"/>
              <a:gd name="connsiteX5" fmla="*/ 864310 w 1149762"/>
              <a:gd name="connsiteY5" fmla="*/ 933770 h 1152008"/>
              <a:gd name="connsiteX6" fmla="*/ 1068033 w 1149762"/>
              <a:gd name="connsiteY6" fmla="*/ 1137891 h 1152008"/>
              <a:gd name="connsiteX7" fmla="*/ 1135719 w 1149762"/>
              <a:gd name="connsiteY7" fmla="*/ 1137891 h 1152008"/>
              <a:gd name="connsiteX8" fmla="*/ 1135719 w 1149762"/>
              <a:gd name="connsiteY8" fmla="*/ 1070073 h 1152008"/>
              <a:gd name="connsiteX9" fmla="*/ 96666 w 1149762"/>
              <a:gd name="connsiteY9" fmla="*/ 528767 h 1152008"/>
              <a:gd name="connsiteX10" fmla="*/ 527307 w 1149762"/>
              <a:gd name="connsiteY10" fmla="*/ 97285 h 1152008"/>
              <a:gd name="connsiteX11" fmla="*/ 957949 w 1149762"/>
              <a:gd name="connsiteY11" fmla="*/ 528767 h 1152008"/>
              <a:gd name="connsiteX12" fmla="*/ 527307 w 1149762"/>
              <a:gd name="connsiteY12" fmla="*/ 960250 h 1152008"/>
              <a:gd name="connsiteX13" fmla="*/ 96666 w 1149762"/>
              <a:gd name="connsiteY13" fmla="*/ 528767 h 115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9762" h="1152008">
                <a:moveTo>
                  <a:pt x="1135339" y="1070073"/>
                </a:moveTo>
                <a:lnTo>
                  <a:pt x="931996" y="865952"/>
                </a:lnTo>
                <a:cubicBezTo>
                  <a:pt x="1118274" y="641858"/>
                  <a:pt x="1087968" y="308883"/>
                  <a:pt x="864310" y="122240"/>
                </a:cubicBezTo>
                <a:cubicBezTo>
                  <a:pt x="640652" y="-64402"/>
                  <a:pt x="308327" y="-34036"/>
                  <a:pt x="122048" y="190058"/>
                </a:cubicBezTo>
                <a:cubicBezTo>
                  <a:pt x="-64231" y="414153"/>
                  <a:pt x="-33924" y="747128"/>
                  <a:pt x="189734" y="933770"/>
                </a:cubicBezTo>
                <a:cubicBezTo>
                  <a:pt x="385139" y="1096838"/>
                  <a:pt x="668896" y="1096838"/>
                  <a:pt x="864310" y="933770"/>
                </a:cubicBezTo>
                <a:lnTo>
                  <a:pt x="1068033" y="1137891"/>
                </a:lnTo>
                <a:cubicBezTo>
                  <a:pt x="1086723" y="1156617"/>
                  <a:pt x="1117029" y="1156617"/>
                  <a:pt x="1135719" y="1137891"/>
                </a:cubicBezTo>
                <a:cubicBezTo>
                  <a:pt x="1154409" y="1119165"/>
                  <a:pt x="1154409" y="1088799"/>
                  <a:pt x="1135719" y="1070073"/>
                </a:cubicBezTo>
                <a:close/>
                <a:moveTo>
                  <a:pt x="96666" y="528767"/>
                </a:moveTo>
                <a:cubicBezTo>
                  <a:pt x="96666" y="290471"/>
                  <a:pt x="289466" y="97285"/>
                  <a:pt x="527307" y="97285"/>
                </a:cubicBezTo>
                <a:cubicBezTo>
                  <a:pt x="765139" y="97285"/>
                  <a:pt x="957949" y="290471"/>
                  <a:pt x="957949" y="528767"/>
                </a:cubicBezTo>
                <a:cubicBezTo>
                  <a:pt x="957949" y="767073"/>
                  <a:pt x="765139" y="960250"/>
                  <a:pt x="527307" y="960250"/>
                </a:cubicBezTo>
                <a:cubicBezTo>
                  <a:pt x="289580" y="959983"/>
                  <a:pt x="96932" y="766959"/>
                  <a:pt x="96666" y="528767"/>
                </a:cubicBezTo>
                <a:close/>
              </a:path>
            </a:pathLst>
          </a:custGeom>
          <a:solidFill>
            <a:srgbClr val="FFFFFF"/>
          </a:solidFill>
          <a:ln w="4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23" name="Group 42">
            <a:extLst>
              <a:ext uri="{FF2B5EF4-FFF2-40B4-BE49-F238E27FC236}">
                <a16:creationId xmlns:a16="http://schemas.microsoft.com/office/drawing/2014/main" id="{15BA9C0E-E64A-2F42-8FBB-7BC93F8137D8}"/>
              </a:ext>
            </a:extLst>
          </p:cNvPr>
          <p:cNvGrpSpPr/>
          <p:nvPr/>
        </p:nvGrpSpPr>
        <p:grpSpPr>
          <a:xfrm>
            <a:off x="1062860" y="2378404"/>
            <a:ext cx="10063104" cy="3825518"/>
            <a:chOff x="902354" y="2343097"/>
            <a:chExt cx="10063104" cy="3825518"/>
          </a:xfrm>
        </p:grpSpPr>
        <p:grpSp>
          <p:nvGrpSpPr>
            <p:cNvPr id="24" name="Group 1">
              <a:extLst>
                <a:ext uri="{FF2B5EF4-FFF2-40B4-BE49-F238E27FC236}">
                  <a16:creationId xmlns:a16="http://schemas.microsoft.com/office/drawing/2014/main" id="{CDF75B18-EAE0-ED45-A2F1-4C75D64E16DA}"/>
                </a:ext>
              </a:extLst>
            </p:cNvPr>
            <p:cNvGrpSpPr/>
            <p:nvPr/>
          </p:nvGrpSpPr>
          <p:grpSpPr>
            <a:xfrm>
              <a:off x="902354" y="2343097"/>
              <a:ext cx="3825674" cy="3825518"/>
              <a:chOff x="4103652" y="2365546"/>
              <a:chExt cx="3981522" cy="3981359"/>
            </a:xfrm>
          </p:grpSpPr>
          <p:grpSp>
            <p:nvGrpSpPr>
              <p:cNvPr id="25" name="Группа">
                <a:extLst>
                  <a:ext uri="{FF2B5EF4-FFF2-40B4-BE49-F238E27FC236}">
                    <a16:creationId xmlns:a16="http://schemas.microsoft.com/office/drawing/2014/main" id="{938E8C7A-BAD1-4B48-BE21-1575F99CE1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3652" y="2365546"/>
                <a:ext cx="3981522" cy="3981359"/>
                <a:chOff x="0" y="0"/>
                <a:chExt cx="4335828" cy="4335724"/>
              </a:xfrm>
            </p:grpSpPr>
            <p:sp>
              <p:nvSpPr>
                <p:cNvPr id="26" name="Фигура">
                  <a:extLst>
                    <a:ext uri="{FF2B5EF4-FFF2-40B4-BE49-F238E27FC236}">
                      <a16:creationId xmlns:a16="http://schemas.microsoft.com/office/drawing/2014/main" id="{011FFE6F-97CD-BF46-8596-12EF47C497CB}"/>
                    </a:ext>
                  </a:extLst>
                </p:cNvPr>
                <p:cNvSpPr/>
                <p:nvPr/>
              </p:nvSpPr>
              <p:spPr>
                <a:xfrm>
                  <a:off x="1073398" y="2138553"/>
                  <a:ext cx="2197134" cy="2197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20595" extrusionOk="0">
                      <a:moveTo>
                        <a:pt x="9839" y="0"/>
                      </a:moveTo>
                      <a:cubicBezTo>
                        <a:pt x="7321" y="0"/>
                        <a:pt x="4803" y="1006"/>
                        <a:pt x="2881" y="3017"/>
                      </a:cubicBezTo>
                      <a:cubicBezTo>
                        <a:pt x="-961" y="7038"/>
                        <a:pt x="-961" y="13557"/>
                        <a:pt x="2881" y="17579"/>
                      </a:cubicBezTo>
                      <a:cubicBezTo>
                        <a:pt x="6724" y="21600"/>
                        <a:pt x="12954" y="21600"/>
                        <a:pt x="16797" y="17579"/>
                      </a:cubicBezTo>
                      <a:cubicBezTo>
                        <a:pt x="20639" y="13557"/>
                        <a:pt x="20639" y="7038"/>
                        <a:pt x="16797" y="3017"/>
                      </a:cubicBezTo>
                      <a:cubicBezTo>
                        <a:pt x="14875" y="1006"/>
                        <a:pt x="12357" y="0"/>
                        <a:pt x="9839" y="0"/>
                      </a:cubicBezTo>
                      <a:close/>
                      <a:moveTo>
                        <a:pt x="9839" y="596"/>
                      </a:moveTo>
                      <a:cubicBezTo>
                        <a:pt x="12212" y="596"/>
                        <a:pt x="14584" y="1543"/>
                        <a:pt x="16395" y="3438"/>
                      </a:cubicBezTo>
                      <a:cubicBezTo>
                        <a:pt x="20015" y="7227"/>
                        <a:pt x="20015" y="13369"/>
                        <a:pt x="16395" y="17158"/>
                      </a:cubicBezTo>
                      <a:cubicBezTo>
                        <a:pt x="12774" y="20947"/>
                        <a:pt x="6904" y="20947"/>
                        <a:pt x="3283" y="17158"/>
                      </a:cubicBezTo>
                      <a:cubicBezTo>
                        <a:pt x="-337" y="13369"/>
                        <a:pt x="-337" y="7227"/>
                        <a:pt x="3283" y="3438"/>
                      </a:cubicBezTo>
                      <a:cubicBezTo>
                        <a:pt x="5094" y="1543"/>
                        <a:pt x="7466" y="596"/>
                        <a:pt x="9839" y="596"/>
                      </a:cubicBezTo>
                      <a:close/>
                    </a:path>
                  </a:pathLst>
                </a:custGeom>
                <a:solidFill>
                  <a:srgbClr val="2A6FB0"/>
                </a:solidFill>
                <a:ln w="6350" cap="flat">
                  <a:noFill/>
                  <a:miter lim="400000"/>
                </a:ln>
                <a:effectLst/>
              </p:spPr>
              <p:txBody>
                <a:bodyPr lIns="19050" tIns="19050" rIns="19050" bIns="19050" anchor="ctr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b="1" kern="0">
                    <a:latin typeface="Poppins" pitchFamily="2" charset="77"/>
                    <a:ea typeface="Poppins"/>
                    <a:cs typeface="Poppins" pitchFamily="2" charset="77"/>
                    <a:sym typeface="Arial"/>
                  </a:endParaRPr>
                </a:p>
              </p:txBody>
            </p:sp>
            <p:sp>
              <p:nvSpPr>
                <p:cNvPr id="27" name="Фигура">
                  <a:extLst>
                    <a:ext uri="{FF2B5EF4-FFF2-40B4-BE49-F238E27FC236}">
                      <a16:creationId xmlns:a16="http://schemas.microsoft.com/office/drawing/2014/main" id="{A484A543-3CD0-B348-B100-558892D0F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3244" y="0"/>
                  <a:ext cx="2197318" cy="2197214"/>
                </a:xfrm>
                <a:custGeom>
                  <a:avLst/>
                  <a:gdLst>
                    <a:gd name="T0" fmla="*/ 2197318 w 19679"/>
                    <a:gd name="T1" fmla="*/ 2197214 h 20595"/>
                    <a:gd name="T2" fmla="*/ 2197318 w 19679"/>
                    <a:gd name="T3" fmla="*/ 2197214 h 20595"/>
                    <a:gd name="T4" fmla="*/ 2197318 w 19679"/>
                    <a:gd name="T5" fmla="*/ 2197214 h 20595"/>
                    <a:gd name="T6" fmla="*/ 2197318 w 19679"/>
                    <a:gd name="T7" fmla="*/ 2197214 h 20595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20595" extrusionOk="0">
                      <a:moveTo>
                        <a:pt x="9839" y="0"/>
                      </a:moveTo>
                      <a:cubicBezTo>
                        <a:pt x="7321" y="0"/>
                        <a:pt x="4803" y="1006"/>
                        <a:pt x="2881" y="3017"/>
                      </a:cubicBezTo>
                      <a:cubicBezTo>
                        <a:pt x="-961" y="7038"/>
                        <a:pt x="-961" y="13557"/>
                        <a:pt x="2881" y="17579"/>
                      </a:cubicBezTo>
                      <a:cubicBezTo>
                        <a:pt x="6724" y="21600"/>
                        <a:pt x="12954" y="21600"/>
                        <a:pt x="16797" y="17579"/>
                      </a:cubicBezTo>
                      <a:cubicBezTo>
                        <a:pt x="20639" y="13557"/>
                        <a:pt x="20639" y="7038"/>
                        <a:pt x="16797" y="3017"/>
                      </a:cubicBezTo>
                      <a:cubicBezTo>
                        <a:pt x="14875" y="1006"/>
                        <a:pt x="12357" y="0"/>
                        <a:pt x="9839" y="0"/>
                      </a:cubicBezTo>
                      <a:close/>
                      <a:moveTo>
                        <a:pt x="9839" y="596"/>
                      </a:moveTo>
                      <a:cubicBezTo>
                        <a:pt x="12212" y="596"/>
                        <a:pt x="14584" y="1543"/>
                        <a:pt x="16395" y="3438"/>
                      </a:cubicBezTo>
                      <a:cubicBezTo>
                        <a:pt x="20015" y="7227"/>
                        <a:pt x="20015" y="13369"/>
                        <a:pt x="16395" y="17158"/>
                      </a:cubicBezTo>
                      <a:cubicBezTo>
                        <a:pt x="12774" y="20947"/>
                        <a:pt x="6904" y="20947"/>
                        <a:pt x="3283" y="17158"/>
                      </a:cubicBezTo>
                      <a:cubicBezTo>
                        <a:pt x="-337" y="13369"/>
                        <a:pt x="-337" y="7227"/>
                        <a:pt x="3283" y="3438"/>
                      </a:cubicBezTo>
                      <a:cubicBezTo>
                        <a:pt x="5094" y="1543"/>
                        <a:pt x="7466" y="596"/>
                        <a:pt x="9839" y="596"/>
                      </a:cubicBezTo>
                      <a:close/>
                    </a:path>
                  </a:pathLst>
                </a:custGeom>
                <a:solidFill>
                  <a:srgbClr val="389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b="1">
                    <a:latin typeface="Poppins" pitchFamily="2" charset="77"/>
                    <a:cs typeface="Poppins" pitchFamily="2" charset="77"/>
                  </a:endParaRPr>
                </a:p>
              </p:txBody>
            </p:sp>
            <p:sp>
              <p:nvSpPr>
                <p:cNvPr id="28" name="Фигура">
                  <a:extLst>
                    <a:ext uri="{FF2B5EF4-FFF2-40B4-BE49-F238E27FC236}">
                      <a16:creationId xmlns:a16="http://schemas.microsoft.com/office/drawing/2014/main" id="{B6B4EBB1-6960-8046-9255-50EF16C59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066367"/>
                  <a:ext cx="2197318" cy="2197214"/>
                </a:xfrm>
                <a:custGeom>
                  <a:avLst/>
                  <a:gdLst>
                    <a:gd name="T0" fmla="*/ 2197318 w 19679"/>
                    <a:gd name="T1" fmla="*/ 2197214 h 20595"/>
                    <a:gd name="T2" fmla="*/ 2197318 w 19679"/>
                    <a:gd name="T3" fmla="*/ 2197214 h 20595"/>
                    <a:gd name="T4" fmla="*/ 2197318 w 19679"/>
                    <a:gd name="T5" fmla="*/ 2197214 h 20595"/>
                    <a:gd name="T6" fmla="*/ 2197318 w 19679"/>
                    <a:gd name="T7" fmla="*/ 2197214 h 20595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20595" extrusionOk="0">
                      <a:moveTo>
                        <a:pt x="9839" y="0"/>
                      </a:moveTo>
                      <a:cubicBezTo>
                        <a:pt x="7321" y="0"/>
                        <a:pt x="4803" y="1006"/>
                        <a:pt x="2881" y="3017"/>
                      </a:cubicBezTo>
                      <a:cubicBezTo>
                        <a:pt x="-961" y="7038"/>
                        <a:pt x="-961" y="13557"/>
                        <a:pt x="2881" y="17579"/>
                      </a:cubicBezTo>
                      <a:cubicBezTo>
                        <a:pt x="6724" y="21600"/>
                        <a:pt x="12954" y="21600"/>
                        <a:pt x="16797" y="17579"/>
                      </a:cubicBezTo>
                      <a:cubicBezTo>
                        <a:pt x="20639" y="13557"/>
                        <a:pt x="20639" y="7038"/>
                        <a:pt x="16797" y="3017"/>
                      </a:cubicBezTo>
                      <a:cubicBezTo>
                        <a:pt x="14875" y="1006"/>
                        <a:pt x="12357" y="0"/>
                        <a:pt x="9839" y="0"/>
                      </a:cubicBezTo>
                      <a:close/>
                      <a:moveTo>
                        <a:pt x="9839" y="596"/>
                      </a:moveTo>
                      <a:cubicBezTo>
                        <a:pt x="12212" y="596"/>
                        <a:pt x="14584" y="1543"/>
                        <a:pt x="16395" y="3438"/>
                      </a:cubicBezTo>
                      <a:cubicBezTo>
                        <a:pt x="20015" y="7227"/>
                        <a:pt x="20015" y="13369"/>
                        <a:pt x="16395" y="17158"/>
                      </a:cubicBezTo>
                      <a:cubicBezTo>
                        <a:pt x="12774" y="20947"/>
                        <a:pt x="6904" y="20947"/>
                        <a:pt x="3283" y="17158"/>
                      </a:cubicBezTo>
                      <a:cubicBezTo>
                        <a:pt x="-337" y="13369"/>
                        <a:pt x="-337" y="7227"/>
                        <a:pt x="3283" y="3438"/>
                      </a:cubicBezTo>
                      <a:cubicBezTo>
                        <a:pt x="5094" y="1543"/>
                        <a:pt x="7466" y="596"/>
                        <a:pt x="9839" y="596"/>
                      </a:cubicBezTo>
                      <a:close/>
                    </a:path>
                  </a:pathLst>
                </a:custGeom>
                <a:solidFill>
                  <a:srgbClr val="E862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b="1">
                    <a:latin typeface="Poppins" pitchFamily="2" charset="77"/>
                    <a:cs typeface="Poppins" pitchFamily="2" charset="77"/>
                  </a:endParaRPr>
                </a:p>
              </p:txBody>
            </p:sp>
            <p:sp>
              <p:nvSpPr>
                <p:cNvPr id="29" name="Фигура">
                  <a:extLst>
                    <a:ext uri="{FF2B5EF4-FFF2-40B4-BE49-F238E27FC236}">
                      <a16:creationId xmlns:a16="http://schemas.microsoft.com/office/drawing/2014/main" id="{5FBAD297-F5BD-5A44-BC71-7B2478276F7D}"/>
                    </a:ext>
                  </a:extLst>
                </p:cNvPr>
                <p:cNvSpPr/>
                <p:nvPr/>
              </p:nvSpPr>
              <p:spPr>
                <a:xfrm>
                  <a:off x="2138626" y="1066162"/>
                  <a:ext cx="2197134" cy="2197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20595" extrusionOk="0">
                      <a:moveTo>
                        <a:pt x="9839" y="0"/>
                      </a:moveTo>
                      <a:cubicBezTo>
                        <a:pt x="7321" y="0"/>
                        <a:pt x="4803" y="1006"/>
                        <a:pt x="2881" y="3017"/>
                      </a:cubicBezTo>
                      <a:cubicBezTo>
                        <a:pt x="-961" y="7038"/>
                        <a:pt x="-961" y="13557"/>
                        <a:pt x="2881" y="17579"/>
                      </a:cubicBezTo>
                      <a:cubicBezTo>
                        <a:pt x="6724" y="21600"/>
                        <a:pt x="12954" y="21600"/>
                        <a:pt x="16797" y="17579"/>
                      </a:cubicBezTo>
                      <a:cubicBezTo>
                        <a:pt x="20639" y="13557"/>
                        <a:pt x="20639" y="7038"/>
                        <a:pt x="16797" y="3017"/>
                      </a:cubicBezTo>
                      <a:cubicBezTo>
                        <a:pt x="14875" y="1006"/>
                        <a:pt x="12357" y="0"/>
                        <a:pt x="9839" y="0"/>
                      </a:cubicBezTo>
                      <a:close/>
                      <a:moveTo>
                        <a:pt x="9839" y="596"/>
                      </a:moveTo>
                      <a:cubicBezTo>
                        <a:pt x="12212" y="596"/>
                        <a:pt x="14584" y="1543"/>
                        <a:pt x="16395" y="3438"/>
                      </a:cubicBezTo>
                      <a:cubicBezTo>
                        <a:pt x="20015" y="7227"/>
                        <a:pt x="20015" y="13369"/>
                        <a:pt x="16395" y="17158"/>
                      </a:cubicBezTo>
                      <a:cubicBezTo>
                        <a:pt x="12774" y="20947"/>
                        <a:pt x="6904" y="20947"/>
                        <a:pt x="3283" y="17158"/>
                      </a:cubicBezTo>
                      <a:cubicBezTo>
                        <a:pt x="-337" y="13369"/>
                        <a:pt x="-337" y="7227"/>
                        <a:pt x="3283" y="3438"/>
                      </a:cubicBezTo>
                      <a:cubicBezTo>
                        <a:pt x="5094" y="1543"/>
                        <a:pt x="7466" y="596"/>
                        <a:pt x="9839" y="596"/>
                      </a:cubicBezTo>
                      <a:close/>
                    </a:path>
                  </a:pathLst>
                </a:custGeom>
                <a:solidFill>
                  <a:srgbClr val="747980"/>
                </a:solidFill>
                <a:ln w="6350" cap="flat">
                  <a:noFill/>
                  <a:miter lim="400000"/>
                </a:ln>
                <a:effectLst/>
              </p:spPr>
              <p:txBody>
                <a:bodyPr lIns="19050" tIns="19050" rIns="19050" bIns="19050" anchor="ctr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b="1" kern="0">
                    <a:latin typeface="Poppins" pitchFamily="2" charset="77"/>
                    <a:ea typeface="Poppins"/>
                    <a:cs typeface="Poppins" pitchFamily="2" charset="77"/>
                    <a:sym typeface="Arial"/>
                  </a:endParaRPr>
                </a:p>
              </p:txBody>
            </p:sp>
            <p:sp>
              <p:nvSpPr>
                <p:cNvPr id="30" name="Фигура">
                  <a:extLst>
                    <a:ext uri="{FF2B5EF4-FFF2-40B4-BE49-F238E27FC236}">
                      <a16:creationId xmlns:a16="http://schemas.microsoft.com/office/drawing/2014/main" id="{1A815CCF-23C7-A249-8702-6FB195CE3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302" y="1168721"/>
                  <a:ext cx="925072" cy="920854"/>
                </a:xfrm>
                <a:custGeom>
                  <a:avLst/>
                  <a:gdLst>
                    <a:gd name="T0" fmla="*/ 925072 w 21600"/>
                    <a:gd name="T1" fmla="*/ 920854 h 21600"/>
                    <a:gd name="T2" fmla="*/ 925072 w 21600"/>
                    <a:gd name="T3" fmla="*/ 920854 h 21600"/>
                    <a:gd name="T4" fmla="*/ 925072 w 21600"/>
                    <a:gd name="T5" fmla="*/ 920854 h 21600"/>
                    <a:gd name="T6" fmla="*/ 925072 w 21600"/>
                    <a:gd name="T7" fmla="*/ 920854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702" y="610"/>
                        <a:pt x="11007" y="3223"/>
                        <a:pt x="14979" y="7378"/>
                      </a:cubicBezTo>
                      <a:cubicBezTo>
                        <a:pt x="18686" y="11256"/>
                        <a:pt x="21014" y="16256"/>
                        <a:pt x="21600" y="21600"/>
                      </a:cubicBezTo>
                      <a:cubicBezTo>
                        <a:pt x="16294" y="21129"/>
                        <a:pt x="11300" y="18882"/>
                        <a:pt x="7417" y="15219"/>
                      </a:cubicBezTo>
                      <a:cubicBezTo>
                        <a:pt x="3182" y="11223"/>
                        <a:pt x="545" y="5811"/>
                        <a:pt x="0" y="0"/>
                      </a:cubicBezTo>
                      <a:close/>
                    </a:path>
                  </a:pathLst>
                </a:custGeom>
                <a:solidFill>
                  <a:srgbClr val="E862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b="1">
                    <a:latin typeface="Poppins" pitchFamily="2" charset="77"/>
                    <a:cs typeface="Poppins" pitchFamily="2" charset="77"/>
                  </a:endParaRPr>
                </a:p>
              </p:txBody>
            </p:sp>
            <p:sp>
              <p:nvSpPr>
                <p:cNvPr id="31" name="Фигура">
                  <a:extLst>
                    <a:ext uri="{FF2B5EF4-FFF2-40B4-BE49-F238E27FC236}">
                      <a16:creationId xmlns:a16="http://schemas.microsoft.com/office/drawing/2014/main" id="{448FB577-5B6F-BA40-8D6D-F204D4A0E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020" y="1168721"/>
                  <a:ext cx="925072" cy="920854"/>
                </a:xfrm>
                <a:custGeom>
                  <a:avLst/>
                  <a:gdLst>
                    <a:gd name="T0" fmla="*/ 925072 w 21600"/>
                    <a:gd name="T1" fmla="*/ 920854 h 21600"/>
                    <a:gd name="T2" fmla="*/ 925072 w 21600"/>
                    <a:gd name="T3" fmla="*/ 920854 h 21600"/>
                    <a:gd name="T4" fmla="*/ 925072 w 21600"/>
                    <a:gd name="T5" fmla="*/ 920854 h 21600"/>
                    <a:gd name="T6" fmla="*/ 925072 w 21600"/>
                    <a:gd name="T7" fmla="*/ 920854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5898" y="610"/>
                        <a:pt x="10593" y="3223"/>
                        <a:pt x="6621" y="7378"/>
                      </a:cubicBezTo>
                      <a:cubicBezTo>
                        <a:pt x="2914" y="11256"/>
                        <a:pt x="586" y="16256"/>
                        <a:pt x="0" y="21600"/>
                      </a:cubicBezTo>
                      <a:cubicBezTo>
                        <a:pt x="5306" y="21129"/>
                        <a:pt x="10300" y="18882"/>
                        <a:pt x="14183" y="15219"/>
                      </a:cubicBezTo>
                      <a:cubicBezTo>
                        <a:pt x="18418" y="11223"/>
                        <a:pt x="21055" y="5811"/>
                        <a:pt x="21600" y="0"/>
                      </a:cubicBezTo>
                      <a:close/>
                    </a:path>
                  </a:pathLst>
                </a:custGeom>
                <a:solidFill>
                  <a:srgbClr val="389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b="1">
                    <a:latin typeface="Poppins" pitchFamily="2" charset="77"/>
                    <a:cs typeface="Poppins" pitchFamily="2" charset="77"/>
                  </a:endParaRPr>
                </a:p>
              </p:txBody>
            </p:sp>
            <p:sp>
              <p:nvSpPr>
                <p:cNvPr id="32" name="Фигура">
                  <a:extLst>
                    <a:ext uri="{FF2B5EF4-FFF2-40B4-BE49-F238E27FC236}">
                      <a16:creationId xmlns:a16="http://schemas.microsoft.com/office/drawing/2014/main" id="{34207403-5A39-9F46-B17F-67E17DAAD514}"/>
                    </a:ext>
                  </a:extLst>
                </p:cNvPr>
                <p:cNvSpPr/>
                <p:nvPr/>
              </p:nvSpPr>
              <p:spPr>
                <a:xfrm>
                  <a:off x="2237052" y="2239363"/>
                  <a:ext cx="924732" cy="9207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5898" y="20990"/>
                        <a:pt x="10593" y="18377"/>
                        <a:pt x="6621" y="14222"/>
                      </a:cubicBezTo>
                      <a:cubicBezTo>
                        <a:pt x="2914" y="10344"/>
                        <a:pt x="586" y="5344"/>
                        <a:pt x="0" y="0"/>
                      </a:cubicBezTo>
                      <a:cubicBezTo>
                        <a:pt x="5306" y="471"/>
                        <a:pt x="10300" y="2718"/>
                        <a:pt x="14183" y="6381"/>
                      </a:cubicBezTo>
                      <a:cubicBezTo>
                        <a:pt x="18418" y="10377"/>
                        <a:pt x="21055" y="1578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747980"/>
                </a:solidFill>
                <a:ln w="6350" cap="flat">
                  <a:noFill/>
                  <a:miter lim="400000"/>
                </a:ln>
                <a:effectLst/>
              </p:spPr>
              <p:txBody>
                <a:bodyPr lIns="19050" tIns="19050" rIns="19050" bIns="19050" anchor="ctr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rgbClr val="FEFCFF"/>
                      </a:solidFill>
                    </a:defRPr>
                  </a:pPr>
                  <a:endParaRPr b="1" kern="0">
                    <a:solidFill>
                      <a:srgbClr val="FEFCFF"/>
                    </a:solidFill>
                    <a:latin typeface="Poppins" pitchFamily="2" charset="77"/>
                    <a:ea typeface="Poppins"/>
                    <a:cs typeface="Poppins" pitchFamily="2" charset="77"/>
                    <a:sym typeface="Arial"/>
                  </a:endParaRPr>
                </a:p>
              </p:txBody>
            </p:sp>
            <p:sp>
              <p:nvSpPr>
                <p:cNvPr id="33" name="Фигура">
                  <a:extLst>
                    <a:ext uri="{FF2B5EF4-FFF2-40B4-BE49-F238E27FC236}">
                      <a16:creationId xmlns:a16="http://schemas.microsoft.com/office/drawing/2014/main" id="{4406A20C-8DF3-EA44-B201-3723F67F86C0}"/>
                    </a:ext>
                  </a:extLst>
                </p:cNvPr>
                <p:cNvSpPr/>
                <p:nvPr/>
              </p:nvSpPr>
              <p:spPr>
                <a:xfrm>
                  <a:off x="1174205" y="2244919"/>
                  <a:ext cx="925526" cy="9207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5702" y="20990"/>
                        <a:pt x="11007" y="18377"/>
                        <a:pt x="14979" y="14222"/>
                      </a:cubicBezTo>
                      <a:cubicBezTo>
                        <a:pt x="18686" y="10344"/>
                        <a:pt x="21014" y="5344"/>
                        <a:pt x="21600" y="0"/>
                      </a:cubicBezTo>
                      <a:cubicBezTo>
                        <a:pt x="16294" y="471"/>
                        <a:pt x="11300" y="2718"/>
                        <a:pt x="7417" y="6381"/>
                      </a:cubicBezTo>
                      <a:cubicBezTo>
                        <a:pt x="3182" y="10377"/>
                        <a:pt x="545" y="15789"/>
                        <a:pt x="0" y="21600"/>
                      </a:cubicBezTo>
                      <a:close/>
                    </a:path>
                  </a:pathLst>
                </a:custGeom>
                <a:solidFill>
                  <a:srgbClr val="2A6FB0"/>
                </a:solidFill>
                <a:ln w="6350" cap="flat">
                  <a:noFill/>
                  <a:miter lim="400000"/>
                </a:ln>
                <a:effectLst/>
              </p:spPr>
              <p:txBody>
                <a:bodyPr lIns="19050" tIns="19050" rIns="19050" bIns="19050" anchor="ctr"/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>
                      <a:solidFill>
                        <a:srgbClr val="FEFCFF"/>
                      </a:solidFill>
                    </a:defRPr>
                  </a:pPr>
                  <a:endParaRPr b="1" kern="0">
                    <a:solidFill>
                      <a:srgbClr val="FEFCFF"/>
                    </a:solidFill>
                    <a:latin typeface="Poppins" pitchFamily="2" charset="77"/>
                    <a:ea typeface="Poppins"/>
                    <a:cs typeface="Poppins" pitchFamily="2" charset="77"/>
                    <a:sym typeface="Arial"/>
                  </a:endParaRPr>
                </a:p>
              </p:txBody>
            </p:sp>
            <p:grpSp>
              <p:nvGrpSpPr>
                <p:cNvPr id="34" name="Группа">
                  <a:extLst>
                    <a:ext uri="{FF2B5EF4-FFF2-40B4-BE49-F238E27FC236}">
                      <a16:creationId xmlns:a16="http://schemas.microsoft.com/office/drawing/2014/main" id="{A8C5C67D-E423-BF45-82B2-A16DE53A3B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4560" y="1957631"/>
                  <a:ext cx="414686" cy="414686"/>
                  <a:chOff x="0" y="0"/>
                  <a:chExt cx="414686" cy="414686"/>
                </a:xfrm>
              </p:grpSpPr>
              <p:sp>
                <p:nvSpPr>
                  <p:cNvPr id="35" name="Кружок">
                    <a:extLst>
                      <a:ext uri="{FF2B5EF4-FFF2-40B4-BE49-F238E27FC236}">
                        <a16:creationId xmlns:a16="http://schemas.microsoft.com/office/drawing/2014/main" id="{28EB9AD0-D74E-C54A-B082-C8ACD68AF1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14686" cy="41468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400000"/>
                        <a:headEnd/>
                        <a:tailEnd/>
                      </a14:hiddenLine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eaLnBrk="1"/>
                    <a:endParaRPr lang="en-US" altLang="en-US" sz="1600" b="1">
                      <a:solidFill>
                        <a:srgbClr val="FFFFFF"/>
                      </a:solidFill>
                      <a:latin typeface="Poppins" pitchFamily="2" charset="77"/>
                      <a:cs typeface="Poppins" pitchFamily="2" charset="77"/>
                      <a:sym typeface="Helvetica Light" panose="020B0403020202020204" pitchFamily="34" charset="0"/>
                    </a:endParaRPr>
                  </a:p>
                </p:txBody>
              </p:sp>
              <p:sp>
                <p:nvSpPr>
                  <p:cNvPr id="36" name="Кружок">
                    <a:extLst>
                      <a:ext uri="{FF2B5EF4-FFF2-40B4-BE49-F238E27FC236}">
                        <a16:creationId xmlns:a16="http://schemas.microsoft.com/office/drawing/2014/main" id="{8FC05341-9F1D-B842-B4B4-0CB8489D7B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721" y="63721"/>
                    <a:ext cx="287244" cy="287244"/>
                  </a:xfrm>
                  <a:prstGeom prst="ellipse">
                    <a:avLst/>
                  </a:prstGeom>
                  <a:solidFill>
                    <a:srgbClr val="DFDC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400000"/>
                        <a:headEnd/>
                        <a:tailEnd/>
                      </a14:hiddenLine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eaLnBrk="1"/>
                    <a:endParaRPr lang="en-US" altLang="en-US" sz="1600" b="1">
                      <a:solidFill>
                        <a:srgbClr val="FFFFFF"/>
                      </a:solidFill>
                      <a:latin typeface="Poppins" pitchFamily="2" charset="77"/>
                      <a:cs typeface="Poppins" pitchFamily="2" charset="77"/>
                      <a:sym typeface="Helvetica Light" panose="020B0403020202020204" pitchFamily="34" charset="0"/>
                    </a:endParaRPr>
                  </a:p>
                </p:txBody>
              </p:sp>
            </p:grpSp>
          </p:grpSp>
          <p:sp>
            <p:nvSpPr>
              <p:cNvPr id="37" name="Rectangle 19">
                <a:extLst>
                  <a:ext uri="{FF2B5EF4-FFF2-40B4-BE49-F238E27FC236}">
                    <a16:creationId xmlns:a16="http://schemas.microsoft.com/office/drawing/2014/main" id="{8398CD0B-BF14-D346-B276-34FCA141D1DD}"/>
                  </a:ext>
                </a:extLst>
              </p:cNvPr>
              <p:cNvSpPr/>
              <p:nvPr/>
            </p:nvSpPr>
            <p:spPr>
              <a:xfrm>
                <a:off x="5433432" y="3671782"/>
                <a:ext cx="306326" cy="323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latin typeface="Poppins" pitchFamily="2" charset="77"/>
                    <a:ea typeface="Poppins" panose="02000000000000000000" pitchFamily="2" charset="0"/>
                    <a:cs typeface="Poppins" pitchFamily="2" charset="77"/>
                  </a:rPr>
                  <a:t>1</a:t>
                </a:r>
                <a:endParaRPr lang="en-US" sz="2700" b="1" dirty="0">
                  <a:solidFill>
                    <a:srgbClr val="FFFFFF"/>
                  </a:solidFill>
                  <a:latin typeface="Poppins" pitchFamily="2" charset="77"/>
                  <a:ea typeface="Poppins" panose="02000000000000000000" pitchFamily="2" charset="0"/>
                  <a:cs typeface="Poppins" pitchFamily="2" charset="77"/>
                </a:endParaRPr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004D8982-EB0D-2741-BB9A-4C37B02A5DE8}"/>
                  </a:ext>
                </a:extLst>
              </p:cNvPr>
              <p:cNvSpPr/>
              <p:nvPr/>
            </p:nvSpPr>
            <p:spPr>
              <a:xfrm>
                <a:off x="6462132" y="3671782"/>
                <a:ext cx="306326" cy="323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latin typeface="Poppins" pitchFamily="2" charset="77"/>
                    <a:ea typeface="Poppins" panose="02000000000000000000" pitchFamily="2" charset="0"/>
                    <a:cs typeface="Poppins" pitchFamily="2" charset="77"/>
                  </a:rPr>
                  <a:t>2</a:t>
                </a:r>
                <a:endParaRPr lang="en-US" sz="2700" b="1" dirty="0">
                  <a:solidFill>
                    <a:srgbClr val="FFFFFF"/>
                  </a:solidFill>
                  <a:latin typeface="Poppins" pitchFamily="2" charset="77"/>
                  <a:ea typeface="Poppins" panose="02000000000000000000" pitchFamily="2" charset="0"/>
                  <a:cs typeface="Poppins" pitchFamily="2" charset="77"/>
                </a:endParaRPr>
              </a:p>
            </p:txBody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0D77B1FB-92B0-5C47-8F89-3BCE0D608F0A}"/>
                  </a:ext>
                </a:extLst>
              </p:cNvPr>
              <p:cNvSpPr/>
              <p:nvPr/>
            </p:nvSpPr>
            <p:spPr>
              <a:xfrm>
                <a:off x="5433432" y="4684154"/>
                <a:ext cx="306326" cy="323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latin typeface="Poppins" pitchFamily="2" charset="77"/>
                    <a:ea typeface="Poppins" panose="02000000000000000000" pitchFamily="2" charset="0"/>
                    <a:cs typeface="Poppins" pitchFamily="2" charset="77"/>
                  </a:rPr>
                  <a:t>4</a:t>
                </a:r>
                <a:endParaRPr lang="en-US" sz="2700" b="1" dirty="0">
                  <a:solidFill>
                    <a:srgbClr val="FFFFFF"/>
                  </a:solidFill>
                  <a:latin typeface="Poppins" pitchFamily="2" charset="77"/>
                  <a:ea typeface="Poppins" panose="02000000000000000000" pitchFamily="2" charset="0"/>
                  <a:cs typeface="Poppins" pitchFamily="2" charset="77"/>
                </a:endParaRPr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BDB46B4E-D15A-5D45-B8F7-44486671C6A2}"/>
                  </a:ext>
                </a:extLst>
              </p:cNvPr>
              <p:cNvSpPr/>
              <p:nvPr/>
            </p:nvSpPr>
            <p:spPr>
              <a:xfrm>
                <a:off x="6462132" y="4684154"/>
                <a:ext cx="306326" cy="323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latin typeface="Poppins" pitchFamily="2" charset="77"/>
                    <a:ea typeface="Poppins" panose="02000000000000000000" pitchFamily="2" charset="0"/>
                    <a:cs typeface="Poppins" pitchFamily="2" charset="77"/>
                  </a:rPr>
                  <a:t>3</a:t>
                </a:r>
                <a:endParaRPr lang="en-US" sz="2700" b="1" dirty="0">
                  <a:solidFill>
                    <a:srgbClr val="FFFFFF"/>
                  </a:solidFill>
                  <a:latin typeface="Poppins" pitchFamily="2" charset="77"/>
                  <a:ea typeface="Poppins" panose="02000000000000000000" pitchFamily="2" charset="0"/>
                  <a:cs typeface="Poppins" pitchFamily="2" charset="77"/>
                </a:endParaRPr>
              </a:p>
            </p:txBody>
          </p:sp>
        </p:grpSp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989C93D2-97D7-794D-BF46-ECA04D066622}"/>
                </a:ext>
              </a:extLst>
            </p:cNvPr>
            <p:cNvGrpSpPr/>
            <p:nvPr/>
          </p:nvGrpSpPr>
          <p:grpSpPr>
            <a:xfrm>
              <a:off x="2554670" y="2547866"/>
              <a:ext cx="560738" cy="735375"/>
              <a:chOff x="6118416" y="3222308"/>
              <a:chExt cx="542437" cy="711374"/>
            </a:xfrm>
            <a:solidFill>
              <a:srgbClr val="3898EC"/>
            </a:solidFill>
          </p:grpSpPr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40D869B1-898C-8A4C-A012-D503C7DE5D8F}"/>
                  </a:ext>
                </a:extLst>
              </p:cNvPr>
              <p:cNvSpPr/>
              <p:nvPr/>
            </p:nvSpPr>
            <p:spPr>
              <a:xfrm>
                <a:off x="6118416" y="3785806"/>
                <a:ext cx="247167" cy="147876"/>
              </a:xfrm>
              <a:custGeom>
                <a:avLst/>
                <a:gdLst>
                  <a:gd name="connsiteX0" fmla="*/ 247141 w 494334"/>
                  <a:gd name="connsiteY0" fmla="*/ -73 h 295751"/>
                  <a:gd name="connsiteX1" fmla="*/ -26 w 494334"/>
                  <a:gd name="connsiteY1" fmla="*/ 248054 h 295751"/>
                  <a:gd name="connsiteX2" fmla="*/ 47506 w 494334"/>
                  <a:gd name="connsiteY2" fmla="*/ 295679 h 295751"/>
                  <a:gd name="connsiteX3" fmla="*/ 446776 w 494334"/>
                  <a:gd name="connsiteY3" fmla="*/ 295679 h 295751"/>
                  <a:gd name="connsiteX4" fmla="*/ 494308 w 494334"/>
                  <a:gd name="connsiteY4" fmla="*/ 248054 h 295751"/>
                  <a:gd name="connsiteX5" fmla="*/ 247141 w 494334"/>
                  <a:gd name="connsiteY5" fmla="*/ -73 h 295751"/>
                  <a:gd name="connsiteX6" fmla="*/ 102928 w 494334"/>
                  <a:gd name="connsiteY6" fmla="*/ 199952 h 295751"/>
                  <a:gd name="connsiteX7" fmla="*/ 295491 w 494334"/>
                  <a:gd name="connsiteY7" fmla="*/ 103903 h 295751"/>
                  <a:gd name="connsiteX8" fmla="*/ 391353 w 494334"/>
                  <a:gd name="connsiteY8" fmla="*/ 199952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334" h="295751">
                    <a:moveTo>
                      <a:pt x="247141" y="-73"/>
                    </a:moveTo>
                    <a:cubicBezTo>
                      <a:pt x="110600" y="299"/>
                      <a:pt x="78" y="111246"/>
                      <a:pt x="-26" y="248054"/>
                    </a:cubicBezTo>
                    <a:cubicBezTo>
                      <a:pt x="-26" y="274352"/>
                      <a:pt x="21258" y="295679"/>
                      <a:pt x="47506" y="295679"/>
                    </a:cubicBezTo>
                    <a:lnTo>
                      <a:pt x="446776" y="295679"/>
                    </a:lnTo>
                    <a:cubicBezTo>
                      <a:pt x="473023" y="295679"/>
                      <a:pt x="494308" y="274352"/>
                      <a:pt x="494308" y="248054"/>
                    </a:cubicBezTo>
                    <a:cubicBezTo>
                      <a:pt x="494156" y="111265"/>
                      <a:pt x="383663" y="347"/>
                      <a:pt x="247141" y="-73"/>
                    </a:cubicBezTo>
                    <a:close/>
                    <a:moveTo>
                      <a:pt x="102928" y="199952"/>
                    </a:moveTo>
                    <a:cubicBezTo>
                      <a:pt x="129632" y="120152"/>
                      <a:pt x="215846" y="77147"/>
                      <a:pt x="295491" y="103903"/>
                    </a:cubicBezTo>
                    <a:cubicBezTo>
                      <a:pt x="340703" y="119095"/>
                      <a:pt x="376191" y="154652"/>
                      <a:pt x="391353" y="199952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02DEAFEB-0430-5E45-9237-76E14EF4FB66}"/>
                  </a:ext>
                </a:extLst>
              </p:cNvPr>
              <p:cNvSpPr/>
              <p:nvPr/>
            </p:nvSpPr>
            <p:spPr>
              <a:xfrm>
                <a:off x="6170226" y="3414188"/>
                <a:ext cx="438854" cy="323704"/>
              </a:xfrm>
              <a:custGeom>
                <a:avLst/>
                <a:gdLst>
                  <a:gd name="connsiteX0" fmla="*/ 734060 w 877709"/>
                  <a:gd name="connsiteY0" fmla="*/ 647247 h 647408"/>
                  <a:gd name="connsiteX1" fmla="*/ 877683 w 877709"/>
                  <a:gd name="connsiteY1" fmla="*/ 503495 h 647408"/>
                  <a:gd name="connsiteX2" fmla="*/ 734203 w 877709"/>
                  <a:gd name="connsiteY2" fmla="*/ 359592 h 647408"/>
                  <a:gd name="connsiteX3" fmla="*/ 598783 w 877709"/>
                  <a:gd name="connsiteY3" fmla="*/ 455508 h 647408"/>
                  <a:gd name="connsiteX4" fmla="*/ 486893 w 877709"/>
                  <a:gd name="connsiteY4" fmla="*/ 455508 h 647408"/>
                  <a:gd name="connsiteX5" fmla="*/ 486893 w 877709"/>
                  <a:gd name="connsiteY5" fmla="*/ 295679 h 647408"/>
                  <a:gd name="connsiteX6" fmla="*/ 638996 w 877709"/>
                  <a:gd name="connsiteY6" fmla="*/ 295679 h 647408"/>
                  <a:gd name="connsiteX7" fmla="*/ 686528 w 877709"/>
                  <a:gd name="connsiteY7" fmla="*/ 248054 h 647408"/>
                  <a:gd name="connsiteX8" fmla="*/ 438885 w 877709"/>
                  <a:gd name="connsiteY8" fmla="*/ -73 h 647408"/>
                  <a:gd name="connsiteX9" fmla="*/ 191242 w 877709"/>
                  <a:gd name="connsiteY9" fmla="*/ 248054 h 647408"/>
                  <a:gd name="connsiteX10" fmla="*/ 238775 w 877709"/>
                  <a:gd name="connsiteY10" fmla="*/ 295679 h 647408"/>
                  <a:gd name="connsiteX11" fmla="*/ 390878 w 877709"/>
                  <a:gd name="connsiteY11" fmla="*/ 295679 h 647408"/>
                  <a:gd name="connsiteX12" fmla="*/ 390878 w 877709"/>
                  <a:gd name="connsiteY12" fmla="*/ 455508 h 647408"/>
                  <a:gd name="connsiteX13" fmla="*/ 278892 w 877709"/>
                  <a:gd name="connsiteY13" fmla="*/ 455508 h 647408"/>
                  <a:gd name="connsiteX14" fmla="*/ 95693 w 877709"/>
                  <a:gd name="connsiteY14" fmla="*/ 367869 h 647408"/>
                  <a:gd name="connsiteX15" fmla="*/ 8225 w 877709"/>
                  <a:gd name="connsiteY15" fmla="*/ 551425 h 647408"/>
                  <a:gd name="connsiteX16" fmla="*/ 191423 w 877709"/>
                  <a:gd name="connsiteY16" fmla="*/ 639065 h 647408"/>
                  <a:gd name="connsiteX17" fmla="*/ 278892 w 877709"/>
                  <a:gd name="connsiteY17" fmla="*/ 551425 h 647408"/>
                  <a:gd name="connsiteX18" fmla="*/ 599164 w 877709"/>
                  <a:gd name="connsiteY18" fmla="*/ 551425 h 647408"/>
                  <a:gd name="connsiteX19" fmla="*/ 734060 w 877709"/>
                  <a:gd name="connsiteY19" fmla="*/ 647247 h 647408"/>
                  <a:gd name="connsiteX20" fmla="*/ 439360 w 877709"/>
                  <a:gd name="connsiteY20" fmla="*/ 95559 h 647408"/>
                  <a:gd name="connsiteX21" fmla="*/ 583573 w 877709"/>
                  <a:gd name="connsiteY21" fmla="*/ 199857 h 647408"/>
                  <a:gd name="connsiteX22" fmla="*/ 294768 w 877709"/>
                  <a:gd name="connsiteY22" fmla="*/ 199857 h 647408"/>
                  <a:gd name="connsiteX23" fmla="*/ 439360 w 877709"/>
                  <a:gd name="connsiteY23" fmla="*/ 95559 h 647408"/>
                  <a:gd name="connsiteX24" fmla="*/ 734060 w 877709"/>
                  <a:gd name="connsiteY24" fmla="*/ 455508 h 647408"/>
                  <a:gd name="connsiteX25" fmla="*/ 781592 w 877709"/>
                  <a:gd name="connsiteY25" fmla="*/ 503133 h 647408"/>
                  <a:gd name="connsiteX26" fmla="*/ 734060 w 877709"/>
                  <a:gd name="connsiteY26" fmla="*/ 550758 h 647408"/>
                  <a:gd name="connsiteX27" fmla="*/ 686528 w 877709"/>
                  <a:gd name="connsiteY27" fmla="*/ 503133 h 647408"/>
                  <a:gd name="connsiteX28" fmla="*/ 734060 w 877709"/>
                  <a:gd name="connsiteY28" fmla="*/ 455508 h 647408"/>
                  <a:gd name="connsiteX29" fmla="*/ 143140 w 877709"/>
                  <a:gd name="connsiteY29" fmla="*/ 551425 h 647408"/>
                  <a:gd name="connsiteX30" fmla="*/ 95608 w 877709"/>
                  <a:gd name="connsiteY30" fmla="*/ 503800 h 647408"/>
                  <a:gd name="connsiteX31" fmla="*/ 143140 w 877709"/>
                  <a:gd name="connsiteY31" fmla="*/ 456175 h 647408"/>
                  <a:gd name="connsiteX32" fmla="*/ 190672 w 877709"/>
                  <a:gd name="connsiteY32" fmla="*/ 503800 h 647408"/>
                  <a:gd name="connsiteX33" fmla="*/ 143520 w 877709"/>
                  <a:gd name="connsiteY33" fmla="*/ 551425 h 6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77709" h="647408">
                    <a:moveTo>
                      <a:pt x="734060" y="647247"/>
                    </a:moveTo>
                    <a:cubicBezTo>
                      <a:pt x="813343" y="647285"/>
                      <a:pt x="877635" y="582924"/>
                      <a:pt x="877683" y="503495"/>
                    </a:cubicBezTo>
                    <a:cubicBezTo>
                      <a:pt x="877721" y="424057"/>
                      <a:pt x="813486" y="359630"/>
                      <a:pt x="734203" y="359592"/>
                    </a:cubicBezTo>
                    <a:cubicBezTo>
                      <a:pt x="673333" y="359563"/>
                      <a:pt x="619061" y="398006"/>
                      <a:pt x="598783" y="455508"/>
                    </a:cubicBezTo>
                    <a:lnTo>
                      <a:pt x="486893" y="455508"/>
                    </a:lnTo>
                    <a:lnTo>
                      <a:pt x="486893" y="295679"/>
                    </a:lnTo>
                    <a:lnTo>
                      <a:pt x="638996" y="295679"/>
                    </a:lnTo>
                    <a:cubicBezTo>
                      <a:pt x="665243" y="295679"/>
                      <a:pt x="686528" y="274352"/>
                      <a:pt x="686528" y="248054"/>
                    </a:cubicBezTo>
                    <a:cubicBezTo>
                      <a:pt x="686528" y="111017"/>
                      <a:pt x="575654" y="-73"/>
                      <a:pt x="438885" y="-73"/>
                    </a:cubicBezTo>
                    <a:cubicBezTo>
                      <a:pt x="302116" y="-73"/>
                      <a:pt x="191242" y="111017"/>
                      <a:pt x="191242" y="248054"/>
                    </a:cubicBezTo>
                    <a:cubicBezTo>
                      <a:pt x="191242" y="274352"/>
                      <a:pt x="212527" y="295679"/>
                      <a:pt x="238775" y="295679"/>
                    </a:cubicBezTo>
                    <a:lnTo>
                      <a:pt x="390878" y="295679"/>
                    </a:lnTo>
                    <a:lnTo>
                      <a:pt x="390878" y="455508"/>
                    </a:lnTo>
                    <a:lnTo>
                      <a:pt x="278892" y="455508"/>
                    </a:lnTo>
                    <a:cubicBezTo>
                      <a:pt x="252454" y="380623"/>
                      <a:pt x="170433" y="341380"/>
                      <a:pt x="95693" y="367869"/>
                    </a:cubicBezTo>
                    <a:cubicBezTo>
                      <a:pt x="20954" y="394358"/>
                      <a:pt x="-18203" y="476539"/>
                      <a:pt x="8225" y="551425"/>
                    </a:cubicBezTo>
                    <a:cubicBezTo>
                      <a:pt x="34662" y="626310"/>
                      <a:pt x="116684" y="665554"/>
                      <a:pt x="191423" y="639065"/>
                    </a:cubicBezTo>
                    <a:cubicBezTo>
                      <a:pt x="232291" y="624577"/>
                      <a:pt x="264442" y="592373"/>
                      <a:pt x="278892" y="551425"/>
                    </a:cubicBezTo>
                    <a:lnTo>
                      <a:pt x="599164" y="551425"/>
                    </a:lnTo>
                    <a:cubicBezTo>
                      <a:pt x="619412" y="608708"/>
                      <a:pt x="673409" y="647066"/>
                      <a:pt x="734060" y="647247"/>
                    </a:cubicBezTo>
                    <a:close/>
                    <a:moveTo>
                      <a:pt x="439360" y="95559"/>
                    </a:moveTo>
                    <a:cubicBezTo>
                      <a:pt x="504822" y="95606"/>
                      <a:pt x="562916" y="137621"/>
                      <a:pt x="583573" y="199857"/>
                    </a:cubicBezTo>
                    <a:lnTo>
                      <a:pt x="294768" y="199857"/>
                    </a:lnTo>
                    <a:cubicBezTo>
                      <a:pt x="315472" y="137488"/>
                      <a:pt x="373757" y="95444"/>
                      <a:pt x="439360" y="95559"/>
                    </a:cubicBezTo>
                    <a:close/>
                    <a:moveTo>
                      <a:pt x="734060" y="455508"/>
                    </a:moveTo>
                    <a:cubicBezTo>
                      <a:pt x="760307" y="455508"/>
                      <a:pt x="781592" y="476835"/>
                      <a:pt x="781592" y="503133"/>
                    </a:cubicBezTo>
                    <a:cubicBezTo>
                      <a:pt x="781592" y="529432"/>
                      <a:pt x="760307" y="550758"/>
                      <a:pt x="734060" y="550758"/>
                    </a:cubicBezTo>
                    <a:cubicBezTo>
                      <a:pt x="707813" y="550758"/>
                      <a:pt x="686528" y="529432"/>
                      <a:pt x="686528" y="503133"/>
                    </a:cubicBezTo>
                    <a:cubicBezTo>
                      <a:pt x="686528" y="476835"/>
                      <a:pt x="707813" y="455508"/>
                      <a:pt x="734060" y="455508"/>
                    </a:cubicBezTo>
                    <a:close/>
                    <a:moveTo>
                      <a:pt x="143140" y="551425"/>
                    </a:moveTo>
                    <a:cubicBezTo>
                      <a:pt x="116893" y="551425"/>
                      <a:pt x="95608" y="530099"/>
                      <a:pt x="95608" y="503800"/>
                    </a:cubicBezTo>
                    <a:cubicBezTo>
                      <a:pt x="95608" y="477502"/>
                      <a:pt x="116893" y="456175"/>
                      <a:pt x="143140" y="456175"/>
                    </a:cubicBezTo>
                    <a:cubicBezTo>
                      <a:pt x="169387" y="456175"/>
                      <a:pt x="190672" y="477502"/>
                      <a:pt x="190672" y="503800"/>
                    </a:cubicBezTo>
                    <a:cubicBezTo>
                      <a:pt x="190672" y="529956"/>
                      <a:pt x="169625" y="551216"/>
                      <a:pt x="143520" y="551425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7F40706E-74FB-E746-939D-84914E39C45A}"/>
                  </a:ext>
                </a:extLst>
              </p:cNvPr>
              <p:cNvSpPr/>
              <p:nvPr/>
            </p:nvSpPr>
            <p:spPr>
              <a:xfrm>
                <a:off x="6413686" y="3785806"/>
                <a:ext cx="247167" cy="147876"/>
              </a:xfrm>
              <a:custGeom>
                <a:avLst/>
                <a:gdLst>
                  <a:gd name="connsiteX0" fmla="*/ 247141 w 494334"/>
                  <a:gd name="connsiteY0" fmla="*/ -73 h 295751"/>
                  <a:gd name="connsiteX1" fmla="*/ -26 w 494334"/>
                  <a:gd name="connsiteY1" fmla="*/ 248054 h 295751"/>
                  <a:gd name="connsiteX2" fmla="*/ 47506 w 494334"/>
                  <a:gd name="connsiteY2" fmla="*/ 295679 h 295751"/>
                  <a:gd name="connsiteX3" fmla="*/ 446776 w 494334"/>
                  <a:gd name="connsiteY3" fmla="*/ 295679 h 295751"/>
                  <a:gd name="connsiteX4" fmla="*/ 494308 w 494334"/>
                  <a:gd name="connsiteY4" fmla="*/ 248054 h 295751"/>
                  <a:gd name="connsiteX5" fmla="*/ 247141 w 494334"/>
                  <a:gd name="connsiteY5" fmla="*/ -73 h 295751"/>
                  <a:gd name="connsiteX6" fmla="*/ 102928 w 494334"/>
                  <a:gd name="connsiteY6" fmla="*/ 199952 h 295751"/>
                  <a:gd name="connsiteX7" fmla="*/ 295491 w 494334"/>
                  <a:gd name="connsiteY7" fmla="*/ 103903 h 295751"/>
                  <a:gd name="connsiteX8" fmla="*/ 391354 w 494334"/>
                  <a:gd name="connsiteY8" fmla="*/ 199952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334" h="295751">
                    <a:moveTo>
                      <a:pt x="247141" y="-73"/>
                    </a:moveTo>
                    <a:cubicBezTo>
                      <a:pt x="110619" y="347"/>
                      <a:pt x="126" y="111265"/>
                      <a:pt x="-26" y="248054"/>
                    </a:cubicBezTo>
                    <a:cubicBezTo>
                      <a:pt x="-26" y="274352"/>
                      <a:pt x="21259" y="295679"/>
                      <a:pt x="47506" y="295679"/>
                    </a:cubicBezTo>
                    <a:lnTo>
                      <a:pt x="446776" y="295679"/>
                    </a:lnTo>
                    <a:cubicBezTo>
                      <a:pt x="473023" y="295679"/>
                      <a:pt x="494308" y="274352"/>
                      <a:pt x="494308" y="248054"/>
                    </a:cubicBezTo>
                    <a:cubicBezTo>
                      <a:pt x="494156" y="111265"/>
                      <a:pt x="383663" y="347"/>
                      <a:pt x="247141" y="-73"/>
                    </a:cubicBezTo>
                    <a:close/>
                    <a:moveTo>
                      <a:pt x="102928" y="199952"/>
                    </a:moveTo>
                    <a:cubicBezTo>
                      <a:pt x="129632" y="120152"/>
                      <a:pt x="215846" y="77147"/>
                      <a:pt x="295491" y="103903"/>
                    </a:cubicBezTo>
                    <a:cubicBezTo>
                      <a:pt x="340703" y="119095"/>
                      <a:pt x="376191" y="154652"/>
                      <a:pt x="391354" y="199952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95F06A6A-B0BD-724C-A76E-387868210DB4}"/>
                  </a:ext>
                </a:extLst>
              </p:cNvPr>
              <p:cNvSpPr/>
              <p:nvPr/>
            </p:nvSpPr>
            <p:spPr>
              <a:xfrm>
                <a:off x="6318146" y="3222308"/>
                <a:ext cx="143547" cy="143827"/>
              </a:xfrm>
              <a:custGeom>
                <a:avLst/>
                <a:gdLst>
                  <a:gd name="connsiteX0" fmla="*/ 143521 w 287094"/>
                  <a:gd name="connsiteY0" fmla="*/ 287582 h 287654"/>
                  <a:gd name="connsiteX1" fmla="*/ 287068 w 287094"/>
                  <a:gd name="connsiteY1" fmla="*/ 143755 h 287654"/>
                  <a:gd name="connsiteX2" fmla="*/ 143521 w 287094"/>
                  <a:gd name="connsiteY2" fmla="*/ -73 h 287654"/>
                  <a:gd name="connsiteX3" fmla="*/ -26 w 287094"/>
                  <a:gd name="connsiteY3" fmla="*/ 143755 h 287654"/>
                  <a:gd name="connsiteX4" fmla="*/ 143521 w 287094"/>
                  <a:gd name="connsiteY4" fmla="*/ 287582 h 287654"/>
                  <a:gd name="connsiteX5" fmla="*/ 143521 w 287094"/>
                  <a:gd name="connsiteY5" fmla="*/ 95844 h 287654"/>
                  <a:gd name="connsiteX6" fmla="*/ 191053 w 287094"/>
                  <a:gd name="connsiteY6" fmla="*/ 143469 h 287654"/>
                  <a:gd name="connsiteX7" fmla="*/ 143521 w 287094"/>
                  <a:gd name="connsiteY7" fmla="*/ 191094 h 287654"/>
                  <a:gd name="connsiteX8" fmla="*/ 95989 w 287094"/>
                  <a:gd name="connsiteY8" fmla="*/ 143469 h 287654"/>
                  <a:gd name="connsiteX9" fmla="*/ 143521 w 287094"/>
                  <a:gd name="connsiteY9" fmla="*/ 95844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094" h="287654">
                    <a:moveTo>
                      <a:pt x="143521" y="287582"/>
                    </a:moveTo>
                    <a:cubicBezTo>
                      <a:pt x="222804" y="287582"/>
                      <a:pt x="287068" y="223184"/>
                      <a:pt x="287068" y="143755"/>
                    </a:cubicBezTo>
                    <a:cubicBezTo>
                      <a:pt x="287068" y="64316"/>
                      <a:pt x="222804" y="-73"/>
                      <a:pt x="143521" y="-73"/>
                    </a:cubicBezTo>
                    <a:cubicBezTo>
                      <a:pt x="64237" y="-73"/>
                      <a:pt x="-26" y="64316"/>
                      <a:pt x="-26" y="143755"/>
                    </a:cubicBezTo>
                    <a:cubicBezTo>
                      <a:pt x="31" y="223165"/>
                      <a:pt x="64266" y="287525"/>
                      <a:pt x="143521" y="287582"/>
                    </a:cubicBezTo>
                    <a:close/>
                    <a:moveTo>
                      <a:pt x="143521" y="95844"/>
                    </a:moveTo>
                    <a:cubicBezTo>
                      <a:pt x="169768" y="95844"/>
                      <a:pt x="191053" y="117171"/>
                      <a:pt x="191053" y="143469"/>
                    </a:cubicBezTo>
                    <a:cubicBezTo>
                      <a:pt x="191053" y="169768"/>
                      <a:pt x="169768" y="191094"/>
                      <a:pt x="143521" y="191094"/>
                    </a:cubicBezTo>
                    <a:cubicBezTo>
                      <a:pt x="117274" y="191094"/>
                      <a:pt x="95989" y="169768"/>
                      <a:pt x="95989" y="143469"/>
                    </a:cubicBezTo>
                    <a:cubicBezTo>
                      <a:pt x="95989" y="117171"/>
                      <a:pt x="117274" y="95844"/>
                      <a:pt x="143521" y="95844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06577A4-EFBE-E64D-8CD7-3CAA88656021}"/>
                </a:ext>
              </a:extLst>
            </p:cNvPr>
            <p:cNvGrpSpPr/>
            <p:nvPr/>
          </p:nvGrpSpPr>
          <p:grpSpPr>
            <a:xfrm>
              <a:off x="1220960" y="4001009"/>
              <a:ext cx="609628" cy="561490"/>
              <a:chOff x="5286413" y="2630424"/>
              <a:chExt cx="589731" cy="543163"/>
            </a:xfrm>
            <a:solidFill>
              <a:srgbClr val="E86222"/>
            </a:solidFill>
          </p:grpSpPr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F534FD4F-1689-B746-B534-53718A7D2E58}"/>
                  </a:ext>
                </a:extLst>
              </p:cNvPr>
              <p:cNvSpPr/>
              <p:nvPr/>
            </p:nvSpPr>
            <p:spPr>
              <a:xfrm>
                <a:off x="5334040" y="2630424"/>
                <a:ext cx="143548" cy="143828"/>
              </a:xfrm>
              <a:custGeom>
                <a:avLst/>
                <a:gdLst>
                  <a:gd name="connsiteX0" fmla="*/ 143902 w 287095"/>
                  <a:gd name="connsiteY0" fmla="*/ 287583 h 287655"/>
                  <a:gd name="connsiteX1" fmla="*/ 287068 w 287095"/>
                  <a:gd name="connsiteY1" fmla="*/ 143374 h 287655"/>
                  <a:gd name="connsiteX2" fmla="*/ 143141 w 287095"/>
                  <a:gd name="connsiteY2" fmla="*/ -72 h 287655"/>
                  <a:gd name="connsiteX3" fmla="*/ -26 w 287095"/>
                  <a:gd name="connsiteY3" fmla="*/ 144136 h 287655"/>
                  <a:gd name="connsiteX4" fmla="*/ 143902 w 287095"/>
                  <a:gd name="connsiteY4" fmla="*/ 287583 h 287655"/>
                  <a:gd name="connsiteX5" fmla="*/ 143902 w 287095"/>
                  <a:gd name="connsiteY5" fmla="*/ 95749 h 287655"/>
                  <a:gd name="connsiteX6" fmla="*/ 191434 w 287095"/>
                  <a:gd name="connsiteY6" fmla="*/ 143374 h 287655"/>
                  <a:gd name="connsiteX7" fmla="*/ 143902 w 287095"/>
                  <a:gd name="connsiteY7" fmla="*/ 190999 h 287655"/>
                  <a:gd name="connsiteX8" fmla="*/ 96369 w 287095"/>
                  <a:gd name="connsiteY8" fmla="*/ 143374 h 287655"/>
                  <a:gd name="connsiteX9" fmla="*/ 143902 w 287095"/>
                  <a:gd name="connsiteY9" fmla="*/ 95749 h 28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095" h="287655">
                    <a:moveTo>
                      <a:pt x="143902" y="287583"/>
                    </a:moveTo>
                    <a:cubicBezTo>
                      <a:pt x="223176" y="287373"/>
                      <a:pt x="287278" y="222803"/>
                      <a:pt x="287068" y="143374"/>
                    </a:cubicBezTo>
                    <a:cubicBezTo>
                      <a:pt x="286859" y="63945"/>
                      <a:pt x="222415" y="-282"/>
                      <a:pt x="143141" y="-72"/>
                    </a:cubicBezTo>
                    <a:cubicBezTo>
                      <a:pt x="63857" y="138"/>
                      <a:pt x="-235" y="64707"/>
                      <a:pt x="-26" y="144136"/>
                    </a:cubicBezTo>
                    <a:cubicBezTo>
                      <a:pt x="288" y="223527"/>
                      <a:pt x="64665" y="287688"/>
                      <a:pt x="143902" y="287583"/>
                    </a:cubicBezTo>
                    <a:close/>
                    <a:moveTo>
                      <a:pt x="143902" y="95749"/>
                    </a:moveTo>
                    <a:cubicBezTo>
                      <a:pt x="170149" y="95749"/>
                      <a:pt x="191434" y="117076"/>
                      <a:pt x="191434" y="143374"/>
                    </a:cubicBezTo>
                    <a:cubicBezTo>
                      <a:pt x="191434" y="169673"/>
                      <a:pt x="170149" y="190999"/>
                      <a:pt x="143902" y="190999"/>
                    </a:cubicBezTo>
                    <a:cubicBezTo>
                      <a:pt x="117654" y="190999"/>
                      <a:pt x="96369" y="169673"/>
                      <a:pt x="96369" y="143374"/>
                    </a:cubicBezTo>
                    <a:cubicBezTo>
                      <a:pt x="96369" y="117076"/>
                      <a:pt x="117654" y="95749"/>
                      <a:pt x="143902" y="95749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D0520E34-80BA-ED4C-9487-A279F679F379}"/>
                  </a:ext>
                </a:extLst>
              </p:cNvPr>
              <p:cNvSpPr/>
              <p:nvPr/>
            </p:nvSpPr>
            <p:spPr>
              <a:xfrm>
                <a:off x="5286413" y="2822162"/>
                <a:ext cx="239134" cy="351424"/>
              </a:xfrm>
              <a:custGeom>
                <a:avLst/>
                <a:gdLst>
                  <a:gd name="connsiteX0" fmla="*/ 239156 w 478268"/>
                  <a:gd name="connsiteY0" fmla="*/ -73 h 702849"/>
                  <a:gd name="connsiteX1" fmla="*/ -26 w 478268"/>
                  <a:gd name="connsiteY1" fmla="*/ 239672 h 702849"/>
                  <a:gd name="connsiteX2" fmla="*/ -26 w 478268"/>
                  <a:gd name="connsiteY2" fmla="*/ 399501 h 702849"/>
                  <a:gd name="connsiteX3" fmla="*/ 47506 w 478268"/>
                  <a:gd name="connsiteY3" fmla="*/ 447126 h 702849"/>
                  <a:gd name="connsiteX4" fmla="*/ 95038 w 478268"/>
                  <a:gd name="connsiteY4" fmla="*/ 447126 h 702849"/>
                  <a:gd name="connsiteX5" fmla="*/ 95038 w 478268"/>
                  <a:gd name="connsiteY5" fmla="*/ 654867 h 702849"/>
                  <a:gd name="connsiteX6" fmla="*/ 142855 w 478268"/>
                  <a:gd name="connsiteY6" fmla="*/ 702777 h 702849"/>
                  <a:gd name="connsiteX7" fmla="*/ 190673 w 478268"/>
                  <a:gd name="connsiteY7" fmla="*/ 654867 h 702849"/>
                  <a:gd name="connsiteX8" fmla="*/ 190673 w 478268"/>
                  <a:gd name="connsiteY8" fmla="*/ 399501 h 702849"/>
                  <a:gd name="connsiteX9" fmla="*/ 143141 w 478268"/>
                  <a:gd name="connsiteY9" fmla="*/ 351876 h 702849"/>
                  <a:gd name="connsiteX10" fmla="*/ 95608 w 478268"/>
                  <a:gd name="connsiteY10" fmla="*/ 351876 h 702849"/>
                  <a:gd name="connsiteX11" fmla="*/ 95608 w 478268"/>
                  <a:gd name="connsiteY11" fmla="*/ 239672 h 702849"/>
                  <a:gd name="connsiteX12" fmla="*/ 235410 w 478268"/>
                  <a:gd name="connsiteY12" fmla="*/ 92187 h 702849"/>
                  <a:gd name="connsiteX13" fmla="*/ 382608 w 478268"/>
                  <a:gd name="connsiteY13" fmla="*/ 232271 h 702849"/>
                  <a:gd name="connsiteX14" fmla="*/ 382608 w 478268"/>
                  <a:gd name="connsiteY14" fmla="*/ 239672 h 702849"/>
                  <a:gd name="connsiteX15" fmla="*/ 382608 w 478268"/>
                  <a:gd name="connsiteY15" fmla="*/ 351210 h 702849"/>
                  <a:gd name="connsiteX16" fmla="*/ 335075 w 478268"/>
                  <a:gd name="connsiteY16" fmla="*/ 351210 h 702849"/>
                  <a:gd name="connsiteX17" fmla="*/ 287543 w 478268"/>
                  <a:gd name="connsiteY17" fmla="*/ 398835 h 702849"/>
                  <a:gd name="connsiteX18" fmla="*/ 287543 w 478268"/>
                  <a:gd name="connsiteY18" fmla="*/ 654486 h 702849"/>
                  <a:gd name="connsiteX19" fmla="*/ 335361 w 478268"/>
                  <a:gd name="connsiteY19" fmla="*/ 702396 h 702849"/>
                  <a:gd name="connsiteX20" fmla="*/ 383178 w 478268"/>
                  <a:gd name="connsiteY20" fmla="*/ 654486 h 702849"/>
                  <a:gd name="connsiteX21" fmla="*/ 383178 w 478268"/>
                  <a:gd name="connsiteY21" fmla="*/ 447412 h 702849"/>
                  <a:gd name="connsiteX22" fmla="*/ 430710 w 478268"/>
                  <a:gd name="connsiteY22" fmla="*/ 447412 h 702849"/>
                  <a:gd name="connsiteX23" fmla="*/ 478242 w 478268"/>
                  <a:gd name="connsiteY23" fmla="*/ 399787 h 702849"/>
                  <a:gd name="connsiteX24" fmla="*/ 478242 w 478268"/>
                  <a:gd name="connsiteY24" fmla="*/ 239672 h 702849"/>
                  <a:gd name="connsiteX25" fmla="*/ 239156 w 478268"/>
                  <a:gd name="connsiteY25" fmla="*/ -73 h 702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8268" h="702849">
                    <a:moveTo>
                      <a:pt x="239156" y="-73"/>
                    </a:moveTo>
                    <a:cubicBezTo>
                      <a:pt x="107083" y="89"/>
                      <a:pt x="78" y="107341"/>
                      <a:pt x="-26" y="239672"/>
                    </a:cubicBezTo>
                    <a:lnTo>
                      <a:pt x="-26" y="399501"/>
                    </a:lnTo>
                    <a:cubicBezTo>
                      <a:pt x="-26" y="425800"/>
                      <a:pt x="21259" y="447126"/>
                      <a:pt x="47506" y="447126"/>
                    </a:cubicBezTo>
                    <a:lnTo>
                      <a:pt x="95038" y="447126"/>
                    </a:lnTo>
                    <a:lnTo>
                      <a:pt x="95038" y="654867"/>
                    </a:lnTo>
                    <a:cubicBezTo>
                      <a:pt x="95038" y="681327"/>
                      <a:pt x="116447" y="702777"/>
                      <a:pt x="142855" y="702777"/>
                    </a:cubicBezTo>
                    <a:cubicBezTo>
                      <a:pt x="169264" y="702777"/>
                      <a:pt x="190673" y="681327"/>
                      <a:pt x="190673" y="654867"/>
                    </a:cubicBezTo>
                    <a:lnTo>
                      <a:pt x="190673" y="399501"/>
                    </a:lnTo>
                    <a:cubicBezTo>
                      <a:pt x="190673" y="373203"/>
                      <a:pt x="169388" y="351876"/>
                      <a:pt x="143141" y="351876"/>
                    </a:cubicBezTo>
                    <a:lnTo>
                      <a:pt x="95608" y="351876"/>
                    </a:lnTo>
                    <a:lnTo>
                      <a:pt x="95608" y="239672"/>
                    </a:lnTo>
                    <a:cubicBezTo>
                      <a:pt x="93565" y="160262"/>
                      <a:pt x="156164" y="94234"/>
                      <a:pt x="235410" y="92187"/>
                    </a:cubicBezTo>
                    <a:cubicBezTo>
                      <a:pt x="314665" y="90148"/>
                      <a:pt x="380564" y="152861"/>
                      <a:pt x="382608" y="232271"/>
                    </a:cubicBezTo>
                    <a:cubicBezTo>
                      <a:pt x="382674" y="234738"/>
                      <a:pt x="382674" y="237205"/>
                      <a:pt x="382608" y="239672"/>
                    </a:cubicBezTo>
                    <a:lnTo>
                      <a:pt x="382608" y="351210"/>
                    </a:lnTo>
                    <a:lnTo>
                      <a:pt x="335075" y="351210"/>
                    </a:lnTo>
                    <a:cubicBezTo>
                      <a:pt x="308828" y="351210"/>
                      <a:pt x="287543" y="372536"/>
                      <a:pt x="287543" y="398835"/>
                    </a:cubicBezTo>
                    <a:lnTo>
                      <a:pt x="287543" y="654486"/>
                    </a:lnTo>
                    <a:cubicBezTo>
                      <a:pt x="287543" y="680946"/>
                      <a:pt x="308952" y="702396"/>
                      <a:pt x="335361" y="702396"/>
                    </a:cubicBezTo>
                    <a:cubicBezTo>
                      <a:pt x="361769" y="702396"/>
                      <a:pt x="383178" y="680946"/>
                      <a:pt x="383178" y="654486"/>
                    </a:cubicBezTo>
                    <a:lnTo>
                      <a:pt x="383178" y="447412"/>
                    </a:lnTo>
                    <a:lnTo>
                      <a:pt x="430710" y="447412"/>
                    </a:lnTo>
                    <a:cubicBezTo>
                      <a:pt x="456957" y="447412"/>
                      <a:pt x="478242" y="426085"/>
                      <a:pt x="478242" y="399787"/>
                    </a:cubicBezTo>
                    <a:lnTo>
                      <a:pt x="478242" y="239672"/>
                    </a:lnTo>
                    <a:cubicBezTo>
                      <a:pt x="478081" y="107408"/>
                      <a:pt x="371162" y="194"/>
                      <a:pt x="239156" y="-73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5A3EE2C6-E558-8D40-86A8-C67A2EFFE818}"/>
                  </a:ext>
                </a:extLst>
              </p:cNvPr>
              <p:cNvSpPr/>
              <p:nvPr/>
            </p:nvSpPr>
            <p:spPr>
              <a:xfrm>
                <a:off x="5573412" y="2630424"/>
                <a:ext cx="302732" cy="542924"/>
              </a:xfrm>
              <a:custGeom>
                <a:avLst/>
                <a:gdLst>
                  <a:gd name="connsiteX0" fmla="*/ 557906 w 605464"/>
                  <a:gd name="connsiteY0" fmla="*/ -73 h 1085849"/>
                  <a:gd name="connsiteX1" fmla="*/ 47506 w 605464"/>
                  <a:gd name="connsiteY1" fmla="*/ -73 h 1085849"/>
                  <a:gd name="connsiteX2" fmla="*/ -26 w 605464"/>
                  <a:gd name="connsiteY2" fmla="*/ 47552 h 1085849"/>
                  <a:gd name="connsiteX3" fmla="*/ -26 w 605464"/>
                  <a:gd name="connsiteY3" fmla="*/ 1038152 h 1085849"/>
                  <a:gd name="connsiteX4" fmla="*/ 47506 w 605464"/>
                  <a:gd name="connsiteY4" fmla="*/ 1085777 h 1085849"/>
                  <a:gd name="connsiteX5" fmla="*/ 557906 w 605464"/>
                  <a:gd name="connsiteY5" fmla="*/ 1085777 h 1085849"/>
                  <a:gd name="connsiteX6" fmla="*/ 605438 w 605464"/>
                  <a:gd name="connsiteY6" fmla="*/ 1038152 h 1085849"/>
                  <a:gd name="connsiteX7" fmla="*/ 605438 w 605464"/>
                  <a:gd name="connsiteY7" fmla="*/ 47552 h 1085849"/>
                  <a:gd name="connsiteX8" fmla="*/ 557906 w 605464"/>
                  <a:gd name="connsiteY8" fmla="*/ -73 h 1085849"/>
                  <a:gd name="connsiteX9" fmla="*/ 510374 w 605464"/>
                  <a:gd name="connsiteY9" fmla="*/ 990527 h 1085849"/>
                  <a:gd name="connsiteX10" fmla="*/ 95323 w 605464"/>
                  <a:gd name="connsiteY10" fmla="*/ 990527 h 1085849"/>
                  <a:gd name="connsiteX11" fmla="*/ 95323 w 605464"/>
                  <a:gd name="connsiteY11" fmla="*/ 95177 h 1085849"/>
                  <a:gd name="connsiteX12" fmla="*/ 509994 w 605464"/>
                  <a:gd name="connsiteY12" fmla="*/ 95177 h 108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464" h="1085849">
                    <a:moveTo>
                      <a:pt x="557906" y="-73"/>
                    </a:moveTo>
                    <a:lnTo>
                      <a:pt x="47506" y="-73"/>
                    </a:lnTo>
                    <a:cubicBezTo>
                      <a:pt x="21259" y="-73"/>
                      <a:pt x="-26" y="21254"/>
                      <a:pt x="-26" y="47552"/>
                    </a:cubicBezTo>
                    <a:lnTo>
                      <a:pt x="-26" y="1038152"/>
                    </a:lnTo>
                    <a:cubicBezTo>
                      <a:pt x="-26" y="1064451"/>
                      <a:pt x="21259" y="1085777"/>
                      <a:pt x="47506" y="1085777"/>
                    </a:cubicBezTo>
                    <a:lnTo>
                      <a:pt x="557906" y="1085777"/>
                    </a:lnTo>
                    <a:cubicBezTo>
                      <a:pt x="584154" y="1085777"/>
                      <a:pt x="605438" y="1064451"/>
                      <a:pt x="605438" y="1038152"/>
                    </a:cubicBezTo>
                    <a:lnTo>
                      <a:pt x="605438" y="47552"/>
                    </a:lnTo>
                    <a:cubicBezTo>
                      <a:pt x="605438" y="21254"/>
                      <a:pt x="584154" y="-73"/>
                      <a:pt x="557906" y="-73"/>
                    </a:cubicBezTo>
                    <a:close/>
                    <a:moveTo>
                      <a:pt x="510374" y="990527"/>
                    </a:moveTo>
                    <a:lnTo>
                      <a:pt x="95323" y="990527"/>
                    </a:lnTo>
                    <a:lnTo>
                      <a:pt x="95323" y="95177"/>
                    </a:lnTo>
                    <a:lnTo>
                      <a:pt x="509994" y="95177"/>
                    </a:ln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4CF9B891-CE1E-F04B-B2D9-8CFA07D6A790}"/>
                  </a:ext>
                </a:extLst>
              </p:cNvPr>
              <p:cNvSpPr/>
              <p:nvPr/>
            </p:nvSpPr>
            <p:spPr>
              <a:xfrm>
                <a:off x="5668952" y="2878122"/>
                <a:ext cx="47817" cy="47910"/>
              </a:xfrm>
              <a:custGeom>
                <a:avLst/>
                <a:gdLst>
                  <a:gd name="connsiteX0" fmla="*/ 47791 w 95634"/>
                  <a:gd name="connsiteY0" fmla="*/ 95749 h 95821"/>
                  <a:gd name="connsiteX1" fmla="*/ 95608 w 95634"/>
                  <a:gd name="connsiteY1" fmla="*/ 47838 h 95821"/>
                  <a:gd name="connsiteX2" fmla="*/ 47791 w 95634"/>
                  <a:gd name="connsiteY2" fmla="*/ -73 h 95821"/>
                  <a:gd name="connsiteX3" fmla="*/ -26 w 95634"/>
                  <a:gd name="connsiteY3" fmla="*/ 47838 h 95821"/>
                  <a:gd name="connsiteX4" fmla="*/ 47791 w 95634"/>
                  <a:gd name="connsiteY4" fmla="*/ 95749 h 9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34" h="95821">
                    <a:moveTo>
                      <a:pt x="47791" y="95749"/>
                    </a:moveTo>
                    <a:cubicBezTo>
                      <a:pt x="74200" y="95749"/>
                      <a:pt x="95608" y="74299"/>
                      <a:pt x="95608" y="47838"/>
                    </a:cubicBezTo>
                    <a:cubicBezTo>
                      <a:pt x="95608" y="21378"/>
                      <a:pt x="74200" y="-73"/>
                      <a:pt x="47791" y="-73"/>
                    </a:cubicBezTo>
                    <a:cubicBezTo>
                      <a:pt x="21382" y="-73"/>
                      <a:pt x="-26" y="21378"/>
                      <a:pt x="-26" y="47838"/>
                    </a:cubicBezTo>
                    <a:cubicBezTo>
                      <a:pt x="-26" y="74299"/>
                      <a:pt x="21382" y="95749"/>
                      <a:pt x="47791" y="95749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oup 34">
              <a:extLst>
                <a:ext uri="{FF2B5EF4-FFF2-40B4-BE49-F238E27FC236}">
                  <a16:creationId xmlns:a16="http://schemas.microsoft.com/office/drawing/2014/main" id="{072A8837-0CEC-3A4B-BEF3-1A4CDFB3B0B0}"/>
                </a:ext>
              </a:extLst>
            </p:cNvPr>
            <p:cNvGrpSpPr/>
            <p:nvPr/>
          </p:nvGrpSpPr>
          <p:grpSpPr>
            <a:xfrm>
              <a:off x="3740020" y="3955390"/>
              <a:ext cx="594277" cy="595438"/>
              <a:chOff x="6736708" y="2735669"/>
              <a:chExt cx="574881" cy="576004"/>
            </a:xfrm>
            <a:solidFill>
              <a:srgbClr val="747980"/>
            </a:solidFill>
          </p:grpSpPr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C68A5F5C-6676-F441-A3D1-CD0168202BF5}"/>
                  </a:ext>
                </a:extLst>
              </p:cNvPr>
              <p:cNvSpPr/>
              <p:nvPr/>
            </p:nvSpPr>
            <p:spPr>
              <a:xfrm>
                <a:off x="6928602" y="2856262"/>
                <a:ext cx="143547" cy="143827"/>
              </a:xfrm>
              <a:custGeom>
                <a:avLst/>
                <a:gdLst>
                  <a:gd name="connsiteX0" fmla="*/ 287094 w 287094"/>
                  <a:gd name="connsiteY0" fmla="*/ 143827 h 287654"/>
                  <a:gd name="connsiteX1" fmla="*/ 143547 w 287094"/>
                  <a:gd name="connsiteY1" fmla="*/ 287655 h 287654"/>
                  <a:gd name="connsiteX2" fmla="*/ 0 w 287094"/>
                  <a:gd name="connsiteY2" fmla="*/ 143827 h 287654"/>
                  <a:gd name="connsiteX3" fmla="*/ 143547 w 287094"/>
                  <a:gd name="connsiteY3" fmla="*/ 0 h 287654"/>
                  <a:gd name="connsiteX4" fmla="*/ 287094 w 287094"/>
                  <a:gd name="connsiteY4" fmla="*/ 143827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094" h="287654">
                    <a:moveTo>
                      <a:pt x="287094" y="143827"/>
                    </a:moveTo>
                    <a:cubicBezTo>
                      <a:pt x="287094" y="223261"/>
                      <a:pt x="222826" y="287655"/>
                      <a:pt x="143547" y="287655"/>
                    </a:cubicBezTo>
                    <a:cubicBezTo>
                      <a:pt x="64268" y="287655"/>
                      <a:pt x="0" y="223261"/>
                      <a:pt x="0" y="143827"/>
                    </a:cubicBezTo>
                    <a:cubicBezTo>
                      <a:pt x="0" y="64394"/>
                      <a:pt x="64268" y="0"/>
                      <a:pt x="143547" y="0"/>
                    </a:cubicBezTo>
                    <a:cubicBezTo>
                      <a:pt x="222826" y="0"/>
                      <a:pt x="287094" y="64394"/>
                      <a:pt x="287094" y="143827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AEBC31B3-B2CD-6841-A248-B34149AE0CC0}"/>
                  </a:ext>
                </a:extLst>
              </p:cNvPr>
              <p:cNvSpPr/>
              <p:nvPr/>
            </p:nvSpPr>
            <p:spPr>
              <a:xfrm>
                <a:off x="6888722" y="3000089"/>
                <a:ext cx="223401" cy="112014"/>
              </a:xfrm>
              <a:custGeom>
                <a:avLst/>
                <a:gdLst>
                  <a:gd name="connsiteX0" fmla="*/ 223280 w 446802"/>
                  <a:gd name="connsiteY0" fmla="*/ -73 h 224027"/>
                  <a:gd name="connsiteX1" fmla="*/ -26 w 446802"/>
                  <a:gd name="connsiteY1" fmla="*/ 223670 h 224027"/>
                  <a:gd name="connsiteX2" fmla="*/ -26 w 446802"/>
                  <a:gd name="connsiteY2" fmla="*/ 223955 h 224027"/>
                  <a:gd name="connsiteX3" fmla="*/ 446776 w 446802"/>
                  <a:gd name="connsiteY3" fmla="*/ 223955 h 224027"/>
                  <a:gd name="connsiteX4" fmla="*/ 223755 w 446802"/>
                  <a:gd name="connsiteY4" fmla="*/ -73 h 224027"/>
                  <a:gd name="connsiteX5" fmla="*/ 223280 w 446802"/>
                  <a:gd name="connsiteY5" fmla="*/ -73 h 22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802" h="224027">
                    <a:moveTo>
                      <a:pt x="223280" y="-73"/>
                    </a:moveTo>
                    <a:cubicBezTo>
                      <a:pt x="99953" y="-73"/>
                      <a:pt x="-26" y="100102"/>
                      <a:pt x="-26" y="223670"/>
                    </a:cubicBezTo>
                    <a:cubicBezTo>
                      <a:pt x="-26" y="223765"/>
                      <a:pt x="-26" y="223860"/>
                      <a:pt x="-26" y="223955"/>
                    </a:cubicBezTo>
                    <a:lnTo>
                      <a:pt x="446776" y="223955"/>
                    </a:lnTo>
                    <a:cubicBezTo>
                      <a:pt x="446938" y="100388"/>
                      <a:pt x="347082" y="89"/>
                      <a:pt x="223755" y="-73"/>
                    </a:cubicBezTo>
                    <a:cubicBezTo>
                      <a:pt x="223594" y="-73"/>
                      <a:pt x="223441" y="-73"/>
                      <a:pt x="223280" y="-73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37">
                <a:extLst>
                  <a:ext uri="{FF2B5EF4-FFF2-40B4-BE49-F238E27FC236}">
                    <a16:creationId xmlns:a16="http://schemas.microsoft.com/office/drawing/2014/main" id="{C94908C9-FFCF-CE41-893A-0BDF03ED38F8}"/>
                  </a:ext>
                </a:extLst>
              </p:cNvPr>
              <p:cNvSpPr/>
              <p:nvPr/>
            </p:nvSpPr>
            <p:spPr>
              <a:xfrm>
                <a:off x="6736708" y="2735669"/>
                <a:ext cx="574881" cy="576004"/>
              </a:xfrm>
              <a:custGeom>
                <a:avLst/>
                <a:gdLst>
                  <a:gd name="connsiteX0" fmla="*/ 1135339 w 1149762"/>
                  <a:gd name="connsiteY0" fmla="*/ 1070073 h 1152008"/>
                  <a:gd name="connsiteX1" fmla="*/ 931996 w 1149762"/>
                  <a:gd name="connsiteY1" fmla="*/ 865952 h 1152008"/>
                  <a:gd name="connsiteX2" fmla="*/ 864310 w 1149762"/>
                  <a:gd name="connsiteY2" fmla="*/ 122240 h 1152008"/>
                  <a:gd name="connsiteX3" fmla="*/ 122048 w 1149762"/>
                  <a:gd name="connsiteY3" fmla="*/ 190058 h 1152008"/>
                  <a:gd name="connsiteX4" fmla="*/ 189734 w 1149762"/>
                  <a:gd name="connsiteY4" fmla="*/ 933770 h 1152008"/>
                  <a:gd name="connsiteX5" fmla="*/ 864310 w 1149762"/>
                  <a:gd name="connsiteY5" fmla="*/ 933770 h 1152008"/>
                  <a:gd name="connsiteX6" fmla="*/ 1068033 w 1149762"/>
                  <a:gd name="connsiteY6" fmla="*/ 1137891 h 1152008"/>
                  <a:gd name="connsiteX7" fmla="*/ 1135719 w 1149762"/>
                  <a:gd name="connsiteY7" fmla="*/ 1137891 h 1152008"/>
                  <a:gd name="connsiteX8" fmla="*/ 1135719 w 1149762"/>
                  <a:gd name="connsiteY8" fmla="*/ 1070073 h 1152008"/>
                  <a:gd name="connsiteX9" fmla="*/ 96666 w 1149762"/>
                  <a:gd name="connsiteY9" fmla="*/ 528767 h 1152008"/>
                  <a:gd name="connsiteX10" fmla="*/ 527307 w 1149762"/>
                  <a:gd name="connsiteY10" fmla="*/ 97285 h 1152008"/>
                  <a:gd name="connsiteX11" fmla="*/ 957949 w 1149762"/>
                  <a:gd name="connsiteY11" fmla="*/ 528767 h 1152008"/>
                  <a:gd name="connsiteX12" fmla="*/ 527307 w 1149762"/>
                  <a:gd name="connsiteY12" fmla="*/ 960250 h 1152008"/>
                  <a:gd name="connsiteX13" fmla="*/ 96666 w 1149762"/>
                  <a:gd name="connsiteY13" fmla="*/ 528767 h 115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9762" h="1152008">
                    <a:moveTo>
                      <a:pt x="1135339" y="1070073"/>
                    </a:moveTo>
                    <a:lnTo>
                      <a:pt x="931996" y="865952"/>
                    </a:lnTo>
                    <a:cubicBezTo>
                      <a:pt x="1118274" y="641858"/>
                      <a:pt x="1087968" y="308883"/>
                      <a:pt x="864310" y="122240"/>
                    </a:cubicBezTo>
                    <a:cubicBezTo>
                      <a:pt x="640652" y="-64402"/>
                      <a:pt x="308327" y="-34036"/>
                      <a:pt x="122048" y="190058"/>
                    </a:cubicBezTo>
                    <a:cubicBezTo>
                      <a:pt x="-64231" y="414153"/>
                      <a:pt x="-33924" y="747128"/>
                      <a:pt x="189734" y="933770"/>
                    </a:cubicBezTo>
                    <a:cubicBezTo>
                      <a:pt x="385139" y="1096838"/>
                      <a:pt x="668896" y="1096838"/>
                      <a:pt x="864310" y="933770"/>
                    </a:cubicBezTo>
                    <a:lnTo>
                      <a:pt x="1068033" y="1137891"/>
                    </a:lnTo>
                    <a:cubicBezTo>
                      <a:pt x="1086723" y="1156617"/>
                      <a:pt x="1117029" y="1156617"/>
                      <a:pt x="1135719" y="1137891"/>
                    </a:cubicBezTo>
                    <a:cubicBezTo>
                      <a:pt x="1154409" y="1119165"/>
                      <a:pt x="1154409" y="1088799"/>
                      <a:pt x="1135719" y="1070073"/>
                    </a:cubicBezTo>
                    <a:close/>
                    <a:moveTo>
                      <a:pt x="96666" y="528767"/>
                    </a:moveTo>
                    <a:cubicBezTo>
                      <a:pt x="96666" y="290471"/>
                      <a:pt x="289466" y="97285"/>
                      <a:pt x="527307" y="97285"/>
                    </a:cubicBezTo>
                    <a:cubicBezTo>
                      <a:pt x="765139" y="97285"/>
                      <a:pt x="957949" y="290471"/>
                      <a:pt x="957949" y="528767"/>
                    </a:cubicBezTo>
                    <a:cubicBezTo>
                      <a:pt x="957949" y="767073"/>
                      <a:pt x="765139" y="960250"/>
                      <a:pt x="527307" y="960250"/>
                    </a:cubicBezTo>
                    <a:cubicBezTo>
                      <a:pt x="289580" y="959983"/>
                      <a:pt x="96932" y="766959"/>
                      <a:pt x="96666" y="528767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oup 38">
              <a:extLst>
                <a:ext uri="{FF2B5EF4-FFF2-40B4-BE49-F238E27FC236}">
                  <a16:creationId xmlns:a16="http://schemas.microsoft.com/office/drawing/2014/main" id="{EF3C89DF-CE29-F645-A3E2-7179E9FA6AF2}"/>
                </a:ext>
              </a:extLst>
            </p:cNvPr>
            <p:cNvGrpSpPr/>
            <p:nvPr/>
          </p:nvGrpSpPr>
          <p:grpSpPr>
            <a:xfrm>
              <a:off x="2501346" y="5187650"/>
              <a:ext cx="634729" cy="636234"/>
              <a:chOff x="5634111" y="4225432"/>
              <a:chExt cx="565016" cy="566356"/>
            </a:xfrm>
            <a:solidFill>
              <a:srgbClr val="2A6FB0"/>
            </a:solidFill>
          </p:grpSpPr>
          <p:sp>
            <p:nvSpPr>
              <p:cNvPr id="56" name="Freeform 39">
                <a:extLst>
                  <a:ext uri="{FF2B5EF4-FFF2-40B4-BE49-F238E27FC236}">
                    <a16:creationId xmlns:a16="http://schemas.microsoft.com/office/drawing/2014/main" id="{E96142C8-B706-FB4F-B652-DC583B318804}"/>
                  </a:ext>
                </a:extLst>
              </p:cNvPr>
              <p:cNvSpPr/>
              <p:nvPr/>
            </p:nvSpPr>
            <p:spPr>
              <a:xfrm>
                <a:off x="5634111" y="4225432"/>
                <a:ext cx="565016" cy="566356"/>
              </a:xfrm>
              <a:custGeom>
                <a:avLst/>
                <a:gdLst>
                  <a:gd name="connsiteX0" fmla="*/ 1078383 w 1130033"/>
                  <a:gd name="connsiteY0" fmla="*/ 411693 h 1132712"/>
                  <a:gd name="connsiteX1" fmla="*/ 1000716 w 1130033"/>
                  <a:gd name="connsiteY1" fmla="*/ 411693 h 1132712"/>
                  <a:gd name="connsiteX2" fmla="*/ 981703 w 1130033"/>
                  <a:gd name="connsiteY2" fmla="*/ 366449 h 1132712"/>
                  <a:gd name="connsiteX3" fmla="*/ 1036650 w 1130033"/>
                  <a:gd name="connsiteY3" fmla="*/ 311395 h 1132712"/>
                  <a:gd name="connsiteX4" fmla="*/ 1036679 w 1130033"/>
                  <a:gd name="connsiteY4" fmla="*/ 238652 h 1132712"/>
                  <a:gd name="connsiteX5" fmla="*/ 1036650 w 1130033"/>
                  <a:gd name="connsiteY5" fmla="*/ 238624 h 1132712"/>
                  <a:gd name="connsiteX6" fmla="*/ 891392 w 1130033"/>
                  <a:gd name="connsiteY6" fmla="*/ 93177 h 1132712"/>
                  <a:gd name="connsiteX7" fmla="*/ 818763 w 1130033"/>
                  <a:gd name="connsiteY7" fmla="*/ 93177 h 1132712"/>
                  <a:gd name="connsiteX8" fmla="*/ 763911 w 1130033"/>
                  <a:gd name="connsiteY8" fmla="*/ 148232 h 1132712"/>
                  <a:gd name="connsiteX9" fmla="*/ 718755 w 1130033"/>
                  <a:gd name="connsiteY9" fmla="*/ 129182 h 1132712"/>
                  <a:gd name="connsiteX10" fmla="*/ 718755 w 1130033"/>
                  <a:gd name="connsiteY10" fmla="*/ 51362 h 1132712"/>
                  <a:gd name="connsiteX11" fmla="*/ 667420 w 1130033"/>
                  <a:gd name="connsiteY11" fmla="*/ -73 h 1132712"/>
                  <a:gd name="connsiteX12" fmla="*/ 462271 w 1130033"/>
                  <a:gd name="connsiteY12" fmla="*/ -73 h 1132712"/>
                  <a:gd name="connsiteX13" fmla="*/ 410937 w 1130033"/>
                  <a:gd name="connsiteY13" fmla="*/ 51362 h 1132712"/>
                  <a:gd name="connsiteX14" fmla="*/ 410937 w 1130033"/>
                  <a:gd name="connsiteY14" fmla="*/ 129182 h 1132712"/>
                  <a:gd name="connsiteX15" fmla="*/ 365781 w 1130033"/>
                  <a:gd name="connsiteY15" fmla="*/ 148232 h 1132712"/>
                  <a:gd name="connsiteX16" fmla="*/ 310834 w 1130033"/>
                  <a:gd name="connsiteY16" fmla="*/ 93177 h 1132712"/>
                  <a:gd name="connsiteX17" fmla="*/ 238366 w 1130033"/>
                  <a:gd name="connsiteY17" fmla="*/ 93110 h 1132712"/>
                  <a:gd name="connsiteX18" fmla="*/ 238300 w 1130033"/>
                  <a:gd name="connsiteY18" fmla="*/ 93177 h 1132712"/>
                  <a:gd name="connsiteX19" fmla="*/ 93042 w 1130033"/>
                  <a:gd name="connsiteY19" fmla="*/ 238624 h 1132712"/>
                  <a:gd name="connsiteX20" fmla="*/ 93042 w 1130033"/>
                  <a:gd name="connsiteY20" fmla="*/ 311395 h 1132712"/>
                  <a:gd name="connsiteX21" fmla="*/ 147989 w 1130033"/>
                  <a:gd name="connsiteY21" fmla="*/ 366449 h 1132712"/>
                  <a:gd name="connsiteX22" fmla="*/ 128976 w 1130033"/>
                  <a:gd name="connsiteY22" fmla="*/ 411693 h 1132712"/>
                  <a:gd name="connsiteX23" fmla="*/ 51308 w 1130033"/>
                  <a:gd name="connsiteY23" fmla="*/ 411693 h 1132712"/>
                  <a:gd name="connsiteX24" fmla="*/ -26 w 1130033"/>
                  <a:gd name="connsiteY24" fmla="*/ 463128 h 1132712"/>
                  <a:gd name="connsiteX25" fmla="*/ -26 w 1130033"/>
                  <a:gd name="connsiteY25" fmla="*/ 668868 h 1132712"/>
                  <a:gd name="connsiteX26" fmla="*/ 51308 w 1130033"/>
                  <a:gd name="connsiteY26" fmla="*/ 720303 h 1132712"/>
                  <a:gd name="connsiteX27" fmla="*/ 128976 w 1130033"/>
                  <a:gd name="connsiteY27" fmla="*/ 720303 h 1132712"/>
                  <a:gd name="connsiteX28" fmla="*/ 147989 w 1130033"/>
                  <a:gd name="connsiteY28" fmla="*/ 765547 h 1132712"/>
                  <a:gd name="connsiteX29" fmla="*/ 93042 w 1130033"/>
                  <a:gd name="connsiteY29" fmla="*/ 821268 h 1132712"/>
                  <a:gd name="connsiteX30" fmla="*/ 93042 w 1130033"/>
                  <a:gd name="connsiteY30" fmla="*/ 894039 h 1132712"/>
                  <a:gd name="connsiteX31" fmla="*/ 238300 w 1130033"/>
                  <a:gd name="connsiteY31" fmla="*/ 1039486 h 1132712"/>
                  <a:gd name="connsiteX32" fmla="*/ 310901 w 1130033"/>
                  <a:gd name="connsiteY32" fmla="*/ 1039515 h 1132712"/>
                  <a:gd name="connsiteX33" fmla="*/ 310929 w 1130033"/>
                  <a:gd name="connsiteY33" fmla="*/ 1039486 h 1132712"/>
                  <a:gd name="connsiteX34" fmla="*/ 365781 w 1130033"/>
                  <a:gd name="connsiteY34" fmla="*/ 984431 h 1132712"/>
                  <a:gd name="connsiteX35" fmla="*/ 410937 w 1130033"/>
                  <a:gd name="connsiteY35" fmla="*/ 1003481 h 1132712"/>
                  <a:gd name="connsiteX36" fmla="*/ 410937 w 1130033"/>
                  <a:gd name="connsiteY36" fmla="*/ 1081205 h 1132712"/>
                  <a:gd name="connsiteX37" fmla="*/ 462271 w 1130033"/>
                  <a:gd name="connsiteY37" fmla="*/ 1132640 h 1132712"/>
                  <a:gd name="connsiteX38" fmla="*/ 667706 w 1130033"/>
                  <a:gd name="connsiteY38" fmla="*/ 1132640 h 1132712"/>
                  <a:gd name="connsiteX39" fmla="*/ 719040 w 1130033"/>
                  <a:gd name="connsiteY39" fmla="*/ 1081205 h 1132712"/>
                  <a:gd name="connsiteX40" fmla="*/ 719040 w 1130033"/>
                  <a:gd name="connsiteY40" fmla="*/ 1003481 h 1132712"/>
                  <a:gd name="connsiteX41" fmla="*/ 764196 w 1130033"/>
                  <a:gd name="connsiteY41" fmla="*/ 984431 h 1132712"/>
                  <a:gd name="connsiteX42" fmla="*/ 819143 w 1130033"/>
                  <a:gd name="connsiteY42" fmla="*/ 1039486 h 1132712"/>
                  <a:gd name="connsiteX43" fmla="*/ 891610 w 1130033"/>
                  <a:gd name="connsiteY43" fmla="*/ 1039552 h 1132712"/>
                  <a:gd name="connsiteX44" fmla="*/ 891677 w 1130033"/>
                  <a:gd name="connsiteY44" fmla="*/ 1039486 h 1132712"/>
                  <a:gd name="connsiteX45" fmla="*/ 1036935 w 1130033"/>
                  <a:gd name="connsiteY45" fmla="*/ 894039 h 1132712"/>
                  <a:gd name="connsiteX46" fmla="*/ 1036964 w 1130033"/>
                  <a:gd name="connsiteY46" fmla="*/ 821297 h 1132712"/>
                  <a:gd name="connsiteX47" fmla="*/ 1036935 w 1130033"/>
                  <a:gd name="connsiteY47" fmla="*/ 821268 h 1132712"/>
                  <a:gd name="connsiteX48" fmla="*/ 981988 w 1130033"/>
                  <a:gd name="connsiteY48" fmla="*/ 766213 h 1132712"/>
                  <a:gd name="connsiteX49" fmla="*/ 1001001 w 1130033"/>
                  <a:gd name="connsiteY49" fmla="*/ 720970 h 1132712"/>
                  <a:gd name="connsiteX50" fmla="*/ 1078669 w 1130033"/>
                  <a:gd name="connsiteY50" fmla="*/ 720970 h 1132712"/>
                  <a:gd name="connsiteX51" fmla="*/ 1130003 w 1130033"/>
                  <a:gd name="connsiteY51" fmla="*/ 669535 h 1132712"/>
                  <a:gd name="connsiteX52" fmla="*/ 1130003 w 1130033"/>
                  <a:gd name="connsiteY52" fmla="*/ 463795 h 1132712"/>
                  <a:gd name="connsiteX53" fmla="*/ 1079344 w 1130033"/>
                  <a:gd name="connsiteY53" fmla="*/ 411693 h 1132712"/>
                  <a:gd name="connsiteX54" fmla="*/ 1078383 w 1130033"/>
                  <a:gd name="connsiteY54" fmla="*/ 411693 h 1132712"/>
                  <a:gd name="connsiteX55" fmla="*/ 1027049 w 1130033"/>
                  <a:gd name="connsiteY55" fmla="*/ 617433 h 1132712"/>
                  <a:gd name="connsiteX56" fmla="*/ 962785 w 1130033"/>
                  <a:gd name="connsiteY56" fmla="*/ 617433 h 1132712"/>
                  <a:gd name="connsiteX57" fmla="*/ 913067 w 1130033"/>
                  <a:gd name="connsiteY57" fmla="*/ 656104 h 1132712"/>
                  <a:gd name="connsiteX58" fmla="*/ 874565 w 1130033"/>
                  <a:gd name="connsiteY58" fmla="*/ 748878 h 1132712"/>
                  <a:gd name="connsiteX59" fmla="*/ 882456 w 1130033"/>
                  <a:gd name="connsiteY59" fmla="*/ 811362 h 1132712"/>
                  <a:gd name="connsiteX60" fmla="*/ 927991 w 1130033"/>
                  <a:gd name="connsiteY60" fmla="*/ 856987 h 1132712"/>
                  <a:gd name="connsiteX61" fmla="*/ 855648 w 1130033"/>
                  <a:gd name="connsiteY61" fmla="*/ 929948 h 1132712"/>
                  <a:gd name="connsiteX62" fmla="*/ 810207 w 1130033"/>
                  <a:gd name="connsiteY62" fmla="*/ 884324 h 1132712"/>
                  <a:gd name="connsiteX63" fmla="*/ 747750 w 1130033"/>
                  <a:gd name="connsiteY63" fmla="*/ 876418 h 1132712"/>
                  <a:gd name="connsiteX64" fmla="*/ 655157 w 1130033"/>
                  <a:gd name="connsiteY64" fmla="*/ 914518 h 1132712"/>
                  <a:gd name="connsiteX65" fmla="*/ 616561 w 1130033"/>
                  <a:gd name="connsiteY65" fmla="*/ 964334 h 1132712"/>
                  <a:gd name="connsiteX66" fmla="*/ 616561 w 1130033"/>
                  <a:gd name="connsiteY66" fmla="*/ 1028723 h 1132712"/>
                  <a:gd name="connsiteX67" fmla="*/ 513416 w 1130033"/>
                  <a:gd name="connsiteY67" fmla="*/ 1028723 h 1132712"/>
                  <a:gd name="connsiteX68" fmla="*/ 513416 w 1130033"/>
                  <a:gd name="connsiteY68" fmla="*/ 964334 h 1132712"/>
                  <a:gd name="connsiteX69" fmla="*/ 474915 w 1130033"/>
                  <a:gd name="connsiteY69" fmla="*/ 914518 h 1132712"/>
                  <a:gd name="connsiteX70" fmla="*/ 382322 w 1130033"/>
                  <a:gd name="connsiteY70" fmla="*/ 876418 h 1132712"/>
                  <a:gd name="connsiteX71" fmla="*/ 319865 w 1130033"/>
                  <a:gd name="connsiteY71" fmla="*/ 884324 h 1132712"/>
                  <a:gd name="connsiteX72" fmla="*/ 274424 w 1130033"/>
                  <a:gd name="connsiteY72" fmla="*/ 929948 h 1132712"/>
                  <a:gd name="connsiteX73" fmla="*/ 201795 w 1130033"/>
                  <a:gd name="connsiteY73" fmla="*/ 857177 h 1132712"/>
                  <a:gd name="connsiteX74" fmla="*/ 247236 w 1130033"/>
                  <a:gd name="connsiteY74" fmla="*/ 811743 h 1132712"/>
                  <a:gd name="connsiteX75" fmla="*/ 255221 w 1130033"/>
                  <a:gd name="connsiteY75" fmla="*/ 749259 h 1132712"/>
                  <a:gd name="connsiteX76" fmla="*/ 216720 w 1130033"/>
                  <a:gd name="connsiteY76" fmla="*/ 656486 h 1132712"/>
                  <a:gd name="connsiteX77" fmla="*/ 167002 w 1130033"/>
                  <a:gd name="connsiteY77" fmla="*/ 617814 h 1132712"/>
                  <a:gd name="connsiteX78" fmla="*/ 102738 w 1130033"/>
                  <a:gd name="connsiteY78" fmla="*/ 617814 h 1132712"/>
                  <a:gd name="connsiteX79" fmla="*/ 102738 w 1130033"/>
                  <a:gd name="connsiteY79" fmla="*/ 514944 h 1132712"/>
                  <a:gd name="connsiteX80" fmla="*/ 167002 w 1130033"/>
                  <a:gd name="connsiteY80" fmla="*/ 514944 h 1132712"/>
                  <a:gd name="connsiteX81" fmla="*/ 216720 w 1130033"/>
                  <a:gd name="connsiteY81" fmla="*/ 476368 h 1132712"/>
                  <a:gd name="connsiteX82" fmla="*/ 255221 w 1130033"/>
                  <a:gd name="connsiteY82" fmla="*/ 383499 h 1132712"/>
                  <a:gd name="connsiteX83" fmla="*/ 247236 w 1130033"/>
                  <a:gd name="connsiteY83" fmla="*/ 321015 h 1132712"/>
                  <a:gd name="connsiteX84" fmla="*/ 201795 w 1130033"/>
                  <a:gd name="connsiteY84" fmla="*/ 275390 h 1132712"/>
                  <a:gd name="connsiteX85" fmla="*/ 274424 w 1130033"/>
                  <a:gd name="connsiteY85" fmla="*/ 202619 h 1132712"/>
                  <a:gd name="connsiteX86" fmla="*/ 319865 w 1130033"/>
                  <a:gd name="connsiteY86" fmla="*/ 248244 h 1132712"/>
                  <a:gd name="connsiteX87" fmla="*/ 382322 w 1130033"/>
                  <a:gd name="connsiteY87" fmla="*/ 256150 h 1132712"/>
                  <a:gd name="connsiteX88" fmla="*/ 474915 w 1130033"/>
                  <a:gd name="connsiteY88" fmla="*/ 218050 h 1132712"/>
                  <a:gd name="connsiteX89" fmla="*/ 513416 w 1130033"/>
                  <a:gd name="connsiteY89" fmla="*/ 168234 h 1132712"/>
                  <a:gd name="connsiteX90" fmla="*/ 513416 w 1130033"/>
                  <a:gd name="connsiteY90" fmla="*/ 103845 h 1132712"/>
                  <a:gd name="connsiteX91" fmla="*/ 616086 w 1130033"/>
                  <a:gd name="connsiteY91" fmla="*/ 103845 h 1132712"/>
                  <a:gd name="connsiteX92" fmla="*/ 616086 w 1130033"/>
                  <a:gd name="connsiteY92" fmla="*/ 168234 h 1132712"/>
                  <a:gd name="connsiteX93" fmla="*/ 654682 w 1130033"/>
                  <a:gd name="connsiteY93" fmla="*/ 218050 h 1132712"/>
                  <a:gd name="connsiteX94" fmla="*/ 747274 w 1130033"/>
                  <a:gd name="connsiteY94" fmla="*/ 256150 h 1132712"/>
                  <a:gd name="connsiteX95" fmla="*/ 809732 w 1130033"/>
                  <a:gd name="connsiteY95" fmla="*/ 248244 h 1132712"/>
                  <a:gd name="connsiteX96" fmla="*/ 855648 w 1130033"/>
                  <a:gd name="connsiteY96" fmla="*/ 202143 h 1132712"/>
                  <a:gd name="connsiteX97" fmla="*/ 928277 w 1130033"/>
                  <a:gd name="connsiteY97" fmla="*/ 274914 h 1132712"/>
                  <a:gd name="connsiteX98" fmla="*/ 882741 w 1130033"/>
                  <a:gd name="connsiteY98" fmla="*/ 320539 h 1132712"/>
                  <a:gd name="connsiteX99" fmla="*/ 874661 w 1130033"/>
                  <a:gd name="connsiteY99" fmla="*/ 383118 h 1132712"/>
                  <a:gd name="connsiteX100" fmla="*/ 913161 w 1130033"/>
                  <a:gd name="connsiteY100" fmla="*/ 475987 h 1132712"/>
                  <a:gd name="connsiteX101" fmla="*/ 962880 w 1130033"/>
                  <a:gd name="connsiteY101" fmla="*/ 514563 h 1132712"/>
                  <a:gd name="connsiteX102" fmla="*/ 1026763 w 1130033"/>
                  <a:gd name="connsiteY102" fmla="*/ 514563 h 113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130033" h="1132712">
                    <a:moveTo>
                      <a:pt x="1078383" y="411693"/>
                    </a:moveTo>
                    <a:lnTo>
                      <a:pt x="1000716" y="411693"/>
                    </a:lnTo>
                    <a:cubicBezTo>
                      <a:pt x="995192" y="396282"/>
                      <a:pt x="988842" y="381175"/>
                      <a:pt x="981703" y="366449"/>
                    </a:cubicBezTo>
                    <a:lnTo>
                      <a:pt x="1036650" y="311395"/>
                    </a:lnTo>
                    <a:cubicBezTo>
                      <a:pt x="1056709" y="291316"/>
                      <a:pt x="1056718" y="258750"/>
                      <a:pt x="1036679" y="238652"/>
                    </a:cubicBezTo>
                    <a:cubicBezTo>
                      <a:pt x="1036669" y="238643"/>
                      <a:pt x="1036660" y="238633"/>
                      <a:pt x="1036650" y="238624"/>
                    </a:cubicBezTo>
                    <a:lnTo>
                      <a:pt x="891392" y="93177"/>
                    </a:lnTo>
                    <a:cubicBezTo>
                      <a:pt x="871324" y="73127"/>
                      <a:pt x="838840" y="73127"/>
                      <a:pt x="818763" y="93177"/>
                    </a:cubicBezTo>
                    <a:lnTo>
                      <a:pt x="763911" y="148232"/>
                    </a:lnTo>
                    <a:cubicBezTo>
                      <a:pt x="749204" y="141097"/>
                      <a:pt x="734127" y="134734"/>
                      <a:pt x="718755" y="129182"/>
                    </a:cubicBezTo>
                    <a:lnTo>
                      <a:pt x="718755" y="51362"/>
                    </a:lnTo>
                    <a:cubicBezTo>
                      <a:pt x="718755" y="22959"/>
                      <a:pt x="695769" y="-73"/>
                      <a:pt x="667420" y="-73"/>
                    </a:cubicBezTo>
                    <a:lnTo>
                      <a:pt x="462271" y="-73"/>
                    </a:lnTo>
                    <a:cubicBezTo>
                      <a:pt x="433923" y="-73"/>
                      <a:pt x="410937" y="22959"/>
                      <a:pt x="410937" y="51362"/>
                    </a:cubicBezTo>
                    <a:lnTo>
                      <a:pt x="410937" y="129182"/>
                    </a:lnTo>
                    <a:cubicBezTo>
                      <a:pt x="395565" y="134734"/>
                      <a:pt x="380488" y="141097"/>
                      <a:pt x="365781" y="148232"/>
                    </a:cubicBezTo>
                    <a:lnTo>
                      <a:pt x="310834" y="93177"/>
                    </a:lnTo>
                    <a:cubicBezTo>
                      <a:pt x="290842" y="73108"/>
                      <a:pt x="258396" y="73079"/>
                      <a:pt x="238366" y="93110"/>
                    </a:cubicBezTo>
                    <a:cubicBezTo>
                      <a:pt x="238347" y="93129"/>
                      <a:pt x="238319" y="93158"/>
                      <a:pt x="238300" y="93177"/>
                    </a:cubicBezTo>
                    <a:lnTo>
                      <a:pt x="93042" y="238624"/>
                    </a:lnTo>
                    <a:cubicBezTo>
                      <a:pt x="73031" y="258741"/>
                      <a:pt x="73031" y="291288"/>
                      <a:pt x="93042" y="311395"/>
                    </a:cubicBezTo>
                    <a:lnTo>
                      <a:pt x="147989" y="366449"/>
                    </a:lnTo>
                    <a:cubicBezTo>
                      <a:pt x="140850" y="381175"/>
                      <a:pt x="134499" y="396282"/>
                      <a:pt x="128976" y="411693"/>
                    </a:cubicBezTo>
                    <a:lnTo>
                      <a:pt x="51308" y="411693"/>
                    </a:lnTo>
                    <a:cubicBezTo>
                      <a:pt x="22960" y="411693"/>
                      <a:pt x="-26" y="434725"/>
                      <a:pt x="-26" y="463128"/>
                    </a:cubicBezTo>
                    <a:lnTo>
                      <a:pt x="-26" y="668868"/>
                    </a:lnTo>
                    <a:cubicBezTo>
                      <a:pt x="-26" y="697272"/>
                      <a:pt x="22960" y="720303"/>
                      <a:pt x="51308" y="720303"/>
                    </a:cubicBezTo>
                    <a:lnTo>
                      <a:pt x="128976" y="720303"/>
                    </a:lnTo>
                    <a:cubicBezTo>
                      <a:pt x="134499" y="735715"/>
                      <a:pt x="140850" y="750821"/>
                      <a:pt x="147989" y="765547"/>
                    </a:cubicBezTo>
                    <a:lnTo>
                      <a:pt x="93042" y="821268"/>
                    </a:lnTo>
                    <a:cubicBezTo>
                      <a:pt x="73031" y="841385"/>
                      <a:pt x="73031" y="873932"/>
                      <a:pt x="93042" y="894039"/>
                    </a:cubicBezTo>
                    <a:lnTo>
                      <a:pt x="238300" y="1039486"/>
                    </a:lnTo>
                    <a:cubicBezTo>
                      <a:pt x="258339" y="1059584"/>
                      <a:pt x="290842" y="1059593"/>
                      <a:pt x="310901" y="1039515"/>
                    </a:cubicBezTo>
                    <a:cubicBezTo>
                      <a:pt x="310910" y="1039505"/>
                      <a:pt x="310920" y="1039495"/>
                      <a:pt x="310929" y="1039486"/>
                    </a:cubicBezTo>
                    <a:lnTo>
                      <a:pt x="365781" y="984431"/>
                    </a:lnTo>
                    <a:cubicBezTo>
                      <a:pt x="380488" y="991566"/>
                      <a:pt x="395565" y="997928"/>
                      <a:pt x="410937" y="1003481"/>
                    </a:cubicBezTo>
                    <a:lnTo>
                      <a:pt x="410937" y="1081205"/>
                    </a:lnTo>
                    <a:cubicBezTo>
                      <a:pt x="410937" y="1109609"/>
                      <a:pt x="433923" y="1132640"/>
                      <a:pt x="462271" y="1132640"/>
                    </a:cubicBezTo>
                    <a:lnTo>
                      <a:pt x="667706" y="1132640"/>
                    </a:lnTo>
                    <a:cubicBezTo>
                      <a:pt x="696054" y="1132640"/>
                      <a:pt x="719040" y="1109609"/>
                      <a:pt x="719040" y="1081205"/>
                    </a:cubicBezTo>
                    <a:lnTo>
                      <a:pt x="719040" y="1003481"/>
                    </a:lnTo>
                    <a:cubicBezTo>
                      <a:pt x="734412" y="997928"/>
                      <a:pt x="749489" y="991566"/>
                      <a:pt x="764196" y="984431"/>
                    </a:cubicBezTo>
                    <a:lnTo>
                      <a:pt x="819143" y="1039486"/>
                    </a:lnTo>
                    <a:cubicBezTo>
                      <a:pt x="839135" y="1059555"/>
                      <a:pt x="871580" y="1059584"/>
                      <a:pt x="891610" y="1039552"/>
                    </a:cubicBezTo>
                    <a:cubicBezTo>
                      <a:pt x="891630" y="1039533"/>
                      <a:pt x="891658" y="1039505"/>
                      <a:pt x="891677" y="1039486"/>
                    </a:cubicBezTo>
                    <a:lnTo>
                      <a:pt x="1036935" y="894039"/>
                    </a:lnTo>
                    <a:cubicBezTo>
                      <a:pt x="1056994" y="873960"/>
                      <a:pt x="1057003" y="841394"/>
                      <a:pt x="1036964" y="821297"/>
                    </a:cubicBezTo>
                    <a:cubicBezTo>
                      <a:pt x="1036954" y="821287"/>
                      <a:pt x="1036945" y="821277"/>
                      <a:pt x="1036935" y="821268"/>
                    </a:cubicBezTo>
                    <a:lnTo>
                      <a:pt x="981988" y="766213"/>
                    </a:lnTo>
                    <a:cubicBezTo>
                      <a:pt x="989127" y="751488"/>
                      <a:pt x="995478" y="736381"/>
                      <a:pt x="1001001" y="720970"/>
                    </a:cubicBezTo>
                    <a:lnTo>
                      <a:pt x="1078669" y="720970"/>
                    </a:lnTo>
                    <a:cubicBezTo>
                      <a:pt x="1107017" y="720970"/>
                      <a:pt x="1130003" y="697938"/>
                      <a:pt x="1130003" y="669535"/>
                    </a:cubicBezTo>
                    <a:lnTo>
                      <a:pt x="1130003" y="463795"/>
                    </a:lnTo>
                    <a:cubicBezTo>
                      <a:pt x="1130374" y="435391"/>
                      <a:pt x="1107692" y="412065"/>
                      <a:pt x="1079344" y="411693"/>
                    </a:cubicBezTo>
                    <a:cubicBezTo>
                      <a:pt x="1079020" y="411693"/>
                      <a:pt x="1078707" y="411693"/>
                      <a:pt x="1078383" y="411693"/>
                    </a:cubicBezTo>
                    <a:close/>
                    <a:moveTo>
                      <a:pt x="1027049" y="617433"/>
                    </a:moveTo>
                    <a:lnTo>
                      <a:pt x="962785" y="617433"/>
                    </a:lnTo>
                    <a:cubicBezTo>
                      <a:pt x="939333" y="617404"/>
                      <a:pt x="918856" y="633330"/>
                      <a:pt x="913067" y="656104"/>
                    </a:cubicBezTo>
                    <a:cubicBezTo>
                      <a:pt x="904653" y="688690"/>
                      <a:pt x="891696" y="719922"/>
                      <a:pt x="874565" y="748878"/>
                    </a:cubicBezTo>
                    <a:cubicBezTo>
                      <a:pt x="862673" y="769071"/>
                      <a:pt x="865914" y="794770"/>
                      <a:pt x="882456" y="811362"/>
                    </a:cubicBezTo>
                    <a:lnTo>
                      <a:pt x="927991" y="856987"/>
                    </a:lnTo>
                    <a:lnTo>
                      <a:pt x="855648" y="929948"/>
                    </a:lnTo>
                    <a:lnTo>
                      <a:pt x="810207" y="884324"/>
                    </a:lnTo>
                    <a:cubicBezTo>
                      <a:pt x="793599" y="867769"/>
                      <a:pt x="767941" y="864521"/>
                      <a:pt x="747750" y="876418"/>
                    </a:cubicBezTo>
                    <a:cubicBezTo>
                      <a:pt x="718812" y="893392"/>
                      <a:pt x="687650" y="906222"/>
                      <a:pt x="655157" y="914518"/>
                    </a:cubicBezTo>
                    <a:cubicBezTo>
                      <a:pt x="632465" y="920376"/>
                      <a:pt x="616599" y="940854"/>
                      <a:pt x="616561" y="964334"/>
                    </a:cubicBezTo>
                    <a:lnTo>
                      <a:pt x="616561" y="1028723"/>
                    </a:lnTo>
                    <a:lnTo>
                      <a:pt x="513416" y="1028723"/>
                    </a:lnTo>
                    <a:lnTo>
                      <a:pt x="513416" y="964334"/>
                    </a:lnTo>
                    <a:cubicBezTo>
                      <a:pt x="513426" y="940874"/>
                      <a:pt x="497588" y="920385"/>
                      <a:pt x="474915" y="914518"/>
                    </a:cubicBezTo>
                    <a:cubicBezTo>
                      <a:pt x="442422" y="906222"/>
                      <a:pt x="411260" y="893392"/>
                      <a:pt x="382322" y="876418"/>
                    </a:cubicBezTo>
                    <a:cubicBezTo>
                      <a:pt x="362131" y="864521"/>
                      <a:pt x="336473" y="867769"/>
                      <a:pt x="319865" y="884324"/>
                    </a:cubicBezTo>
                    <a:lnTo>
                      <a:pt x="274424" y="929948"/>
                    </a:lnTo>
                    <a:lnTo>
                      <a:pt x="201795" y="857177"/>
                    </a:lnTo>
                    <a:lnTo>
                      <a:pt x="247236" y="811743"/>
                    </a:lnTo>
                    <a:cubicBezTo>
                      <a:pt x="263834" y="795189"/>
                      <a:pt x="267123" y="769471"/>
                      <a:pt x="255221" y="749259"/>
                    </a:cubicBezTo>
                    <a:cubicBezTo>
                      <a:pt x="238091" y="720303"/>
                      <a:pt x="225134" y="689070"/>
                      <a:pt x="216720" y="656486"/>
                    </a:cubicBezTo>
                    <a:cubicBezTo>
                      <a:pt x="210931" y="633711"/>
                      <a:pt x="190454" y="617786"/>
                      <a:pt x="167002" y="617814"/>
                    </a:cubicBezTo>
                    <a:lnTo>
                      <a:pt x="102738" y="617814"/>
                    </a:lnTo>
                    <a:lnTo>
                      <a:pt x="102738" y="514944"/>
                    </a:lnTo>
                    <a:lnTo>
                      <a:pt x="167002" y="514944"/>
                    </a:lnTo>
                    <a:cubicBezTo>
                      <a:pt x="190426" y="514982"/>
                      <a:pt x="210893" y="499104"/>
                      <a:pt x="216720" y="476368"/>
                    </a:cubicBezTo>
                    <a:cubicBezTo>
                      <a:pt x="225134" y="443754"/>
                      <a:pt x="238091" y="412484"/>
                      <a:pt x="255221" y="383499"/>
                    </a:cubicBezTo>
                    <a:cubicBezTo>
                      <a:pt x="267123" y="363287"/>
                      <a:pt x="263834" y="337570"/>
                      <a:pt x="247236" y="321015"/>
                    </a:cubicBezTo>
                    <a:lnTo>
                      <a:pt x="201795" y="275390"/>
                    </a:lnTo>
                    <a:lnTo>
                      <a:pt x="274424" y="202619"/>
                    </a:lnTo>
                    <a:lnTo>
                      <a:pt x="319865" y="248244"/>
                    </a:lnTo>
                    <a:cubicBezTo>
                      <a:pt x="336435" y="264865"/>
                      <a:pt x="362140" y="268113"/>
                      <a:pt x="382322" y="256150"/>
                    </a:cubicBezTo>
                    <a:cubicBezTo>
                      <a:pt x="411260" y="239176"/>
                      <a:pt x="442422" y="226346"/>
                      <a:pt x="474915" y="218050"/>
                    </a:cubicBezTo>
                    <a:cubicBezTo>
                      <a:pt x="497607" y="212211"/>
                      <a:pt x="513454" y="191704"/>
                      <a:pt x="513416" y="168234"/>
                    </a:cubicBezTo>
                    <a:lnTo>
                      <a:pt x="513416" y="103845"/>
                    </a:lnTo>
                    <a:lnTo>
                      <a:pt x="616086" y="103845"/>
                    </a:lnTo>
                    <a:lnTo>
                      <a:pt x="616086" y="168234"/>
                    </a:lnTo>
                    <a:cubicBezTo>
                      <a:pt x="616095" y="191723"/>
                      <a:pt x="631971" y="212220"/>
                      <a:pt x="654682" y="218050"/>
                    </a:cubicBezTo>
                    <a:cubicBezTo>
                      <a:pt x="687175" y="226346"/>
                      <a:pt x="718337" y="239176"/>
                      <a:pt x="747274" y="256150"/>
                    </a:cubicBezTo>
                    <a:cubicBezTo>
                      <a:pt x="767456" y="268113"/>
                      <a:pt x="793162" y="264865"/>
                      <a:pt x="809732" y="248244"/>
                    </a:cubicBezTo>
                    <a:lnTo>
                      <a:pt x="855648" y="202143"/>
                    </a:lnTo>
                    <a:lnTo>
                      <a:pt x="928277" y="274914"/>
                    </a:lnTo>
                    <a:lnTo>
                      <a:pt x="882741" y="320539"/>
                    </a:lnTo>
                    <a:cubicBezTo>
                      <a:pt x="866095" y="337103"/>
                      <a:pt x="862768" y="362858"/>
                      <a:pt x="874661" y="383118"/>
                    </a:cubicBezTo>
                    <a:cubicBezTo>
                      <a:pt x="891791" y="412103"/>
                      <a:pt x="904748" y="443373"/>
                      <a:pt x="913161" y="475987"/>
                    </a:cubicBezTo>
                    <a:cubicBezTo>
                      <a:pt x="918989" y="498723"/>
                      <a:pt x="939456" y="514601"/>
                      <a:pt x="962880" y="514563"/>
                    </a:cubicBezTo>
                    <a:lnTo>
                      <a:pt x="1026763" y="514563"/>
                    </a:ln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40">
                <a:extLst>
                  <a:ext uri="{FF2B5EF4-FFF2-40B4-BE49-F238E27FC236}">
                    <a16:creationId xmlns:a16="http://schemas.microsoft.com/office/drawing/2014/main" id="{4F3F754B-EE29-2E4B-BDB7-C0AF6CADDB48}"/>
                  </a:ext>
                </a:extLst>
              </p:cNvPr>
              <p:cNvSpPr/>
              <p:nvPr/>
            </p:nvSpPr>
            <p:spPr>
              <a:xfrm>
                <a:off x="5857892" y="4403979"/>
                <a:ext cx="117404" cy="117634"/>
              </a:xfrm>
              <a:custGeom>
                <a:avLst/>
                <a:gdLst>
                  <a:gd name="connsiteX0" fmla="*/ 234809 w 234808"/>
                  <a:gd name="connsiteY0" fmla="*/ 117634 h 235267"/>
                  <a:gd name="connsiteX1" fmla="*/ 117404 w 234808"/>
                  <a:gd name="connsiteY1" fmla="*/ 235267 h 235267"/>
                  <a:gd name="connsiteX2" fmla="*/ 0 w 234808"/>
                  <a:gd name="connsiteY2" fmla="*/ 117634 h 235267"/>
                  <a:gd name="connsiteX3" fmla="*/ 117404 w 234808"/>
                  <a:gd name="connsiteY3" fmla="*/ 0 h 235267"/>
                  <a:gd name="connsiteX4" fmla="*/ 234809 w 234808"/>
                  <a:gd name="connsiteY4" fmla="*/ 117634 h 23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08" h="235267">
                    <a:moveTo>
                      <a:pt x="234809" y="117634"/>
                    </a:moveTo>
                    <a:cubicBezTo>
                      <a:pt x="234809" y="182601"/>
                      <a:pt x="182245" y="235267"/>
                      <a:pt x="117404" y="235267"/>
                    </a:cubicBezTo>
                    <a:cubicBezTo>
                      <a:pt x="52564" y="235267"/>
                      <a:pt x="0" y="182601"/>
                      <a:pt x="0" y="117634"/>
                    </a:cubicBezTo>
                    <a:cubicBezTo>
                      <a:pt x="0" y="52666"/>
                      <a:pt x="52564" y="0"/>
                      <a:pt x="117404" y="0"/>
                    </a:cubicBezTo>
                    <a:cubicBezTo>
                      <a:pt x="182245" y="0"/>
                      <a:pt x="234809" y="52666"/>
                      <a:pt x="234809" y="117634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41">
                <a:extLst>
                  <a:ext uri="{FF2B5EF4-FFF2-40B4-BE49-F238E27FC236}">
                    <a16:creationId xmlns:a16="http://schemas.microsoft.com/office/drawing/2014/main" id="{07668DB9-AE03-9348-AE2A-7E3FDF916C7C}"/>
                  </a:ext>
                </a:extLst>
              </p:cNvPr>
              <p:cNvSpPr/>
              <p:nvPr/>
            </p:nvSpPr>
            <p:spPr>
              <a:xfrm>
                <a:off x="5825285" y="4521803"/>
                <a:ext cx="182666" cy="91488"/>
              </a:xfrm>
              <a:custGeom>
                <a:avLst/>
                <a:gdLst>
                  <a:gd name="connsiteX0" fmla="*/ 182592 w 365332"/>
                  <a:gd name="connsiteY0" fmla="*/ -73 h 182975"/>
                  <a:gd name="connsiteX1" fmla="*/ -26 w 365332"/>
                  <a:gd name="connsiteY1" fmla="*/ 182903 h 182975"/>
                  <a:gd name="connsiteX2" fmla="*/ 365306 w 365332"/>
                  <a:gd name="connsiteY2" fmla="*/ 182903 h 182975"/>
                  <a:gd name="connsiteX3" fmla="*/ 182687 w 365332"/>
                  <a:gd name="connsiteY3" fmla="*/ -73 h 182975"/>
                  <a:gd name="connsiteX4" fmla="*/ 182592 w 365332"/>
                  <a:gd name="connsiteY4" fmla="*/ -73 h 18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332" h="182975">
                    <a:moveTo>
                      <a:pt x="182592" y="-73"/>
                    </a:moveTo>
                    <a:cubicBezTo>
                      <a:pt x="81738" y="-73"/>
                      <a:pt x="-26" y="81852"/>
                      <a:pt x="-26" y="182903"/>
                    </a:cubicBezTo>
                    <a:lnTo>
                      <a:pt x="365306" y="182903"/>
                    </a:lnTo>
                    <a:cubicBezTo>
                      <a:pt x="365306" y="81852"/>
                      <a:pt x="283541" y="-73"/>
                      <a:pt x="182687" y="-73"/>
                    </a:cubicBezTo>
                    <a:cubicBezTo>
                      <a:pt x="182659" y="-73"/>
                      <a:pt x="182621" y="-73"/>
                      <a:pt x="182592" y="-73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71B96CAF-0748-AD47-9FF5-E18B2FCAB291}"/>
                </a:ext>
              </a:extLst>
            </p:cNvPr>
            <p:cNvSpPr/>
            <p:nvPr/>
          </p:nvSpPr>
          <p:spPr>
            <a:xfrm>
              <a:off x="4184748" y="2343097"/>
              <a:ext cx="5892800" cy="85307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45">
              <a:extLst>
                <a:ext uri="{FF2B5EF4-FFF2-40B4-BE49-F238E27FC236}">
                  <a16:creationId xmlns:a16="http://schemas.microsoft.com/office/drawing/2014/main" id="{459AD559-B27F-8143-9639-7B77478F7A98}"/>
                </a:ext>
              </a:extLst>
            </p:cNvPr>
            <p:cNvSpPr/>
            <p:nvPr/>
          </p:nvSpPr>
          <p:spPr>
            <a:xfrm>
              <a:off x="5072658" y="3333912"/>
              <a:ext cx="5892800" cy="85307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46">
              <a:extLst>
                <a:ext uri="{FF2B5EF4-FFF2-40B4-BE49-F238E27FC236}">
                  <a16:creationId xmlns:a16="http://schemas.microsoft.com/office/drawing/2014/main" id="{DF8AD4A0-108D-FE4B-B10D-CC39C96268F2}"/>
                </a:ext>
              </a:extLst>
            </p:cNvPr>
            <p:cNvSpPr/>
            <p:nvPr/>
          </p:nvSpPr>
          <p:spPr>
            <a:xfrm>
              <a:off x="5072658" y="4324728"/>
              <a:ext cx="5892800" cy="85307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47">
              <a:extLst>
                <a:ext uri="{FF2B5EF4-FFF2-40B4-BE49-F238E27FC236}">
                  <a16:creationId xmlns:a16="http://schemas.microsoft.com/office/drawing/2014/main" id="{94277631-80EB-3448-BEA0-04AAD25CE687}"/>
                </a:ext>
              </a:extLst>
            </p:cNvPr>
            <p:cNvSpPr/>
            <p:nvPr/>
          </p:nvSpPr>
          <p:spPr>
            <a:xfrm>
              <a:off x="4184748" y="5315544"/>
              <a:ext cx="5892800" cy="85307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48">
              <a:extLst>
                <a:ext uri="{FF2B5EF4-FFF2-40B4-BE49-F238E27FC236}">
                  <a16:creationId xmlns:a16="http://schemas.microsoft.com/office/drawing/2014/main" id="{015152D1-D57C-0E45-BD65-437DA5D745D8}"/>
                </a:ext>
              </a:extLst>
            </p:cNvPr>
            <p:cNvSpPr/>
            <p:nvPr/>
          </p:nvSpPr>
          <p:spPr>
            <a:xfrm>
              <a:off x="4622930" y="2628257"/>
              <a:ext cx="1432547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E86222"/>
                  </a:solidFill>
                  <a:latin typeface="Poppins" pitchFamily="2" charset="77"/>
                  <a:ea typeface="Poppins" panose="02000000000000000000" pitchFamily="2" charset="0"/>
                  <a:cs typeface="Poppins" pitchFamily="2" charset="77"/>
                </a:rPr>
                <a:t>Title One</a:t>
              </a:r>
            </a:p>
          </p:txBody>
        </p:sp>
        <p:sp>
          <p:nvSpPr>
            <p:cNvPr id="64" name="Rectangle 49">
              <a:extLst>
                <a:ext uri="{FF2B5EF4-FFF2-40B4-BE49-F238E27FC236}">
                  <a16:creationId xmlns:a16="http://schemas.microsoft.com/office/drawing/2014/main" id="{849E4418-F6D3-4F47-84FD-C962D7E0A02D}"/>
                </a:ext>
              </a:extLst>
            </p:cNvPr>
            <p:cNvSpPr/>
            <p:nvPr/>
          </p:nvSpPr>
          <p:spPr>
            <a:xfrm>
              <a:off x="5510840" y="3618857"/>
              <a:ext cx="1432547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3898EC"/>
                  </a:solidFill>
                  <a:latin typeface="Poppins" pitchFamily="2" charset="77"/>
                  <a:ea typeface="Poppins" panose="02000000000000000000" pitchFamily="2" charset="0"/>
                  <a:cs typeface="Poppins" pitchFamily="2" charset="77"/>
                </a:rPr>
                <a:t>Title Two</a:t>
              </a:r>
            </a:p>
          </p:txBody>
        </p:sp>
        <p:sp>
          <p:nvSpPr>
            <p:cNvPr id="65" name="Rectangle 50">
              <a:extLst>
                <a:ext uri="{FF2B5EF4-FFF2-40B4-BE49-F238E27FC236}">
                  <a16:creationId xmlns:a16="http://schemas.microsoft.com/office/drawing/2014/main" id="{501D5E1A-077E-AB44-8EB4-A42E4D2E8DF7}"/>
                </a:ext>
              </a:extLst>
            </p:cNvPr>
            <p:cNvSpPr/>
            <p:nvPr/>
          </p:nvSpPr>
          <p:spPr>
            <a:xfrm>
              <a:off x="5510840" y="4597426"/>
              <a:ext cx="1432547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47980"/>
                  </a:solidFill>
                  <a:latin typeface="Poppins" pitchFamily="2" charset="77"/>
                  <a:ea typeface="Poppins" panose="02000000000000000000" pitchFamily="2" charset="0"/>
                  <a:cs typeface="Poppins" pitchFamily="2" charset="77"/>
                </a:rPr>
                <a:t>Title Three</a:t>
              </a:r>
            </a:p>
          </p:txBody>
        </p:sp>
        <p:sp>
          <p:nvSpPr>
            <p:cNvPr id="66" name="Rectangle 52">
              <a:extLst>
                <a:ext uri="{FF2B5EF4-FFF2-40B4-BE49-F238E27FC236}">
                  <a16:creationId xmlns:a16="http://schemas.microsoft.com/office/drawing/2014/main" id="{AD28CC04-97C5-9449-8214-8EBFA4C61349}"/>
                </a:ext>
              </a:extLst>
            </p:cNvPr>
            <p:cNvSpPr/>
            <p:nvPr/>
          </p:nvSpPr>
          <p:spPr>
            <a:xfrm>
              <a:off x="4622930" y="5587357"/>
              <a:ext cx="1432547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2A6FB0"/>
                  </a:solidFill>
                  <a:latin typeface="Poppins" pitchFamily="2" charset="77"/>
                  <a:ea typeface="Poppins" panose="02000000000000000000" pitchFamily="2" charset="0"/>
                  <a:cs typeface="Poppins" pitchFamily="2" charset="77"/>
                </a:rPr>
                <a:t>Title Four</a:t>
              </a:r>
            </a:p>
          </p:txBody>
        </p:sp>
        <p:sp>
          <p:nvSpPr>
            <p:cNvPr id="67" name="TextBox 53">
              <a:extLst>
                <a:ext uri="{FF2B5EF4-FFF2-40B4-BE49-F238E27FC236}">
                  <a16:creationId xmlns:a16="http://schemas.microsoft.com/office/drawing/2014/main" id="{7FDE9A98-A3C9-2D4D-A162-21FFDD853C4D}"/>
                </a:ext>
              </a:extLst>
            </p:cNvPr>
            <p:cNvSpPr txBox="1"/>
            <p:nvPr/>
          </p:nvSpPr>
          <p:spPr>
            <a:xfrm>
              <a:off x="6334877" y="2531106"/>
              <a:ext cx="331087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68" name="TextBox 57">
              <a:extLst>
                <a:ext uri="{FF2B5EF4-FFF2-40B4-BE49-F238E27FC236}">
                  <a16:creationId xmlns:a16="http://schemas.microsoft.com/office/drawing/2014/main" id="{CA6C939A-A187-D34F-9CA8-5BE21EA72957}"/>
                </a:ext>
              </a:extLst>
            </p:cNvPr>
            <p:cNvSpPr txBox="1"/>
            <p:nvPr/>
          </p:nvSpPr>
          <p:spPr>
            <a:xfrm>
              <a:off x="7222786" y="3542008"/>
              <a:ext cx="331087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69" name="TextBox 58">
              <a:extLst>
                <a:ext uri="{FF2B5EF4-FFF2-40B4-BE49-F238E27FC236}">
                  <a16:creationId xmlns:a16="http://schemas.microsoft.com/office/drawing/2014/main" id="{1AB5B0E3-5947-A641-B8A1-7FFB17ABE1FF}"/>
                </a:ext>
              </a:extLst>
            </p:cNvPr>
            <p:cNvSpPr txBox="1"/>
            <p:nvPr/>
          </p:nvSpPr>
          <p:spPr>
            <a:xfrm>
              <a:off x="7222786" y="4531092"/>
              <a:ext cx="331087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70" name="TextBox 59">
              <a:extLst>
                <a:ext uri="{FF2B5EF4-FFF2-40B4-BE49-F238E27FC236}">
                  <a16:creationId xmlns:a16="http://schemas.microsoft.com/office/drawing/2014/main" id="{C8C20077-D6B9-2948-A89B-F79B13EF0766}"/>
                </a:ext>
              </a:extLst>
            </p:cNvPr>
            <p:cNvSpPr txBox="1"/>
            <p:nvPr/>
          </p:nvSpPr>
          <p:spPr>
            <a:xfrm>
              <a:off x="6334877" y="5494478"/>
              <a:ext cx="331087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EDDE32C8-D068-744F-AEA7-E0466A060C89}"/>
              </a:ext>
            </a:extLst>
          </p:cNvPr>
          <p:cNvGrpSpPr/>
          <p:nvPr/>
        </p:nvGrpSpPr>
        <p:grpSpPr>
          <a:xfrm>
            <a:off x="785514" y="2343584"/>
            <a:ext cx="3700120" cy="3936101"/>
            <a:chOff x="0" y="0"/>
            <a:chExt cx="3700118" cy="3936099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AE2C30B2-A712-9C42-8BB5-8800D3CF9D68}"/>
                </a:ext>
              </a:extLst>
            </p:cNvPr>
            <p:cNvSpPr/>
            <p:nvPr/>
          </p:nvSpPr>
          <p:spPr>
            <a:xfrm>
              <a:off x="1294780" y="1395107"/>
              <a:ext cx="1431686" cy="1431686"/>
            </a:xfrm>
            <a:prstGeom prst="ellipse">
              <a:avLst/>
            </a:prstGeom>
            <a:solidFill>
              <a:srgbClr val="FFFFFF"/>
            </a:solidFill>
            <a:ln w="635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528703">
                <a:defRPr sz="27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10C419A7-9550-D749-9198-97FD83FD9FB4}"/>
                </a:ext>
              </a:extLst>
            </p:cNvPr>
            <p:cNvSpPr/>
            <p:nvPr/>
          </p:nvSpPr>
          <p:spPr>
            <a:xfrm>
              <a:off x="290532" y="0"/>
              <a:ext cx="1717966" cy="157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242"/>
                  </a:moveTo>
                  <a:lnTo>
                    <a:pt x="21600" y="0"/>
                  </a:lnTo>
                  <a:cubicBezTo>
                    <a:pt x="17375" y="5"/>
                    <a:pt x="13212" y="1113"/>
                    <a:pt x="9459" y="3232"/>
                  </a:cubicBezTo>
                  <a:cubicBezTo>
                    <a:pt x="5694" y="5357"/>
                    <a:pt x="2451" y="8437"/>
                    <a:pt x="0" y="12214"/>
                  </a:cubicBezTo>
                  <a:lnTo>
                    <a:pt x="12068" y="21600"/>
                  </a:lnTo>
                  <a:cubicBezTo>
                    <a:pt x="13147" y="19944"/>
                    <a:pt x="14572" y="18594"/>
                    <a:pt x="16225" y="17662"/>
                  </a:cubicBezTo>
                  <a:cubicBezTo>
                    <a:pt x="17887" y="16725"/>
                    <a:pt x="19730" y="16238"/>
                    <a:pt x="21600" y="16242"/>
                  </a:cubicBezTo>
                  <a:close/>
                </a:path>
              </a:pathLst>
            </a:custGeom>
            <a:solidFill>
              <a:srgbClr val="E86222"/>
            </a:solidFill>
            <a:ln w="635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1528703">
                <a:defRPr sz="27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FA2C00B1-A269-104C-8CA4-842F414F3556}"/>
                </a:ext>
              </a:extLst>
            </p:cNvPr>
            <p:cNvSpPr/>
            <p:nvPr/>
          </p:nvSpPr>
          <p:spPr>
            <a:xfrm>
              <a:off x="0" y="948427"/>
              <a:ext cx="1254245" cy="183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extrusionOk="0">
                  <a:moveTo>
                    <a:pt x="19196" y="17419"/>
                  </a:moveTo>
                  <a:lnTo>
                    <a:pt x="1951" y="21600"/>
                  </a:lnTo>
                  <a:cubicBezTo>
                    <a:pt x="13" y="17790"/>
                    <a:pt x="-492" y="13695"/>
                    <a:pt x="486" y="9709"/>
                  </a:cubicBezTo>
                  <a:cubicBezTo>
                    <a:pt x="1344" y="6208"/>
                    <a:pt x="3325" y="2889"/>
                    <a:pt x="6280" y="0"/>
                  </a:cubicBezTo>
                  <a:lnTo>
                    <a:pt x="21108" y="7346"/>
                  </a:lnTo>
                  <a:cubicBezTo>
                    <a:pt x="19680" y="8740"/>
                    <a:pt x="18747" y="10352"/>
                    <a:pt x="18387" y="12048"/>
                  </a:cubicBezTo>
                  <a:cubicBezTo>
                    <a:pt x="18002" y="13857"/>
                    <a:pt x="18281" y="15706"/>
                    <a:pt x="19196" y="17419"/>
                  </a:cubicBezTo>
                  <a:close/>
                </a:path>
              </a:pathLst>
            </a:custGeom>
            <a:solidFill>
              <a:srgbClr val="3898EC"/>
            </a:solidFill>
            <a:ln w="635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1528703">
                <a:defRPr sz="27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800F069C-0ED6-834B-97FF-581E77F6151E}"/>
                </a:ext>
              </a:extLst>
            </p:cNvPr>
            <p:cNvSpPr/>
            <p:nvPr/>
          </p:nvSpPr>
          <p:spPr>
            <a:xfrm>
              <a:off x="221742" y="2425032"/>
              <a:ext cx="1534080" cy="151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46" y="0"/>
                  </a:moveTo>
                  <a:cubicBezTo>
                    <a:pt x="13593" y="1984"/>
                    <a:pt x="14712" y="3775"/>
                    <a:pt x="16204" y="5216"/>
                  </a:cubicBezTo>
                  <a:cubicBezTo>
                    <a:pt x="17721" y="6682"/>
                    <a:pt x="19577" y="7738"/>
                    <a:pt x="21600" y="8288"/>
                  </a:cubicBezTo>
                  <a:lnTo>
                    <a:pt x="17734" y="21600"/>
                  </a:lnTo>
                  <a:cubicBezTo>
                    <a:pt x="13695" y="20412"/>
                    <a:pt x="9991" y="18271"/>
                    <a:pt x="6923" y="15352"/>
                  </a:cubicBezTo>
                  <a:cubicBezTo>
                    <a:pt x="3797" y="12378"/>
                    <a:pt x="1422" y="8682"/>
                    <a:pt x="0" y="4579"/>
                  </a:cubicBezTo>
                  <a:lnTo>
                    <a:pt x="12946" y="0"/>
                  </a:lnTo>
                  <a:close/>
                </a:path>
              </a:pathLst>
            </a:custGeom>
            <a:solidFill>
              <a:srgbClr val="747980"/>
            </a:solidFill>
            <a:ln w="635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1528703">
                <a:defRPr sz="27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67187CCE-4195-4949-9851-B0AF083553A7}"/>
                </a:ext>
              </a:extLst>
            </p:cNvPr>
            <p:cNvSpPr/>
            <p:nvPr/>
          </p:nvSpPr>
          <p:spPr>
            <a:xfrm>
              <a:off x="1508961" y="2863754"/>
              <a:ext cx="1556158" cy="103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extrusionOk="0">
                  <a:moveTo>
                    <a:pt x="3393" y="2856"/>
                  </a:moveTo>
                  <a:cubicBezTo>
                    <a:pt x="5248" y="3666"/>
                    <a:pt x="7205" y="3844"/>
                    <a:pt x="9114" y="3376"/>
                  </a:cubicBezTo>
                  <a:cubicBezTo>
                    <a:pt x="11083" y="2893"/>
                    <a:pt x="12948" y="1737"/>
                    <a:pt x="14557" y="0"/>
                  </a:cubicBezTo>
                  <a:lnTo>
                    <a:pt x="21600" y="14300"/>
                  </a:lnTo>
                  <a:cubicBezTo>
                    <a:pt x="18530" y="17530"/>
                    <a:pt x="15004" y="19698"/>
                    <a:pt x="11284" y="20644"/>
                  </a:cubicBezTo>
                  <a:cubicBezTo>
                    <a:pt x="7523" y="21600"/>
                    <a:pt x="3664" y="21281"/>
                    <a:pt x="0" y="19712"/>
                  </a:cubicBezTo>
                  <a:lnTo>
                    <a:pt x="3393" y="2856"/>
                  </a:lnTo>
                  <a:close/>
                </a:path>
              </a:pathLst>
            </a:custGeom>
            <a:solidFill>
              <a:srgbClr val="2A6FB0"/>
            </a:solidFill>
            <a:ln w="635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1528703">
                <a:defRPr sz="27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BDE15CBF-C130-234A-9575-1BF3515CF3FC}"/>
                </a:ext>
              </a:extLst>
            </p:cNvPr>
            <p:cNvSpPr/>
            <p:nvPr/>
          </p:nvSpPr>
          <p:spPr>
            <a:xfrm>
              <a:off x="2550014" y="2110914"/>
              <a:ext cx="1150105" cy="136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extrusionOk="0">
                  <a:moveTo>
                    <a:pt x="0" y="11921"/>
                  </a:moveTo>
                  <a:cubicBezTo>
                    <a:pt x="2416" y="10494"/>
                    <a:pt x="4351" y="8565"/>
                    <a:pt x="5616" y="6322"/>
                  </a:cubicBezTo>
                  <a:cubicBezTo>
                    <a:pt x="6720" y="4364"/>
                    <a:pt x="7281" y="2220"/>
                    <a:pt x="7255" y="53"/>
                  </a:cubicBezTo>
                  <a:lnTo>
                    <a:pt x="21583" y="0"/>
                  </a:lnTo>
                  <a:cubicBezTo>
                    <a:pt x="21600" y="3999"/>
                    <a:pt x="20539" y="7950"/>
                    <a:pt x="18480" y="11555"/>
                  </a:cubicBezTo>
                  <a:cubicBezTo>
                    <a:pt x="16196" y="15554"/>
                    <a:pt x="12756" y="19007"/>
                    <a:pt x="8474" y="21600"/>
                  </a:cubicBezTo>
                  <a:lnTo>
                    <a:pt x="0" y="11921"/>
                  </a:lnTo>
                  <a:close/>
                </a:path>
              </a:pathLst>
            </a:custGeom>
            <a:solidFill>
              <a:srgbClr val="F0894D"/>
            </a:solidFill>
            <a:ln w="635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1528703">
                <a:defRPr sz="27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169309-0054-BE46-9031-AF87DF561706}"/>
              </a:ext>
            </a:extLst>
          </p:cNvPr>
          <p:cNvGrpSpPr/>
          <p:nvPr/>
        </p:nvGrpSpPr>
        <p:grpSpPr>
          <a:xfrm>
            <a:off x="2347094" y="4006521"/>
            <a:ext cx="893837" cy="895956"/>
            <a:chOff x="5634111" y="4225432"/>
            <a:chExt cx="565016" cy="566356"/>
          </a:xfrm>
          <a:solidFill>
            <a:srgbClr val="131414"/>
          </a:solidFill>
        </p:grpSpPr>
        <p:sp>
          <p:nvSpPr>
            <p:cNvPr id="31" name="Freeform 90">
              <a:extLst>
                <a:ext uri="{FF2B5EF4-FFF2-40B4-BE49-F238E27FC236}">
                  <a16:creationId xmlns:a16="http://schemas.microsoft.com/office/drawing/2014/main" id="{D30E21FA-EE07-BA41-A67A-99EAC1BCD306}"/>
                </a:ext>
              </a:extLst>
            </p:cNvPr>
            <p:cNvSpPr/>
            <p:nvPr/>
          </p:nvSpPr>
          <p:spPr>
            <a:xfrm>
              <a:off x="5634111" y="4225432"/>
              <a:ext cx="565016" cy="566356"/>
            </a:xfrm>
            <a:custGeom>
              <a:avLst/>
              <a:gdLst>
                <a:gd name="connsiteX0" fmla="*/ 1078383 w 1130033"/>
                <a:gd name="connsiteY0" fmla="*/ 411693 h 1132712"/>
                <a:gd name="connsiteX1" fmla="*/ 1000716 w 1130033"/>
                <a:gd name="connsiteY1" fmla="*/ 411693 h 1132712"/>
                <a:gd name="connsiteX2" fmla="*/ 981703 w 1130033"/>
                <a:gd name="connsiteY2" fmla="*/ 366449 h 1132712"/>
                <a:gd name="connsiteX3" fmla="*/ 1036650 w 1130033"/>
                <a:gd name="connsiteY3" fmla="*/ 311395 h 1132712"/>
                <a:gd name="connsiteX4" fmla="*/ 1036679 w 1130033"/>
                <a:gd name="connsiteY4" fmla="*/ 238652 h 1132712"/>
                <a:gd name="connsiteX5" fmla="*/ 1036650 w 1130033"/>
                <a:gd name="connsiteY5" fmla="*/ 238624 h 1132712"/>
                <a:gd name="connsiteX6" fmla="*/ 891392 w 1130033"/>
                <a:gd name="connsiteY6" fmla="*/ 93177 h 1132712"/>
                <a:gd name="connsiteX7" fmla="*/ 818763 w 1130033"/>
                <a:gd name="connsiteY7" fmla="*/ 93177 h 1132712"/>
                <a:gd name="connsiteX8" fmla="*/ 763911 w 1130033"/>
                <a:gd name="connsiteY8" fmla="*/ 148232 h 1132712"/>
                <a:gd name="connsiteX9" fmla="*/ 718755 w 1130033"/>
                <a:gd name="connsiteY9" fmla="*/ 129182 h 1132712"/>
                <a:gd name="connsiteX10" fmla="*/ 718755 w 1130033"/>
                <a:gd name="connsiteY10" fmla="*/ 51362 h 1132712"/>
                <a:gd name="connsiteX11" fmla="*/ 667420 w 1130033"/>
                <a:gd name="connsiteY11" fmla="*/ -73 h 1132712"/>
                <a:gd name="connsiteX12" fmla="*/ 462271 w 1130033"/>
                <a:gd name="connsiteY12" fmla="*/ -73 h 1132712"/>
                <a:gd name="connsiteX13" fmla="*/ 410937 w 1130033"/>
                <a:gd name="connsiteY13" fmla="*/ 51362 h 1132712"/>
                <a:gd name="connsiteX14" fmla="*/ 410937 w 1130033"/>
                <a:gd name="connsiteY14" fmla="*/ 129182 h 1132712"/>
                <a:gd name="connsiteX15" fmla="*/ 365781 w 1130033"/>
                <a:gd name="connsiteY15" fmla="*/ 148232 h 1132712"/>
                <a:gd name="connsiteX16" fmla="*/ 310834 w 1130033"/>
                <a:gd name="connsiteY16" fmla="*/ 93177 h 1132712"/>
                <a:gd name="connsiteX17" fmla="*/ 238366 w 1130033"/>
                <a:gd name="connsiteY17" fmla="*/ 93110 h 1132712"/>
                <a:gd name="connsiteX18" fmla="*/ 238300 w 1130033"/>
                <a:gd name="connsiteY18" fmla="*/ 93177 h 1132712"/>
                <a:gd name="connsiteX19" fmla="*/ 93042 w 1130033"/>
                <a:gd name="connsiteY19" fmla="*/ 238624 h 1132712"/>
                <a:gd name="connsiteX20" fmla="*/ 93042 w 1130033"/>
                <a:gd name="connsiteY20" fmla="*/ 311395 h 1132712"/>
                <a:gd name="connsiteX21" fmla="*/ 147989 w 1130033"/>
                <a:gd name="connsiteY21" fmla="*/ 366449 h 1132712"/>
                <a:gd name="connsiteX22" fmla="*/ 128976 w 1130033"/>
                <a:gd name="connsiteY22" fmla="*/ 411693 h 1132712"/>
                <a:gd name="connsiteX23" fmla="*/ 51308 w 1130033"/>
                <a:gd name="connsiteY23" fmla="*/ 411693 h 1132712"/>
                <a:gd name="connsiteX24" fmla="*/ -26 w 1130033"/>
                <a:gd name="connsiteY24" fmla="*/ 463128 h 1132712"/>
                <a:gd name="connsiteX25" fmla="*/ -26 w 1130033"/>
                <a:gd name="connsiteY25" fmla="*/ 668868 h 1132712"/>
                <a:gd name="connsiteX26" fmla="*/ 51308 w 1130033"/>
                <a:gd name="connsiteY26" fmla="*/ 720303 h 1132712"/>
                <a:gd name="connsiteX27" fmla="*/ 128976 w 1130033"/>
                <a:gd name="connsiteY27" fmla="*/ 720303 h 1132712"/>
                <a:gd name="connsiteX28" fmla="*/ 147989 w 1130033"/>
                <a:gd name="connsiteY28" fmla="*/ 765547 h 1132712"/>
                <a:gd name="connsiteX29" fmla="*/ 93042 w 1130033"/>
                <a:gd name="connsiteY29" fmla="*/ 821268 h 1132712"/>
                <a:gd name="connsiteX30" fmla="*/ 93042 w 1130033"/>
                <a:gd name="connsiteY30" fmla="*/ 894039 h 1132712"/>
                <a:gd name="connsiteX31" fmla="*/ 238300 w 1130033"/>
                <a:gd name="connsiteY31" fmla="*/ 1039486 h 1132712"/>
                <a:gd name="connsiteX32" fmla="*/ 310901 w 1130033"/>
                <a:gd name="connsiteY32" fmla="*/ 1039515 h 1132712"/>
                <a:gd name="connsiteX33" fmla="*/ 310929 w 1130033"/>
                <a:gd name="connsiteY33" fmla="*/ 1039486 h 1132712"/>
                <a:gd name="connsiteX34" fmla="*/ 365781 w 1130033"/>
                <a:gd name="connsiteY34" fmla="*/ 984431 h 1132712"/>
                <a:gd name="connsiteX35" fmla="*/ 410937 w 1130033"/>
                <a:gd name="connsiteY35" fmla="*/ 1003481 h 1132712"/>
                <a:gd name="connsiteX36" fmla="*/ 410937 w 1130033"/>
                <a:gd name="connsiteY36" fmla="*/ 1081205 h 1132712"/>
                <a:gd name="connsiteX37" fmla="*/ 462271 w 1130033"/>
                <a:gd name="connsiteY37" fmla="*/ 1132640 h 1132712"/>
                <a:gd name="connsiteX38" fmla="*/ 667706 w 1130033"/>
                <a:gd name="connsiteY38" fmla="*/ 1132640 h 1132712"/>
                <a:gd name="connsiteX39" fmla="*/ 719040 w 1130033"/>
                <a:gd name="connsiteY39" fmla="*/ 1081205 h 1132712"/>
                <a:gd name="connsiteX40" fmla="*/ 719040 w 1130033"/>
                <a:gd name="connsiteY40" fmla="*/ 1003481 h 1132712"/>
                <a:gd name="connsiteX41" fmla="*/ 764196 w 1130033"/>
                <a:gd name="connsiteY41" fmla="*/ 984431 h 1132712"/>
                <a:gd name="connsiteX42" fmla="*/ 819143 w 1130033"/>
                <a:gd name="connsiteY42" fmla="*/ 1039486 h 1132712"/>
                <a:gd name="connsiteX43" fmla="*/ 891610 w 1130033"/>
                <a:gd name="connsiteY43" fmla="*/ 1039552 h 1132712"/>
                <a:gd name="connsiteX44" fmla="*/ 891677 w 1130033"/>
                <a:gd name="connsiteY44" fmla="*/ 1039486 h 1132712"/>
                <a:gd name="connsiteX45" fmla="*/ 1036935 w 1130033"/>
                <a:gd name="connsiteY45" fmla="*/ 894039 h 1132712"/>
                <a:gd name="connsiteX46" fmla="*/ 1036964 w 1130033"/>
                <a:gd name="connsiteY46" fmla="*/ 821297 h 1132712"/>
                <a:gd name="connsiteX47" fmla="*/ 1036935 w 1130033"/>
                <a:gd name="connsiteY47" fmla="*/ 821268 h 1132712"/>
                <a:gd name="connsiteX48" fmla="*/ 981988 w 1130033"/>
                <a:gd name="connsiteY48" fmla="*/ 766213 h 1132712"/>
                <a:gd name="connsiteX49" fmla="*/ 1001001 w 1130033"/>
                <a:gd name="connsiteY49" fmla="*/ 720970 h 1132712"/>
                <a:gd name="connsiteX50" fmla="*/ 1078669 w 1130033"/>
                <a:gd name="connsiteY50" fmla="*/ 720970 h 1132712"/>
                <a:gd name="connsiteX51" fmla="*/ 1130003 w 1130033"/>
                <a:gd name="connsiteY51" fmla="*/ 669535 h 1132712"/>
                <a:gd name="connsiteX52" fmla="*/ 1130003 w 1130033"/>
                <a:gd name="connsiteY52" fmla="*/ 463795 h 1132712"/>
                <a:gd name="connsiteX53" fmla="*/ 1079344 w 1130033"/>
                <a:gd name="connsiteY53" fmla="*/ 411693 h 1132712"/>
                <a:gd name="connsiteX54" fmla="*/ 1078383 w 1130033"/>
                <a:gd name="connsiteY54" fmla="*/ 411693 h 1132712"/>
                <a:gd name="connsiteX55" fmla="*/ 1027049 w 1130033"/>
                <a:gd name="connsiteY55" fmla="*/ 617433 h 1132712"/>
                <a:gd name="connsiteX56" fmla="*/ 962785 w 1130033"/>
                <a:gd name="connsiteY56" fmla="*/ 617433 h 1132712"/>
                <a:gd name="connsiteX57" fmla="*/ 913067 w 1130033"/>
                <a:gd name="connsiteY57" fmla="*/ 656104 h 1132712"/>
                <a:gd name="connsiteX58" fmla="*/ 874565 w 1130033"/>
                <a:gd name="connsiteY58" fmla="*/ 748878 h 1132712"/>
                <a:gd name="connsiteX59" fmla="*/ 882456 w 1130033"/>
                <a:gd name="connsiteY59" fmla="*/ 811362 h 1132712"/>
                <a:gd name="connsiteX60" fmla="*/ 927991 w 1130033"/>
                <a:gd name="connsiteY60" fmla="*/ 856987 h 1132712"/>
                <a:gd name="connsiteX61" fmla="*/ 855648 w 1130033"/>
                <a:gd name="connsiteY61" fmla="*/ 929948 h 1132712"/>
                <a:gd name="connsiteX62" fmla="*/ 810207 w 1130033"/>
                <a:gd name="connsiteY62" fmla="*/ 884324 h 1132712"/>
                <a:gd name="connsiteX63" fmla="*/ 747750 w 1130033"/>
                <a:gd name="connsiteY63" fmla="*/ 876418 h 1132712"/>
                <a:gd name="connsiteX64" fmla="*/ 655157 w 1130033"/>
                <a:gd name="connsiteY64" fmla="*/ 914518 h 1132712"/>
                <a:gd name="connsiteX65" fmla="*/ 616561 w 1130033"/>
                <a:gd name="connsiteY65" fmla="*/ 964334 h 1132712"/>
                <a:gd name="connsiteX66" fmla="*/ 616561 w 1130033"/>
                <a:gd name="connsiteY66" fmla="*/ 1028723 h 1132712"/>
                <a:gd name="connsiteX67" fmla="*/ 513416 w 1130033"/>
                <a:gd name="connsiteY67" fmla="*/ 1028723 h 1132712"/>
                <a:gd name="connsiteX68" fmla="*/ 513416 w 1130033"/>
                <a:gd name="connsiteY68" fmla="*/ 964334 h 1132712"/>
                <a:gd name="connsiteX69" fmla="*/ 474915 w 1130033"/>
                <a:gd name="connsiteY69" fmla="*/ 914518 h 1132712"/>
                <a:gd name="connsiteX70" fmla="*/ 382322 w 1130033"/>
                <a:gd name="connsiteY70" fmla="*/ 876418 h 1132712"/>
                <a:gd name="connsiteX71" fmla="*/ 319865 w 1130033"/>
                <a:gd name="connsiteY71" fmla="*/ 884324 h 1132712"/>
                <a:gd name="connsiteX72" fmla="*/ 274424 w 1130033"/>
                <a:gd name="connsiteY72" fmla="*/ 929948 h 1132712"/>
                <a:gd name="connsiteX73" fmla="*/ 201795 w 1130033"/>
                <a:gd name="connsiteY73" fmla="*/ 857177 h 1132712"/>
                <a:gd name="connsiteX74" fmla="*/ 247236 w 1130033"/>
                <a:gd name="connsiteY74" fmla="*/ 811743 h 1132712"/>
                <a:gd name="connsiteX75" fmla="*/ 255221 w 1130033"/>
                <a:gd name="connsiteY75" fmla="*/ 749259 h 1132712"/>
                <a:gd name="connsiteX76" fmla="*/ 216720 w 1130033"/>
                <a:gd name="connsiteY76" fmla="*/ 656486 h 1132712"/>
                <a:gd name="connsiteX77" fmla="*/ 167002 w 1130033"/>
                <a:gd name="connsiteY77" fmla="*/ 617814 h 1132712"/>
                <a:gd name="connsiteX78" fmla="*/ 102738 w 1130033"/>
                <a:gd name="connsiteY78" fmla="*/ 617814 h 1132712"/>
                <a:gd name="connsiteX79" fmla="*/ 102738 w 1130033"/>
                <a:gd name="connsiteY79" fmla="*/ 514944 h 1132712"/>
                <a:gd name="connsiteX80" fmla="*/ 167002 w 1130033"/>
                <a:gd name="connsiteY80" fmla="*/ 514944 h 1132712"/>
                <a:gd name="connsiteX81" fmla="*/ 216720 w 1130033"/>
                <a:gd name="connsiteY81" fmla="*/ 476368 h 1132712"/>
                <a:gd name="connsiteX82" fmla="*/ 255221 w 1130033"/>
                <a:gd name="connsiteY82" fmla="*/ 383499 h 1132712"/>
                <a:gd name="connsiteX83" fmla="*/ 247236 w 1130033"/>
                <a:gd name="connsiteY83" fmla="*/ 321015 h 1132712"/>
                <a:gd name="connsiteX84" fmla="*/ 201795 w 1130033"/>
                <a:gd name="connsiteY84" fmla="*/ 275390 h 1132712"/>
                <a:gd name="connsiteX85" fmla="*/ 274424 w 1130033"/>
                <a:gd name="connsiteY85" fmla="*/ 202619 h 1132712"/>
                <a:gd name="connsiteX86" fmla="*/ 319865 w 1130033"/>
                <a:gd name="connsiteY86" fmla="*/ 248244 h 1132712"/>
                <a:gd name="connsiteX87" fmla="*/ 382322 w 1130033"/>
                <a:gd name="connsiteY87" fmla="*/ 256150 h 1132712"/>
                <a:gd name="connsiteX88" fmla="*/ 474915 w 1130033"/>
                <a:gd name="connsiteY88" fmla="*/ 218050 h 1132712"/>
                <a:gd name="connsiteX89" fmla="*/ 513416 w 1130033"/>
                <a:gd name="connsiteY89" fmla="*/ 168234 h 1132712"/>
                <a:gd name="connsiteX90" fmla="*/ 513416 w 1130033"/>
                <a:gd name="connsiteY90" fmla="*/ 103845 h 1132712"/>
                <a:gd name="connsiteX91" fmla="*/ 616086 w 1130033"/>
                <a:gd name="connsiteY91" fmla="*/ 103845 h 1132712"/>
                <a:gd name="connsiteX92" fmla="*/ 616086 w 1130033"/>
                <a:gd name="connsiteY92" fmla="*/ 168234 h 1132712"/>
                <a:gd name="connsiteX93" fmla="*/ 654682 w 1130033"/>
                <a:gd name="connsiteY93" fmla="*/ 218050 h 1132712"/>
                <a:gd name="connsiteX94" fmla="*/ 747274 w 1130033"/>
                <a:gd name="connsiteY94" fmla="*/ 256150 h 1132712"/>
                <a:gd name="connsiteX95" fmla="*/ 809732 w 1130033"/>
                <a:gd name="connsiteY95" fmla="*/ 248244 h 1132712"/>
                <a:gd name="connsiteX96" fmla="*/ 855648 w 1130033"/>
                <a:gd name="connsiteY96" fmla="*/ 202143 h 1132712"/>
                <a:gd name="connsiteX97" fmla="*/ 928277 w 1130033"/>
                <a:gd name="connsiteY97" fmla="*/ 274914 h 1132712"/>
                <a:gd name="connsiteX98" fmla="*/ 882741 w 1130033"/>
                <a:gd name="connsiteY98" fmla="*/ 320539 h 1132712"/>
                <a:gd name="connsiteX99" fmla="*/ 874661 w 1130033"/>
                <a:gd name="connsiteY99" fmla="*/ 383118 h 1132712"/>
                <a:gd name="connsiteX100" fmla="*/ 913161 w 1130033"/>
                <a:gd name="connsiteY100" fmla="*/ 475987 h 1132712"/>
                <a:gd name="connsiteX101" fmla="*/ 962880 w 1130033"/>
                <a:gd name="connsiteY101" fmla="*/ 514563 h 1132712"/>
                <a:gd name="connsiteX102" fmla="*/ 1026763 w 1130033"/>
                <a:gd name="connsiteY102" fmla="*/ 514563 h 11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30033" h="1132712">
                  <a:moveTo>
                    <a:pt x="1078383" y="411693"/>
                  </a:moveTo>
                  <a:lnTo>
                    <a:pt x="1000716" y="411693"/>
                  </a:lnTo>
                  <a:cubicBezTo>
                    <a:pt x="995192" y="396282"/>
                    <a:pt x="988842" y="381175"/>
                    <a:pt x="981703" y="366449"/>
                  </a:cubicBezTo>
                  <a:lnTo>
                    <a:pt x="1036650" y="311395"/>
                  </a:lnTo>
                  <a:cubicBezTo>
                    <a:pt x="1056709" y="291316"/>
                    <a:pt x="1056718" y="258750"/>
                    <a:pt x="1036679" y="238652"/>
                  </a:cubicBezTo>
                  <a:cubicBezTo>
                    <a:pt x="1036669" y="238643"/>
                    <a:pt x="1036660" y="238633"/>
                    <a:pt x="1036650" y="238624"/>
                  </a:cubicBezTo>
                  <a:lnTo>
                    <a:pt x="891392" y="93177"/>
                  </a:lnTo>
                  <a:cubicBezTo>
                    <a:pt x="871324" y="73127"/>
                    <a:pt x="838840" y="73127"/>
                    <a:pt x="818763" y="93177"/>
                  </a:cubicBezTo>
                  <a:lnTo>
                    <a:pt x="763911" y="148232"/>
                  </a:lnTo>
                  <a:cubicBezTo>
                    <a:pt x="749204" y="141097"/>
                    <a:pt x="734127" y="134734"/>
                    <a:pt x="718755" y="129182"/>
                  </a:cubicBezTo>
                  <a:lnTo>
                    <a:pt x="718755" y="51362"/>
                  </a:lnTo>
                  <a:cubicBezTo>
                    <a:pt x="718755" y="22959"/>
                    <a:pt x="695769" y="-73"/>
                    <a:pt x="667420" y="-73"/>
                  </a:cubicBezTo>
                  <a:lnTo>
                    <a:pt x="462271" y="-73"/>
                  </a:lnTo>
                  <a:cubicBezTo>
                    <a:pt x="433923" y="-73"/>
                    <a:pt x="410937" y="22959"/>
                    <a:pt x="410937" y="51362"/>
                  </a:cubicBezTo>
                  <a:lnTo>
                    <a:pt x="410937" y="129182"/>
                  </a:lnTo>
                  <a:cubicBezTo>
                    <a:pt x="395565" y="134734"/>
                    <a:pt x="380488" y="141097"/>
                    <a:pt x="365781" y="148232"/>
                  </a:cubicBezTo>
                  <a:lnTo>
                    <a:pt x="310834" y="93177"/>
                  </a:lnTo>
                  <a:cubicBezTo>
                    <a:pt x="290842" y="73108"/>
                    <a:pt x="258396" y="73079"/>
                    <a:pt x="238366" y="93110"/>
                  </a:cubicBezTo>
                  <a:cubicBezTo>
                    <a:pt x="238347" y="93129"/>
                    <a:pt x="238319" y="93158"/>
                    <a:pt x="238300" y="93177"/>
                  </a:cubicBezTo>
                  <a:lnTo>
                    <a:pt x="93042" y="238624"/>
                  </a:lnTo>
                  <a:cubicBezTo>
                    <a:pt x="73031" y="258741"/>
                    <a:pt x="73031" y="291288"/>
                    <a:pt x="93042" y="311395"/>
                  </a:cubicBezTo>
                  <a:lnTo>
                    <a:pt x="147989" y="366449"/>
                  </a:lnTo>
                  <a:cubicBezTo>
                    <a:pt x="140850" y="381175"/>
                    <a:pt x="134499" y="396282"/>
                    <a:pt x="128976" y="411693"/>
                  </a:cubicBezTo>
                  <a:lnTo>
                    <a:pt x="51308" y="411693"/>
                  </a:lnTo>
                  <a:cubicBezTo>
                    <a:pt x="22960" y="411693"/>
                    <a:pt x="-26" y="434725"/>
                    <a:pt x="-26" y="463128"/>
                  </a:cubicBezTo>
                  <a:lnTo>
                    <a:pt x="-26" y="668868"/>
                  </a:lnTo>
                  <a:cubicBezTo>
                    <a:pt x="-26" y="697272"/>
                    <a:pt x="22960" y="720303"/>
                    <a:pt x="51308" y="720303"/>
                  </a:cubicBezTo>
                  <a:lnTo>
                    <a:pt x="128976" y="720303"/>
                  </a:lnTo>
                  <a:cubicBezTo>
                    <a:pt x="134499" y="735715"/>
                    <a:pt x="140850" y="750821"/>
                    <a:pt x="147989" y="765547"/>
                  </a:cubicBezTo>
                  <a:lnTo>
                    <a:pt x="93042" y="821268"/>
                  </a:lnTo>
                  <a:cubicBezTo>
                    <a:pt x="73031" y="841385"/>
                    <a:pt x="73031" y="873932"/>
                    <a:pt x="93042" y="894039"/>
                  </a:cubicBezTo>
                  <a:lnTo>
                    <a:pt x="238300" y="1039486"/>
                  </a:lnTo>
                  <a:cubicBezTo>
                    <a:pt x="258339" y="1059584"/>
                    <a:pt x="290842" y="1059593"/>
                    <a:pt x="310901" y="1039515"/>
                  </a:cubicBezTo>
                  <a:cubicBezTo>
                    <a:pt x="310910" y="1039505"/>
                    <a:pt x="310920" y="1039495"/>
                    <a:pt x="310929" y="1039486"/>
                  </a:cubicBezTo>
                  <a:lnTo>
                    <a:pt x="365781" y="984431"/>
                  </a:lnTo>
                  <a:cubicBezTo>
                    <a:pt x="380488" y="991566"/>
                    <a:pt x="395565" y="997928"/>
                    <a:pt x="410937" y="1003481"/>
                  </a:cubicBezTo>
                  <a:lnTo>
                    <a:pt x="410937" y="1081205"/>
                  </a:lnTo>
                  <a:cubicBezTo>
                    <a:pt x="410937" y="1109609"/>
                    <a:pt x="433923" y="1132640"/>
                    <a:pt x="462271" y="1132640"/>
                  </a:cubicBezTo>
                  <a:lnTo>
                    <a:pt x="667706" y="1132640"/>
                  </a:lnTo>
                  <a:cubicBezTo>
                    <a:pt x="696054" y="1132640"/>
                    <a:pt x="719040" y="1109609"/>
                    <a:pt x="719040" y="1081205"/>
                  </a:cubicBezTo>
                  <a:lnTo>
                    <a:pt x="719040" y="1003481"/>
                  </a:lnTo>
                  <a:cubicBezTo>
                    <a:pt x="734412" y="997928"/>
                    <a:pt x="749489" y="991566"/>
                    <a:pt x="764196" y="984431"/>
                  </a:cubicBezTo>
                  <a:lnTo>
                    <a:pt x="819143" y="1039486"/>
                  </a:lnTo>
                  <a:cubicBezTo>
                    <a:pt x="839135" y="1059555"/>
                    <a:pt x="871580" y="1059584"/>
                    <a:pt x="891610" y="1039552"/>
                  </a:cubicBezTo>
                  <a:cubicBezTo>
                    <a:pt x="891630" y="1039533"/>
                    <a:pt x="891658" y="1039505"/>
                    <a:pt x="891677" y="1039486"/>
                  </a:cubicBezTo>
                  <a:lnTo>
                    <a:pt x="1036935" y="894039"/>
                  </a:lnTo>
                  <a:cubicBezTo>
                    <a:pt x="1056994" y="873960"/>
                    <a:pt x="1057003" y="841394"/>
                    <a:pt x="1036964" y="821297"/>
                  </a:cubicBezTo>
                  <a:cubicBezTo>
                    <a:pt x="1036954" y="821287"/>
                    <a:pt x="1036945" y="821277"/>
                    <a:pt x="1036935" y="821268"/>
                  </a:cubicBezTo>
                  <a:lnTo>
                    <a:pt x="981988" y="766213"/>
                  </a:lnTo>
                  <a:cubicBezTo>
                    <a:pt x="989127" y="751488"/>
                    <a:pt x="995478" y="736381"/>
                    <a:pt x="1001001" y="720970"/>
                  </a:cubicBezTo>
                  <a:lnTo>
                    <a:pt x="1078669" y="720970"/>
                  </a:lnTo>
                  <a:cubicBezTo>
                    <a:pt x="1107017" y="720970"/>
                    <a:pt x="1130003" y="697938"/>
                    <a:pt x="1130003" y="669535"/>
                  </a:cubicBezTo>
                  <a:lnTo>
                    <a:pt x="1130003" y="463795"/>
                  </a:lnTo>
                  <a:cubicBezTo>
                    <a:pt x="1130374" y="435391"/>
                    <a:pt x="1107692" y="412065"/>
                    <a:pt x="1079344" y="411693"/>
                  </a:cubicBezTo>
                  <a:cubicBezTo>
                    <a:pt x="1079020" y="411693"/>
                    <a:pt x="1078707" y="411693"/>
                    <a:pt x="1078383" y="411693"/>
                  </a:cubicBezTo>
                  <a:close/>
                  <a:moveTo>
                    <a:pt x="1027049" y="617433"/>
                  </a:moveTo>
                  <a:lnTo>
                    <a:pt x="962785" y="617433"/>
                  </a:lnTo>
                  <a:cubicBezTo>
                    <a:pt x="939333" y="617404"/>
                    <a:pt x="918856" y="633330"/>
                    <a:pt x="913067" y="656104"/>
                  </a:cubicBezTo>
                  <a:cubicBezTo>
                    <a:pt x="904653" y="688690"/>
                    <a:pt x="891696" y="719922"/>
                    <a:pt x="874565" y="748878"/>
                  </a:cubicBezTo>
                  <a:cubicBezTo>
                    <a:pt x="862673" y="769071"/>
                    <a:pt x="865914" y="794770"/>
                    <a:pt x="882456" y="811362"/>
                  </a:cubicBezTo>
                  <a:lnTo>
                    <a:pt x="927991" y="856987"/>
                  </a:lnTo>
                  <a:lnTo>
                    <a:pt x="855648" y="929948"/>
                  </a:lnTo>
                  <a:lnTo>
                    <a:pt x="810207" y="884324"/>
                  </a:lnTo>
                  <a:cubicBezTo>
                    <a:pt x="793599" y="867769"/>
                    <a:pt x="767941" y="864521"/>
                    <a:pt x="747750" y="876418"/>
                  </a:cubicBezTo>
                  <a:cubicBezTo>
                    <a:pt x="718812" y="893392"/>
                    <a:pt x="687650" y="906222"/>
                    <a:pt x="655157" y="914518"/>
                  </a:cubicBezTo>
                  <a:cubicBezTo>
                    <a:pt x="632465" y="920376"/>
                    <a:pt x="616599" y="940854"/>
                    <a:pt x="616561" y="964334"/>
                  </a:cubicBezTo>
                  <a:lnTo>
                    <a:pt x="616561" y="1028723"/>
                  </a:lnTo>
                  <a:lnTo>
                    <a:pt x="513416" y="1028723"/>
                  </a:lnTo>
                  <a:lnTo>
                    <a:pt x="513416" y="964334"/>
                  </a:lnTo>
                  <a:cubicBezTo>
                    <a:pt x="513426" y="940874"/>
                    <a:pt x="497588" y="920385"/>
                    <a:pt x="474915" y="914518"/>
                  </a:cubicBezTo>
                  <a:cubicBezTo>
                    <a:pt x="442422" y="906222"/>
                    <a:pt x="411260" y="893392"/>
                    <a:pt x="382322" y="876418"/>
                  </a:cubicBezTo>
                  <a:cubicBezTo>
                    <a:pt x="362131" y="864521"/>
                    <a:pt x="336473" y="867769"/>
                    <a:pt x="319865" y="884324"/>
                  </a:cubicBezTo>
                  <a:lnTo>
                    <a:pt x="274424" y="929948"/>
                  </a:lnTo>
                  <a:lnTo>
                    <a:pt x="201795" y="857177"/>
                  </a:lnTo>
                  <a:lnTo>
                    <a:pt x="247236" y="811743"/>
                  </a:lnTo>
                  <a:cubicBezTo>
                    <a:pt x="263834" y="795189"/>
                    <a:pt x="267123" y="769471"/>
                    <a:pt x="255221" y="749259"/>
                  </a:cubicBezTo>
                  <a:cubicBezTo>
                    <a:pt x="238091" y="720303"/>
                    <a:pt x="225134" y="689070"/>
                    <a:pt x="216720" y="656486"/>
                  </a:cubicBezTo>
                  <a:cubicBezTo>
                    <a:pt x="210931" y="633711"/>
                    <a:pt x="190454" y="617786"/>
                    <a:pt x="167002" y="617814"/>
                  </a:cubicBezTo>
                  <a:lnTo>
                    <a:pt x="102738" y="617814"/>
                  </a:lnTo>
                  <a:lnTo>
                    <a:pt x="102738" y="514944"/>
                  </a:lnTo>
                  <a:lnTo>
                    <a:pt x="167002" y="514944"/>
                  </a:lnTo>
                  <a:cubicBezTo>
                    <a:pt x="190426" y="514982"/>
                    <a:pt x="210893" y="499104"/>
                    <a:pt x="216720" y="476368"/>
                  </a:cubicBezTo>
                  <a:cubicBezTo>
                    <a:pt x="225134" y="443754"/>
                    <a:pt x="238091" y="412484"/>
                    <a:pt x="255221" y="383499"/>
                  </a:cubicBezTo>
                  <a:cubicBezTo>
                    <a:pt x="267123" y="363287"/>
                    <a:pt x="263834" y="337570"/>
                    <a:pt x="247236" y="321015"/>
                  </a:cubicBezTo>
                  <a:lnTo>
                    <a:pt x="201795" y="275390"/>
                  </a:lnTo>
                  <a:lnTo>
                    <a:pt x="274424" y="202619"/>
                  </a:lnTo>
                  <a:lnTo>
                    <a:pt x="319865" y="248244"/>
                  </a:lnTo>
                  <a:cubicBezTo>
                    <a:pt x="336435" y="264865"/>
                    <a:pt x="362140" y="268113"/>
                    <a:pt x="382322" y="256150"/>
                  </a:cubicBezTo>
                  <a:cubicBezTo>
                    <a:pt x="411260" y="239176"/>
                    <a:pt x="442422" y="226346"/>
                    <a:pt x="474915" y="218050"/>
                  </a:cubicBezTo>
                  <a:cubicBezTo>
                    <a:pt x="497607" y="212211"/>
                    <a:pt x="513454" y="191704"/>
                    <a:pt x="513416" y="168234"/>
                  </a:cubicBezTo>
                  <a:lnTo>
                    <a:pt x="513416" y="103845"/>
                  </a:lnTo>
                  <a:lnTo>
                    <a:pt x="616086" y="103845"/>
                  </a:lnTo>
                  <a:lnTo>
                    <a:pt x="616086" y="168234"/>
                  </a:lnTo>
                  <a:cubicBezTo>
                    <a:pt x="616095" y="191723"/>
                    <a:pt x="631971" y="212220"/>
                    <a:pt x="654682" y="218050"/>
                  </a:cubicBezTo>
                  <a:cubicBezTo>
                    <a:pt x="687175" y="226346"/>
                    <a:pt x="718337" y="239176"/>
                    <a:pt x="747274" y="256150"/>
                  </a:cubicBezTo>
                  <a:cubicBezTo>
                    <a:pt x="767456" y="268113"/>
                    <a:pt x="793162" y="264865"/>
                    <a:pt x="809732" y="248244"/>
                  </a:cubicBezTo>
                  <a:lnTo>
                    <a:pt x="855648" y="202143"/>
                  </a:lnTo>
                  <a:lnTo>
                    <a:pt x="928277" y="274914"/>
                  </a:lnTo>
                  <a:lnTo>
                    <a:pt x="882741" y="320539"/>
                  </a:lnTo>
                  <a:cubicBezTo>
                    <a:pt x="866095" y="337103"/>
                    <a:pt x="862768" y="362858"/>
                    <a:pt x="874661" y="383118"/>
                  </a:cubicBezTo>
                  <a:cubicBezTo>
                    <a:pt x="891791" y="412103"/>
                    <a:pt x="904748" y="443373"/>
                    <a:pt x="913161" y="475987"/>
                  </a:cubicBezTo>
                  <a:cubicBezTo>
                    <a:pt x="918989" y="498723"/>
                    <a:pt x="939456" y="514601"/>
                    <a:pt x="962880" y="514563"/>
                  </a:cubicBezTo>
                  <a:lnTo>
                    <a:pt x="1026763" y="514563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116">
              <a:extLst>
                <a:ext uri="{FF2B5EF4-FFF2-40B4-BE49-F238E27FC236}">
                  <a16:creationId xmlns:a16="http://schemas.microsoft.com/office/drawing/2014/main" id="{1BCAA0AD-5E8C-8A41-9E0F-68A6F90D92EF}"/>
                </a:ext>
              </a:extLst>
            </p:cNvPr>
            <p:cNvSpPr/>
            <p:nvPr/>
          </p:nvSpPr>
          <p:spPr>
            <a:xfrm>
              <a:off x="5857892" y="4403979"/>
              <a:ext cx="117404" cy="117634"/>
            </a:xfrm>
            <a:custGeom>
              <a:avLst/>
              <a:gdLst>
                <a:gd name="connsiteX0" fmla="*/ 234809 w 234808"/>
                <a:gd name="connsiteY0" fmla="*/ 117634 h 235267"/>
                <a:gd name="connsiteX1" fmla="*/ 117404 w 234808"/>
                <a:gd name="connsiteY1" fmla="*/ 235267 h 235267"/>
                <a:gd name="connsiteX2" fmla="*/ 0 w 234808"/>
                <a:gd name="connsiteY2" fmla="*/ 117634 h 235267"/>
                <a:gd name="connsiteX3" fmla="*/ 117404 w 234808"/>
                <a:gd name="connsiteY3" fmla="*/ 0 h 235267"/>
                <a:gd name="connsiteX4" fmla="*/ 234809 w 234808"/>
                <a:gd name="connsiteY4" fmla="*/ 117634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8" h="235267">
                  <a:moveTo>
                    <a:pt x="234809" y="117634"/>
                  </a:moveTo>
                  <a:cubicBezTo>
                    <a:pt x="234809" y="182601"/>
                    <a:pt x="182245" y="235267"/>
                    <a:pt x="117404" y="235267"/>
                  </a:cubicBezTo>
                  <a:cubicBezTo>
                    <a:pt x="52564" y="235267"/>
                    <a:pt x="0" y="182601"/>
                    <a:pt x="0" y="117634"/>
                  </a:cubicBezTo>
                  <a:cubicBezTo>
                    <a:pt x="0" y="52666"/>
                    <a:pt x="52564" y="0"/>
                    <a:pt x="117404" y="0"/>
                  </a:cubicBezTo>
                  <a:cubicBezTo>
                    <a:pt x="182245" y="0"/>
                    <a:pt x="234809" y="52666"/>
                    <a:pt x="234809" y="11763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117">
              <a:extLst>
                <a:ext uri="{FF2B5EF4-FFF2-40B4-BE49-F238E27FC236}">
                  <a16:creationId xmlns:a16="http://schemas.microsoft.com/office/drawing/2014/main" id="{361F2EC1-9734-D24C-AE0F-016236C07C23}"/>
                </a:ext>
              </a:extLst>
            </p:cNvPr>
            <p:cNvSpPr/>
            <p:nvPr/>
          </p:nvSpPr>
          <p:spPr>
            <a:xfrm>
              <a:off x="5825285" y="4521803"/>
              <a:ext cx="182666" cy="91488"/>
            </a:xfrm>
            <a:custGeom>
              <a:avLst/>
              <a:gdLst>
                <a:gd name="connsiteX0" fmla="*/ 182592 w 365332"/>
                <a:gd name="connsiteY0" fmla="*/ -73 h 182975"/>
                <a:gd name="connsiteX1" fmla="*/ -26 w 365332"/>
                <a:gd name="connsiteY1" fmla="*/ 182903 h 182975"/>
                <a:gd name="connsiteX2" fmla="*/ 365306 w 365332"/>
                <a:gd name="connsiteY2" fmla="*/ 182903 h 182975"/>
                <a:gd name="connsiteX3" fmla="*/ 182687 w 365332"/>
                <a:gd name="connsiteY3" fmla="*/ -73 h 182975"/>
                <a:gd name="connsiteX4" fmla="*/ 182592 w 365332"/>
                <a:gd name="connsiteY4" fmla="*/ -73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32" h="182975">
                  <a:moveTo>
                    <a:pt x="182592" y="-73"/>
                  </a:moveTo>
                  <a:cubicBezTo>
                    <a:pt x="81738" y="-73"/>
                    <a:pt x="-26" y="81852"/>
                    <a:pt x="-26" y="182903"/>
                  </a:cubicBezTo>
                  <a:lnTo>
                    <a:pt x="365306" y="182903"/>
                  </a:lnTo>
                  <a:cubicBezTo>
                    <a:pt x="365306" y="81852"/>
                    <a:pt x="283541" y="-73"/>
                    <a:pt x="182687" y="-73"/>
                  </a:cubicBezTo>
                  <a:cubicBezTo>
                    <a:pt x="182659" y="-73"/>
                    <a:pt x="182621" y="-73"/>
                    <a:pt x="182592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CuadroTexto 351">
            <a:extLst>
              <a:ext uri="{FF2B5EF4-FFF2-40B4-BE49-F238E27FC236}">
                <a16:creationId xmlns:a16="http://schemas.microsoft.com/office/drawing/2014/main" id="{00FC16C3-D8C4-ED41-9891-63E22E11822C}"/>
              </a:ext>
            </a:extLst>
          </p:cNvPr>
          <p:cNvSpPr txBox="1"/>
          <p:nvPr/>
        </p:nvSpPr>
        <p:spPr>
          <a:xfrm>
            <a:off x="1717607" y="2839104"/>
            <a:ext cx="727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One</a:t>
            </a:r>
          </a:p>
        </p:txBody>
      </p:sp>
      <p:sp>
        <p:nvSpPr>
          <p:cNvPr id="35" name="CuadroTexto 351">
            <a:extLst>
              <a:ext uri="{FF2B5EF4-FFF2-40B4-BE49-F238E27FC236}">
                <a16:creationId xmlns:a16="http://schemas.microsoft.com/office/drawing/2014/main" id="{B66C24E4-39D0-7B45-8074-AEF7318CE112}"/>
              </a:ext>
            </a:extLst>
          </p:cNvPr>
          <p:cNvSpPr txBox="1"/>
          <p:nvPr/>
        </p:nvSpPr>
        <p:spPr>
          <a:xfrm>
            <a:off x="1099920" y="3962225"/>
            <a:ext cx="511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Two</a:t>
            </a:r>
          </a:p>
        </p:txBody>
      </p:sp>
      <p:sp>
        <p:nvSpPr>
          <p:cNvPr id="36" name="CuadroTexto 351">
            <a:extLst>
              <a:ext uri="{FF2B5EF4-FFF2-40B4-BE49-F238E27FC236}">
                <a16:creationId xmlns:a16="http://schemas.microsoft.com/office/drawing/2014/main" id="{44FBB95B-A306-4441-823A-47E951D201FC}"/>
              </a:ext>
            </a:extLst>
          </p:cNvPr>
          <p:cNvSpPr txBox="1"/>
          <p:nvPr/>
        </p:nvSpPr>
        <p:spPr>
          <a:xfrm>
            <a:off x="1395539" y="5194678"/>
            <a:ext cx="854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Three</a:t>
            </a:r>
          </a:p>
        </p:txBody>
      </p:sp>
      <p:sp>
        <p:nvSpPr>
          <p:cNvPr id="37" name="CuadroTexto 351">
            <a:extLst>
              <a:ext uri="{FF2B5EF4-FFF2-40B4-BE49-F238E27FC236}">
                <a16:creationId xmlns:a16="http://schemas.microsoft.com/office/drawing/2014/main" id="{2AD1E05C-6BA0-8043-A9A6-C0E2FE8B941C}"/>
              </a:ext>
            </a:extLst>
          </p:cNvPr>
          <p:cNvSpPr txBox="1"/>
          <p:nvPr/>
        </p:nvSpPr>
        <p:spPr>
          <a:xfrm>
            <a:off x="2759755" y="5532608"/>
            <a:ext cx="511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Four</a:t>
            </a:r>
          </a:p>
        </p:txBody>
      </p:sp>
      <p:sp>
        <p:nvSpPr>
          <p:cNvPr id="38" name="CuadroTexto 351">
            <a:extLst>
              <a:ext uri="{FF2B5EF4-FFF2-40B4-BE49-F238E27FC236}">
                <a16:creationId xmlns:a16="http://schemas.microsoft.com/office/drawing/2014/main" id="{26868790-E948-EF41-9B65-447763C58058}"/>
              </a:ext>
            </a:extLst>
          </p:cNvPr>
          <p:cNvSpPr txBox="1"/>
          <p:nvPr/>
        </p:nvSpPr>
        <p:spPr>
          <a:xfrm>
            <a:off x="3701904" y="4810860"/>
            <a:ext cx="511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Five</a:t>
            </a:r>
          </a:p>
        </p:txBody>
      </p:sp>
      <p:sp>
        <p:nvSpPr>
          <p:cNvPr id="39" name="Right Arrow 147">
            <a:extLst>
              <a:ext uri="{FF2B5EF4-FFF2-40B4-BE49-F238E27FC236}">
                <a16:creationId xmlns:a16="http://schemas.microsoft.com/office/drawing/2014/main" id="{D43E22F9-82E8-5D42-8661-FE3FA2620F99}"/>
              </a:ext>
            </a:extLst>
          </p:cNvPr>
          <p:cNvSpPr/>
          <p:nvPr/>
        </p:nvSpPr>
        <p:spPr>
          <a:xfrm>
            <a:off x="3227145" y="2544661"/>
            <a:ext cx="2317444" cy="816494"/>
          </a:xfrm>
          <a:prstGeom prst="rightArrow">
            <a:avLst>
              <a:gd name="adj1" fmla="val 60181"/>
              <a:gd name="adj2" fmla="val 5000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Box 149">
            <a:extLst>
              <a:ext uri="{FF2B5EF4-FFF2-40B4-BE49-F238E27FC236}">
                <a16:creationId xmlns:a16="http://schemas.microsoft.com/office/drawing/2014/main" id="{65C743AC-35DC-FD4C-BC69-AEAFD2D4CCE0}"/>
              </a:ext>
            </a:extLst>
          </p:cNvPr>
          <p:cNvSpPr txBox="1"/>
          <p:nvPr/>
        </p:nvSpPr>
        <p:spPr>
          <a:xfrm>
            <a:off x="5720264" y="2599514"/>
            <a:ext cx="5730601" cy="69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41" name="Rounded Rectangle 151">
            <a:extLst>
              <a:ext uri="{FF2B5EF4-FFF2-40B4-BE49-F238E27FC236}">
                <a16:creationId xmlns:a16="http://schemas.microsoft.com/office/drawing/2014/main" id="{5C7DD8EA-C7FF-DF43-9164-81DBA012378F}"/>
              </a:ext>
            </a:extLst>
          </p:cNvPr>
          <p:cNvSpPr/>
          <p:nvPr/>
        </p:nvSpPr>
        <p:spPr>
          <a:xfrm>
            <a:off x="5137856" y="3738692"/>
            <a:ext cx="6142697" cy="1805117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adroTexto 351">
            <a:extLst>
              <a:ext uri="{FF2B5EF4-FFF2-40B4-BE49-F238E27FC236}">
                <a16:creationId xmlns:a16="http://schemas.microsoft.com/office/drawing/2014/main" id="{74457D17-2A3C-DB4E-BF7D-B4941B430CBF}"/>
              </a:ext>
            </a:extLst>
          </p:cNvPr>
          <p:cNvSpPr txBox="1"/>
          <p:nvPr/>
        </p:nvSpPr>
        <p:spPr>
          <a:xfrm>
            <a:off x="5720264" y="4089184"/>
            <a:ext cx="49778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Add a short description here.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0BA407A3-3877-C04F-8883-6366C37E09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25925" y="2419513"/>
            <a:ext cx="3736975" cy="3735311"/>
            <a:chOff x="876" y="392"/>
            <a:chExt cx="1122" cy="1121"/>
          </a:xfrm>
          <a:effectLst/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304C989-3C87-924E-985D-CDC75755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92"/>
              <a:ext cx="1122" cy="1121"/>
            </a:xfrm>
            <a:custGeom>
              <a:avLst/>
              <a:gdLst>
                <a:gd name="T0" fmla="*/ 4089 w 4486"/>
                <a:gd name="T1" fmla="*/ 3514 h 4484"/>
                <a:gd name="T2" fmla="*/ 3916 w 4486"/>
                <a:gd name="T3" fmla="*/ 3736 h 4484"/>
                <a:gd name="T4" fmla="*/ 3718 w 4486"/>
                <a:gd name="T5" fmla="*/ 3931 h 4484"/>
                <a:gd name="T6" fmla="*/ 3502 w 4486"/>
                <a:gd name="T7" fmla="*/ 4097 h 4484"/>
                <a:gd name="T8" fmla="*/ 3269 w 4486"/>
                <a:gd name="T9" fmla="*/ 4236 h 4484"/>
                <a:gd name="T10" fmla="*/ 3022 w 4486"/>
                <a:gd name="T11" fmla="*/ 4345 h 4484"/>
                <a:gd name="T12" fmla="*/ 2766 w 4486"/>
                <a:gd name="T13" fmla="*/ 4422 h 4484"/>
                <a:gd name="T14" fmla="*/ 2501 w 4486"/>
                <a:gd name="T15" fmla="*/ 4470 h 4484"/>
                <a:gd name="T16" fmla="*/ 2232 w 4486"/>
                <a:gd name="T17" fmla="*/ 4484 h 4484"/>
                <a:gd name="T18" fmla="*/ 1959 w 4486"/>
                <a:gd name="T19" fmla="*/ 4467 h 4484"/>
                <a:gd name="T20" fmla="*/ 1690 w 4486"/>
                <a:gd name="T21" fmla="*/ 4415 h 4484"/>
                <a:gd name="T22" fmla="*/ 1425 w 4486"/>
                <a:gd name="T23" fmla="*/ 4329 h 4484"/>
                <a:gd name="T24" fmla="*/ 1167 w 4486"/>
                <a:gd name="T25" fmla="*/ 4209 h 4484"/>
                <a:gd name="T26" fmla="*/ 971 w 4486"/>
                <a:gd name="T27" fmla="*/ 4089 h 4484"/>
                <a:gd name="T28" fmla="*/ 749 w 4486"/>
                <a:gd name="T29" fmla="*/ 3914 h 4484"/>
                <a:gd name="T30" fmla="*/ 554 w 4486"/>
                <a:gd name="T31" fmla="*/ 3718 h 4484"/>
                <a:gd name="T32" fmla="*/ 387 w 4486"/>
                <a:gd name="T33" fmla="*/ 3502 h 4484"/>
                <a:gd name="T34" fmla="*/ 249 w 4486"/>
                <a:gd name="T35" fmla="*/ 3268 h 4484"/>
                <a:gd name="T36" fmla="*/ 140 w 4486"/>
                <a:gd name="T37" fmla="*/ 3022 h 4484"/>
                <a:gd name="T38" fmla="*/ 63 w 4486"/>
                <a:gd name="T39" fmla="*/ 2764 h 4484"/>
                <a:gd name="T40" fmla="*/ 16 w 4486"/>
                <a:gd name="T41" fmla="*/ 2499 h 4484"/>
                <a:gd name="T42" fmla="*/ 0 w 4486"/>
                <a:gd name="T43" fmla="*/ 2230 h 4484"/>
                <a:gd name="T44" fmla="*/ 19 w 4486"/>
                <a:gd name="T45" fmla="*/ 1959 h 4484"/>
                <a:gd name="T46" fmla="*/ 69 w 4486"/>
                <a:gd name="T47" fmla="*/ 1690 h 4484"/>
                <a:gd name="T48" fmla="*/ 155 w 4486"/>
                <a:gd name="T49" fmla="*/ 1424 h 4484"/>
                <a:gd name="T50" fmla="*/ 275 w 4486"/>
                <a:gd name="T51" fmla="*/ 1166 h 4484"/>
                <a:gd name="T52" fmla="*/ 397 w 4486"/>
                <a:gd name="T53" fmla="*/ 970 h 4484"/>
                <a:gd name="T54" fmla="*/ 570 w 4486"/>
                <a:gd name="T55" fmla="*/ 748 h 4484"/>
                <a:gd name="T56" fmla="*/ 768 w 4486"/>
                <a:gd name="T57" fmla="*/ 553 h 4484"/>
                <a:gd name="T58" fmla="*/ 984 w 4486"/>
                <a:gd name="T59" fmla="*/ 387 h 4484"/>
                <a:gd name="T60" fmla="*/ 1216 w 4486"/>
                <a:gd name="T61" fmla="*/ 249 h 4484"/>
                <a:gd name="T62" fmla="*/ 1464 w 4486"/>
                <a:gd name="T63" fmla="*/ 140 h 4484"/>
                <a:gd name="T64" fmla="*/ 1720 w 4486"/>
                <a:gd name="T65" fmla="*/ 62 h 4484"/>
                <a:gd name="T66" fmla="*/ 1985 w 4486"/>
                <a:gd name="T67" fmla="*/ 14 h 4484"/>
                <a:gd name="T68" fmla="*/ 2254 w 4486"/>
                <a:gd name="T69" fmla="*/ 0 h 4484"/>
                <a:gd name="T70" fmla="*/ 2527 w 4486"/>
                <a:gd name="T71" fmla="*/ 17 h 4484"/>
                <a:gd name="T72" fmla="*/ 2796 w 4486"/>
                <a:gd name="T73" fmla="*/ 69 h 4484"/>
                <a:gd name="T74" fmla="*/ 3061 w 4486"/>
                <a:gd name="T75" fmla="*/ 155 h 4484"/>
                <a:gd name="T76" fmla="*/ 3319 w 4486"/>
                <a:gd name="T77" fmla="*/ 275 h 4484"/>
                <a:gd name="T78" fmla="*/ 3515 w 4486"/>
                <a:gd name="T79" fmla="*/ 397 h 4484"/>
                <a:gd name="T80" fmla="*/ 3737 w 4486"/>
                <a:gd name="T81" fmla="*/ 570 h 4484"/>
                <a:gd name="T82" fmla="*/ 3932 w 4486"/>
                <a:gd name="T83" fmla="*/ 766 h 4484"/>
                <a:gd name="T84" fmla="*/ 4099 w 4486"/>
                <a:gd name="T85" fmla="*/ 984 h 4484"/>
                <a:gd name="T86" fmla="*/ 4237 w 4486"/>
                <a:gd name="T87" fmla="*/ 1216 h 4484"/>
                <a:gd name="T88" fmla="*/ 4346 w 4486"/>
                <a:gd name="T89" fmla="*/ 1462 h 4484"/>
                <a:gd name="T90" fmla="*/ 4423 w 4486"/>
                <a:gd name="T91" fmla="*/ 1720 h 4484"/>
                <a:gd name="T92" fmla="*/ 4470 w 4486"/>
                <a:gd name="T93" fmla="*/ 1985 h 4484"/>
                <a:gd name="T94" fmla="*/ 4486 w 4486"/>
                <a:gd name="T95" fmla="*/ 2254 h 4484"/>
                <a:gd name="T96" fmla="*/ 4467 w 4486"/>
                <a:gd name="T97" fmla="*/ 2525 h 4484"/>
                <a:gd name="T98" fmla="*/ 4417 w 4486"/>
                <a:gd name="T99" fmla="*/ 2796 h 4484"/>
                <a:gd name="T100" fmla="*/ 4331 w 4486"/>
                <a:gd name="T101" fmla="*/ 3060 h 4484"/>
                <a:gd name="T102" fmla="*/ 4210 w 4486"/>
                <a:gd name="T103" fmla="*/ 3318 h 4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86" h="4484">
                  <a:moveTo>
                    <a:pt x="4182" y="3368"/>
                  </a:moveTo>
                  <a:lnTo>
                    <a:pt x="4182" y="3368"/>
                  </a:lnTo>
                  <a:lnTo>
                    <a:pt x="4152" y="3418"/>
                  </a:lnTo>
                  <a:lnTo>
                    <a:pt x="4121" y="3467"/>
                  </a:lnTo>
                  <a:lnTo>
                    <a:pt x="4089" y="3514"/>
                  </a:lnTo>
                  <a:lnTo>
                    <a:pt x="4056" y="3560"/>
                  </a:lnTo>
                  <a:lnTo>
                    <a:pt x="4023" y="3606"/>
                  </a:lnTo>
                  <a:lnTo>
                    <a:pt x="3988" y="3651"/>
                  </a:lnTo>
                  <a:lnTo>
                    <a:pt x="3952" y="3693"/>
                  </a:lnTo>
                  <a:lnTo>
                    <a:pt x="3916" y="3736"/>
                  </a:lnTo>
                  <a:lnTo>
                    <a:pt x="3877" y="3778"/>
                  </a:lnTo>
                  <a:lnTo>
                    <a:pt x="3839" y="3818"/>
                  </a:lnTo>
                  <a:lnTo>
                    <a:pt x="3800" y="3857"/>
                  </a:lnTo>
                  <a:lnTo>
                    <a:pt x="3760" y="3894"/>
                  </a:lnTo>
                  <a:lnTo>
                    <a:pt x="3718" y="3931"/>
                  </a:lnTo>
                  <a:lnTo>
                    <a:pt x="3677" y="3967"/>
                  </a:lnTo>
                  <a:lnTo>
                    <a:pt x="3634" y="4001"/>
                  </a:lnTo>
                  <a:lnTo>
                    <a:pt x="3591" y="4034"/>
                  </a:lnTo>
                  <a:lnTo>
                    <a:pt x="3546" y="4067"/>
                  </a:lnTo>
                  <a:lnTo>
                    <a:pt x="3502" y="4097"/>
                  </a:lnTo>
                  <a:lnTo>
                    <a:pt x="3456" y="4127"/>
                  </a:lnTo>
                  <a:lnTo>
                    <a:pt x="3410" y="4156"/>
                  </a:lnTo>
                  <a:lnTo>
                    <a:pt x="3365" y="4185"/>
                  </a:lnTo>
                  <a:lnTo>
                    <a:pt x="3317" y="4210"/>
                  </a:lnTo>
                  <a:lnTo>
                    <a:pt x="3269" y="4236"/>
                  </a:lnTo>
                  <a:lnTo>
                    <a:pt x="3221" y="4261"/>
                  </a:lnTo>
                  <a:lnTo>
                    <a:pt x="3173" y="4284"/>
                  </a:lnTo>
                  <a:lnTo>
                    <a:pt x="3122" y="4305"/>
                  </a:lnTo>
                  <a:lnTo>
                    <a:pt x="3072" y="4325"/>
                  </a:lnTo>
                  <a:lnTo>
                    <a:pt x="3022" y="4345"/>
                  </a:lnTo>
                  <a:lnTo>
                    <a:pt x="2972" y="4362"/>
                  </a:lnTo>
                  <a:lnTo>
                    <a:pt x="2920" y="4379"/>
                  </a:lnTo>
                  <a:lnTo>
                    <a:pt x="2869" y="4395"/>
                  </a:lnTo>
                  <a:lnTo>
                    <a:pt x="2817" y="4410"/>
                  </a:lnTo>
                  <a:lnTo>
                    <a:pt x="2766" y="4422"/>
                  </a:lnTo>
                  <a:lnTo>
                    <a:pt x="2713" y="4434"/>
                  </a:lnTo>
                  <a:lnTo>
                    <a:pt x="2660" y="4445"/>
                  </a:lnTo>
                  <a:lnTo>
                    <a:pt x="2607" y="4454"/>
                  </a:lnTo>
                  <a:lnTo>
                    <a:pt x="2554" y="4463"/>
                  </a:lnTo>
                  <a:lnTo>
                    <a:pt x="2501" y="4470"/>
                  </a:lnTo>
                  <a:lnTo>
                    <a:pt x="2446" y="4475"/>
                  </a:lnTo>
                  <a:lnTo>
                    <a:pt x="2393" y="4480"/>
                  </a:lnTo>
                  <a:lnTo>
                    <a:pt x="2339" y="4483"/>
                  </a:lnTo>
                  <a:lnTo>
                    <a:pt x="2285" y="4484"/>
                  </a:lnTo>
                  <a:lnTo>
                    <a:pt x="2232" y="4484"/>
                  </a:lnTo>
                  <a:lnTo>
                    <a:pt x="2177" y="4484"/>
                  </a:lnTo>
                  <a:lnTo>
                    <a:pt x="2123" y="4481"/>
                  </a:lnTo>
                  <a:lnTo>
                    <a:pt x="2068" y="4478"/>
                  </a:lnTo>
                  <a:lnTo>
                    <a:pt x="2014" y="4473"/>
                  </a:lnTo>
                  <a:lnTo>
                    <a:pt x="1959" y="4467"/>
                  </a:lnTo>
                  <a:lnTo>
                    <a:pt x="1905" y="4460"/>
                  </a:lnTo>
                  <a:lnTo>
                    <a:pt x="1852" y="4451"/>
                  </a:lnTo>
                  <a:lnTo>
                    <a:pt x="1798" y="4440"/>
                  </a:lnTo>
                  <a:lnTo>
                    <a:pt x="1743" y="4428"/>
                  </a:lnTo>
                  <a:lnTo>
                    <a:pt x="1690" y="4415"/>
                  </a:lnTo>
                  <a:lnTo>
                    <a:pt x="1637" y="4401"/>
                  </a:lnTo>
                  <a:lnTo>
                    <a:pt x="1583" y="4385"/>
                  </a:lnTo>
                  <a:lnTo>
                    <a:pt x="1530" y="4368"/>
                  </a:lnTo>
                  <a:lnTo>
                    <a:pt x="1477" y="4349"/>
                  </a:lnTo>
                  <a:lnTo>
                    <a:pt x="1425" y="4329"/>
                  </a:lnTo>
                  <a:lnTo>
                    <a:pt x="1372" y="4309"/>
                  </a:lnTo>
                  <a:lnTo>
                    <a:pt x="1321" y="4286"/>
                  </a:lnTo>
                  <a:lnTo>
                    <a:pt x="1269" y="4262"/>
                  </a:lnTo>
                  <a:lnTo>
                    <a:pt x="1217" y="4236"/>
                  </a:lnTo>
                  <a:lnTo>
                    <a:pt x="1167" y="4209"/>
                  </a:lnTo>
                  <a:lnTo>
                    <a:pt x="1117" y="4180"/>
                  </a:lnTo>
                  <a:lnTo>
                    <a:pt x="1117" y="4180"/>
                  </a:lnTo>
                  <a:lnTo>
                    <a:pt x="1067" y="4152"/>
                  </a:lnTo>
                  <a:lnTo>
                    <a:pt x="1018" y="4120"/>
                  </a:lnTo>
                  <a:lnTo>
                    <a:pt x="971" y="4089"/>
                  </a:lnTo>
                  <a:lnTo>
                    <a:pt x="924" y="4056"/>
                  </a:lnTo>
                  <a:lnTo>
                    <a:pt x="878" y="4021"/>
                  </a:lnTo>
                  <a:lnTo>
                    <a:pt x="834" y="3987"/>
                  </a:lnTo>
                  <a:lnTo>
                    <a:pt x="791" y="3951"/>
                  </a:lnTo>
                  <a:lnTo>
                    <a:pt x="749" y="3914"/>
                  </a:lnTo>
                  <a:lnTo>
                    <a:pt x="708" y="3877"/>
                  </a:lnTo>
                  <a:lnTo>
                    <a:pt x="667" y="3838"/>
                  </a:lnTo>
                  <a:lnTo>
                    <a:pt x="629" y="3799"/>
                  </a:lnTo>
                  <a:lnTo>
                    <a:pt x="590" y="3759"/>
                  </a:lnTo>
                  <a:lnTo>
                    <a:pt x="554" y="3718"/>
                  </a:lnTo>
                  <a:lnTo>
                    <a:pt x="518" y="3676"/>
                  </a:lnTo>
                  <a:lnTo>
                    <a:pt x="484" y="3633"/>
                  </a:lnTo>
                  <a:lnTo>
                    <a:pt x="450" y="3590"/>
                  </a:lnTo>
                  <a:lnTo>
                    <a:pt x="418" y="3546"/>
                  </a:lnTo>
                  <a:lnTo>
                    <a:pt x="387" y="3502"/>
                  </a:lnTo>
                  <a:lnTo>
                    <a:pt x="357" y="3456"/>
                  </a:lnTo>
                  <a:lnTo>
                    <a:pt x="328" y="3410"/>
                  </a:lnTo>
                  <a:lnTo>
                    <a:pt x="301" y="3364"/>
                  </a:lnTo>
                  <a:lnTo>
                    <a:pt x="275" y="3317"/>
                  </a:lnTo>
                  <a:lnTo>
                    <a:pt x="249" y="3268"/>
                  </a:lnTo>
                  <a:lnTo>
                    <a:pt x="225" y="3219"/>
                  </a:lnTo>
                  <a:lnTo>
                    <a:pt x="202" y="3171"/>
                  </a:lnTo>
                  <a:lnTo>
                    <a:pt x="180" y="3122"/>
                  </a:lnTo>
                  <a:lnTo>
                    <a:pt x="160" y="3072"/>
                  </a:lnTo>
                  <a:lnTo>
                    <a:pt x="140" y="3022"/>
                  </a:lnTo>
                  <a:lnTo>
                    <a:pt x="122" y="2972"/>
                  </a:lnTo>
                  <a:lnTo>
                    <a:pt x="106" y="2920"/>
                  </a:lnTo>
                  <a:lnTo>
                    <a:pt x="90" y="2869"/>
                  </a:lnTo>
                  <a:lnTo>
                    <a:pt x="76" y="2817"/>
                  </a:lnTo>
                  <a:lnTo>
                    <a:pt x="63" y="2764"/>
                  </a:lnTo>
                  <a:lnTo>
                    <a:pt x="50" y="2712"/>
                  </a:lnTo>
                  <a:lnTo>
                    <a:pt x="40" y="2659"/>
                  </a:lnTo>
                  <a:lnTo>
                    <a:pt x="30" y="2606"/>
                  </a:lnTo>
                  <a:lnTo>
                    <a:pt x="23" y="2553"/>
                  </a:lnTo>
                  <a:lnTo>
                    <a:pt x="16" y="2499"/>
                  </a:lnTo>
                  <a:lnTo>
                    <a:pt x="10" y="2446"/>
                  </a:lnTo>
                  <a:lnTo>
                    <a:pt x="6" y="2392"/>
                  </a:lnTo>
                  <a:lnTo>
                    <a:pt x="3" y="2339"/>
                  </a:lnTo>
                  <a:lnTo>
                    <a:pt x="1" y="2284"/>
                  </a:lnTo>
                  <a:lnTo>
                    <a:pt x="0" y="2230"/>
                  </a:lnTo>
                  <a:lnTo>
                    <a:pt x="1" y="2175"/>
                  </a:lnTo>
                  <a:lnTo>
                    <a:pt x="3" y="2122"/>
                  </a:lnTo>
                  <a:lnTo>
                    <a:pt x="7" y="2068"/>
                  </a:lnTo>
                  <a:lnTo>
                    <a:pt x="11" y="2014"/>
                  </a:lnTo>
                  <a:lnTo>
                    <a:pt x="19" y="1959"/>
                  </a:lnTo>
                  <a:lnTo>
                    <a:pt x="26" y="1905"/>
                  </a:lnTo>
                  <a:lnTo>
                    <a:pt x="34" y="1850"/>
                  </a:lnTo>
                  <a:lnTo>
                    <a:pt x="44" y="1797"/>
                  </a:lnTo>
                  <a:lnTo>
                    <a:pt x="56" y="1743"/>
                  </a:lnTo>
                  <a:lnTo>
                    <a:pt x="69" y="1690"/>
                  </a:lnTo>
                  <a:lnTo>
                    <a:pt x="83" y="1635"/>
                  </a:lnTo>
                  <a:lnTo>
                    <a:pt x="99" y="1583"/>
                  </a:lnTo>
                  <a:lnTo>
                    <a:pt x="116" y="1530"/>
                  </a:lnTo>
                  <a:lnTo>
                    <a:pt x="135" y="1477"/>
                  </a:lnTo>
                  <a:lnTo>
                    <a:pt x="155" y="1424"/>
                  </a:lnTo>
                  <a:lnTo>
                    <a:pt x="176" y="1372"/>
                  </a:lnTo>
                  <a:lnTo>
                    <a:pt x="199" y="1320"/>
                  </a:lnTo>
                  <a:lnTo>
                    <a:pt x="223" y="1269"/>
                  </a:lnTo>
                  <a:lnTo>
                    <a:pt x="249" y="1217"/>
                  </a:lnTo>
                  <a:lnTo>
                    <a:pt x="275" y="1166"/>
                  </a:lnTo>
                  <a:lnTo>
                    <a:pt x="304" y="1116"/>
                  </a:lnTo>
                  <a:lnTo>
                    <a:pt x="304" y="1116"/>
                  </a:lnTo>
                  <a:lnTo>
                    <a:pt x="334" y="1067"/>
                  </a:lnTo>
                  <a:lnTo>
                    <a:pt x="365" y="1018"/>
                  </a:lnTo>
                  <a:lnTo>
                    <a:pt x="397" y="970"/>
                  </a:lnTo>
                  <a:lnTo>
                    <a:pt x="430" y="924"/>
                  </a:lnTo>
                  <a:lnTo>
                    <a:pt x="463" y="878"/>
                  </a:lnTo>
                  <a:lnTo>
                    <a:pt x="498" y="833"/>
                  </a:lnTo>
                  <a:lnTo>
                    <a:pt x="534" y="791"/>
                  </a:lnTo>
                  <a:lnTo>
                    <a:pt x="570" y="748"/>
                  </a:lnTo>
                  <a:lnTo>
                    <a:pt x="609" y="707"/>
                  </a:lnTo>
                  <a:lnTo>
                    <a:pt x="646" y="667"/>
                  </a:lnTo>
                  <a:lnTo>
                    <a:pt x="686" y="629"/>
                  </a:lnTo>
                  <a:lnTo>
                    <a:pt x="726" y="590"/>
                  </a:lnTo>
                  <a:lnTo>
                    <a:pt x="768" y="553"/>
                  </a:lnTo>
                  <a:lnTo>
                    <a:pt x="809" y="518"/>
                  </a:lnTo>
                  <a:lnTo>
                    <a:pt x="852" y="484"/>
                  </a:lnTo>
                  <a:lnTo>
                    <a:pt x="895" y="450"/>
                  </a:lnTo>
                  <a:lnTo>
                    <a:pt x="940" y="418"/>
                  </a:lnTo>
                  <a:lnTo>
                    <a:pt x="984" y="387"/>
                  </a:lnTo>
                  <a:lnTo>
                    <a:pt x="1028" y="357"/>
                  </a:lnTo>
                  <a:lnTo>
                    <a:pt x="1076" y="328"/>
                  </a:lnTo>
                  <a:lnTo>
                    <a:pt x="1122" y="301"/>
                  </a:lnTo>
                  <a:lnTo>
                    <a:pt x="1169" y="274"/>
                  </a:lnTo>
                  <a:lnTo>
                    <a:pt x="1216" y="249"/>
                  </a:lnTo>
                  <a:lnTo>
                    <a:pt x="1265" y="225"/>
                  </a:lnTo>
                  <a:lnTo>
                    <a:pt x="1313" y="202"/>
                  </a:lnTo>
                  <a:lnTo>
                    <a:pt x="1364" y="180"/>
                  </a:lnTo>
                  <a:lnTo>
                    <a:pt x="1414" y="159"/>
                  </a:lnTo>
                  <a:lnTo>
                    <a:pt x="1464" y="140"/>
                  </a:lnTo>
                  <a:lnTo>
                    <a:pt x="1514" y="122"/>
                  </a:lnTo>
                  <a:lnTo>
                    <a:pt x="1566" y="105"/>
                  </a:lnTo>
                  <a:lnTo>
                    <a:pt x="1617" y="90"/>
                  </a:lnTo>
                  <a:lnTo>
                    <a:pt x="1669" y="74"/>
                  </a:lnTo>
                  <a:lnTo>
                    <a:pt x="1720" y="62"/>
                  </a:lnTo>
                  <a:lnTo>
                    <a:pt x="1773" y="50"/>
                  </a:lnTo>
                  <a:lnTo>
                    <a:pt x="1826" y="40"/>
                  </a:lnTo>
                  <a:lnTo>
                    <a:pt x="1879" y="30"/>
                  </a:lnTo>
                  <a:lnTo>
                    <a:pt x="1932" y="21"/>
                  </a:lnTo>
                  <a:lnTo>
                    <a:pt x="1985" y="14"/>
                  </a:lnTo>
                  <a:lnTo>
                    <a:pt x="2040" y="10"/>
                  </a:lnTo>
                  <a:lnTo>
                    <a:pt x="2093" y="6"/>
                  </a:lnTo>
                  <a:lnTo>
                    <a:pt x="2147" y="1"/>
                  </a:lnTo>
                  <a:lnTo>
                    <a:pt x="2201" y="0"/>
                  </a:lnTo>
                  <a:lnTo>
                    <a:pt x="2254" y="0"/>
                  </a:lnTo>
                  <a:lnTo>
                    <a:pt x="2309" y="1"/>
                  </a:lnTo>
                  <a:lnTo>
                    <a:pt x="2363" y="3"/>
                  </a:lnTo>
                  <a:lnTo>
                    <a:pt x="2418" y="7"/>
                  </a:lnTo>
                  <a:lnTo>
                    <a:pt x="2472" y="11"/>
                  </a:lnTo>
                  <a:lnTo>
                    <a:pt x="2527" y="17"/>
                  </a:lnTo>
                  <a:lnTo>
                    <a:pt x="2580" y="26"/>
                  </a:lnTo>
                  <a:lnTo>
                    <a:pt x="2634" y="34"/>
                  </a:lnTo>
                  <a:lnTo>
                    <a:pt x="2688" y="44"/>
                  </a:lnTo>
                  <a:lnTo>
                    <a:pt x="2741" y="56"/>
                  </a:lnTo>
                  <a:lnTo>
                    <a:pt x="2796" y="69"/>
                  </a:lnTo>
                  <a:lnTo>
                    <a:pt x="2849" y="83"/>
                  </a:lnTo>
                  <a:lnTo>
                    <a:pt x="2903" y="99"/>
                  </a:lnTo>
                  <a:lnTo>
                    <a:pt x="2956" y="116"/>
                  </a:lnTo>
                  <a:lnTo>
                    <a:pt x="3008" y="135"/>
                  </a:lnTo>
                  <a:lnTo>
                    <a:pt x="3061" y="155"/>
                  </a:lnTo>
                  <a:lnTo>
                    <a:pt x="3114" y="176"/>
                  </a:lnTo>
                  <a:lnTo>
                    <a:pt x="3165" y="199"/>
                  </a:lnTo>
                  <a:lnTo>
                    <a:pt x="3217" y="223"/>
                  </a:lnTo>
                  <a:lnTo>
                    <a:pt x="3269" y="248"/>
                  </a:lnTo>
                  <a:lnTo>
                    <a:pt x="3319" y="275"/>
                  </a:lnTo>
                  <a:lnTo>
                    <a:pt x="3369" y="304"/>
                  </a:lnTo>
                  <a:lnTo>
                    <a:pt x="3369" y="304"/>
                  </a:lnTo>
                  <a:lnTo>
                    <a:pt x="3419" y="334"/>
                  </a:lnTo>
                  <a:lnTo>
                    <a:pt x="3468" y="364"/>
                  </a:lnTo>
                  <a:lnTo>
                    <a:pt x="3515" y="397"/>
                  </a:lnTo>
                  <a:lnTo>
                    <a:pt x="3562" y="428"/>
                  </a:lnTo>
                  <a:lnTo>
                    <a:pt x="3607" y="463"/>
                  </a:lnTo>
                  <a:lnTo>
                    <a:pt x="3651" y="497"/>
                  </a:lnTo>
                  <a:lnTo>
                    <a:pt x="3695" y="533"/>
                  </a:lnTo>
                  <a:lnTo>
                    <a:pt x="3737" y="570"/>
                  </a:lnTo>
                  <a:lnTo>
                    <a:pt x="3778" y="607"/>
                  </a:lnTo>
                  <a:lnTo>
                    <a:pt x="3819" y="646"/>
                  </a:lnTo>
                  <a:lnTo>
                    <a:pt x="3857" y="686"/>
                  </a:lnTo>
                  <a:lnTo>
                    <a:pt x="3896" y="726"/>
                  </a:lnTo>
                  <a:lnTo>
                    <a:pt x="3932" y="766"/>
                  </a:lnTo>
                  <a:lnTo>
                    <a:pt x="3968" y="809"/>
                  </a:lnTo>
                  <a:lnTo>
                    <a:pt x="4002" y="851"/>
                  </a:lnTo>
                  <a:lnTo>
                    <a:pt x="4035" y="895"/>
                  </a:lnTo>
                  <a:lnTo>
                    <a:pt x="4068" y="938"/>
                  </a:lnTo>
                  <a:lnTo>
                    <a:pt x="4099" y="984"/>
                  </a:lnTo>
                  <a:lnTo>
                    <a:pt x="4129" y="1028"/>
                  </a:lnTo>
                  <a:lnTo>
                    <a:pt x="4158" y="1074"/>
                  </a:lnTo>
                  <a:lnTo>
                    <a:pt x="4185" y="1121"/>
                  </a:lnTo>
                  <a:lnTo>
                    <a:pt x="4211" y="1169"/>
                  </a:lnTo>
                  <a:lnTo>
                    <a:pt x="4237" y="1216"/>
                  </a:lnTo>
                  <a:lnTo>
                    <a:pt x="4261" y="1265"/>
                  </a:lnTo>
                  <a:lnTo>
                    <a:pt x="4284" y="1313"/>
                  </a:lnTo>
                  <a:lnTo>
                    <a:pt x="4306" y="1363"/>
                  </a:lnTo>
                  <a:lnTo>
                    <a:pt x="4326" y="1412"/>
                  </a:lnTo>
                  <a:lnTo>
                    <a:pt x="4346" y="1462"/>
                  </a:lnTo>
                  <a:lnTo>
                    <a:pt x="4363" y="1514"/>
                  </a:lnTo>
                  <a:lnTo>
                    <a:pt x="4380" y="1564"/>
                  </a:lnTo>
                  <a:lnTo>
                    <a:pt x="4396" y="1615"/>
                  </a:lnTo>
                  <a:lnTo>
                    <a:pt x="4410" y="1668"/>
                  </a:lnTo>
                  <a:lnTo>
                    <a:pt x="4423" y="1720"/>
                  </a:lnTo>
                  <a:lnTo>
                    <a:pt x="4436" y="1773"/>
                  </a:lnTo>
                  <a:lnTo>
                    <a:pt x="4446" y="1825"/>
                  </a:lnTo>
                  <a:lnTo>
                    <a:pt x="4456" y="1879"/>
                  </a:lnTo>
                  <a:lnTo>
                    <a:pt x="4463" y="1932"/>
                  </a:lnTo>
                  <a:lnTo>
                    <a:pt x="4470" y="1985"/>
                  </a:lnTo>
                  <a:lnTo>
                    <a:pt x="4476" y="2038"/>
                  </a:lnTo>
                  <a:lnTo>
                    <a:pt x="4480" y="2092"/>
                  </a:lnTo>
                  <a:lnTo>
                    <a:pt x="4483" y="2147"/>
                  </a:lnTo>
                  <a:lnTo>
                    <a:pt x="4485" y="2200"/>
                  </a:lnTo>
                  <a:lnTo>
                    <a:pt x="4486" y="2254"/>
                  </a:lnTo>
                  <a:lnTo>
                    <a:pt x="4485" y="2309"/>
                  </a:lnTo>
                  <a:lnTo>
                    <a:pt x="4483" y="2363"/>
                  </a:lnTo>
                  <a:lnTo>
                    <a:pt x="4479" y="2417"/>
                  </a:lnTo>
                  <a:lnTo>
                    <a:pt x="4475" y="2472"/>
                  </a:lnTo>
                  <a:lnTo>
                    <a:pt x="4467" y="2525"/>
                  </a:lnTo>
                  <a:lnTo>
                    <a:pt x="4460" y="2579"/>
                  </a:lnTo>
                  <a:lnTo>
                    <a:pt x="4452" y="2634"/>
                  </a:lnTo>
                  <a:lnTo>
                    <a:pt x="4442" y="2688"/>
                  </a:lnTo>
                  <a:lnTo>
                    <a:pt x="4430" y="2741"/>
                  </a:lnTo>
                  <a:lnTo>
                    <a:pt x="4417" y="2796"/>
                  </a:lnTo>
                  <a:lnTo>
                    <a:pt x="4401" y="2849"/>
                  </a:lnTo>
                  <a:lnTo>
                    <a:pt x="4387" y="2901"/>
                  </a:lnTo>
                  <a:lnTo>
                    <a:pt x="4370" y="2954"/>
                  </a:lnTo>
                  <a:lnTo>
                    <a:pt x="4351" y="3007"/>
                  </a:lnTo>
                  <a:lnTo>
                    <a:pt x="4331" y="3060"/>
                  </a:lnTo>
                  <a:lnTo>
                    <a:pt x="4310" y="3112"/>
                  </a:lnTo>
                  <a:lnTo>
                    <a:pt x="4287" y="3165"/>
                  </a:lnTo>
                  <a:lnTo>
                    <a:pt x="4263" y="3217"/>
                  </a:lnTo>
                  <a:lnTo>
                    <a:pt x="4237" y="3267"/>
                  </a:lnTo>
                  <a:lnTo>
                    <a:pt x="4210" y="3318"/>
                  </a:lnTo>
                  <a:lnTo>
                    <a:pt x="4182" y="3368"/>
                  </a:lnTo>
                  <a:lnTo>
                    <a:pt x="4182" y="3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EB7E290-A1F1-7446-8F95-2D550778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397"/>
              <a:ext cx="868" cy="552"/>
            </a:xfrm>
            <a:custGeom>
              <a:avLst/>
              <a:gdLst>
                <a:gd name="T0" fmla="*/ 408 w 3473"/>
                <a:gd name="T1" fmla="*/ 2199 h 2209"/>
                <a:gd name="T2" fmla="*/ 471 w 3473"/>
                <a:gd name="T3" fmla="*/ 2155 h 2209"/>
                <a:gd name="T4" fmla="*/ 489 w 3473"/>
                <a:gd name="T5" fmla="*/ 2096 h 2209"/>
                <a:gd name="T6" fmla="*/ 478 w 3473"/>
                <a:gd name="T7" fmla="*/ 2026 h 2209"/>
                <a:gd name="T8" fmla="*/ 457 w 3473"/>
                <a:gd name="T9" fmla="*/ 1923 h 2209"/>
                <a:gd name="T10" fmla="*/ 465 w 3473"/>
                <a:gd name="T11" fmla="*/ 1837 h 2209"/>
                <a:gd name="T12" fmla="*/ 517 w 3473"/>
                <a:gd name="T13" fmla="*/ 1751 h 2209"/>
                <a:gd name="T14" fmla="*/ 583 w 3473"/>
                <a:gd name="T15" fmla="*/ 1707 h 2209"/>
                <a:gd name="T16" fmla="*/ 661 w 3473"/>
                <a:gd name="T17" fmla="*/ 1692 h 2209"/>
                <a:gd name="T18" fmla="*/ 759 w 3473"/>
                <a:gd name="T19" fmla="*/ 1717 h 2209"/>
                <a:gd name="T20" fmla="*/ 832 w 3473"/>
                <a:gd name="T21" fmla="*/ 1783 h 2209"/>
                <a:gd name="T22" fmla="*/ 865 w 3473"/>
                <a:gd name="T23" fmla="*/ 1877 h 2209"/>
                <a:gd name="T24" fmla="*/ 859 w 3473"/>
                <a:gd name="T25" fmla="*/ 1970 h 2209"/>
                <a:gd name="T26" fmla="*/ 838 w 3473"/>
                <a:gd name="T27" fmla="*/ 2046 h 2209"/>
                <a:gd name="T28" fmla="*/ 836 w 3473"/>
                <a:gd name="T29" fmla="*/ 2128 h 2209"/>
                <a:gd name="T30" fmla="*/ 870 w 3473"/>
                <a:gd name="T31" fmla="*/ 2178 h 2209"/>
                <a:gd name="T32" fmla="*/ 948 w 3473"/>
                <a:gd name="T33" fmla="*/ 2208 h 2209"/>
                <a:gd name="T34" fmla="*/ 1323 w 3473"/>
                <a:gd name="T35" fmla="*/ 2154 h 2209"/>
                <a:gd name="T36" fmla="*/ 1345 w 3473"/>
                <a:gd name="T37" fmla="*/ 2013 h 2209"/>
                <a:gd name="T38" fmla="*/ 1390 w 3473"/>
                <a:gd name="T39" fmla="*/ 1876 h 2209"/>
                <a:gd name="T40" fmla="*/ 1443 w 3473"/>
                <a:gd name="T41" fmla="*/ 1770 h 2209"/>
                <a:gd name="T42" fmla="*/ 1579 w 3473"/>
                <a:gd name="T43" fmla="*/ 1589 h 2209"/>
                <a:gd name="T44" fmla="*/ 1751 w 3473"/>
                <a:gd name="T45" fmla="*/ 1453 h 2209"/>
                <a:gd name="T46" fmla="*/ 1948 w 3473"/>
                <a:gd name="T47" fmla="*/ 1363 h 2209"/>
                <a:gd name="T48" fmla="*/ 2158 w 3473"/>
                <a:gd name="T49" fmla="*/ 1323 h 2209"/>
                <a:gd name="T50" fmla="*/ 2376 w 3473"/>
                <a:gd name="T51" fmla="*/ 1333 h 2209"/>
                <a:gd name="T52" fmla="*/ 2588 w 3473"/>
                <a:gd name="T53" fmla="*/ 1396 h 2209"/>
                <a:gd name="T54" fmla="*/ 2860 w 3473"/>
                <a:gd name="T55" fmla="*/ 1114 h 2209"/>
                <a:gd name="T56" fmla="*/ 2932 w 3473"/>
                <a:gd name="T57" fmla="*/ 1057 h 2209"/>
                <a:gd name="T58" fmla="*/ 3000 w 3473"/>
                <a:gd name="T59" fmla="*/ 1051 h 2209"/>
                <a:gd name="T60" fmla="*/ 3081 w 3473"/>
                <a:gd name="T61" fmla="*/ 1098 h 2209"/>
                <a:gd name="T62" fmla="*/ 3135 w 3473"/>
                <a:gd name="T63" fmla="*/ 1152 h 2209"/>
                <a:gd name="T64" fmla="*/ 3208 w 3473"/>
                <a:gd name="T65" fmla="*/ 1203 h 2209"/>
                <a:gd name="T66" fmla="*/ 3298 w 3473"/>
                <a:gd name="T67" fmla="*/ 1218 h 2209"/>
                <a:gd name="T68" fmla="*/ 3384 w 3473"/>
                <a:gd name="T69" fmla="*/ 1191 h 2209"/>
                <a:gd name="T70" fmla="*/ 3449 w 3473"/>
                <a:gd name="T71" fmla="*/ 1125 h 2209"/>
                <a:gd name="T72" fmla="*/ 3472 w 3473"/>
                <a:gd name="T73" fmla="*/ 1057 h 2209"/>
                <a:gd name="T74" fmla="*/ 3467 w 3473"/>
                <a:gd name="T75" fmla="*/ 983 h 2209"/>
                <a:gd name="T76" fmla="*/ 3423 w 3473"/>
                <a:gd name="T77" fmla="*/ 903 h 2209"/>
                <a:gd name="T78" fmla="*/ 3358 w 3473"/>
                <a:gd name="T79" fmla="*/ 857 h 2209"/>
                <a:gd name="T80" fmla="*/ 3262 w 3473"/>
                <a:gd name="T81" fmla="*/ 825 h 2209"/>
                <a:gd name="T82" fmla="*/ 3188 w 3473"/>
                <a:gd name="T83" fmla="*/ 797 h 2209"/>
                <a:gd name="T84" fmla="*/ 3142 w 3473"/>
                <a:gd name="T85" fmla="*/ 746 h 2209"/>
                <a:gd name="T86" fmla="*/ 3134 w 3473"/>
                <a:gd name="T87" fmla="*/ 658 h 2209"/>
                <a:gd name="T88" fmla="*/ 3334 w 3473"/>
                <a:gd name="T89" fmla="*/ 296 h 2209"/>
                <a:gd name="T90" fmla="*/ 3081 w 3473"/>
                <a:gd name="T91" fmla="*/ 170 h 2209"/>
                <a:gd name="T92" fmla="*/ 2818 w 3473"/>
                <a:gd name="T93" fmla="*/ 80 h 2209"/>
                <a:gd name="T94" fmla="*/ 2552 w 3473"/>
                <a:gd name="T95" fmla="*/ 24 h 2209"/>
                <a:gd name="T96" fmla="*/ 2284 w 3473"/>
                <a:gd name="T97" fmla="*/ 0 h 2209"/>
                <a:gd name="T98" fmla="*/ 2016 w 3473"/>
                <a:gd name="T99" fmla="*/ 10 h 2209"/>
                <a:gd name="T100" fmla="*/ 1754 w 3473"/>
                <a:gd name="T101" fmla="*/ 50 h 2209"/>
                <a:gd name="T102" fmla="*/ 1498 w 3473"/>
                <a:gd name="T103" fmla="*/ 121 h 2209"/>
                <a:gd name="T104" fmla="*/ 1251 w 3473"/>
                <a:gd name="T105" fmla="*/ 223 h 2209"/>
                <a:gd name="T106" fmla="*/ 1018 w 3473"/>
                <a:gd name="T107" fmla="*/ 355 h 2209"/>
                <a:gd name="T108" fmla="*/ 800 w 3473"/>
                <a:gd name="T109" fmla="*/ 514 h 2209"/>
                <a:gd name="T110" fmla="*/ 601 w 3473"/>
                <a:gd name="T111" fmla="*/ 701 h 2209"/>
                <a:gd name="T112" fmla="*/ 425 w 3473"/>
                <a:gd name="T113" fmla="*/ 916 h 2209"/>
                <a:gd name="T114" fmla="*/ 300 w 3473"/>
                <a:gd name="T115" fmla="*/ 1107 h 2209"/>
                <a:gd name="T116" fmla="*/ 143 w 3473"/>
                <a:gd name="T117" fmla="*/ 1439 h 2209"/>
                <a:gd name="T118" fmla="*/ 43 w 3473"/>
                <a:gd name="T119" fmla="*/ 1785 h 2209"/>
                <a:gd name="T120" fmla="*/ 1 w 3473"/>
                <a:gd name="T121" fmla="*/ 2135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3" h="2209">
                  <a:moveTo>
                    <a:pt x="353" y="2207"/>
                  </a:moveTo>
                  <a:lnTo>
                    <a:pt x="353" y="2207"/>
                  </a:lnTo>
                  <a:lnTo>
                    <a:pt x="373" y="2207"/>
                  </a:lnTo>
                  <a:lnTo>
                    <a:pt x="391" y="2204"/>
                  </a:lnTo>
                  <a:lnTo>
                    <a:pt x="408" y="2199"/>
                  </a:lnTo>
                  <a:lnTo>
                    <a:pt x="424" y="2194"/>
                  </a:lnTo>
                  <a:lnTo>
                    <a:pt x="438" y="2186"/>
                  </a:lnTo>
                  <a:lnTo>
                    <a:pt x="449" y="2176"/>
                  </a:lnTo>
                  <a:lnTo>
                    <a:pt x="461" y="2166"/>
                  </a:lnTo>
                  <a:lnTo>
                    <a:pt x="471" y="2155"/>
                  </a:lnTo>
                  <a:lnTo>
                    <a:pt x="471" y="2155"/>
                  </a:lnTo>
                  <a:lnTo>
                    <a:pt x="478" y="2141"/>
                  </a:lnTo>
                  <a:lnTo>
                    <a:pt x="484" y="2126"/>
                  </a:lnTo>
                  <a:lnTo>
                    <a:pt x="488" y="2112"/>
                  </a:lnTo>
                  <a:lnTo>
                    <a:pt x="489" y="2096"/>
                  </a:lnTo>
                  <a:lnTo>
                    <a:pt x="489" y="2079"/>
                  </a:lnTo>
                  <a:lnTo>
                    <a:pt x="488" y="2062"/>
                  </a:lnTo>
                  <a:lnTo>
                    <a:pt x="484" y="2045"/>
                  </a:lnTo>
                  <a:lnTo>
                    <a:pt x="478" y="2026"/>
                  </a:lnTo>
                  <a:lnTo>
                    <a:pt x="478" y="2026"/>
                  </a:lnTo>
                  <a:lnTo>
                    <a:pt x="474" y="2016"/>
                  </a:lnTo>
                  <a:lnTo>
                    <a:pt x="467" y="1987"/>
                  </a:lnTo>
                  <a:lnTo>
                    <a:pt x="462" y="1969"/>
                  </a:lnTo>
                  <a:lnTo>
                    <a:pt x="459" y="1947"/>
                  </a:lnTo>
                  <a:lnTo>
                    <a:pt x="457" y="1923"/>
                  </a:lnTo>
                  <a:lnTo>
                    <a:pt x="457" y="1896"/>
                  </a:lnTo>
                  <a:lnTo>
                    <a:pt x="457" y="1896"/>
                  </a:lnTo>
                  <a:lnTo>
                    <a:pt x="457" y="1876"/>
                  </a:lnTo>
                  <a:lnTo>
                    <a:pt x="459" y="1856"/>
                  </a:lnTo>
                  <a:lnTo>
                    <a:pt x="465" y="1837"/>
                  </a:lnTo>
                  <a:lnTo>
                    <a:pt x="472" y="1818"/>
                  </a:lnTo>
                  <a:lnTo>
                    <a:pt x="481" y="1800"/>
                  </a:lnTo>
                  <a:lnTo>
                    <a:pt x="491" y="1783"/>
                  </a:lnTo>
                  <a:lnTo>
                    <a:pt x="502" y="1767"/>
                  </a:lnTo>
                  <a:lnTo>
                    <a:pt x="517" y="1751"/>
                  </a:lnTo>
                  <a:lnTo>
                    <a:pt x="517" y="1751"/>
                  </a:lnTo>
                  <a:lnTo>
                    <a:pt x="531" y="1738"/>
                  </a:lnTo>
                  <a:lnTo>
                    <a:pt x="548" y="1725"/>
                  </a:lnTo>
                  <a:lnTo>
                    <a:pt x="565" y="1715"/>
                  </a:lnTo>
                  <a:lnTo>
                    <a:pt x="583" y="1707"/>
                  </a:lnTo>
                  <a:lnTo>
                    <a:pt x="601" y="1701"/>
                  </a:lnTo>
                  <a:lnTo>
                    <a:pt x="621" y="1695"/>
                  </a:lnTo>
                  <a:lnTo>
                    <a:pt x="641" y="1692"/>
                  </a:lnTo>
                  <a:lnTo>
                    <a:pt x="661" y="1692"/>
                  </a:lnTo>
                  <a:lnTo>
                    <a:pt x="661" y="1692"/>
                  </a:lnTo>
                  <a:lnTo>
                    <a:pt x="683" y="1692"/>
                  </a:lnTo>
                  <a:lnTo>
                    <a:pt x="703" y="1697"/>
                  </a:lnTo>
                  <a:lnTo>
                    <a:pt x="723" y="1701"/>
                  </a:lnTo>
                  <a:lnTo>
                    <a:pt x="742" y="1708"/>
                  </a:lnTo>
                  <a:lnTo>
                    <a:pt x="759" y="1717"/>
                  </a:lnTo>
                  <a:lnTo>
                    <a:pt x="776" y="1727"/>
                  </a:lnTo>
                  <a:lnTo>
                    <a:pt x="792" y="1740"/>
                  </a:lnTo>
                  <a:lnTo>
                    <a:pt x="806" y="1753"/>
                  </a:lnTo>
                  <a:lnTo>
                    <a:pt x="820" y="1767"/>
                  </a:lnTo>
                  <a:lnTo>
                    <a:pt x="832" y="1783"/>
                  </a:lnTo>
                  <a:lnTo>
                    <a:pt x="842" y="1800"/>
                  </a:lnTo>
                  <a:lnTo>
                    <a:pt x="850" y="1818"/>
                  </a:lnTo>
                  <a:lnTo>
                    <a:pt x="858" y="1837"/>
                  </a:lnTo>
                  <a:lnTo>
                    <a:pt x="862" y="1856"/>
                  </a:lnTo>
                  <a:lnTo>
                    <a:pt x="865" y="1877"/>
                  </a:lnTo>
                  <a:lnTo>
                    <a:pt x="866" y="1897"/>
                  </a:lnTo>
                  <a:lnTo>
                    <a:pt x="866" y="1897"/>
                  </a:lnTo>
                  <a:lnTo>
                    <a:pt x="865" y="1924"/>
                  </a:lnTo>
                  <a:lnTo>
                    <a:pt x="863" y="1949"/>
                  </a:lnTo>
                  <a:lnTo>
                    <a:pt x="859" y="1970"/>
                  </a:lnTo>
                  <a:lnTo>
                    <a:pt x="855" y="1989"/>
                  </a:lnTo>
                  <a:lnTo>
                    <a:pt x="848" y="2016"/>
                  </a:lnTo>
                  <a:lnTo>
                    <a:pt x="843" y="2028"/>
                  </a:lnTo>
                  <a:lnTo>
                    <a:pt x="843" y="2028"/>
                  </a:lnTo>
                  <a:lnTo>
                    <a:pt x="838" y="2046"/>
                  </a:lnTo>
                  <a:lnTo>
                    <a:pt x="833" y="2063"/>
                  </a:lnTo>
                  <a:lnTo>
                    <a:pt x="832" y="2081"/>
                  </a:lnTo>
                  <a:lnTo>
                    <a:pt x="832" y="2096"/>
                  </a:lnTo>
                  <a:lnTo>
                    <a:pt x="833" y="2113"/>
                  </a:lnTo>
                  <a:lnTo>
                    <a:pt x="836" y="2128"/>
                  </a:lnTo>
                  <a:lnTo>
                    <a:pt x="842" y="2142"/>
                  </a:lnTo>
                  <a:lnTo>
                    <a:pt x="850" y="2155"/>
                  </a:lnTo>
                  <a:lnTo>
                    <a:pt x="850" y="2155"/>
                  </a:lnTo>
                  <a:lnTo>
                    <a:pt x="859" y="2168"/>
                  </a:lnTo>
                  <a:lnTo>
                    <a:pt x="870" y="2178"/>
                  </a:lnTo>
                  <a:lnTo>
                    <a:pt x="883" y="2186"/>
                  </a:lnTo>
                  <a:lnTo>
                    <a:pt x="898" y="2195"/>
                  </a:lnTo>
                  <a:lnTo>
                    <a:pt x="913" y="2201"/>
                  </a:lnTo>
                  <a:lnTo>
                    <a:pt x="929" y="2205"/>
                  </a:lnTo>
                  <a:lnTo>
                    <a:pt x="948" y="2208"/>
                  </a:lnTo>
                  <a:lnTo>
                    <a:pt x="966" y="2208"/>
                  </a:lnTo>
                  <a:lnTo>
                    <a:pt x="1320" y="2209"/>
                  </a:lnTo>
                  <a:lnTo>
                    <a:pt x="1320" y="2209"/>
                  </a:lnTo>
                  <a:lnTo>
                    <a:pt x="1322" y="2181"/>
                  </a:lnTo>
                  <a:lnTo>
                    <a:pt x="1323" y="2154"/>
                  </a:lnTo>
                  <a:lnTo>
                    <a:pt x="1326" y="2125"/>
                  </a:lnTo>
                  <a:lnTo>
                    <a:pt x="1329" y="2098"/>
                  </a:lnTo>
                  <a:lnTo>
                    <a:pt x="1333" y="2069"/>
                  </a:lnTo>
                  <a:lnTo>
                    <a:pt x="1339" y="2040"/>
                  </a:lnTo>
                  <a:lnTo>
                    <a:pt x="1345" y="2013"/>
                  </a:lnTo>
                  <a:lnTo>
                    <a:pt x="1352" y="1986"/>
                  </a:lnTo>
                  <a:lnTo>
                    <a:pt x="1360" y="1957"/>
                  </a:lnTo>
                  <a:lnTo>
                    <a:pt x="1369" y="1930"/>
                  </a:lnTo>
                  <a:lnTo>
                    <a:pt x="1379" y="1903"/>
                  </a:lnTo>
                  <a:lnTo>
                    <a:pt x="1390" y="1876"/>
                  </a:lnTo>
                  <a:lnTo>
                    <a:pt x="1402" y="1848"/>
                  </a:lnTo>
                  <a:lnTo>
                    <a:pt x="1415" y="1823"/>
                  </a:lnTo>
                  <a:lnTo>
                    <a:pt x="1428" y="1796"/>
                  </a:lnTo>
                  <a:lnTo>
                    <a:pt x="1443" y="1770"/>
                  </a:lnTo>
                  <a:lnTo>
                    <a:pt x="1443" y="1770"/>
                  </a:lnTo>
                  <a:lnTo>
                    <a:pt x="1466" y="1730"/>
                  </a:lnTo>
                  <a:lnTo>
                    <a:pt x="1494" y="1692"/>
                  </a:lnTo>
                  <a:lnTo>
                    <a:pt x="1521" y="1657"/>
                  </a:lnTo>
                  <a:lnTo>
                    <a:pt x="1549" y="1622"/>
                  </a:lnTo>
                  <a:lnTo>
                    <a:pt x="1579" y="1589"/>
                  </a:lnTo>
                  <a:lnTo>
                    <a:pt x="1611" y="1559"/>
                  </a:lnTo>
                  <a:lnTo>
                    <a:pt x="1645" y="1529"/>
                  </a:lnTo>
                  <a:lnTo>
                    <a:pt x="1680" y="1502"/>
                  </a:lnTo>
                  <a:lnTo>
                    <a:pt x="1714" y="1478"/>
                  </a:lnTo>
                  <a:lnTo>
                    <a:pt x="1751" y="1453"/>
                  </a:lnTo>
                  <a:lnTo>
                    <a:pt x="1789" y="1432"/>
                  </a:lnTo>
                  <a:lnTo>
                    <a:pt x="1827" y="1412"/>
                  </a:lnTo>
                  <a:lnTo>
                    <a:pt x="1866" y="1393"/>
                  </a:lnTo>
                  <a:lnTo>
                    <a:pt x="1906" y="1377"/>
                  </a:lnTo>
                  <a:lnTo>
                    <a:pt x="1948" y="1363"/>
                  </a:lnTo>
                  <a:lnTo>
                    <a:pt x="1989" y="1352"/>
                  </a:lnTo>
                  <a:lnTo>
                    <a:pt x="2031" y="1342"/>
                  </a:lnTo>
                  <a:lnTo>
                    <a:pt x="2072" y="1333"/>
                  </a:lnTo>
                  <a:lnTo>
                    <a:pt x="2115" y="1326"/>
                  </a:lnTo>
                  <a:lnTo>
                    <a:pt x="2158" y="1323"/>
                  </a:lnTo>
                  <a:lnTo>
                    <a:pt x="2201" y="1320"/>
                  </a:lnTo>
                  <a:lnTo>
                    <a:pt x="2245" y="1320"/>
                  </a:lnTo>
                  <a:lnTo>
                    <a:pt x="2288" y="1321"/>
                  </a:lnTo>
                  <a:lnTo>
                    <a:pt x="2331" y="1326"/>
                  </a:lnTo>
                  <a:lnTo>
                    <a:pt x="2376" y="1333"/>
                  </a:lnTo>
                  <a:lnTo>
                    <a:pt x="2419" y="1342"/>
                  </a:lnTo>
                  <a:lnTo>
                    <a:pt x="2462" y="1352"/>
                  </a:lnTo>
                  <a:lnTo>
                    <a:pt x="2505" y="1364"/>
                  </a:lnTo>
                  <a:lnTo>
                    <a:pt x="2546" y="1379"/>
                  </a:lnTo>
                  <a:lnTo>
                    <a:pt x="2588" y="1396"/>
                  </a:lnTo>
                  <a:lnTo>
                    <a:pt x="2629" y="1416"/>
                  </a:lnTo>
                  <a:lnTo>
                    <a:pt x="2671" y="1437"/>
                  </a:lnTo>
                  <a:lnTo>
                    <a:pt x="2848" y="1131"/>
                  </a:lnTo>
                  <a:lnTo>
                    <a:pt x="2848" y="1131"/>
                  </a:lnTo>
                  <a:lnTo>
                    <a:pt x="2860" y="1114"/>
                  </a:lnTo>
                  <a:lnTo>
                    <a:pt x="2873" y="1098"/>
                  </a:lnTo>
                  <a:lnTo>
                    <a:pt x="2886" y="1084"/>
                  </a:lnTo>
                  <a:lnTo>
                    <a:pt x="2900" y="1072"/>
                  </a:lnTo>
                  <a:lnTo>
                    <a:pt x="2916" y="1064"/>
                  </a:lnTo>
                  <a:lnTo>
                    <a:pt x="2932" y="1057"/>
                  </a:lnTo>
                  <a:lnTo>
                    <a:pt x="2949" y="1051"/>
                  </a:lnTo>
                  <a:lnTo>
                    <a:pt x="2966" y="1049"/>
                  </a:lnTo>
                  <a:lnTo>
                    <a:pt x="2966" y="1049"/>
                  </a:lnTo>
                  <a:lnTo>
                    <a:pt x="2983" y="1048"/>
                  </a:lnTo>
                  <a:lnTo>
                    <a:pt x="3000" y="1051"/>
                  </a:lnTo>
                  <a:lnTo>
                    <a:pt x="3018" y="1055"/>
                  </a:lnTo>
                  <a:lnTo>
                    <a:pt x="3035" y="1062"/>
                  </a:lnTo>
                  <a:lnTo>
                    <a:pt x="3050" y="1072"/>
                  </a:lnTo>
                  <a:lnTo>
                    <a:pt x="3066" y="1084"/>
                  </a:lnTo>
                  <a:lnTo>
                    <a:pt x="3081" y="1098"/>
                  </a:lnTo>
                  <a:lnTo>
                    <a:pt x="3095" y="1114"/>
                  </a:lnTo>
                  <a:lnTo>
                    <a:pt x="3095" y="1114"/>
                  </a:lnTo>
                  <a:lnTo>
                    <a:pt x="3102" y="1121"/>
                  </a:lnTo>
                  <a:lnTo>
                    <a:pt x="3121" y="1141"/>
                  </a:lnTo>
                  <a:lnTo>
                    <a:pt x="3135" y="1152"/>
                  </a:lnTo>
                  <a:lnTo>
                    <a:pt x="3151" y="1167"/>
                  </a:lnTo>
                  <a:lnTo>
                    <a:pt x="3169" y="1180"/>
                  </a:lnTo>
                  <a:lnTo>
                    <a:pt x="3191" y="1194"/>
                  </a:lnTo>
                  <a:lnTo>
                    <a:pt x="3191" y="1194"/>
                  </a:lnTo>
                  <a:lnTo>
                    <a:pt x="3208" y="1203"/>
                  </a:lnTo>
                  <a:lnTo>
                    <a:pt x="3227" y="1210"/>
                  </a:lnTo>
                  <a:lnTo>
                    <a:pt x="3244" y="1214"/>
                  </a:lnTo>
                  <a:lnTo>
                    <a:pt x="3262" y="1218"/>
                  </a:lnTo>
                  <a:lnTo>
                    <a:pt x="3280" y="1220"/>
                  </a:lnTo>
                  <a:lnTo>
                    <a:pt x="3298" y="1218"/>
                  </a:lnTo>
                  <a:lnTo>
                    <a:pt x="3317" y="1217"/>
                  </a:lnTo>
                  <a:lnTo>
                    <a:pt x="3334" y="1213"/>
                  </a:lnTo>
                  <a:lnTo>
                    <a:pt x="3351" y="1207"/>
                  </a:lnTo>
                  <a:lnTo>
                    <a:pt x="3367" y="1200"/>
                  </a:lnTo>
                  <a:lnTo>
                    <a:pt x="3384" y="1191"/>
                  </a:lnTo>
                  <a:lnTo>
                    <a:pt x="3398" y="1181"/>
                  </a:lnTo>
                  <a:lnTo>
                    <a:pt x="3413" y="1170"/>
                  </a:lnTo>
                  <a:lnTo>
                    <a:pt x="3426" y="1157"/>
                  </a:lnTo>
                  <a:lnTo>
                    <a:pt x="3437" y="1142"/>
                  </a:lnTo>
                  <a:lnTo>
                    <a:pt x="3449" y="1125"/>
                  </a:lnTo>
                  <a:lnTo>
                    <a:pt x="3449" y="1125"/>
                  </a:lnTo>
                  <a:lnTo>
                    <a:pt x="3457" y="1110"/>
                  </a:lnTo>
                  <a:lnTo>
                    <a:pt x="3463" y="1092"/>
                  </a:lnTo>
                  <a:lnTo>
                    <a:pt x="3469" y="1074"/>
                  </a:lnTo>
                  <a:lnTo>
                    <a:pt x="3472" y="1057"/>
                  </a:lnTo>
                  <a:lnTo>
                    <a:pt x="3473" y="1038"/>
                  </a:lnTo>
                  <a:lnTo>
                    <a:pt x="3473" y="1019"/>
                  </a:lnTo>
                  <a:lnTo>
                    <a:pt x="3472" y="1002"/>
                  </a:lnTo>
                  <a:lnTo>
                    <a:pt x="3467" y="983"/>
                  </a:lnTo>
                  <a:lnTo>
                    <a:pt x="3467" y="983"/>
                  </a:lnTo>
                  <a:lnTo>
                    <a:pt x="3462" y="965"/>
                  </a:lnTo>
                  <a:lnTo>
                    <a:pt x="3454" y="949"/>
                  </a:lnTo>
                  <a:lnTo>
                    <a:pt x="3446" y="932"/>
                  </a:lnTo>
                  <a:lnTo>
                    <a:pt x="3436" y="918"/>
                  </a:lnTo>
                  <a:lnTo>
                    <a:pt x="3423" y="903"/>
                  </a:lnTo>
                  <a:lnTo>
                    <a:pt x="3410" y="890"/>
                  </a:lnTo>
                  <a:lnTo>
                    <a:pt x="3396" y="879"/>
                  </a:lnTo>
                  <a:lnTo>
                    <a:pt x="3380" y="869"/>
                  </a:lnTo>
                  <a:lnTo>
                    <a:pt x="3380" y="869"/>
                  </a:lnTo>
                  <a:lnTo>
                    <a:pt x="3358" y="857"/>
                  </a:lnTo>
                  <a:lnTo>
                    <a:pt x="3337" y="847"/>
                  </a:lnTo>
                  <a:lnTo>
                    <a:pt x="3317" y="840"/>
                  </a:lnTo>
                  <a:lnTo>
                    <a:pt x="3300" y="833"/>
                  </a:lnTo>
                  <a:lnTo>
                    <a:pt x="3272" y="827"/>
                  </a:lnTo>
                  <a:lnTo>
                    <a:pt x="3262" y="825"/>
                  </a:lnTo>
                  <a:lnTo>
                    <a:pt x="3262" y="825"/>
                  </a:lnTo>
                  <a:lnTo>
                    <a:pt x="3241" y="820"/>
                  </a:lnTo>
                  <a:lnTo>
                    <a:pt x="3222" y="814"/>
                  </a:lnTo>
                  <a:lnTo>
                    <a:pt x="3205" y="807"/>
                  </a:lnTo>
                  <a:lnTo>
                    <a:pt x="3188" y="797"/>
                  </a:lnTo>
                  <a:lnTo>
                    <a:pt x="3174" y="787"/>
                  </a:lnTo>
                  <a:lnTo>
                    <a:pt x="3162" y="774"/>
                  </a:lnTo>
                  <a:lnTo>
                    <a:pt x="3151" y="760"/>
                  </a:lnTo>
                  <a:lnTo>
                    <a:pt x="3142" y="746"/>
                  </a:lnTo>
                  <a:lnTo>
                    <a:pt x="3142" y="746"/>
                  </a:lnTo>
                  <a:lnTo>
                    <a:pt x="3136" y="729"/>
                  </a:lnTo>
                  <a:lnTo>
                    <a:pt x="3132" y="711"/>
                  </a:lnTo>
                  <a:lnTo>
                    <a:pt x="3131" y="694"/>
                  </a:lnTo>
                  <a:lnTo>
                    <a:pt x="3131" y="677"/>
                  </a:lnTo>
                  <a:lnTo>
                    <a:pt x="3134" y="658"/>
                  </a:lnTo>
                  <a:lnTo>
                    <a:pt x="3139" y="640"/>
                  </a:lnTo>
                  <a:lnTo>
                    <a:pt x="3146" y="621"/>
                  </a:lnTo>
                  <a:lnTo>
                    <a:pt x="3156" y="603"/>
                  </a:lnTo>
                  <a:lnTo>
                    <a:pt x="3334" y="296"/>
                  </a:lnTo>
                  <a:lnTo>
                    <a:pt x="3334" y="296"/>
                  </a:lnTo>
                  <a:lnTo>
                    <a:pt x="3284" y="269"/>
                  </a:lnTo>
                  <a:lnTo>
                    <a:pt x="3234" y="242"/>
                  </a:lnTo>
                  <a:lnTo>
                    <a:pt x="3182" y="217"/>
                  </a:lnTo>
                  <a:lnTo>
                    <a:pt x="3132" y="193"/>
                  </a:lnTo>
                  <a:lnTo>
                    <a:pt x="3081" y="170"/>
                  </a:lnTo>
                  <a:lnTo>
                    <a:pt x="3029" y="150"/>
                  </a:lnTo>
                  <a:lnTo>
                    <a:pt x="2976" y="130"/>
                  </a:lnTo>
                  <a:lnTo>
                    <a:pt x="2924" y="113"/>
                  </a:lnTo>
                  <a:lnTo>
                    <a:pt x="2871" y="96"/>
                  </a:lnTo>
                  <a:lnTo>
                    <a:pt x="2818" y="80"/>
                  </a:lnTo>
                  <a:lnTo>
                    <a:pt x="2765" y="65"/>
                  </a:lnTo>
                  <a:lnTo>
                    <a:pt x="2712" y="54"/>
                  </a:lnTo>
                  <a:lnTo>
                    <a:pt x="2659" y="43"/>
                  </a:lnTo>
                  <a:lnTo>
                    <a:pt x="2606" y="33"/>
                  </a:lnTo>
                  <a:lnTo>
                    <a:pt x="2552" y="24"/>
                  </a:lnTo>
                  <a:lnTo>
                    <a:pt x="2499" y="17"/>
                  </a:lnTo>
                  <a:lnTo>
                    <a:pt x="2445" y="10"/>
                  </a:lnTo>
                  <a:lnTo>
                    <a:pt x="2392" y="5"/>
                  </a:lnTo>
                  <a:lnTo>
                    <a:pt x="2337" y="2"/>
                  </a:lnTo>
                  <a:lnTo>
                    <a:pt x="2284" y="0"/>
                  </a:lnTo>
                  <a:lnTo>
                    <a:pt x="2231" y="0"/>
                  </a:lnTo>
                  <a:lnTo>
                    <a:pt x="2177" y="0"/>
                  </a:lnTo>
                  <a:lnTo>
                    <a:pt x="2124" y="1"/>
                  </a:lnTo>
                  <a:lnTo>
                    <a:pt x="2071" y="5"/>
                  </a:lnTo>
                  <a:lnTo>
                    <a:pt x="2016" y="10"/>
                  </a:lnTo>
                  <a:lnTo>
                    <a:pt x="1963" y="15"/>
                  </a:lnTo>
                  <a:lnTo>
                    <a:pt x="1910" y="21"/>
                  </a:lnTo>
                  <a:lnTo>
                    <a:pt x="1859" y="30"/>
                  </a:lnTo>
                  <a:lnTo>
                    <a:pt x="1806" y="40"/>
                  </a:lnTo>
                  <a:lnTo>
                    <a:pt x="1754" y="50"/>
                  </a:lnTo>
                  <a:lnTo>
                    <a:pt x="1701" y="61"/>
                  </a:lnTo>
                  <a:lnTo>
                    <a:pt x="1650" y="76"/>
                  </a:lnTo>
                  <a:lnTo>
                    <a:pt x="1600" y="90"/>
                  </a:lnTo>
                  <a:lnTo>
                    <a:pt x="1548" y="104"/>
                  </a:lnTo>
                  <a:lnTo>
                    <a:pt x="1498" y="121"/>
                  </a:lnTo>
                  <a:lnTo>
                    <a:pt x="1448" y="140"/>
                  </a:lnTo>
                  <a:lnTo>
                    <a:pt x="1398" y="159"/>
                  </a:lnTo>
                  <a:lnTo>
                    <a:pt x="1349" y="179"/>
                  </a:lnTo>
                  <a:lnTo>
                    <a:pt x="1300" y="200"/>
                  </a:lnTo>
                  <a:lnTo>
                    <a:pt x="1251" y="223"/>
                  </a:lnTo>
                  <a:lnTo>
                    <a:pt x="1203" y="247"/>
                  </a:lnTo>
                  <a:lnTo>
                    <a:pt x="1157" y="272"/>
                  </a:lnTo>
                  <a:lnTo>
                    <a:pt x="1110" y="299"/>
                  </a:lnTo>
                  <a:lnTo>
                    <a:pt x="1064" y="326"/>
                  </a:lnTo>
                  <a:lnTo>
                    <a:pt x="1018" y="355"/>
                  </a:lnTo>
                  <a:lnTo>
                    <a:pt x="974" y="383"/>
                  </a:lnTo>
                  <a:lnTo>
                    <a:pt x="929" y="415"/>
                  </a:lnTo>
                  <a:lnTo>
                    <a:pt x="885" y="446"/>
                  </a:lnTo>
                  <a:lnTo>
                    <a:pt x="842" y="479"/>
                  </a:lnTo>
                  <a:lnTo>
                    <a:pt x="800" y="514"/>
                  </a:lnTo>
                  <a:lnTo>
                    <a:pt x="759" y="550"/>
                  </a:lnTo>
                  <a:lnTo>
                    <a:pt x="719" y="585"/>
                  </a:lnTo>
                  <a:lnTo>
                    <a:pt x="679" y="623"/>
                  </a:lnTo>
                  <a:lnTo>
                    <a:pt x="640" y="661"/>
                  </a:lnTo>
                  <a:lnTo>
                    <a:pt x="601" y="701"/>
                  </a:lnTo>
                  <a:lnTo>
                    <a:pt x="564" y="743"/>
                  </a:lnTo>
                  <a:lnTo>
                    <a:pt x="528" y="784"/>
                  </a:lnTo>
                  <a:lnTo>
                    <a:pt x="492" y="827"/>
                  </a:lnTo>
                  <a:lnTo>
                    <a:pt x="458" y="870"/>
                  </a:lnTo>
                  <a:lnTo>
                    <a:pt x="425" y="916"/>
                  </a:lnTo>
                  <a:lnTo>
                    <a:pt x="392" y="962"/>
                  </a:lnTo>
                  <a:lnTo>
                    <a:pt x="361" y="1009"/>
                  </a:lnTo>
                  <a:lnTo>
                    <a:pt x="330" y="1057"/>
                  </a:lnTo>
                  <a:lnTo>
                    <a:pt x="300" y="1107"/>
                  </a:lnTo>
                  <a:lnTo>
                    <a:pt x="300" y="1107"/>
                  </a:lnTo>
                  <a:lnTo>
                    <a:pt x="265" y="1171"/>
                  </a:lnTo>
                  <a:lnTo>
                    <a:pt x="230" y="1238"/>
                  </a:lnTo>
                  <a:lnTo>
                    <a:pt x="199" y="1304"/>
                  </a:lnTo>
                  <a:lnTo>
                    <a:pt x="169" y="1372"/>
                  </a:lnTo>
                  <a:lnTo>
                    <a:pt x="143" y="1439"/>
                  </a:lnTo>
                  <a:lnTo>
                    <a:pt x="117" y="1508"/>
                  </a:lnTo>
                  <a:lnTo>
                    <a:pt x="96" y="1576"/>
                  </a:lnTo>
                  <a:lnTo>
                    <a:pt x="76" y="1645"/>
                  </a:lnTo>
                  <a:lnTo>
                    <a:pt x="58" y="1715"/>
                  </a:lnTo>
                  <a:lnTo>
                    <a:pt x="43" y="1785"/>
                  </a:lnTo>
                  <a:lnTo>
                    <a:pt x="30" y="1854"/>
                  </a:lnTo>
                  <a:lnTo>
                    <a:pt x="20" y="1924"/>
                  </a:lnTo>
                  <a:lnTo>
                    <a:pt x="11" y="1995"/>
                  </a:lnTo>
                  <a:lnTo>
                    <a:pt x="5" y="2065"/>
                  </a:lnTo>
                  <a:lnTo>
                    <a:pt x="1" y="2135"/>
                  </a:lnTo>
                  <a:lnTo>
                    <a:pt x="0" y="2207"/>
                  </a:lnTo>
                  <a:lnTo>
                    <a:pt x="353" y="2207"/>
                  </a:lnTo>
                  <a:close/>
                </a:path>
              </a:pathLst>
            </a:custGeom>
            <a:solidFill>
              <a:srgbClr val="389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6506415-3963-3641-9B4F-C7DD1289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474"/>
              <a:ext cx="478" cy="960"/>
            </a:xfrm>
            <a:custGeom>
              <a:avLst/>
              <a:gdLst>
                <a:gd name="T0" fmla="*/ 613 w 1910"/>
                <a:gd name="T1" fmla="*/ 356 h 3842"/>
                <a:gd name="T2" fmla="*/ 620 w 1910"/>
                <a:gd name="T3" fmla="*/ 432 h 3842"/>
                <a:gd name="T4" fmla="*/ 661 w 1910"/>
                <a:gd name="T5" fmla="*/ 478 h 3842"/>
                <a:gd name="T6" fmla="*/ 727 w 1910"/>
                <a:gd name="T7" fmla="*/ 502 h 3842"/>
                <a:gd name="T8" fmla="*/ 828 w 1910"/>
                <a:gd name="T9" fmla="*/ 537 h 3842"/>
                <a:gd name="T10" fmla="*/ 898 w 1910"/>
                <a:gd name="T11" fmla="*/ 587 h 3842"/>
                <a:gd name="T12" fmla="*/ 946 w 1910"/>
                <a:gd name="T13" fmla="*/ 674 h 3842"/>
                <a:gd name="T14" fmla="*/ 951 w 1910"/>
                <a:gd name="T15" fmla="*/ 754 h 3842"/>
                <a:gd name="T16" fmla="*/ 925 w 1910"/>
                <a:gd name="T17" fmla="*/ 829 h 3842"/>
                <a:gd name="T18" fmla="*/ 855 w 1910"/>
                <a:gd name="T19" fmla="*/ 902 h 3842"/>
                <a:gd name="T20" fmla="*/ 762 w 1910"/>
                <a:gd name="T21" fmla="*/ 931 h 3842"/>
                <a:gd name="T22" fmla="*/ 663 w 1910"/>
                <a:gd name="T23" fmla="*/ 913 h 3842"/>
                <a:gd name="T24" fmla="*/ 585 w 1910"/>
                <a:gd name="T25" fmla="*/ 862 h 3842"/>
                <a:gd name="T26" fmla="*/ 531 w 1910"/>
                <a:gd name="T27" fmla="*/ 805 h 3842"/>
                <a:gd name="T28" fmla="*/ 459 w 1910"/>
                <a:gd name="T29" fmla="*/ 763 h 3842"/>
                <a:gd name="T30" fmla="*/ 399 w 1910"/>
                <a:gd name="T31" fmla="*/ 767 h 3842"/>
                <a:gd name="T32" fmla="*/ 335 w 1910"/>
                <a:gd name="T33" fmla="*/ 819 h 3842"/>
                <a:gd name="T34" fmla="*/ 223 w 1910"/>
                <a:gd name="T35" fmla="*/ 1193 h 3842"/>
                <a:gd name="T36" fmla="*/ 385 w 1910"/>
                <a:gd name="T37" fmla="*/ 1346 h 3842"/>
                <a:gd name="T38" fmla="*/ 501 w 1910"/>
                <a:gd name="T39" fmla="*/ 1529 h 3842"/>
                <a:gd name="T40" fmla="*/ 570 w 1910"/>
                <a:gd name="T41" fmla="*/ 1733 h 3842"/>
                <a:gd name="T42" fmla="*/ 590 w 1910"/>
                <a:gd name="T43" fmla="*/ 1947 h 3842"/>
                <a:gd name="T44" fmla="*/ 555 w 1910"/>
                <a:gd name="T45" fmla="*/ 2164 h 3842"/>
                <a:gd name="T46" fmla="*/ 467 w 1910"/>
                <a:gd name="T47" fmla="*/ 2373 h 3842"/>
                <a:gd name="T48" fmla="*/ 401 w 1910"/>
                <a:gd name="T49" fmla="*/ 2472 h 3842"/>
                <a:gd name="T50" fmla="*/ 303 w 1910"/>
                <a:gd name="T51" fmla="*/ 2579 h 3842"/>
                <a:gd name="T52" fmla="*/ 192 w 1910"/>
                <a:gd name="T53" fmla="*/ 2668 h 3842"/>
                <a:gd name="T54" fmla="*/ 329 w 1910"/>
                <a:gd name="T55" fmla="*/ 3021 h 3842"/>
                <a:gd name="T56" fmla="*/ 343 w 1910"/>
                <a:gd name="T57" fmla="*/ 3113 h 3842"/>
                <a:gd name="T58" fmla="*/ 313 w 1910"/>
                <a:gd name="T59" fmla="*/ 3176 h 3842"/>
                <a:gd name="T60" fmla="*/ 233 w 1910"/>
                <a:gd name="T61" fmla="*/ 3222 h 3842"/>
                <a:gd name="T62" fmla="*/ 157 w 1910"/>
                <a:gd name="T63" fmla="*/ 3241 h 3842"/>
                <a:gd name="T64" fmla="*/ 78 w 1910"/>
                <a:gd name="T65" fmla="*/ 3279 h 3842"/>
                <a:gd name="T66" fmla="*/ 18 w 1910"/>
                <a:gd name="T67" fmla="*/ 3349 h 3842"/>
                <a:gd name="T68" fmla="*/ 0 w 1910"/>
                <a:gd name="T69" fmla="*/ 3437 h 3842"/>
                <a:gd name="T70" fmla="*/ 24 w 1910"/>
                <a:gd name="T71" fmla="*/ 3526 h 3842"/>
                <a:gd name="T72" fmla="*/ 73 w 1910"/>
                <a:gd name="T73" fmla="*/ 3581 h 3842"/>
                <a:gd name="T74" fmla="*/ 139 w 1910"/>
                <a:gd name="T75" fmla="*/ 3613 h 3842"/>
                <a:gd name="T76" fmla="*/ 229 w 1910"/>
                <a:gd name="T77" fmla="*/ 3616 h 3842"/>
                <a:gd name="T78" fmla="*/ 302 w 1910"/>
                <a:gd name="T79" fmla="*/ 3581 h 3842"/>
                <a:gd name="T80" fmla="*/ 378 w 1910"/>
                <a:gd name="T81" fmla="*/ 3516 h 3842"/>
                <a:gd name="T82" fmla="*/ 438 w 1910"/>
                <a:gd name="T83" fmla="*/ 3465 h 3842"/>
                <a:gd name="T84" fmla="*/ 507 w 1910"/>
                <a:gd name="T85" fmla="*/ 3451 h 3842"/>
                <a:gd name="T86" fmla="*/ 587 w 1910"/>
                <a:gd name="T87" fmla="*/ 3487 h 3842"/>
                <a:gd name="T88" fmla="*/ 802 w 1910"/>
                <a:gd name="T89" fmla="*/ 3842 h 3842"/>
                <a:gd name="T90" fmla="*/ 1091 w 1910"/>
                <a:gd name="T91" fmla="*/ 3642 h 3842"/>
                <a:gd name="T92" fmla="*/ 1350 w 1910"/>
                <a:gd name="T93" fmla="*/ 3394 h 3842"/>
                <a:gd name="T94" fmla="*/ 1569 w 1910"/>
                <a:gd name="T95" fmla="*/ 3100 h 3842"/>
                <a:gd name="T96" fmla="*/ 1690 w 1910"/>
                <a:gd name="T97" fmla="*/ 2884 h 3842"/>
                <a:gd name="T98" fmla="*/ 1794 w 1910"/>
                <a:gd name="T99" fmla="*/ 2626 h 3842"/>
                <a:gd name="T100" fmla="*/ 1866 w 1910"/>
                <a:gd name="T101" fmla="*/ 2361 h 3842"/>
                <a:gd name="T102" fmla="*/ 1903 w 1910"/>
                <a:gd name="T103" fmla="*/ 2093 h 3842"/>
                <a:gd name="T104" fmla="*/ 1909 w 1910"/>
                <a:gd name="T105" fmla="*/ 1826 h 3842"/>
                <a:gd name="T106" fmla="*/ 1880 w 1910"/>
                <a:gd name="T107" fmla="*/ 1561 h 3842"/>
                <a:gd name="T108" fmla="*/ 1823 w 1910"/>
                <a:gd name="T109" fmla="*/ 1301 h 3842"/>
                <a:gd name="T110" fmla="*/ 1734 w 1910"/>
                <a:gd name="T111" fmla="*/ 1051 h 3842"/>
                <a:gd name="T112" fmla="*/ 1615 w 1910"/>
                <a:gd name="T113" fmla="*/ 812 h 3842"/>
                <a:gd name="T114" fmla="*/ 1468 w 1910"/>
                <a:gd name="T115" fmla="*/ 587 h 3842"/>
                <a:gd name="T116" fmla="*/ 1292 w 1910"/>
                <a:gd name="T117" fmla="*/ 379 h 3842"/>
                <a:gd name="T118" fmla="*/ 1090 w 1910"/>
                <a:gd name="T119" fmla="*/ 193 h 3842"/>
                <a:gd name="T120" fmla="*/ 859 w 1910"/>
                <a:gd name="T121" fmla="*/ 30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10" h="3842">
                  <a:moveTo>
                    <a:pt x="633" y="306"/>
                  </a:moveTo>
                  <a:lnTo>
                    <a:pt x="633" y="306"/>
                  </a:lnTo>
                  <a:lnTo>
                    <a:pt x="624" y="322"/>
                  </a:lnTo>
                  <a:lnTo>
                    <a:pt x="617" y="339"/>
                  </a:lnTo>
                  <a:lnTo>
                    <a:pt x="613" y="356"/>
                  </a:lnTo>
                  <a:lnTo>
                    <a:pt x="610" y="372"/>
                  </a:lnTo>
                  <a:lnTo>
                    <a:pt x="610" y="388"/>
                  </a:lnTo>
                  <a:lnTo>
                    <a:pt x="611" y="404"/>
                  </a:lnTo>
                  <a:lnTo>
                    <a:pt x="614" y="418"/>
                  </a:lnTo>
                  <a:lnTo>
                    <a:pt x="620" y="432"/>
                  </a:lnTo>
                  <a:lnTo>
                    <a:pt x="620" y="432"/>
                  </a:lnTo>
                  <a:lnTo>
                    <a:pt x="627" y="446"/>
                  </a:lnTo>
                  <a:lnTo>
                    <a:pt x="637" y="458"/>
                  </a:lnTo>
                  <a:lnTo>
                    <a:pt x="649" y="469"/>
                  </a:lnTo>
                  <a:lnTo>
                    <a:pt x="661" y="478"/>
                  </a:lnTo>
                  <a:lnTo>
                    <a:pt x="676" y="487"/>
                  </a:lnTo>
                  <a:lnTo>
                    <a:pt x="691" y="494"/>
                  </a:lnTo>
                  <a:lnTo>
                    <a:pt x="709" y="499"/>
                  </a:lnTo>
                  <a:lnTo>
                    <a:pt x="727" y="502"/>
                  </a:lnTo>
                  <a:lnTo>
                    <a:pt x="727" y="502"/>
                  </a:lnTo>
                  <a:lnTo>
                    <a:pt x="739" y="505"/>
                  </a:lnTo>
                  <a:lnTo>
                    <a:pt x="766" y="512"/>
                  </a:lnTo>
                  <a:lnTo>
                    <a:pt x="785" y="518"/>
                  </a:lnTo>
                  <a:lnTo>
                    <a:pt x="805" y="527"/>
                  </a:lnTo>
                  <a:lnTo>
                    <a:pt x="828" y="537"/>
                  </a:lnTo>
                  <a:lnTo>
                    <a:pt x="850" y="550"/>
                  </a:lnTo>
                  <a:lnTo>
                    <a:pt x="850" y="550"/>
                  </a:lnTo>
                  <a:lnTo>
                    <a:pt x="868" y="560"/>
                  </a:lnTo>
                  <a:lnTo>
                    <a:pt x="883" y="573"/>
                  </a:lnTo>
                  <a:lnTo>
                    <a:pt x="898" y="587"/>
                  </a:lnTo>
                  <a:lnTo>
                    <a:pt x="911" y="603"/>
                  </a:lnTo>
                  <a:lnTo>
                    <a:pt x="922" y="618"/>
                  </a:lnTo>
                  <a:lnTo>
                    <a:pt x="932" y="636"/>
                  </a:lnTo>
                  <a:lnTo>
                    <a:pt x="939" y="654"/>
                  </a:lnTo>
                  <a:lnTo>
                    <a:pt x="946" y="674"/>
                  </a:lnTo>
                  <a:lnTo>
                    <a:pt x="946" y="674"/>
                  </a:lnTo>
                  <a:lnTo>
                    <a:pt x="951" y="694"/>
                  </a:lnTo>
                  <a:lnTo>
                    <a:pt x="952" y="714"/>
                  </a:lnTo>
                  <a:lnTo>
                    <a:pt x="952" y="734"/>
                  </a:lnTo>
                  <a:lnTo>
                    <a:pt x="951" y="754"/>
                  </a:lnTo>
                  <a:lnTo>
                    <a:pt x="948" y="773"/>
                  </a:lnTo>
                  <a:lnTo>
                    <a:pt x="942" y="793"/>
                  </a:lnTo>
                  <a:lnTo>
                    <a:pt x="935" y="812"/>
                  </a:lnTo>
                  <a:lnTo>
                    <a:pt x="925" y="829"/>
                  </a:lnTo>
                  <a:lnTo>
                    <a:pt x="925" y="829"/>
                  </a:lnTo>
                  <a:lnTo>
                    <a:pt x="913" y="847"/>
                  </a:lnTo>
                  <a:lnTo>
                    <a:pt x="901" y="863"/>
                  </a:lnTo>
                  <a:lnTo>
                    <a:pt x="886" y="878"/>
                  </a:lnTo>
                  <a:lnTo>
                    <a:pt x="871" y="890"/>
                  </a:lnTo>
                  <a:lnTo>
                    <a:pt x="855" y="902"/>
                  </a:lnTo>
                  <a:lnTo>
                    <a:pt x="838" y="910"/>
                  </a:lnTo>
                  <a:lnTo>
                    <a:pt x="819" y="919"/>
                  </a:lnTo>
                  <a:lnTo>
                    <a:pt x="800" y="925"/>
                  </a:lnTo>
                  <a:lnTo>
                    <a:pt x="780" y="929"/>
                  </a:lnTo>
                  <a:lnTo>
                    <a:pt x="762" y="931"/>
                  </a:lnTo>
                  <a:lnTo>
                    <a:pt x="742" y="932"/>
                  </a:lnTo>
                  <a:lnTo>
                    <a:pt x="722" y="929"/>
                  </a:lnTo>
                  <a:lnTo>
                    <a:pt x="702" y="926"/>
                  </a:lnTo>
                  <a:lnTo>
                    <a:pt x="683" y="921"/>
                  </a:lnTo>
                  <a:lnTo>
                    <a:pt x="663" y="913"/>
                  </a:lnTo>
                  <a:lnTo>
                    <a:pt x="644" y="903"/>
                  </a:lnTo>
                  <a:lnTo>
                    <a:pt x="644" y="903"/>
                  </a:lnTo>
                  <a:lnTo>
                    <a:pt x="623" y="889"/>
                  </a:lnTo>
                  <a:lnTo>
                    <a:pt x="603" y="875"/>
                  </a:lnTo>
                  <a:lnTo>
                    <a:pt x="585" y="862"/>
                  </a:lnTo>
                  <a:lnTo>
                    <a:pt x="571" y="849"/>
                  </a:lnTo>
                  <a:lnTo>
                    <a:pt x="551" y="827"/>
                  </a:lnTo>
                  <a:lnTo>
                    <a:pt x="543" y="819"/>
                  </a:lnTo>
                  <a:lnTo>
                    <a:pt x="543" y="819"/>
                  </a:lnTo>
                  <a:lnTo>
                    <a:pt x="531" y="805"/>
                  </a:lnTo>
                  <a:lnTo>
                    <a:pt x="518" y="793"/>
                  </a:lnTo>
                  <a:lnTo>
                    <a:pt x="504" y="782"/>
                  </a:lnTo>
                  <a:lnTo>
                    <a:pt x="490" y="773"/>
                  </a:lnTo>
                  <a:lnTo>
                    <a:pt x="475" y="767"/>
                  </a:lnTo>
                  <a:lnTo>
                    <a:pt x="459" y="763"/>
                  </a:lnTo>
                  <a:lnTo>
                    <a:pt x="445" y="760"/>
                  </a:lnTo>
                  <a:lnTo>
                    <a:pt x="429" y="760"/>
                  </a:lnTo>
                  <a:lnTo>
                    <a:pt x="429" y="760"/>
                  </a:lnTo>
                  <a:lnTo>
                    <a:pt x="414" y="763"/>
                  </a:lnTo>
                  <a:lnTo>
                    <a:pt x="399" y="767"/>
                  </a:lnTo>
                  <a:lnTo>
                    <a:pt x="385" y="774"/>
                  </a:lnTo>
                  <a:lnTo>
                    <a:pt x="372" y="782"/>
                  </a:lnTo>
                  <a:lnTo>
                    <a:pt x="359" y="793"/>
                  </a:lnTo>
                  <a:lnTo>
                    <a:pt x="346" y="805"/>
                  </a:lnTo>
                  <a:lnTo>
                    <a:pt x="335" y="819"/>
                  </a:lnTo>
                  <a:lnTo>
                    <a:pt x="325" y="835"/>
                  </a:lnTo>
                  <a:lnTo>
                    <a:pt x="147" y="1141"/>
                  </a:lnTo>
                  <a:lnTo>
                    <a:pt x="147" y="1141"/>
                  </a:lnTo>
                  <a:lnTo>
                    <a:pt x="186" y="1165"/>
                  </a:lnTo>
                  <a:lnTo>
                    <a:pt x="223" y="1193"/>
                  </a:lnTo>
                  <a:lnTo>
                    <a:pt x="259" y="1220"/>
                  </a:lnTo>
                  <a:lnTo>
                    <a:pt x="293" y="1250"/>
                  </a:lnTo>
                  <a:lnTo>
                    <a:pt x="326" y="1280"/>
                  </a:lnTo>
                  <a:lnTo>
                    <a:pt x="356" y="1311"/>
                  </a:lnTo>
                  <a:lnTo>
                    <a:pt x="385" y="1346"/>
                  </a:lnTo>
                  <a:lnTo>
                    <a:pt x="412" y="1380"/>
                  </a:lnTo>
                  <a:lnTo>
                    <a:pt x="437" y="1416"/>
                  </a:lnTo>
                  <a:lnTo>
                    <a:pt x="461" y="1452"/>
                  </a:lnTo>
                  <a:lnTo>
                    <a:pt x="482" y="1491"/>
                  </a:lnTo>
                  <a:lnTo>
                    <a:pt x="501" y="1529"/>
                  </a:lnTo>
                  <a:lnTo>
                    <a:pt x="518" y="1568"/>
                  </a:lnTo>
                  <a:lnTo>
                    <a:pt x="534" y="1608"/>
                  </a:lnTo>
                  <a:lnTo>
                    <a:pt x="548" y="1649"/>
                  </a:lnTo>
                  <a:lnTo>
                    <a:pt x="560" y="1691"/>
                  </a:lnTo>
                  <a:lnTo>
                    <a:pt x="570" y="1733"/>
                  </a:lnTo>
                  <a:lnTo>
                    <a:pt x="578" y="1776"/>
                  </a:lnTo>
                  <a:lnTo>
                    <a:pt x="584" y="1818"/>
                  </a:lnTo>
                  <a:lnTo>
                    <a:pt x="588" y="1861"/>
                  </a:lnTo>
                  <a:lnTo>
                    <a:pt x="590" y="1904"/>
                  </a:lnTo>
                  <a:lnTo>
                    <a:pt x="590" y="1947"/>
                  </a:lnTo>
                  <a:lnTo>
                    <a:pt x="587" y="1990"/>
                  </a:lnTo>
                  <a:lnTo>
                    <a:pt x="583" y="2035"/>
                  </a:lnTo>
                  <a:lnTo>
                    <a:pt x="575" y="2078"/>
                  </a:lnTo>
                  <a:lnTo>
                    <a:pt x="567" y="2121"/>
                  </a:lnTo>
                  <a:lnTo>
                    <a:pt x="555" y="2164"/>
                  </a:lnTo>
                  <a:lnTo>
                    <a:pt x="543" y="2207"/>
                  </a:lnTo>
                  <a:lnTo>
                    <a:pt x="527" y="2248"/>
                  </a:lnTo>
                  <a:lnTo>
                    <a:pt x="510" y="2291"/>
                  </a:lnTo>
                  <a:lnTo>
                    <a:pt x="490" y="2331"/>
                  </a:lnTo>
                  <a:lnTo>
                    <a:pt x="467" y="2373"/>
                  </a:lnTo>
                  <a:lnTo>
                    <a:pt x="467" y="2373"/>
                  </a:lnTo>
                  <a:lnTo>
                    <a:pt x="452" y="2398"/>
                  </a:lnTo>
                  <a:lnTo>
                    <a:pt x="435" y="2423"/>
                  </a:lnTo>
                  <a:lnTo>
                    <a:pt x="418" y="2447"/>
                  </a:lnTo>
                  <a:lnTo>
                    <a:pt x="401" y="2472"/>
                  </a:lnTo>
                  <a:lnTo>
                    <a:pt x="382" y="2494"/>
                  </a:lnTo>
                  <a:lnTo>
                    <a:pt x="363" y="2516"/>
                  </a:lnTo>
                  <a:lnTo>
                    <a:pt x="343" y="2537"/>
                  </a:lnTo>
                  <a:lnTo>
                    <a:pt x="323" y="2559"/>
                  </a:lnTo>
                  <a:lnTo>
                    <a:pt x="303" y="2579"/>
                  </a:lnTo>
                  <a:lnTo>
                    <a:pt x="282" y="2598"/>
                  </a:lnTo>
                  <a:lnTo>
                    <a:pt x="260" y="2616"/>
                  </a:lnTo>
                  <a:lnTo>
                    <a:pt x="237" y="2633"/>
                  </a:lnTo>
                  <a:lnTo>
                    <a:pt x="215" y="2651"/>
                  </a:lnTo>
                  <a:lnTo>
                    <a:pt x="192" y="2668"/>
                  </a:lnTo>
                  <a:lnTo>
                    <a:pt x="167" y="2682"/>
                  </a:lnTo>
                  <a:lnTo>
                    <a:pt x="144" y="2698"/>
                  </a:lnTo>
                  <a:lnTo>
                    <a:pt x="319" y="3003"/>
                  </a:lnTo>
                  <a:lnTo>
                    <a:pt x="319" y="3003"/>
                  </a:lnTo>
                  <a:lnTo>
                    <a:pt x="329" y="3021"/>
                  </a:lnTo>
                  <a:lnTo>
                    <a:pt x="336" y="3040"/>
                  </a:lnTo>
                  <a:lnTo>
                    <a:pt x="342" y="3059"/>
                  </a:lnTo>
                  <a:lnTo>
                    <a:pt x="345" y="3077"/>
                  </a:lnTo>
                  <a:lnTo>
                    <a:pt x="345" y="3096"/>
                  </a:lnTo>
                  <a:lnTo>
                    <a:pt x="343" y="3113"/>
                  </a:lnTo>
                  <a:lnTo>
                    <a:pt x="339" y="3130"/>
                  </a:lnTo>
                  <a:lnTo>
                    <a:pt x="332" y="3146"/>
                  </a:lnTo>
                  <a:lnTo>
                    <a:pt x="332" y="3146"/>
                  </a:lnTo>
                  <a:lnTo>
                    <a:pt x="323" y="3162"/>
                  </a:lnTo>
                  <a:lnTo>
                    <a:pt x="313" y="3176"/>
                  </a:lnTo>
                  <a:lnTo>
                    <a:pt x="300" y="3188"/>
                  </a:lnTo>
                  <a:lnTo>
                    <a:pt x="286" y="3199"/>
                  </a:lnTo>
                  <a:lnTo>
                    <a:pt x="270" y="3208"/>
                  </a:lnTo>
                  <a:lnTo>
                    <a:pt x="252" y="3215"/>
                  </a:lnTo>
                  <a:lnTo>
                    <a:pt x="233" y="3222"/>
                  </a:lnTo>
                  <a:lnTo>
                    <a:pt x="212" y="3225"/>
                  </a:lnTo>
                  <a:lnTo>
                    <a:pt x="212" y="3225"/>
                  </a:lnTo>
                  <a:lnTo>
                    <a:pt x="202" y="3228"/>
                  </a:lnTo>
                  <a:lnTo>
                    <a:pt x="176" y="3235"/>
                  </a:lnTo>
                  <a:lnTo>
                    <a:pt x="157" y="3241"/>
                  </a:lnTo>
                  <a:lnTo>
                    <a:pt x="137" y="3248"/>
                  </a:lnTo>
                  <a:lnTo>
                    <a:pt x="116" y="3258"/>
                  </a:lnTo>
                  <a:lnTo>
                    <a:pt x="94" y="3269"/>
                  </a:lnTo>
                  <a:lnTo>
                    <a:pt x="94" y="3269"/>
                  </a:lnTo>
                  <a:lnTo>
                    <a:pt x="78" y="3279"/>
                  </a:lnTo>
                  <a:lnTo>
                    <a:pt x="63" y="3291"/>
                  </a:lnTo>
                  <a:lnTo>
                    <a:pt x="50" y="3304"/>
                  </a:lnTo>
                  <a:lnTo>
                    <a:pt x="38" y="3318"/>
                  </a:lnTo>
                  <a:lnTo>
                    <a:pt x="27" y="3334"/>
                  </a:lnTo>
                  <a:lnTo>
                    <a:pt x="18" y="3349"/>
                  </a:lnTo>
                  <a:lnTo>
                    <a:pt x="11" y="3365"/>
                  </a:lnTo>
                  <a:lnTo>
                    <a:pt x="7" y="3382"/>
                  </a:lnTo>
                  <a:lnTo>
                    <a:pt x="3" y="3401"/>
                  </a:lnTo>
                  <a:lnTo>
                    <a:pt x="0" y="3418"/>
                  </a:lnTo>
                  <a:lnTo>
                    <a:pt x="0" y="3437"/>
                  </a:lnTo>
                  <a:lnTo>
                    <a:pt x="1" y="3455"/>
                  </a:lnTo>
                  <a:lnTo>
                    <a:pt x="4" y="3473"/>
                  </a:lnTo>
                  <a:lnTo>
                    <a:pt x="8" y="3491"/>
                  </a:lnTo>
                  <a:lnTo>
                    <a:pt x="15" y="3508"/>
                  </a:lnTo>
                  <a:lnTo>
                    <a:pt x="24" y="3526"/>
                  </a:lnTo>
                  <a:lnTo>
                    <a:pt x="24" y="3526"/>
                  </a:lnTo>
                  <a:lnTo>
                    <a:pt x="34" y="3541"/>
                  </a:lnTo>
                  <a:lnTo>
                    <a:pt x="46" y="3556"/>
                  </a:lnTo>
                  <a:lnTo>
                    <a:pt x="58" y="3569"/>
                  </a:lnTo>
                  <a:lnTo>
                    <a:pt x="73" y="3581"/>
                  </a:lnTo>
                  <a:lnTo>
                    <a:pt x="87" y="3591"/>
                  </a:lnTo>
                  <a:lnTo>
                    <a:pt x="104" y="3600"/>
                  </a:lnTo>
                  <a:lnTo>
                    <a:pt x="120" y="3607"/>
                  </a:lnTo>
                  <a:lnTo>
                    <a:pt x="139" y="3613"/>
                  </a:lnTo>
                  <a:lnTo>
                    <a:pt x="139" y="3613"/>
                  </a:lnTo>
                  <a:lnTo>
                    <a:pt x="157" y="3617"/>
                  </a:lnTo>
                  <a:lnTo>
                    <a:pt x="174" y="3620"/>
                  </a:lnTo>
                  <a:lnTo>
                    <a:pt x="193" y="3620"/>
                  </a:lnTo>
                  <a:lnTo>
                    <a:pt x="212" y="3619"/>
                  </a:lnTo>
                  <a:lnTo>
                    <a:pt x="229" y="3616"/>
                  </a:lnTo>
                  <a:lnTo>
                    <a:pt x="247" y="3610"/>
                  </a:lnTo>
                  <a:lnTo>
                    <a:pt x="265" y="3603"/>
                  </a:lnTo>
                  <a:lnTo>
                    <a:pt x="280" y="3594"/>
                  </a:lnTo>
                  <a:lnTo>
                    <a:pt x="280" y="3594"/>
                  </a:lnTo>
                  <a:lnTo>
                    <a:pt x="302" y="3581"/>
                  </a:lnTo>
                  <a:lnTo>
                    <a:pt x="322" y="3569"/>
                  </a:lnTo>
                  <a:lnTo>
                    <a:pt x="338" y="3554"/>
                  </a:lnTo>
                  <a:lnTo>
                    <a:pt x="352" y="3543"/>
                  </a:lnTo>
                  <a:lnTo>
                    <a:pt x="371" y="3523"/>
                  </a:lnTo>
                  <a:lnTo>
                    <a:pt x="378" y="3516"/>
                  </a:lnTo>
                  <a:lnTo>
                    <a:pt x="378" y="3516"/>
                  </a:lnTo>
                  <a:lnTo>
                    <a:pt x="392" y="3500"/>
                  </a:lnTo>
                  <a:lnTo>
                    <a:pt x="406" y="3485"/>
                  </a:lnTo>
                  <a:lnTo>
                    <a:pt x="422" y="3474"/>
                  </a:lnTo>
                  <a:lnTo>
                    <a:pt x="438" y="3465"/>
                  </a:lnTo>
                  <a:lnTo>
                    <a:pt x="455" y="3458"/>
                  </a:lnTo>
                  <a:lnTo>
                    <a:pt x="472" y="3453"/>
                  </a:lnTo>
                  <a:lnTo>
                    <a:pt x="490" y="3451"/>
                  </a:lnTo>
                  <a:lnTo>
                    <a:pt x="507" y="3451"/>
                  </a:lnTo>
                  <a:lnTo>
                    <a:pt x="507" y="3451"/>
                  </a:lnTo>
                  <a:lnTo>
                    <a:pt x="524" y="3454"/>
                  </a:lnTo>
                  <a:lnTo>
                    <a:pt x="541" y="3458"/>
                  </a:lnTo>
                  <a:lnTo>
                    <a:pt x="557" y="3465"/>
                  </a:lnTo>
                  <a:lnTo>
                    <a:pt x="573" y="3475"/>
                  </a:lnTo>
                  <a:lnTo>
                    <a:pt x="587" y="3487"/>
                  </a:lnTo>
                  <a:lnTo>
                    <a:pt x="600" y="3501"/>
                  </a:lnTo>
                  <a:lnTo>
                    <a:pt x="613" y="3517"/>
                  </a:lnTo>
                  <a:lnTo>
                    <a:pt x="624" y="3534"/>
                  </a:lnTo>
                  <a:lnTo>
                    <a:pt x="802" y="3842"/>
                  </a:lnTo>
                  <a:lnTo>
                    <a:pt x="802" y="3842"/>
                  </a:lnTo>
                  <a:lnTo>
                    <a:pt x="862" y="3806"/>
                  </a:lnTo>
                  <a:lnTo>
                    <a:pt x="921" y="3769"/>
                  </a:lnTo>
                  <a:lnTo>
                    <a:pt x="979" y="3729"/>
                  </a:lnTo>
                  <a:lnTo>
                    <a:pt x="1035" y="3686"/>
                  </a:lnTo>
                  <a:lnTo>
                    <a:pt x="1091" y="3642"/>
                  </a:lnTo>
                  <a:lnTo>
                    <a:pt x="1146" y="3596"/>
                  </a:lnTo>
                  <a:lnTo>
                    <a:pt x="1200" y="3548"/>
                  </a:lnTo>
                  <a:lnTo>
                    <a:pt x="1252" y="3498"/>
                  </a:lnTo>
                  <a:lnTo>
                    <a:pt x="1302" y="3447"/>
                  </a:lnTo>
                  <a:lnTo>
                    <a:pt x="1350" y="3394"/>
                  </a:lnTo>
                  <a:lnTo>
                    <a:pt x="1398" y="3339"/>
                  </a:lnTo>
                  <a:lnTo>
                    <a:pt x="1443" y="3282"/>
                  </a:lnTo>
                  <a:lnTo>
                    <a:pt x="1488" y="3223"/>
                  </a:lnTo>
                  <a:lnTo>
                    <a:pt x="1529" y="3162"/>
                  </a:lnTo>
                  <a:lnTo>
                    <a:pt x="1569" y="3100"/>
                  </a:lnTo>
                  <a:lnTo>
                    <a:pt x="1610" y="3036"/>
                  </a:lnTo>
                  <a:lnTo>
                    <a:pt x="1610" y="3036"/>
                  </a:lnTo>
                  <a:lnTo>
                    <a:pt x="1637" y="2986"/>
                  </a:lnTo>
                  <a:lnTo>
                    <a:pt x="1664" y="2936"/>
                  </a:lnTo>
                  <a:lnTo>
                    <a:pt x="1690" y="2884"/>
                  </a:lnTo>
                  <a:lnTo>
                    <a:pt x="1713" y="2834"/>
                  </a:lnTo>
                  <a:lnTo>
                    <a:pt x="1736" y="2782"/>
                  </a:lnTo>
                  <a:lnTo>
                    <a:pt x="1757" y="2731"/>
                  </a:lnTo>
                  <a:lnTo>
                    <a:pt x="1776" y="2678"/>
                  </a:lnTo>
                  <a:lnTo>
                    <a:pt x="1794" y="2626"/>
                  </a:lnTo>
                  <a:lnTo>
                    <a:pt x="1812" y="2573"/>
                  </a:lnTo>
                  <a:lnTo>
                    <a:pt x="1827" y="2520"/>
                  </a:lnTo>
                  <a:lnTo>
                    <a:pt x="1842" y="2469"/>
                  </a:lnTo>
                  <a:lnTo>
                    <a:pt x="1855" y="2414"/>
                  </a:lnTo>
                  <a:lnTo>
                    <a:pt x="1866" y="2361"/>
                  </a:lnTo>
                  <a:lnTo>
                    <a:pt x="1876" y="2308"/>
                  </a:lnTo>
                  <a:lnTo>
                    <a:pt x="1885" y="2255"/>
                  </a:lnTo>
                  <a:lnTo>
                    <a:pt x="1892" y="2201"/>
                  </a:lnTo>
                  <a:lnTo>
                    <a:pt x="1899" y="2148"/>
                  </a:lnTo>
                  <a:lnTo>
                    <a:pt x="1903" y="2093"/>
                  </a:lnTo>
                  <a:lnTo>
                    <a:pt x="1908" y="2040"/>
                  </a:lnTo>
                  <a:lnTo>
                    <a:pt x="1909" y="1986"/>
                  </a:lnTo>
                  <a:lnTo>
                    <a:pt x="1910" y="1933"/>
                  </a:lnTo>
                  <a:lnTo>
                    <a:pt x="1910" y="1880"/>
                  </a:lnTo>
                  <a:lnTo>
                    <a:pt x="1909" y="1826"/>
                  </a:lnTo>
                  <a:lnTo>
                    <a:pt x="1905" y="1773"/>
                  </a:lnTo>
                  <a:lnTo>
                    <a:pt x="1902" y="1720"/>
                  </a:lnTo>
                  <a:lnTo>
                    <a:pt x="1896" y="1667"/>
                  </a:lnTo>
                  <a:lnTo>
                    <a:pt x="1889" y="1614"/>
                  </a:lnTo>
                  <a:lnTo>
                    <a:pt x="1880" y="1561"/>
                  </a:lnTo>
                  <a:lnTo>
                    <a:pt x="1872" y="1508"/>
                  </a:lnTo>
                  <a:lnTo>
                    <a:pt x="1862" y="1456"/>
                  </a:lnTo>
                  <a:lnTo>
                    <a:pt x="1850" y="1405"/>
                  </a:lnTo>
                  <a:lnTo>
                    <a:pt x="1837" y="1353"/>
                  </a:lnTo>
                  <a:lnTo>
                    <a:pt x="1823" y="1301"/>
                  </a:lnTo>
                  <a:lnTo>
                    <a:pt x="1807" y="1250"/>
                  </a:lnTo>
                  <a:lnTo>
                    <a:pt x="1790" y="1200"/>
                  </a:lnTo>
                  <a:lnTo>
                    <a:pt x="1773" y="1150"/>
                  </a:lnTo>
                  <a:lnTo>
                    <a:pt x="1754" y="1100"/>
                  </a:lnTo>
                  <a:lnTo>
                    <a:pt x="1734" y="1051"/>
                  </a:lnTo>
                  <a:lnTo>
                    <a:pt x="1713" y="1001"/>
                  </a:lnTo>
                  <a:lnTo>
                    <a:pt x="1690" y="953"/>
                  </a:lnTo>
                  <a:lnTo>
                    <a:pt x="1665" y="905"/>
                  </a:lnTo>
                  <a:lnTo>
                    <a:pt x="1641" y="858"/>
                  </a:lnTo>
                  <a:lnTo>
                    <a:pt x="1615" y="812"/>
                  </a:lnTo>
                  <a:lnTo>
                    <a:pt x="1588" y="764"/>
                  </a:lnTo>
                  <a:lnTo>
                    <a:pt x="1559" y="719"/>
                  </a:lnTo>
                  <a:lnTo>
                    <a:pt x="1529" y="674"/>
                  </a:lnTo>
                  <a:lnTo>
                    <a:pt x="1499" y="630"/>
                  </a:lnTo>
                  <a:lnTo>
                    <a:pt x="1468" y="587"/>
                  </a:lnTo>
                  <a:lnTo>
                    <a:pt x="1435" y="544"/>
                  </a:lnTo>
                  <a:lnTo>
                    <a:pt x="1400" y="501"/>
                  </a:lnTo>
                  <a:lnTo>
                    <a:pt x="1366" y="459"/>
                  </a:lnTo>
                  <a:lnTo>
                    <a:pt x="1329" y="419"/>
                  </a:lnTo>
                  <a:lnTo>
                    <a:pt x="1292" y="379"/>
                  </a:lnTo>
                  <a:lnTo>
                    <a:pt x="1253" y="341"/>
                  </a:lnTo>
                  <a:lnTo>
                    <a:pt x="1214" y="302"/>
                  </a:lnTo>
                  <a:lnTo>
                    <a:pt x="1173" y="265"/>
                  </a:lnTo>
                  <a:lnTo>
                    <a:pt x="1131" y="229"/>
                  </a:lnTo>
                  <a:lnTo>
                    <a:pt x="1090" y="193"/>
                  </a:lnTo>
                  <a:lnTo>
                    <a:pt x="1045" y="159"/>
                  </a:lnTo>
                  <a:lnTo>
                    <a:pt x="1001" y="124"/>
                  </a:lnTo>
                  <a:lnTo>
                    <a:pt x="955" y="91"/>
                  </a:lnTo>
                  <a:lnTo>
                    <a:pt x="908" y="60"/>
                  </a:lnTo>
                  <a:lnTo>
                    <a:pt x="859" y="30"/>
                  </a:lnTo>
                  <a:lnTo>
                    <a:pt x="810" y="0"/>
                  </a:lnTo>
                  <a:lnTo>
                    <a:pt x="633" y="306"/>
                  </a:lnTo>
                  <a:close/>
                </a:path>
              </a:pathLst>
            </a:custGeom>
            <a:solidFill>
              <a:srgbClr val="E86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9AF5CF8-4122-E54C-AA8C-8997AD310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824"/>
              <a:ext cx="832" cy="684"/>
            </a:xfrm>
            <a:custGeom>
              <a:avLst/>
              <a:gdLst>
                <a:gd name="T0" fmla="*/ 3113 w 3324"/>
                <a:gd name="T1" fmla="*/ 2095 h 2738"/>
                <a:gd name="T2" fmla="*/ 3043 w 3324"/>
                <a:gd name="T3" fmla="*/ 2063 h 2738"/>
                <a:gd name="T4" fmla="*/ 2983 w 3324"/>
                <a:gd name="T5" fmla="*/ 2076 h 2738"/>
                <a:gd name="T6" fmla="*/ 2930 w 3324"/>
                <a:gd name="T7" fmla="*/ 2121 h 2738"/>
                <a:gd name="T8" fmla="*/ 2850 w 3324"/>
                <a:gd name="T9" fmla="*/ 2191 h 2738"/>
                <a:gd name="T10" fmla="*/ 2771 w 3324"/>
                <a:gd name="T11" fmla="*/ 2227 h 2738"/>
                <a:gd name="T12" fmla="*/ 2672 w 3324"/>
                <a:gd name="T13" fmla="*/ 2225 h 2738"/>
                <a:gd name="T14" fmla="*/ 2622 w 3324"/>
                <a:gd name="T15" fmla="*/ 2204 h 2738"/>
                <a:gd name="T16" fmla="*/ 2581 w 3324"/>
                <a:gd name="T17" fmla="*/ 2172 h 2738"/>
                <a:gd name="T18" fmla="*/ 2548 w 3324"/>
                <a:gd name="T19" fmla="*/ 2129 h 2738"/>
                <a:gd name="T20" fmla="*/ 2520 w 3324"/>
                <a:gd name="T21" fmla="*/ 2032 h 2738"/>
                <a:gd name="T22" fmla="*/ 2542 w 3324"/>
                <a:gd name="T23" fmla="*/ 1936 h 2738"/>
                <a:gd name="T24" fmla="*/ 2606 w 3324"/>
                <a:gd name="T25" fmla="*/ 1860 h 2738"/>
                <a:gd name="T26" fmla="*/ 2690 w 3324"/>
                <a:gd name="T27" fmla="*/ 1818 h 2738"/>
                <a:gd name="T28" fmla="*/ 2765 w 3324"/>
                <a:gd name="T29" fmla="*/ 1800 h 2738"/>
                <a:gd name="T30" fmla="*/ 2837 w 3324"/>
                <a:gd name="T31" fmla="*/ 1760 h 2738"/>
                <a:gd name="T32" fmla="*/ 2864 w 3324"/>
                <a:gd name="T33" fmla="*/ 1705 h 2738"/>
                <a:gd name="T34" fmla="*/ 2851 w 3324"/>
                <a:gd name="T35" fmla="*/ 1624 h 2738"/>
                <a:gd name="T36" fmla="*/ 2615 w 3324"/>
                <a:gd name="T37" fmla="*/ 1327 h 2738"/>
                <a:gd name="T38" fmla="*/ 2480 w 3324"/>
                <a:gd name="T39" fmla="*/ 1379 h 2738"/>
                <a:gd name="T40" fmla="*/ 2340 w 3324"/>
                <a:gd name="T41" fmla="*/ 1409 h 2738"/>
                <a:gd name="T42" fmla="*/ 2195 w 3324"/>
                <a:gd name="T43" fmla="*/ 1416 h 2738"/>
                <a:gd name="T44" fmla="*/ 2051 w 3324"/>
                <a:gd name="T45" fmla="*/ 1400 h 2738"/>
                <a:gd name="T46" fmla="*/ 1907 w 3324"/>
                <a:gd name="T47" fmla="*/ 1360 h 2738"/>
                <a:gd name="T48" fmla="*/ 1770 w 3324"/>
                <a:gd name="T49" fmla="*/ 1294 h 2738"/>
                <a:gd name="T50" fmla="*/ 1668 w 3324"/>
                <a:gd name="T51" fmla="*/ 1225 h 2738"/>
                <a:gd name="T52" fmla="*/ 1558 w 3324"/>
                <a:gd name="T53" fmla="*/ 1125 h 2738"/>
                <a:gd name="T54" fmla="*/ 1468 w 3324"/>
                <a:gd name="T55" fmla="*/ 1009 h 2738"/>
                <a:gd name="T56" fmla="*/ 1399 w 3324"/>
                <a:gd name="T57" fmla="*/ 882 h 2738"/>
                <a:gd name="T58" fmla="*/ 1350 w 3324"/>
                <a:gd name="T59" fmla="*/ 746 h 2738"/>
                <a:gd name="T60" fmla="*/ 1325 w 3324"/>
                <a:gd name="T61" fmla="*/ 604 h 2738"/>
                <a:gd name="T62" fmla="*/ 966 w 3324"/>
                <a:gd name="T63" fmla="*/ 515 h 2738"/>
                <a:gd name="T64" fmla="*/ 873 w 3324"/>
                <a:gd name="T65" fmla="*/ 491 h 2738"/>
                <a:gd name="T66" fmla="*/ 827 w 3324"/>
                <a:gd name="T67" fmla="*/ 439 h 2738"/>
                <a:gd name="T68" fmla="*/ 816 w 3324"/>
                <a:gd name="T69" fmla="*/ 350 h 2738"/>
                <a:gd name="T70" fmla="*/ 839 w 3324"/>
                <a:gd name="T71" fmla="*/ 275 h 2738"/>
                <a:gd name="T72" fmla="*/ 849 w 3324"/>
                <a:gd name="T73" fmla="*/ 187 h 2738"/>
                <a:gd name="T74" fmla="*/ 826 w 3324"/>
                <a:gd name="T75" fmla="*/ 98 h 2738"/>
                <a:gd name="T76" fmla="*/ 766 w 3324"/>
                <a:gd name="T77" fmla="*/ 31 h 2738"/>
                <a:gd name="T78" fmla="*/ 681 w 3324"/>
                <a:gd name="T79" fmla="*/ 0 h 2738"/>
                <a:gd name="T80" fmla="*/ 607 w 3324"/>
                <a:gd name="T81" fmla="*/ 7 h 2738"/>
                <a:gd name="T82" fmla="*/ 528 w 3324"/>
                <a:gd name="T83" fmla="*/ 54 h 2738"/>
                <a:gd name="T84" fmla="*/ 488 w 3324"/>
                <a:gd name="T85" fmla="*/ 114 h 2738"/>
                <a:gd name="T86" fmla="*/ 474 w 3324"/>
                <a:gd name="T87" fmla="*/ 186 h 2738"/>
                <a:gd name="T88" fmla="*/ 491 w 3324"/>
                <a:gd name="T89" fmla="*/ 300 h 2738"/>
                <a:gd name="T90" fmla="*/ 507 w 3324"/>
                <a:gd name="T91" fmla="*/ 369 h 2738"/>
                <a:gd name="T92" fmla="*/ 485 w 3324"/>
                <a:gd name="T93" fmla="*/ 454 h 2738"/>
                <a:gd name="T94" fmla="*/ 431 w 3324"/>
                <a:gd name="T95" fmla="*/ 498 h 2738"/>
                <a:gd name="T96" fmla="*/ 0 w 3324"/>
                <a:gd name="T97" fmla="*/ 514 h 2738"/>
                <a:gd name="T98" fmla="*/ 18 w 3324"/>
                <a:gd name="T99" fmla="*/ 799 h 2738"/>
                <a:gd name="T100" fmla="*/ 93 w 3324"/>
                <a:gd name="T101" fmla="*/ 1147 h 2738"/>
                <a:gd name="T102" fmla="*/ 220 w 3324"/>
                <a:gd name="T103" fmla="*/ 1480 h 2738"/>
                <a:gd name="T104" fmla="*/ 402 w 3324"/>
                <a:gd name="T105" fmla="*/ 1790 h 2738"/>
                <a:gd name="T106" fmla="*/ 634 w 3324"/>
                <a:gd name="T107" fmla="*/ 2069 h 2738"/>
                <a:gd name="T108" fmla="*/ 915 w 3324"/>
                <a:gd name="T109" fmla="*/ 2311 h 2738"/>
                <a:gd name="T110" fmla="*/ 1174 w 3324"/>
                <a:gd name="T111" fmla="*/ 2473 h 2738"/>
                <a:gd name="T112" fmla="*/ 1518 w 3324"/>
                <a:gd name="T113" fmla="*/ 2622 h 2738"/>
                <a:gd name="T114" fmla="*/ 1873 w 3324"/>
                <a:gd name="T115" fmla="*/ 2709 h 2738"/>
                <a:gd name="T116" fmla="*/ 2233 w 3324"/>
                <a:gd name="T117" fmla="*/ 2738 h 2738"/>
                <a:gd name="T118" fmla="*/ 2588 w 3324"/>
                <a:gd name="T119" fmla="*/ 2708 h 2738"/>
                <a:gd name="T120" fmla="*/ 2933 w 3324"/>
                <a:gd name="T121" fmla="*/ 2620 h 2738"/>
                <a:gd name="T122" fmla="*/ 3261 w 3324"/>
                <a:gd name="T123" fmla="*/ 2480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4" h="2738">
                  <a:moveTo>
                    <a:pt x="3148" y="2138"/>
                  </a:moveTo>
                  <a:lnTo>
                    <a:pt x="3148" y="2138"/>
                  </a:lnTo>
                  <a:lnTo>
                    <a:pt x="3136" y="2122"/>
                  </a:lnTo>
                  <a:lnTo>
                    <a:pt x="3126" y="2108"/>
                  </a:lnTo>
                  <a:lnTo>
                    <a:pt x="3113" y="2095"/>
                  </a:lnTo>
                  <a:lnTo>
                    <a:pt x="3101" y="2085"/>
                  </a:lnTo>
                  <a:lnTo>
                    <a:pt x="3088" y="2076"/>
                  </a:lnTo>
                  <a:lnTo>
                    <a:pt x="3073" y="2070"/>
                  </a:lnTo>
                  <a:lnTo>
                    <a:pt x="3059" y="2065"/>
                  </a:lnTo>
                  <a:lnTo>
                    <a:pt x="3043" y="2063"/>
                  </a:lnTo>
                  <a:lnTo>
                    <a:pt x="3043" y="2063"/>
                  </a:lnTo>
                  <a:lnTo>
                    <a:pt x="3028" y="2063"/>
                  </a:lnTo>
                  <a:lnTo>
                    <a:pt x="3013" y="2065"/>
                  </a:lnTo>
                  <a:lnTo>
                    <a:pt x="2997" y="2069"/>
                  </a:lnTo>
                  <a:lnTo>
                    <a:pt x="2983" y="2076"/>
                  </a:lnTo>
                  <a:lnTo>
                    <a:pt x="2969" y="2083"/>
                  </a:lnTo>
                  <a:lnTo>
                    <a:pt x="2956" y="2095"/>
                  </a:lnTo>
                  <a:lnTo>
                    <a:pt x="2942" y="2106"/>
                  </a:lnTo>
                  <a:lnTo>
                    <a:pt x="2930" y="2121"/>
                  </a:lnTo>
                  <a:lnTo>
                    <a:pt x="2930" y="2121"/>
                  </a:lnTo>
                  <a:lnTo>
                    <a:pt x="2922" y="2129"/>
                  </a:lnTo>
                  <a:lnTo>
                    <a:pt x="2901" y="2151"/>
                  </a:lnTo>
                  <a:lnTo>
                    <a:pt x="2887" y="2162"/>
                  </a:lnTo>
                  <a:lnTo>
                    <a:pt x="2870" y="2176"/>
                  </a:lnTo>
                  <a:lnTo>
                    <a:pt x="2850" y="2191"/>
                  </a:lnTo>
                  <a:lnTo>
                    <a:pt x="2827" y="2205"/>
                  </a:lnTo>
                  <a:lnTo>
                    <a:pt x="2827" y="2205"/>
                  </a:lnTo>
                  <a:lnTo>
                    <a:pt x="2810" y="2214"/>
                  </a:lnTo>
                  <a:lnTo>
                    <a:pt x="2791" y="2221"/>
                  </a:lnTo>
                  <a:lnTo>
                    <a:pt x="2771" y="2227"/>
                  </a:lnTo>
                  <a:lnTo>
                    <a:pt x="2751" y="2231"/>
                  </a:lnTo>
                  <a:lnTo>
                    <a:pt x="2731" y="2232"/>
                  </a:lnTo>
                  <a:lnTo>
                    <a:pt x="2712" y="2232"/>
                  </a:lnTo>
                  <a:lnTo>
                    <a:pt x="2692" y="2229"/>
                  </a:lnTo>
                  <a:lnTo>
                    <a:pt x="2672" y="2225"/>
                  </a:lnTo>
                  <a:lnTo>
                    <a:pt x="2672" y="2225"/>
                  </a:lnTo>
                  <a:lnTo>
                    <a:pt x="2659" y="2221"/>
                  </a:lnTo>
                  <a:lnTo>
                    <a:pt x="2647" y="2217"/>
                  </a:lnTo>
                  <a:lnTo>
                    <a:pt x="2634" y="2211"/>
                  </a:lnTo>
                  <a:lnTo>
                    <a:pt x="2622" y="2204"/>
                  </a:lnTo>
                  <a:lnTo>
                    <a:pt x="2622" y="2204"/>
                  </a:lnTo>
                  <a:lnTo>
                    <a:pt x="2611" y="2196"/>
                  </a:lnTo>
                  <a:lnTo>
                    <a:pt x="2601" y="2189"/>
                  </a:lnTo>
                  <a:lnTo>
                    <a:pt x="2589" y="2181"/>
                  </a:lnTo>
                  <a:lnTo>
                    <a:pt x="2581" y="2172"/>
                  </a:lnTo>
                  <a:lnTo>
                    <a:pt x="2571" y="2162"/>
                  </a:lnTo>
                  <a:lnTo>
                    <a:pt x="2562" y="2152"/>
                  </a:lnTo>
                  <a:lnTo>
                    <a:pt x="2555" y="2141"/>
                  </a:lnTo>
                  <a:lnTo>
                    <a:pt x="2548" y="2129"/>
                  </a:lnTo>
                  <a:lnTo>
                    <a:pt x="2548" y="2129"/>
                  </a:lnTo>
                  <a:lnTo>
                    <a:pt x="2538" y="2111"/>
                  </a:lnTo>
                  <a:lnTo>
                    <a:pt x="2531" y="2090"/>
                  </a:lnTo>
                  <a:lnTo>
                    <a:pt x="2525" y="2072"/>
                  </a:lnTo>
                  <a:lnTo>
                    <a:pt x="2522" y="2052"/>
                  </a:lnTo>
                  <a:lnTo>
                    <a:pt x="2520" y="2032"/>
                  </a:lnTo>
                  <a:lnTo>
                    <a:pt x="2520" y="2012"/>
                  </a:lnTo>
                  <a:lnTo>
                    <a:pt x="2523" y="1993"/>
                  </a:lnTo>
                  <a:lnTo>
                    <a:pt x="2528" y="1973"/>
                  </a:lnTo>
                  <a:lnTo>
                    <a:pt x="2533" y="1954"/>
                  </a:lnTo>
                  <a:lnTo>
                    <a:pt x="2542" y="1936"/>
                  </a:lnTo>
                  <a:lnTo>
                    <a:pt x="2551" y="1919"/>
                  </a:lnTo>
                  <a:lnTo>
                    <a:pt x="2562" y="1903"/>
                  </a:lnTo>
                  <a:lnTo>
                    <a:pt x="2575" y="1887"/>
                  </a:lnTo>
                  <a:lnTo>
                    <a:pt x="2589" y="1873"/>
                  </a:lnTo>
                  <a:lnTo>
                    <a:pt x="2606" y="1860"/>
                  </a:lnTo>
                  <a:lnTo>
                    <a:pt x="2624" y="1848"/>
                  </a:lnTo>
                  <a:lnTo>
                    <a:pt x="2624" y="1848"/>
                  </a:lnTo>
                  <a:lnTo>
                    <a:pt x="2647" y="1837"/>
                  </a:lnTo>
                  <a:lnTo>
                    <a:pt x="2669" y="1827"/>
                  </a:lnTo>
                  <a:lnTo>
                    <a:pt x="2690" y="1818"/>
                  </a:lnTo>
                  <a:lnTo>
                    <a:pt x="2708" y="1813"/>
                  </a:lnTo>
                  <a:lnTo>
                    <a:pt x="2735" y="1805"/>
                  </a:lnTo>
                  <a:lnTo>
                    <a:pt x="2747" y="1804"/>
                  </a:lnTo>
                  <a:lnTo>
                    <a:pt x="2747" y="1804"/>
                  </a:lnTo>
                  <a:lnTo>
                    <a:pt x="2765" y="1800"/>
                  </a:lnTo>
                  <a:lnTo>
                    <a:pt x="2783" y="1794"/>
                  </a:lnTo>
                  <a:lnTo>
                    <a:pt x="2800" y="1788"/>
                  </a:lnTo>
                  <a:lnTo>
                    <a:pt x="2814" y="1780"/>
                  </a:lnTo>
                  <a:lnTo>
                    <a:pt x="2827" y="1770"/>
                  </a:lnTo>
                  <a:lnTo>
                    <a:pt x="2837" y="1760"/>
                  </a:lnTo>
                  <a:lnTo>
                    <a:pt x="2847" y="1747"/>
                  </a:lnTo>
                  <a:lnTo>
                    <a:pt x="2854" y="1734"/>
                  </a:lnTo>
                  <a:lnTo>
                    <a:pt x="2854" y="1734"/>
                  </a:lnTo>
                  <a:lnTo>
                    <a:pt x="2860" y="1720"/>
                  </a:lnTo>
                  <a:lnTo>
                    <a:pt x="2864" y="1705"/>
                  </a:lnTo>
                  <a:lnTo>
                    <a:pt x="2866" y="1689"/>
                  </a:lnTo>
                  <a:lnTo>
                    <a:pt x="2866" y="1674"/>
                  </a:lnTo>
                  <a:lnTo>
                    <a:pt x="2863" y="1657"/>
                  </a:lnTo>
                  <a:lnTo>
                    <a:pt x="2859" y="1641"/>
                  </a:lnTo>
                  <a:lnTo>
                    <a:pt x="2851" y="1624"/>
                  </a:lnTo>
                  <a:lnTo>
                    <a:pt x="2843" y="1606"/>
                  </a:lnTo>
                  <a:lnTo>
                    <a:pt x="2667" y="1301"/>
                  </a:lnTo>
                  <a:lnTo>
                    <a:pt x="2667" y="1301"/>
                  </a:lnTo>
                  <a:lnTo>
                    <a:pt x="2641" y="1314"/>
                  </a:lnTo>
                  <a:lnTo>
                    <a:pt x="2615" y="1327"/>
                  </a:lnTo>
                  <a:lnTo>
                    <a:pt x="2589" y="1340"/>
                  </a:lnTo>
                  <a:lnTo>
                    <a:pt x="2562" y="1350"/>
                  </a:lnTo>
                  <a:lnTo>
                    <a:pt x="2536" y="1362"/>
                  </a:lnTo>
                  <a:lnTo>
                    <a:pt x="2509" y="1370"/>
                  </a:lnTo>
                  <a:lnTo>
                    <a:pt x="2480" y="1379"/>
                  </a:lnTo>
                  <a:lnTo>
                    <a:pt x="2453" y="1387"/>
                  </a:lnTo>
                  <a:lnTo>
                    <a:pt x="2426" y="1394"/>
                  </a:lnTo>
                  <a:lnTo>
                    <a:pt x="2397" y="1400"/>
                  </a:lnTo>
                  <a:lnTo>
                    <a:pt x="2369" y="1405"/>
                  </a:lnTo>
                  <a:lnTo>
                    <a:pt x="2340" y="1409"/>
                  </a:lnTo>
                  <a:lnTo>
                    <a:pt x="2311" y="1413"/>
                  </a:lnTo>
                  <a:lnTo>
                    <a:pt x="2283" y="1415"/>
                  </a:lnTo>
                  <a:lnTo>
                    <a:pt x="2254" y="1416"/>
                  </a:lnTo>
                  <a:lnTo>
                    <a:pt x="2225" y="1417"/>
                  </a:lnTo>
                  <a:lnTo>
                    <a:pt x="2195" y="1416"/>
                  </a:lnTo>
                  <a:lnTo>
                    <a:pt x="2167" y="1415"/>
                  </a:lnTo>
                  <a:lnTo>
                    <a:pt x="2138" y="1413"/>
                  </a:lnTo>
                  <a:lnTo>
                    <a:pt x="2109" y="1410"/>
                  </a:lnTo>
                  <a:lnTo>
                    <a:pt x="2079" y="1406"/>
                  </a:lnTo>
                  <a:lnTo>
                    <a:pt x="2051" y="1400"/>
                  </a:lnTo>
                  <a:lnTo>
                    <a:pt x="2022" y="1394"/>
                  </a:lnTo>
                  <a:lnTo>
                    <a:pt x="1993" y="1387"/>
                  </a:lnTo>
                  <a:lnTo>
                    <a:pt x="1965" y="1379"/>
                  </a:lnTo>
                  <a:lnTo>
                    <a:pt x="1936" y="1370"/>
                  </a:lnTo>
                  <a:lnTo>
                    <a:pt x="1907" y="1360"/>
                  </a:lnTo>
                  <a:lnTo>
                    <a:pt x="1880" y="1349"/>
                  </a:lnTo>
                  <a:lnTo>
                    <a:pt x="1852" y="1337"/>
                  </a:lnTo>
                  <a:lnTo>
                    <a:pt x="1824" y="1324"/>
                  </a:lnTo>
                  <a:lnTo>
                    <a:pt x="1797" y="1310"/>
                  </a:lnTo>
                  <a:lnTo>
                    <a:pt x="1770" y="1294"/>
                  </a:lnTo>
                  <a:lnTo>
                    <a:pt x="1770" y="1294"/>
                  </a:lnTo>
                  <a:lnTo>
                    <a:pt x="1744" y="1278"/>
                  </a:lnTo>
                  <a:lnTo>
                    <a:pt x="1717" y="1261"/>
                  </a:lnTo>
                  <a:lnTo>
                    <a:pt x="1693" y="1244"/>
                  </a:lnTo>
                  <a:lnTo>
                    <a:pt x="1668" y="1225"/>
                  </a:lnTo>
                  <a:lnTo>
                    <a:pt x="1645" y="1207"/>
                  </a:lnTo>
                  <a:lnTo>
                    <a:pt x="1622" y="1187"/>
                  </a:lnTo>
                  <a:lnTo>
                    <a:pt x="1600" y="1167"/>
                  </a:lnTo>
                  <a:lnTo>
                    <a:pt x="1579" y="1147"/>
                  </a:lnTo>
                  <a:lnTo>
                    <a:pt x="1558" y="1125"/>
                  </a:lnTo>
                  <a:lnTo>
                    <a:pt x="1539" y="1102"/>
                  </a:lnTo>
                  <a:lnTo>
                    <a:pt x="1519" y="1079"/>
                  </a:lnTo>
                  <a:lnTo>
                    <a:pt x="1502" y="1056"/>
                  </a:lnTo>
                  <a:lnTo>
                    <a:pt x="1485" y="1034"/>
                  </a:lnTo>
                  <a:lnTo>
                    <a:pt x="1468" y="1009"/>
                  </a:lnTo>
                  <a:lnTo>
                    <a:pt x="1453" y="985"/>
                  </a:lnTo>
                  <a:lnTo>
                    <a:pt x="1438" y="959"/>
                  </a:lnTo>
                  <a:lnTo>
                    <a:pt x="1425" y="933"/>
                  </a:lnTo>
                  <a:lnTo>
                    <a:pt x="1410" y="908"/>
                  </a:lnTo>
                  <a:lnTo>
                    <a:pt x="1399" y="882"/>
                  </a:lnTo>
                  <a:lnTo>
                    <a:pt x="1388" y="855"/>
                  </a:lnTo>
                  <a:lnTo>
                    <a:pt x="1378" y="827"/>
                  </a:lnTo>
                  <a:lnTo>
                    <a:pt x="1367" y="800"/>
                  </a:lnTo>
                  <a:lnTo>
                    <a:pt x="1359" y="773"/>
                  </a:lnTo>
                  <a:lnTo>
                    <a:pt x="1350" y="746"/>
                  </a:lnTo>
                  <a:lnTo>
                    <a:pt x="1343" y="717"/>
                  </a:lnTo>
                  <a:lnTo>
                    <a:pt x="1337" y="688"/>
                  </a:lnTo>
                  <a:lnTo>
                    <a:pt x="1333" y="661"/>
                  </a:lnTo>
                  <a:lnTo>
                    <a:pt x="1329" y="633"/>
                  </a:lnTo>
                  <a:lnTo>
                    <a:pt x="1325" y="604"/>
                  </a:lnTo>
                  <a:lnTo>
                    <a:pt x="1323" y="574"/>
                  </a:lnTo>
                  <a:lnTo>
                    <a:pt x="1322" y="545"/>
                  </a:lnTo>
                  <a:lnTo>
                    <a:pt x="1320" y="517"/>
                  </a:lnTo>
                  <a:lnTo>
                    <a:pt x="966" y="515"/>
                  </a:lnTo>
                  <a:lnTo>
                    <a:pt x="966" y="515"/>
                  </a:lnTo>
                  <a:lnTo>
                    <a:pt x="945" y="515"/>
                  </a:lnTo>
                  <a:lnTo>
                    <a:pt x="925" y="512"/>
                  </a:lnTo>
                  <a:lnTo>
                    <a:pt x="906" y="507"/>
                  </a:lnTo>
                  <a:lnTo>
                    <a:pt x="889" y="499"/>
                  </a:lnTo>
                  <a:lnTo>
                    <a:pt x="873" y="491"/>
                  </a:lnTo>
                  <a:lnTo>
                    <a:pt x="859" y="481"/>
                  </a:lnTo>
                  <a:lnTo>
                    <a:pt x="846" y="469"/>
                  </a:lnTo>
                  <a:lnTo>
                    <a:pt x="836" y="455"/>
                  </a:lnTo>
                  <a:lnTo>
                    <a:pt x="836" y="455"/>
                  </a:lnTo>
                  <a:lnTo>
                    <a:pt x="827" y="439"/>
                  </a:lnTo>
                  <a:lnTo>
                    <a:pt x="820" y="423"/>
                  </a:lnTo>
                  <a:lnTo>
                    <a:pt x="816" y="406"/>
                  </a:lnTo>
                  <a:lnTo>
                    <a:pt x="815" y="389"/>
                  </a:lnTo>
                  <a:lnTo>
                    <a:pt x="815" y="371"/>
                  </a:lnTo>
                  <a:lnTo>
                    <a:pt x="816" y="350"/>
                  </a:lnTo>
                  <a:lnTo>
                    <a:pt x="820" y="332"/>
                  </a:lnTo>
                  <a:lnTo>
                    <a:pt x="827" y="312"/>
                  </a:lnTo>
                  <a:lnTo>
                    <a:pt x="827" y="312"/>
                  </a:lnTo>
                  <a:lnTo>
                    <a:pt x="832" y="302"/>
                  </a:lnTo>
                  <a:lnTo>
                    <a:pt x="839" y="275"/>
                  </a:lnTo>
                  <a:lnTo>
                    <a:pt x="842" y="257"/>
                  </a:lnTo>
                  <a:lnTo>
                    <a:pt x="846" y="236"/>
                  </a:lnTo>
                  <a:lnTo>
                    <a:pt x="848" y="213"/>
                  </a:lnTo>
                  <a:lnTo>
                    <a:pt x="849" y="187"/>
                  </a:lnTo>
                  <a:lnTo>
                    <a:pt x="849" y="187"/>
                  </a:lnTo>
                  <a:lnTo>
                    <a:pt x="848" y="169"/>
                  </a:lnTo>
                  <a:lnTo>
                    <a:pt x="845" y="150"/>
                  </a:lnTo>
                  <a:lnTo>
                    <a:pt x="840" y="131"/>
                  </a:lnTo>
                  <a:lnTo>
                    <a:pt x="835" y="114"/>
                  </a:lnTo>
                  <a:lnTo>
                    <a:pt x="826" y="98"/>
                  </a:lnTo>
                  <a:lnTo>
                    <a:pt x="817" y="83"/>
                  </a:lnTo>
                  <a:lnTo>
                    <a:pt x="806" y="68"/>
                  </a:lnTo>
                  <a:lnTo>
                    <a:pt x="795" y="54"/>
                  </a:lnTo>
                  <a:lnTo>
                    <a:pt x="780" y="43"/>
                  </a:lnTo>
                  <a:lnTo>
                    <a:pt x="766" y="31"/>
                  </a:lnTo>
                  <a:lnTo>
                    <a:pt x="752" y="22"/>
                  </a:lnTo>
                  <a:lnTo>
                    <a:pt x="734" y="14"/>
                  </a:lnTo>
                  <a:lnTo>
                    <a:pt x="717" y="8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43" y="0"/>
                  </a:lnTo>
                  <a:lnTo>
                    <a:pt x="624" y="2"/>
                  </a:lnTo>
                  <a:lnTo>
                    <a:pt x="607" y="7"/>
                  </a:lnTo>
                  <a:lnTo>
                    <a:pt x="590" y="12"/>
                  </a:lnTo>
                  <a:lnTo>
                    <a:pt x="573" y="21"/>
                  </a:lnTo>
                  <a:lnTo>
                    <a:pt x="557" y="30"/>
                  </a:lnTo>
                  <a:lnTo>
                    <a:pt x="542" y="41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17" y="67"/>
                  </a:lnTo>
                  <a:lnTo>
                    <a:pt x="505" y="83"/>
                  </a:lnTo>
                  <a:lnTo>
                    <a:pt x="495" y="98"/>
                  </a:lnTo>
                  <a:lnTo>
                    <a:pt x="488" y="114"/>
                  </a:lnTo>
                  <a:lnTo>
                    <a:pt x="481" y="131"/>
                  </a:lnTo>
                  <a:lnTo>
                    <a:pt x="477" y="150"/>
                  </a:lnTo>
                  <a:lnTo>
                    <a:pt x="474" y="167"/>
                  </a:lnTo>
                  <a:lnTo>
                    <a:pt x="474" y="186"/>
                  </a:lnTo>
                  <a:lnTo>
                    <a:pt x="474" y="186"/>
                  </a:lnTo>
                  <a:lnTo>
                    <a:pt x="474" y="212"/>
                  </a:lnTo>
                  <a:lnTo>
                    <a:pt x="477" y="234"/>
                  </a:lnTo>
                  <a:lnTo>
                    <a:pt x="479" y="256"/>
                  </a:lnTo>
                  <a:lnTo>
                    <a:pt x="484" y="275"/>
                  </a:lnTo>
                  <a:lnTo>
                    <a:pt x="491" y="300"/>
                  </a:lnTo>
                  <a:lnTo>
                    <a:pt x="494" y="310"/>
                  </a:lnTo>
                  <a:lnTo>
                    <a:pt x="494" y="310"/>
                  </a:lnTo>
                  <a:lnTo>
                    <a:pt x="501" y="330"/>
                  </a:lnTo>
                  <a:lnTo>
                    <a:pt x="505" y="350"/>
                  </a:lnTo>
                  <a:lnTo>
                    <a:pt x="507" y="369"/>
                  </a:lnTo>
                  <a:lnTo>
                    <a:pt x="507" y="388"/>
                  </a:lnTo>
                  <a:lnTo>
                    <a:pt x="505" y="406"/>
                  </a:lnTo>
                  <a:lnTo>
                    <a:pt x="501" y="423"/>
                  </a:lnTo>
                  <a:lnTo>
                    <a:pt x="494" y="439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74" y="468"/>
                  </a:lnTo>
                  <a:lnTo>
                    <a:pt x="461" y="479"/>
                  </a:lnTo>
                  <a:lnTo>
                    <a:pt x="447" y="491"/>
                  </a:lnTo>
                  <a:lnTo>
                    <a:pt x="431" y="498"/>
                  </a:lnTo>
                  <a:lnTo>
                    <a:pt x="414" y="505"/>
                  </a:lnTo>
                  <a:lnTo>
                    <a:pt x="395" y="509"/>
                  </a:lnTo>
                  <a:lnTo>
                    <a:pt x="375" y="514"/>
                  </a:lnTo>
                  <a:lnTo>
                    <a:pt x="353" y="514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1" y="585"/>
                  </a:lnTo>
                  <a:lnTo>
                    <a:pt x="4" y="657"/>
                  </a:lnTo>
                  <a:lnTo>
                    <a:pt x="10" y="727"/>
                  </a:lnTo>
                  <a:lnTo>
                    <a:pt x="18" y="799"/>
                  </a:lnTo>
                  <a:lnTo>
                    <a:pt x="28" y="869"/>
                  </a:lnTo>
                  <a:lnTo>
                    <a:pt x="41" y="939"/>
                  </a:lnTo>
                  <a:lnTo>
                    <a:pt x="55" y="1009"/>
                  </a:lnTo>
                  <a:lnTo>
                    <a:pt x="73" y="1078"/>
                  </a:lnTo>
                  <a:lnTo>
                    <a:pt x="93" y="1147"/>
                  </a:lnTo>
                  <a:lnTo>
                    <a:pt x="114" y="1215"/>
                  </a:lnTo>
                  <a:lnTo>
                    <a:pt x="137" y="1283"/>
                  </a:lnTo>
                  <a:lnTo>
                    <a:pt x="163" y="1349"/>
                  </a:lnTo>
                  <a:lnTo>
                    <a:pt x="192" y="1415"/>
                  </a:lnTo>
                  <a:lnTo>
                    <a:pt x="220" y="1480"/>
                  </a:lnTo>
                  <a:lnTo>
                    <a:pt x="253" y="1543"/>
                  </a:lnTo>
                  <a:lnTo>
                    <a:pt x="288" y="1606"/>
                  </a:lnTo>
                  <a:lnTo>
                    <a:pt x="323" y="1669"/>
                  </a:lnTo>
                  <a:lnTo>
                    <a:pt x="362" y="1730"/>
                  </a:lnTo>
                  <a:lnTo>
                    <a:pt x="402" y="1790"/>
                  </a:lnTo>
                  <a:lnTo>
                    <a:pt x="445" y="1848"/>
                  </a:lnTo>
                  <a:lnTo>
                    <a:pt x="489" y="1906"/>
                  </a:lnTo>
                  <a:lnTo>
                    <a:pt x="535" y="1962"/>
                  </a:lnTo>
                  <a:lnTo>
                    <a:pt x="584" y="2016"/>
                  </a:lnTo>
                  <a:lnTo>
                    <a:pt x="634" y="2069"/>
                  </a:lnTo>
                  <a:lnTo>
                    <a:pt x="687" y="2121"/>
                  </a:lnTo>
                  <a:lnTo>
                    <a:pt x="742" y="2171"/>
                  </a:lnTo>
                  <a:lnTo>
                    <a:pt x="797" y="2219"/>
                  </a:lnTo>
                  <a:lnTo>
                    <a:pt x="855" y="2267"/>
                  </a:lnTo>
                  <a:lnTo>
                    <a:pt x="915" y="2311"/>
                  </a:lnTo>
                  <a:lnTo>
                    <a:pt x="978" y="2355"/>
                  </a:lnTo>
                  <a:lnTo>
                    <a:pt x="1041" y="2397"/>
                  </a:lnTo>
                  <a:lnTo>
                    <a:pt x="1107" y="2436"/>
                  </a:lnTo>
                  <a:lnTo>
                    <a:pt x="1107" y="2436"/>
                  </a:lnTo>
                  <a:lnTo>
                    <a:pt x="1174" y="2473"/>
                  </a:lnTo>
                  <a:lnTo>
                    <a:pt x="1241" y="2509"/>
                  </a:lnTo>
                  <a:lnTo>
                    <a:pt x="1310" y="2540"/>
                  </a:lnTo>
                  <a:lnTo>
                    <a:pt x="1379" y="2570"/>
                  </a:lnTo>
                  <a:lnTo>
                    <a:pt x="1448" y="2597"/>
                  </a:lnTo>
                  <a:lnTo>
                    <a:pt x="1518" y="2622"/>
                  </a:lnTo>
                  <a:lnTo>
                    <a:pt x="1588" y="2645"/>
                  </a:lnTo>
                  <a:lnTo>
                    <a:pt x="1658" y="2665"/>
                  </a:lnTo>
                  <a:lnTo>
                    <a:pt x="1730" y="2682"/>
                  </a:lnTo>
                  <a:lnTo>
                    <a:pt x="1801" y="2698"/>
                  </a:lnTo>
                  <a:lnTo>
                    <a:pt x="1873" y="2709"/>
                  </a:lnTo>
                  <a:lnTo>
                    <a:pt x="1945" y="2721"/>
                  </a:lnTo>
                  <a:lnTo>
                    <a:pt x="2016" y="2728"/>
                  </a:lnTo>
                  <a:lnTo>
                    <a:pt x="2088" y="2734"/>
                  </a:lnTo>
                  <a:lnTo>
                    <a:pt x="2160" y="2736"/>
                  </a:lnTo>
                  <a:lnTo>
                    <a:pt x="2233" y="2738"/>
                  </a:lnTo>
                  <a:lnTo>
                    <a:pt x="2304" y="2736"/>
                  </a:lnTo>
                  <a:lnTo>
                    <a:pt x="2374" y="2732"/>
                  </a:lnTo>
                  <a:lnTo>
                    <a:pt x="2446" y="2726"/>
                  </a:lnTo>
                  <a:lnTo>
                    <a:pt x="2518" y="2718"/>
                  </a:lnTo>
                  <a:lnTo>
                    <a:pt x="2588" y="2708"/>
                  </a:lnTo>
                  <a:lnTo>
                    <a:pt x="2658" y="2695"/>
                  </a:lnTo>
                  <a:lnTo>
                    <a:pt x="2728" y="2679"/>
                  </a:lnTo>
                  <a:lnTo>
                    <a:pt x="2797" y="2662"/>
                  </a:lnTo>
                  <a:lnTo>
                    <a:pt x="2866" y="2642"/>
                  </a:lnTo>
                  <a:lnTo>
                    <a:pt x="2933" y="2620"/>
                  </a:lnTo>
                  <a:lnTo>
                    <a:pt x="3000" y="2597"/>
                  </a:lnTo>
                  <a:lnTo>
                    <a:pt x="3068" y="2572"/>
                  </a:lnTo>
                  <a:lnTo>
                    <a:pt x="3132" y="2543"/>
                  </a:lnTo>
                  <a:lnTo>
                    <a:pt x="3198" y="2513"/>
                  </a:lnTo>
                  <a:lnTo>
                    <a:pt x="3261" y="2480"/>
                  </a:lnTo>
                  <a:lnTo>
                    <a:pt x="3324" y="2446"/>
                  </a:lnTo>
                  <a:lnTo>
                    <a:pt x="3148" y="2138"/>
                  </a:lnTo>
                  <a:close/>
                </a:path>
              </a:pathLst>
            </a:custGeom>
            <a:solidFill>
              <a:srgbClr val="E86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49">
            <a:extLst>
              <a:ext uri="{FF2B5EF4-FFF2-40B4-BE49-F238E27FC236}">
                <a16:creationId xmlns:a16="http://schemas.microsoft.com/office/drawing/2014/main" id="{9191EA70-82B0-D44A-9C27-50C9383126D3}"/>
              </a:ext>
            </a:extLst>
          </p:cNvPr>
          <p:cNvGrpSpPr/>
          <p:nvPr/>
        </p:nvGrpSpPr>
        <p:grpSpPr>
          <a:xfrm>
            <a:off x="5205110" y="2896125"/>
            <a:ext cx="480346" cy="442416"/>
            <a:chOff x="5286413" y="2630424"/>
            <a:chExt cx="589731" cy="543163"/>
          </a:xfrm>
          <a:solidFill>
            <a:srgbClr val="FFFFFF"/>
          </a:solidFill>
        </p:grpSpPr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92CA1902-88F7-4B48-AF43-E3E578745477}"/>
                </a:ext>
              </a:extLst>
            </p:cNvPr>
            <p:cNvSpPr/>
            <p:nvPr/>
          </p:nvSpPr>
          <p:spPr>
            <a:xfrm>
              <a:off x="5334040" y="2630424"/>
              <a:ext cx="143548" cy="143828"/>
            </a:xfrm>
            <a:custGeom>
              <a:avLst/>
              <a:gdLst>
                <a:gd name="connsiteX0" fmla="*/ 143902 w 287095"/>
                <a:gd name="connsiteY0" fmla="*/ 287583 h 287655"/>
                <a:gd name="connsiteX1" fmla="*/ 287068 w 287095"/>
                <a:gd name="connsiteY1" fmla="*/ 143374 h 287655"/>
                <a:gd name="connsiteX2" fmla="*/ 143141 w 287095"/>
                <a:gd name="connsiteY2" fmla="*/ -72 h 287655"/>
                <a:gd name="connsiteX3" fmla="*/ -26 w 287095"/>
                <a:gd name="connsiteY3" fmla="*/ 144136 h 287655"/>
                <a:gd name="connsiteX4" fmla="*/ 143902 w 287095"/>
                <a:gd name="connsiteY4" fmla="*/ 287583 h 287655"/>
                <a:gd name="connsiteX5" fmla="*/ 143902 w 287095"/>
                <a:gd name="connsiteY5" fmla="*/ 95749 h 287655"/>
                <a:gd name="connsiteX6" fmla="*/ 191434 w 287095"/>
                <a:gd name="connsiteY6" fmla="*/ 143374 h 287655"/>
                <a:gd name="connsiteX7" fmla="*/ 143902 w 287095"/>
                <a:gd name="connsiteY7" fmla="*/ 190999 h 287655"/>
                <a:gd name="connsiteX8" fmla="*/ 96369 w 287095"/>
                <a:gd name="connsiteY8" fmla="*/ 143374 h 287655"/>
                <a:gd name="connsiteX9" fmla="*/ 143902 w 287095"/>
                <a:gd name="connsiteY9" fmla="*/ 95749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5" h="287655">
                  <a:moveTo>
                    <a:pt x="143902" y="287583"/>
                  </a:moveTo>
                  <a:cubicBezTo>
                    <a:pt x="223176" y="287373"/>
                    <a:pt x="287278" y="222803"/>
                    <a:pt x="287068" y="143374"/>
                  </a:cubicBezTo>
                  <a:cubicBezTo>
                    <a:pt x="286859" y="63945"/>
                    <a:pt x="222415" y="-282"/>
                    <a:pt x="143141" y="-72"/>
                  </a:cubicBezTo>
                  <a:cubicBezTo>
                    <a:pt x="63857" y="138"/>
                    <a:pt x="-235" y="64707"/>
                    <a:pt x="-26" y="144136"/>
                  </a:cubicBezTo>
                  <a:cubicBezTo>
                    <a:pt x="288" y="223527"/>
                    <a:pt x="64665" y="287688"/>
                    <a:pt x="143902" y="287583"/>
                  </a:cubicBezTo>
                  <a:close/>
                  <a:moveTo>
                    <a:pt x="143902" y="95749"/>
                  </a:moveTo>
                  <a:cubicBezTo>
                    <a:pt x="170149" y="95749"/>
                    <a:pt x="191434" y="117076"/>
                    <a:pt x="191434" y="143374"/>
                  </a:cubicBezTo>
                  <a:cubicBezTo>
                    <a:pt x="191434" y="169673"/>
                    <a:pt x="170149" y="190999"/>
                    <a:pt x="143902" y="190999"/>
                  </a:cubicBezTo>
                  <a:cubicBezTo>
                    <a:pt x="117654" y="190999"/>
                    <a:pt x="96369" y="169673"/>
                    <a:pt x="96369" y="143374"/>
                  </a:cubicBezTo>
                  <a:cubicBezTo>
                    <a:pt x="96369" y="117076"/>
                    <a:pt x="117654" y="95749"/>
                    <a:pt x="143902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57317AC3-4C91-9547-B40B-22F77BC4FA25}"/>
                </a:ext>
              </a:extLst>
            </p:cNvPr>
            <p:cNvSpPr/>
            <p:nvPr/>
          </p:nvSpPr>
          <p:spPr>
            <a:xfrm>
              <a:off x="5286413" y="2822162"/>
              <a:ext cx="239134" cy="351424"/>
            </a:xfrm>
            <a:custGeom>
              <a:avLst/>
              <a:gdLst>
                <a:gd name="connsiteX0" fmla="*/ 239156 w 478268"/>
                <a:gd name="connsiteY0" fmla="*/ -73 h 702849"/>
                <a:gd name="connsiteX1" fmla="*/ -26 w 478268"/>
                <a:gd name="connsiteY1" fmla="*/ 239672 h 702849"/>
                <a:gd name="connsiteX2" fmla="*/ -26 w 478268"/>
                <a:gd name="connsiteY2" fmla="*/ 399501 h 702849"/>
                <a:gd name="connsiteX3" fmla="*/ 47506 w 478268"/>
                <a:gd name="connsiteY3" fmla="*/ 447126 h 702849"/>
                <a:gd name="connsiteX4" fmla="*/ 95038 w 478268"/>
                <a:gd name="connsiteY4" fmla="*/ 447126 h 702849"/>
                <a:gd name="connsiteX5" fmla="*/ 95038 w 478268"/>
                <a:gd name="connsiteY5" fmla="*/ 654867 h 702849"/>
                <a:gd name="connsiteX6" fmla="*/ 142855 w 478268"/>
                <a:gd name="connsiteY6" fmla="*/ 702777 h 702849"/>
                <a:gd name="connsiteX7" fmla="*/ 190673 w 478268"/>
                <a:gd name="connsiteY7" fmla="*/ 654867 h 702849"/>
                <a:gd name="connsiteX8" fmla="*/ 190673 w 478268"/>
                <a:gd name="connsiteY8" fmla="*/ 399501 h 702849"/>
                <a:gd name="connsiteX9" fmla="*/ 143141 w 478268"/>
                <a:gd name="connsiteY9" fmla="*/ 351876 h 702849"/>
                <a:gd name="connsiteX10" fmla="*/ 95608 w 478268"/>
                <a:gd name="connsiteY10" fmla="*/ 351876 h 702849"/>
                <a:gd name="connsiteX11" fmla="*/ 95608 w 478268"/>
                <a:gd name="connsiteY11" fmla="*/ 239672 h 702849"/>
                <a:gd name="connsiteX12" fmla="*/ 235410 w 478268"/>
                <a:gd name="connsiteY12" fmla="*/ 92187 h 702849"/>
                <a:gd name="connsiteX13" fmla="*/ 382608 w 478268"/>
                <a:gd name="connsiteY13" fmla="*/ 232271 h 702849"/>
                <a:gd name="connsiteX14" fmla="*/ 382608 w 478268"/>
                <a:gd name="connsiteY14" fmla="*/ 239672 h 702849"/>
                <a:gd name="connsiteX15" fmla="*/ 382608 w 478268"/>
                <a:gd name="connsiteY15" fmla="*/ 351210 h 702849"/>
                <a:gd name="connsiteX16" fmla="*/ 335075 w 478268"/>
                <a:gd name="connsiteY16" fmla="*/ 351210 h 702849"/>
                <a:gd name="connsiteX17" fmla="*/ 287543 w 478268"/>
                <a:gd name="connsiteY17" fmla="*/ 398835 h 702849"/>
                <a:gd name="connsiteX18" fmla="*/ 287543 w 478268"/>
                <a:gd name="connsiteY18" fmla="*/ 654486 h 702849"/>
                <a:gd name="connsiteX19" fmla="*/ 335361 w 478268"/>
                <a:gd name="connsiteY19" fmla="*/ 702396 h 702849"/>
                <a:gd name="connsiteX20" fmla="*/ 383178 w 478268"/>
                <a:gd name="connsiteY20" fmla="*/ 654486 h 702849"/>
                <a:gd name="connsiteX21" fmla="*/ 383178 w 478268"/>
                <a:gd name="connsiteY21" fmla="*/ 447412 h 702849"/>
                <a:gd name="connsiteX22" fmla="*/ 430710 w 478268"/>
                <a:gd name="connsiteY22" fmla="*/ 447412 h 702849"/>
                <a:gd name="connsiteX23" fmla="*/ 478242 w 478268"/>
                <a:gd name="connsiteY23" fmla="*/ 399787 h 702849"/>
                <a:gd name="connsiteX24" fmla="*/ 478242 w 478268"/>
                <a:gd name="connsiteY24" fmla="*/ 239672 h 702849"/>
                <a:gd name="connsiteX25" fmla="*/ 239156 w 478268"/>
                <a:gd name="connsiteY25" fmla="*/ -73 h 7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8268" h="702849">
                  <a:moveTo>
                    <a:pt x="239156" y="-73"/>
                  </a:moveTo>
                  <a:cubicBezTo>
                    <a:pt x="107083" y="89"/>
                    <a:pt x="78" y="107341"/>
                    <a:pt x="-26" y="239672"/>
                  </a:cubicBezTo>
                  <a:lnTo>
                    <a:pt x="-26" y="399501"/>
                  </a:lnTo>
                  <a:cubicBezTo>
                    <a:pt x="-26" y="425800"/>
                    <a:pt x="21259" y="447126"/>
                    <a:pt x="47506" y="447126"/>
                  </a:cubicBezTo>
                  <a:lnTo>
                    <a:pt x="95038" y="447126"/>
                  </a:lnTo>
                  <a:lnTo>
                    <a:pt x="95038" y="654867"/>
                  </a:lnTo>
                  <a:cubicBezTo>
                    <a:pt x="95038" y="681327"/>
                    <a:pt x="116447" y="702777"/>
                    <a:pt x="142855" y="702777"/>
                  </a:cubicBezTo>
                  <a:cubicBezTo>
                    <a:pt x="169264" y="702777"/>
                    <a:pt x="190673" y="681327"/>
                    <a:pt x="190673" y="654867"/>
                  </a:cubicBezTo>
                  <a:lnTo>
                    <a:pt x="190673" y="399501"/>
                  </a:lnTo>
                  <a:cubicBezTo>
                    <a:pt x="190673" y="373203"/>
                    <a:pt x="169388" y="351876"/>
                    <a:pt x="143141" y="351876"/>
                  </a:cubicBezTo>
                  <a:lnTo>
                    <a:pt x="95608" y="351876"/>
                  </a:lnTo>
                  <a:lnTo>
                    <a:pt x="95608" y="239672"/>
                  </a:lnTo>
                  <a:cubicBezTo>
                    <a:pt x="93565" y="160262"/>
                    <a:pt x="156164" y="94234"/>
                    <a:pt x="235410" y="92187"/>
                  </a:cubicBezTo>
                  <a:cubicBezTo>
                    <a:pt x="314665" y="90148"/>
                    <a:pt x="380564" y="152861"/>
                    <a:pt x="382608" y="232271"/>
                  </a:cubicBezTo>
                  <a:cubicBezTo>
                    <a:pt x="382674" y="234738"/>
                    <a:pt x="382674" y="237205"/>
                    <a:pt x="382608" y="239672"/>
                  </a:cubicBezTo>
                  <a:lnTo>
                    <a:pt x="382608" y="351210"/>
                  </a:lnTo>
                  <a:lnTo>
                    <a:pt x="335075" y="351210"/>
                  </a:lnTo>
                  <a:cubicBezTo>
                    <a:pt x="308828" y="351210"/>
                    <a:pt x="287543" y="372536"/>
                    <a:pt x="287543" y="398835"/>
                  </a:cubicBezTo>
                  <a:lnTo>
                    <a:pt x="287543" y="654486"/>
                  </a:lnTo>
                  <a:cubicBezTo>
                    <a:pt x="287543" y="680946"/>
                    <a:pt x="308952" y="702396"/>
                    <a:pt x="335361" y="702396"/>
                  </a:cubicBezTo>
                  <a:cubicBezTo>
                    <a:pt x="361769" y="702396"/>
                    <a:pt x="383178" y="680946"/>
                    <a:pt x="383178" y="654486"/>
                  </a:cubicBezTo>
                  <a:lnTo>
                    <a:pt x="383178" y="447412"/>
                  </a:lnTo>
                  <a:lnTo>
                    <a:pt x="430710" y="447412"/>
                  </a:lnTo>
                  <a:cubicBezTo>
                    <a:pt x="456957" y="447412"/>
                    <a:pt x="478242" y="426085"/>
                    <a:pt x="478242" y="399787"/>
                  </a:cubicBezTo>
                  <a:lnTo>
                    <a:pt x="478242" y="239672"/>
                  </a:lnTo>
                  <a:cubicBezTo>
                    <a:pt x="478081" y="107408"/>
                    <a:pt x="371162" y="194"/>
                    <a:pt x="239156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C97402B2-663B-6F41-B1B0-AC42CDA35201}"/>
                </a:ext>
              </a:extLst>
            </p:cNvPr>
            <p:cNvSpPr/>
            <p:nvPr/>
          </p:nvSpPr>
          <p:spPr>
            <a:xfrm>
              <a:off x="5573412" y="2630424"/>
              <a:ext cx="302732" cy="542924"/>
            </a:xfrm>
            <a:custGeom>
              <a:avLst/>
              <a:gdLst>
                <a:gd name="connsiteX0" fmla="*/ 557906 w 605464"/>
                <a:gd name="connsiteY0" fmla="*/ -73 h 1085849"/>
                <a:gd name="connsiteX1" fmla="*/ 47506 w 605464"/>
                <a:gd name="connsiteY1" fmla="*/ -73 h 1085849"/>
                <a:gd name="connsiteX2" fmla="*/ -26 w 605464"/>
                <a:gd name="connsiteY2" fmla="*/ 47552 h 1085849"/>
                <a:gd name="connsiteX3" fmla="*/ -26 w 605464"/>
                <a:gd name="connsiteY3" fmla="*/ 1038152 h 1085849"/>
                <a:gd name="connsiteX4" fmla="*/ 47506 w 605464"/>
                <a:gd name="connsiteY4" fmla="*/ 1085777 h 1085849"/>
                <a:gd name="connsiteX5" fmla="*/ 557906 w 605464"/>
                <a:gd name="connsiteY5" fmla="*/ 1085777 h 1085849"/>
                <a:gd name="connsiteX6" fmla="*/ 605438 w 605464"/>
                <a:gd name="connsiteY6" fmla="*/ 1038152 h 1085849"/>
                <a:gd name="connsiteX7" fmla="*/ 605438 w 605464"/>
                <a:gd name="connsiteY7" fmla="*/ 47552 h 1085849"/>
                <a:gd name="connsiteX8" fmla="*/ 557906 w 605464"/>
                <a:gd name="connsiteY8" fmla="*/ -73 h 1085849"/>
                <a:gd name="connsiteX9" fmla="*/ 510374 w 605464"/>
                <a:gd name="connsiteY9" fmla="*/ 990527 h 1085849"/>
                <a:gd name="connsiteX10" fmla="*/ 95323 w 605464"/>
                <a:gd name="connsiteY10" fmla="*/ 990527 h 1085849"/>
                <a:gd name="connsiteX11" fmla="*/ 95323 w 605464"/>
                <a:gd name="connsiteY11" fmla="*/ 95177 h 1085849"/>
                <a:gd name="connsiteX12" fmla="*/ 509994 w 605464"/>
                <a:gd name="connsiteY12" fmla="*/ 95177 h 108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464" h="1085849">
                  <a:moveTo>
                    <a:pt x="557906" y="-73"/>
                  </a:moveTo>
                  <a:lnTo>
                    <a:pt x="47506" y="-73"/>
                  </a:lnTo>
                  <a:cubicBezTo>
                    <a:pt x="21259" y="-73"/>
                    <a:pt x="-26" y="21254"/>
                    <a:pt x="-26" y="47552"/>
                  </a:cubicBezTo>
                  <a:lnTo>
                    <a:pt x="-26" y="1038152"/>
                  </a:lnTo>
                  <a:cubicBezTo>
                    <a:pt x="-26" y="1064451"/>
                    <a:pt x="21259" y="1085777"/>
                    <a:pt x="47506" y="1085777"/>
                  </a:cubicBezTo>
                  <a:lnTo>
                    <a:pt x="557906" y="1085777"/>
                  </a:lnTo>
                  <a:cubicBezTo>
                    <a:pt x="584154" y="1085777"/>
                    <a:pt x="605438" y="1064451"/>
                    <a:pt x="605438" y="1038152"/>
                  </a:cubicBezTo>
                  <a:lnTo>
                    <a:pt x="605438" y="47552"/>
                  </a:lnTo>
                  <a:cubicBezTo>
                    <a:pt x="605438" y="21254"/>
                    <a:pt x="584154" y="-73"/>
                    <a:pt x="557906" y="-73"/>
                  </a:cubicBezTo>
                  <a:close/>
                  <a:moveTo>
                    <a:pt x="510374" y="990527"/>
                  </a:moveTo>
                  <a:lnTo>
                    <a:pt x="95323" y="990527"/>
                  </a:lnTo>
                  <a:lnTo>
                    <a:pt x="95323" y="95177"/>
                  </a:lnTo>
                  <a:lnTo>
                    <a:pt x="509994" y="95177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7F62DD16-A822-4742-A461-ED49C913C143}"/>
                </a:ext>
              </a:extLst>
            </p:cNvPr>
            <p:cNvSpPr/>
            <p:nvPr/>
          </p:nvSpPr>
          <p:spPr>
            <a:xfrm>
              <a:off x="5668952" y="2878122"/>
              <a:ext cx="47817" cy="47910"/>
            </a:xfrm>
            <a:custGeom>
              <a:avLst/>
              <a:gdLst>
                <a:gd name="connsiteX0" fmla="*/ 47791 w 95634"/>
                <a:gd name="connsiteY0" fmla="*/ 95749 h 95821"/>
                <a:gd name="connsiteX1" fmla="*/ 95608 w 95634"/>
                <a:gd name="connsiteY1" fmla="*/ 47838 h 95821"/>
                <a:gd name="connsiteX2" fmla="*/ 47791 w 95634"/>
                <a:gd name="connsiteY2" fmla="*/ -73 h 95821"/>
                <a:gd name="connsiteX3" fmla="*/ -26 w 95634"/>
                <a:gd name="connsiteY3" fmla="*/ 47838 h 95821"/>
                <a:gd name="connsiteX4" fmla="*/ 47791 w 95634"/>
                <a:gd name="connsiteY4" fmla="*/ 95749 h 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4" h="95821">
                  <a:moveTo>
                    <a:pt x="47791" y="95749"/>
                  </a:moveTo>
                  <a:cubicBezTo>
                    <a:pt x="74200" y="95749"/>
                    <a:pt x="95608" y="74299"/>
                    <a:pt x="95608" y="47838"/>
                  </a:cubicBezTo>
                  <a:cubicBezTo>
                    <a:pt x="95608" y="21378"/>
                    <a:pt x="74200" y="-73"/>
                    <a:pt x="47791" y="-73"/>
                  </a:cubicBezTo>
                  <a:cubicBezTo>
                    <a:pt x="21382" y="-73"/>
                    <a:pt x="-26" y="21378"/>
                    <a:pt x="-26" y="47838"/>
                  </a:cubicBezTo>
                  <a:cubicBezTo>
                    <a:pt x="-26" y="74299"/>
                    <a:pt x="21382" y="95749"/>
                    <a:pt x="47791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B3634474-2441-B54A-88B7-DB6304CDBFD5}"/>
              </a:ext>
            </a:extLst>
          </p:cNvPr>
          <p:cNvGrpSpPr/>
          <p:nvPr/>
        </p:nvGrpSpPr>
        <p:grpSpPr>
          <a:xfrm>
            <a:off x="7138432" y="4109735"/>
            <a:ext cx="468252" cy="469166"/>
            <a:chOff x="6736708" y="2735669"/>
            <a:chExt cx="574881" cy="576004"/>
          </a:xfrm>
          <a:solidFill>
            <a:srgbClr val="FFFFFF"/>
          </a:solidFill>
        </p:grpSpPr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2DB56BB1-14CF-4A42-9218-AA4285F773EB}"/>
                </a:ext>
              </a:extLst>
            </p:cNvPr>
            <p:cNvSpPr/>
            <p:nvPr/>
          </p:nvSpPr>
          <p:spPr>
            <a:xfrm>
              <a:off x="6928602" y="285626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AAB40C9D-2EB6-CC40-B4C3-BF60C27FE864}"/>
                </a:ext>
              </a:extLst>
            </p:cNvPr>
            <p:cNvSpPr/>
            <p:nvPr/>
          </p:nvSpPr>
          <p:spPr>
            <a:xfrm>
              <a:off x="6888722" y="300008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22323420-B7AE-FF4B-91B2-C190661ECD64}"/>
                </a:ext>
              </a:extLst>
            </p:cNvPr>
            <p:cNvSpPr/>
            <p:nvPr/>
          </p:nvSpPr>
          <p:spPr>
            <a:xfrm>
              <a:off x="6736708" y="2735669"/>
              <a:ext cx="574881" cy="576004"/>
            </a:xfrm>
            <a:custGeom>
              <a:avLst/>
              <a:gdLst>
                <a:gd name="connsiteX0" fmla="*/ 1135339 w 1149762"/>
                <a:gd name="connsiteY0" fmla="*/ 1070073 h 1152008"/>
                <a:gd name="connsiteX1" fmla="*/ 931996 w 1149762"/>
                <a:gd name="connsiteY1" fmla="*/ 865952 h 1152008"/>
                <a:gd name="connsiteX2" fmla="*/ 864310 w 1149762"/>
                <a:gd name="connsiteY2" fmla="*/ 122240 h 1152008"/>
                <a:gd name="connsiteX3" fmla="*/ 122048 w 1149762"/>
                <a:gd name="connsiteY3" fmla="*/ 190058 h 1152008"/>
                <a:gd name="connsiteX4" fmla="*/ 189734 w 1149762"/>
                <a:gd name="connsiteY4" fmla="*/ 933770 h 1152008"/>
                <a:gd name="connsiteX5" fmla="*/ 864310 w 1149762"/>
                <a:gd name="connsiteY5" fmla="*/ 933770 h 1152008"/>
                <a:gd name="connsiteX6" fmla="*/ 1068033 w 1149762"/>
                <a:gd name="connsiteY6" fmla="*/ 1137891 h 1152008"/>
                <a:gd name="connsiteX7" fmla="*/ 1135719 w 1149762"/>
                <a:gd name="connsiteY7" fmla="*/ 1137891 h 1152008"/>
                <a:gd name="connsiteX8" fmla="*/ 1135719 w 1149762"/>
                <a:gd name="connsiteY8" fmla="*/ 1070073 h 1152008"/>
                <a:gd name="connsiteX9" fmla="*/ 96666 w 1149762"/>
                <a:gd name="connsiteY9" fmla="*/ 528767 h 1152008"/>
                <a:gd name="connsiteX10" fmla="*/ 527307 w 1149762"/>
                <a:gd name="connsiteY10" fmla="*/ 97285 h 1152008"/>
                <a:gd name="connsiteX11" fmla="*/ 957949 w 1149762"/>
                <a:gd name="connsiteY11" fmla="*/ 528767 h 1152008"/>
                <a:gd name="connsiteX12" fmla="*/ 527307 w 1149762"/>
                <a:gd name="connsiteY12" fmla="*/ 960250 h 1152008"/>
                <a:gd name="connsiteX13" fmla="*/ 96666 w 1149762"/>
                <a:gd name="connsiteY13" fmla="*/ 528767 h 115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762" h="1152008">
                  <a:moveTo>
                    <a:pt x="1135339" y="1070073"/>
                  </a:moveTo>
                  <a:lnTo>
                    <a:pt x="931996" y="865952"/>
                  </a:lnTo>
                  <a:cubicBezTo>
                    <a:pt x="1118274" y="641858"/>
                    <a:pt x="1087968" y="308883"/>
                    <a:pt x="864310" y="122240"/>
                  </a:cubicBezTo>
                  <a:cubicBezTo>
                    <a:pt x="640652" y="-64402"/>
                    <a:pt x="308327" y="-34036"/>
                    <a:pt x="122048" y="190058"/>
                  </a:cubicBezTo>
                  <a:cubicBezTo>
                    <a:pt x="-64231" y="414153"/>
                    <a:pt x="-33924" y="747128"/>
                    <a:pt x="189734" y="933770"/>
                  </a:cubicBezTo>
                  <a:cubicBezTo>
                    <a:pt x="385139" y="1096838"/>
                    <a:pt x="668896" y="1096838"/>
                    <a:pt x="864310" y="933770"/>
                  </a:cubicBezTo>
                  <a:lnTo>
                    <a:pt x="1068033" y="1137891"/>
                  </a:lnTo>
                  <a:cubicBezTo>
                    <a:pt x="1086723" y="1156617"/>
                    <a:pt x="1117029" y="1156617"/>
                    <a:pt x="1135719" y="1137891"/>
                  </a:cubicBezTo>
                  <a:cubicBezTo>
                    <a:pt x="1154409" y="1119165"/>
                    <a:pt x="1154409" y="1088799"/>
                    <a:pt x="1135719" y="1070073"/>
                  </a:cubicBezTo>
                  <a:close/>
                  <a:moveTo>
                    <a:pt x="96666" y="528767"/>
                  </a:moveTo>
                  <a:cubicBezTo>
                    <a:pt x="96666" y="290471"/>
                    <a:pt x="289466" y="97285"/>
                    <a:pt x="527307" y="97285"/>
                  </a:cubicBezTo>
                  <a:cubicBezTo>
                    <a:pt x="765139" y="97285"/>
                    <a:pt x="957949" y="290471"/>
                    <a:pt x="957949" y="528767"/>
                  </a:cubicBezTo>
                  <a:cubicBezTo>
                    <a:pt x="957949" y="767073"/>
                    <a:pt x="765139" y="960250"/>
                    <a:pt x="527307" y="960250"/>
                  </a:cubicBezTo>
                  <a:cubicBezTo>
                    <a:pt x="289580" y="959983"/>
                    <a:pt x="96932" y="766959"/>
                    <a:pt x="96666" y="52876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58">
            <a:extLst>
              <a:ext uri="{FF2B5EF4-FFF2-40B4-BE49-F238E27FC236}">
                <a16:creationId xmlns:a16="http://schemas.microsoft.com/office/drawing/2014/main" id="{537AD65F-924D-4642-B6A4-2612F73626BE}"/>
              </a:ext>
            </a:extLst>
          </p:cNvPr>
          <p:cNvGrpSpPr/>
          <p:nvPr/>
        </p:nvGrpSpPr>
        <p:grpSpPr>
          <a:xfrm>
            <a:off x="5046527" y="5023330"/>
            <a:ext cx="500125" cy="501309"/>
            <a:chOff x="5634111" y="4225432"/>
            <a:chExt cx="565016" cy="566356"/>
          </a:xfrm>
          <a:solidFill>
            <a:srgbClr val="FFFFFF"/>
          </a:solidFill>
        </p:grpSpPr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9A92DBAE-2425-4543-9F80-23B44E2C6B20}"/>
                </a:ext>
              </a:extLst>
            </p:cNvPr>
            <p:cNvSpPr/>
            <p:nvPr/>
          </p:nvSpPr>
          <p:spPr>
            <a:xfrm>
              <a:off x="5634111" y="4225432"/>
              <a:ext cx="565016" cy="566356"/>
            </a:xfrm>
            <a:custGeom>
              <a:avLst/>
              <a:gdLst>
                <a:gd name="connsiteX0" fmla="*/ 1078383 w 1130033"/>
                <a:gd name="connsiteY0" fmla="*/ 411693 h 1132712"/>
                <a:gd name="connsiteX1" fmla="*/ 1000716 w 1130033"/>
                <a:gd name="connsiteY1" fmla="*/ 411693 h 1132712"/>
                <a:gd name="connsiteX2" fmla="*/ 981703 w 1130033"/>
                <a:gd name="connsiteY2" fmla="*/ 366449 h 1132712"/>
                <a:gd name="connsiteX3" fmla="*/ 1036650 w 1130033"/>
                <a:gd name="connsiteY3" fmla="*/ 311395 h 1132712"/>
                <a:gd name="connsiteX4" fmla="*/ 1036679 w 1130033"/>
                <a:gd name="connsiteY4" fmla="*/ 238652 h 1132712"/>
                <a:gd name="connsiteX5" fmla="*/ 1036650 w 1130033"/>
                <a:gd name="connsiteY5" fmla="*/ 238624 h 1132712"/>
                <a:gd name="connsiteX6" fmla="*/ 891392 w 1130033"/>
                <a:gd name="connsiteY6" fmla="*/ 93177 h 1132712"/>
                <a:gd name="connsiteX7" fmla="*/ 818763 w 1130033"/>
                <a:gd name="connsiteY7" fmla="*/ 93177 h 1132712"/>
                <a:gd name="connsiteX8" fmla="*/ 763911 w 1130033"/>
                <a:gd name="connsiteY8" fmla="*/ 148232 h 1132712"/>
                <a:gd name="connsiteX9" fmla="*/ 718755 w 1130033"/>
                <a:gd name="connsiteY9" fmla="*/ 129182 h 1132712"/>
                <a:gd name="connsiteX10" fmla="*/ 718755 w 1130033"/>
                <a:gd name="connsiteY10" fmla="*/ 51362 h 1132712"/>
                <a:gd name="connsiteX11" fmla="*/ 667420 w 1130033"/>
                <a:gd name="connsiteY11" fmla="*/ -73 h 1132712"/>
                <a:gd name="connsiteX12" fmla="*/ 462271 w 1130033"/>
                <a:gd name="connsiteY12" fmla="*/ -73 h 1132712"/>
                <a:gd name="connsiteX13" fmla="*/ 410937 w 1130033"/>
                <a:gd name="connsiteY13" fmla="*/ 51362 h 1132712"/>
                <a:gd name="connsiteX14" fmla="*/ 410937 w 1130033"/>
                <a:gd name="connsiteY14" fmla="*/ 129182 h 1132712"/>
                <a:gd name="connsiteX15" fmla="*/ 365781 w 1130033"/>
                <a:gd name="connsiteY15" fmla="*/ 148232 h 1132712"/>
                <a:gd name="connsiteX16" fmla="*/ 310834 w 1130033"/>
                <a:gd name="connsiteY16" fmla="*/ 93177 h 1132712"/>
                <a:gd name="connsiteX17" fmla="*/ 238366 w 1130033"/>
                <a:gd name="connsiteY17" fmla="*/ 93110 h 1132712"/>
                <a:gd name="connsiteX18" fmla="*/ 238300 w 1130033"/>
                <a:gd name="connsiteY18" fmla="*/ 93177 h 1132712"/>
                <a:gd name="connsiteX19" fmla="*/ 93042 w 1130033"/>
                <a:gd name="connsiteY19" fmla="*/ 238624 h 1132712"/>
                <a:gd name="connsiteX20" fmla="*/ 93042 w 1130033"/>
                <a:gd name="connsiteY20" fmla="*/ 311395 h 1132712"/>
                <a:gd name="connsiteX21" fmla="*/ 147989 w 1130033"/>
                <a:gd name="connsiteY21" fmla="*/ 366449 h 1132712"/>
                <a:gd name="connsiteX22" fmla="*/ 128976 w 1130033"/>
                <a:gd name="connsiteY22" fmla="*/ 411693 h 1132712"/>
                <a:gd name="connsiteX23" fmla="*/ 51308 w 1130033"/>
                <a:gd name="connsiteY23" fmla="*/ 411693 h 1132712"/>
                <a:gd name="connsiteX24" fmla="*/ -26 w 1130033"/>
                <a:gd name="connsiteY24" fmla="*/ 463128 h 1132712"/>
                <a:gd name="connsiteX25" fmla="*/ -26 w 1130033"/>
                <a:gd name="connsiteY25" fmla="*/ 668868 h 1132712"/>
                <a:gd name="connsiteX26" fmla="*/ 51308 w 1130033"/>
                <a:gd name="connsiteY26" fmla="*/ 720303 h 1132712"/>
                <a:gd name="connsiteX27" fmla="*/ 128976 w 1130033"/>
                <a:gd name="connsiteY27" fmla="*/ 720303 h 1132712"/>
                <a:gd name="connsiteX28" fmla="*/ 147989 w 1130033"/>
                <a:gd name="connsiteY28" fmla="*/ 765547 h 1132712"/>
                <a:gd name="connsiteX29" fmla="*/ 93042 w 1130033"/>
                <a:gd name="connsiteY29" fmla="*/ 821268 h 1132712"/>
                <a:gd name="connsiteX30" fmla="*/ 93042 w 1130033"/>
                <a:gd name="connsiteY30" fmla="*/ 894039 h 1132712"/>
                <a:gd name="connsiteX31" fmla="*/ 238300 w 1130033"/>
                <a:gd name="connsiteY31" fmla="*/ 1039486 h 1132712"/>
                <a:gd name="connsiteX32" fmla="*/ 310901 w 1130033"/>
                <a:gd name="connsiteY32" fmla="*/ 1039515 h 1132712"/>
                <a:gd name="connsiteX33" fmla="*/ 310929 w 1130033"/>
                <a:gd name="connsiteY33" fmla="*/ 1039486 h 1132712"/>
                <a:gd name="connsiteX34" fmla="*/ 365781 w 1130033"/>
                <a:gd name="connsiteY34" fmla="*/ 984431 h 1132712"/>
                <a:gd name="connsiteX35" fmla="*/ 410937 w 1130033"/>
                <a:gd name="connsiteY35" fmla="*/ 1003481 h 1132712"/>
                <a:gd name="connsiteX36" fmla="*/ 410937 w 1130033"/>
                <a:gd name="connsiteY36" fmla="*/ 1081205 h 1132712"/>
                <a:gd name="connsiteX37" fmla="*/ 462271 w 1130033"/>
                <a:gd name="connsiteY37" fmla="*/ 1132640 h 1132712"/>
                <a:gd name="connsiteX38" fmla="*/ 667706 w 1130033"/>
                <a:gd name="connsiteY38" fmla="*/ 1132640 h 1132712"/>
                <a:gd name="connsiteX39" fmla="*/ 719040 w 1130033"/>
                <a:gd name="connsiteY39" fmla="*/ 1081205 h 1132712"/>
                <a:gd name="connsiteX40" fmla="*/ 719040 w 1130033"/>
                <a:gd name="connsiteY40" fmla="*/ 1003481 h 1132712"/>
                <a:gd name="connsiteX41" fmla="*/ 764196 w 1130033"/>
                <a:gd name="connsiteY41" fmla="*/ 984431 h 1132712"/>
                <a:gd name="connsiteX42" fmla="*/ 819143 w 1130033"/>
                <a:gd name="connsiteY42" fmla="*/ 1039486 h 1132712"/>
                <a:gd name="connsiteX43" fmla="*/ 891610 w 1130033"/>
                <a:gd name="connsiteY43" fmla="*/ 1039552 h 1132712"/>
                <a:gd name="connsiteX44" fmla="*/ 891677 w 1130033"/>
                <a:gd name="connsiteY44" fmla="*/ 1039486 h 1132712"/>
                <a:gd name="connsiteX45" fmla="*/ 1036935 w 1130033"/>
                <a:gd name="connsiteY45" fmla="*/ 894039 h 1132712"/>
                <a:gd name="connsiteX46" fmla="*/ 1036964 w 1130033"/>
                <a:gd name="connsiteY46" fmla="*/ 821297 h 1132712"/>
                <a:gd name="connsiteX47" fmla="*/ 1036935 w 1130033"/>
                <a:gd name="connsiteY47" fmla="*/ 821268 h 1132712"/>
                <a:gd name="connsiteX48" fmla="*/ 981988 w 1130033"/>
                <a:gd name="connsiteY48" fmla="*/ 766213 h 1132712"/>
                <a:gd name="connsiteX49" fmla="*/ 1001001 w 1130033"/>
                <a:gd name="connsiteY49" fmla="*/ 720970 h 1132712"/>
                <a:gd name="connsiteX50" fmla="*/ 1078669 w 1130033"/>
                <a:gd name="connsiteY50" fmla="*/ 720970 h 1132712"/>
                <a:gd name="connsiteX51" fmla="*/ 1130003 w 1130033"/>
                <a:gd name="connsiteY51" fmla="*/ 669535 h 1132712"/>
                <a:gd name="connsiteX52" fmla="*/ 1130003 w 1130033"/>
                <a:gd name="connsiteY52" fmla="*/ 463795 h 1132712"/>
                <a:gd name="connsiteX53" fmla="*/ 1079344 w 1130033"/>
                <a:gd name="connsiteY53" fmla="*/ 411693 h 1132712"/>
                <a:gd name="connsiteX54" fmla="*/ 1078383 w 1130033"/>
                <a:gd name="connsiteY54" fmla="*/ 411693 h 1132712"/>
                <a:gd name="connsiteX55" fmla="*/ 1027049 w 1130033"/>
                <a:gd name="connsiteY55" fmla="*/ 617433 h 1132712"/>
                <a:gd name="connsiteX56" fmla="*/ 962785 w 1130033"/>
                <a:gd name="connsiteY56" fmla="*/ 617433 h 1132712"/>
                <a:gd name="connsiteX57" fmla="*/ 913067 w 1130033"/>
                <a:gd name="connsiteY57" fmla="*/ 656104 h 1132712"/>
                <a:gd name="connsiteX58" fmla="*/ 874565 w 1130033"/>
                <a:gd name="connsiteY58" fmla="*/ 748878 h 1132712"/>
                <a:gd name="connsiteX59" fmla="*/ 882456 w 1130033"/>
                <a:gd name="connsiteY59" fmla="*/ 811362 h 1132712"/>
                <a:gd name="connsiteX60" fmla="*/ 927991 w 1130033"/>
                <a:gd name="connsiteY60" fmla="*/ 856987 h 1132712"/>
                <a:gd name="connsiteX61" fmla="*/ 855648 w 1130033"/>
                <a:gd name="connsiteY61" fmla="*/ 929948 h 1132712"/>
                <a:gd name="connsiteX62" fmla="*/ 810207 w 1130033"/>
                <a:gd name="connsiteY62" fmla="*/ 884324 h 1132712"/>
                <a:gd name="connsiteX63" fmla="*/ 747750 w 1130033"/>
                <a:gd name="connsiteY63" fmla="*/ 876418 h 1132712"/>
                <a:gd name="connsiteX64" fmla="*/ 655157 w 1130033"/>
                <a:gd name="connsiteY64" fmla="*/ 914518 h 1132712"/>
                <a:gd name="connsiteX65" fmla="*/ 616561 w 1130033"/>
                <a:gd name="connsiteY65" fmla="*/ 964334 h 1132712"/>
                <a:gd name="connsiteX66" fmla="*/ 616561 w 1130033"/>
                <a:gd name="connsiteY66" fmla="*/ 1028723 h 1132712"/>
                <a:gd name="connsiteX67" fmla="*/ 513416 w 1130033"/>
                <a:gd name="connsiteY67" fmla="*/ 1028723 h 1132712"/>
                <a:gd name="connsiteX68" fmla="*/ 513416 w 1130033"/>
                <a:gd name="connsiteY68" fmla="*/ 964334 h 1132712"/>
                <a:gd name="connsiteX69" fmla="*/ 474915 w 1130033"/>
                <a:gd name="connsiteY69" fmla="*/ 914518 h 1132712"/>
                <a:gd name="connsiteX70" fmla="*/ 382322 w 1130033"/>
                <a:gd name="connsiteY70" fmla="*/ 876418 h 1132712"/>
                <a:gd name="connsiteX71" fmla="*/ 319865 w 1130033"/>
                <a:gd name="connsiteY71" fmla="*/ 884324 h 1132712"/>
                <a:gd name="connsiteX72" fmla="*/ 274424 w 1130033"/>
                <a:gd name="connsiteY72" fmla="*/ 929948 h 1132712"/>
                <a:gd name="connsiteX73" fmla="*/ 201795 w 1130033"/>
                <a:gd name="connsiteY73" fmla="*/ 857177 h 1132712"/>
                <a:gd name="connsiteX74" fmla="*/ 247236 w 1130033"/>
                <a:gd name="connsiteY74" fmla="*/ 811743 h 1132712"/>
                <a:gd name="connsiteX75" fmla="*/ 255221 w 1130033"/>
                <a:gd name="connsiteY75" fmla="*/ 749259 h 1132712"/>
                <a:gd name="connsiteX76" fmla="*/ 216720 w 1130033"/>
                <a:gd name="connsiteY76" fmla="*/ 656486 h 1132712"/>
                <a:gd name="connsiteX77" fmla="*/ 167002 w 1130033"/>
                <a:gd name="connsiteY77" fmla="*/ 617814 h 1132712"/>
                <a:gd name="connsiteX78" fmla="*/ 102738 w 1130033"/>
                <a:gd name="connsiteY78" fmla="*/ 617814 h 1132712"/>
                <a:gd name="connsiteX79" fmla="*/ 102738 w 1130033"/>
                <a:gd name="connsiteY79" fmla="*/ 514944 h 1132712"/>
                <a:gd name="connsiteX80" fmla="*/ 167002 w 1130033"/>
                <a:gd name="connsiteY80" fmla="*/ 514944 h 1132712"/>
                <a:gd name="connsiteX81" fmla="*/ 216720 w 1130033"/>
                <a:gd name="connsiteY81" fmla="*/ 476368 h 1132712"/>
                <a:gd name="connsiteX82" fmla="*/ 255221 w 1130033"/>
                <a:gd name="connsiteY82" fmla="*/ 383499 h 1132712"/>
                <a:gd name="connsiteX83" fmla="*/ 247236 w 1130033"/>
                <a:gd name="connsiteY83" fmla="*/ 321015 h 1132712"/>
                <a:gd name="connsiteX84" fmla="*/ 201795 w 1130033"/>
                <a:gd name="connsiteY84" fmla="*/ 275390 h 1132712"/>
                <a:gd name="connsiteX85" fmla="*/ 274424 w 1130033"/>
                <a:gd name="connsiteY85" fmla="*/ 202619 h 1132712"/>
                <a:gd name="connsiteX86" fmla="*/ 319865 w 1130033"/>
                <a:gd name="connsiteY86" fmla="*/ 248244 h 1132712"/>
                <a:gd name="connsiteX87" fmla="*/ 382322 w 1130033"/>
                <a:gd name="connsiteY87" fmla="*/ 256150 h 1132712"/>
                <a:gd name="connsiteX88" fmla="*/ 474915 w 1130033"/>
                <a:gd name="connsiteY88" fmla="*/ 218050 h 1132712"/>
                <a:gd name="connsiteX89" fmla="*/ 513416 w 1130033"/>
                <a:gd name="connsiteY89" fmla="*/ 168234 h 1132712"/>
                <a:gd name="connsiteX90" fmla="*/ 513416 w 1130033"/>
                <a:gd name="connsiteY90" fmla="*/ 103845 h 1132712"/>
                <a:gd name="connsiteX91" fmla="*/ 616086 w 1130033"/>
                <a:gd name="connsiteY91" fmla="*/ 103845 h 1132712"/>
                <a:gd name="connsiteX92" fmla="*/ 616086 w 1130033"/>
                <a:gd name="connsiteY92" fmla="*/ 168234 h 1132712"/>
                <a:gd name="connsiteX93" fmla="*/ 654682 w 1130033"/>
                <a:gd name="connsiteY93" fmla="*/ 218050 h 1132712"/>
                <a:gd name="connsiteX94" fmla="*/ 747274 w 1130033"/>
                <a:gd name="connsiteY94" fmla="*/ 256150 h 1132712"/>
                <a:gd name="connsiteX95" fmla="*/ 809732 w 1130033"/>
                <a:gd name="connsiteY95" fmla="*/ 248244 h 1132712"/>
                <a:gd name="connsiteX96" fmla="*/ 855648 w 1130033"/>
                <a:gd name="connsiteY96" fmla="*/ 202143 h 1132712"/>
                <a:gd name="connsiteX97" fmla="*/ 928277 w 1130033"/>
                <a:gd name="connsiteY97" fmla="*/ 274914 h 1132712"/>
                <a:gd name="connsiteX98" fmla="*/ 882741 w 1130033"/>
                <a:gd name="connsiteY98" fmla="*/ 320539 h 1132712"/>
                <a:gd name="connsiteX99" fmla="*/ 874661 w 1130033"/>
                <a:gd name="connsiteY99" fmla="*/ 383118 h 1132712"/>
                <a:gd name="connsiteX100" fmla="*/ 913161 w 1130033"/>
                <a:gd name="connsiteY100" fmla="*/ 475987 h 1132712"/>
                <a:gd name="connsiteX101" fmla="*/ 962880 w 1130033"/>
                <a:gd name="connsiteY101" fmla="*/ 514563 h 1132712"/>
                <a:gd name="connsiteX102" fmla="*/ 1026763 w 1130033"/>
                <a:gd name="connsiteY102" fmla="*/ 514563 h 11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30033" h="1132712">
                  <a:moveTo>
                    <a:pt x="1078383" y="411693"/>
                  </a:moveTo>
                  <a:lnTo>
                    <a:pt x="1000716" y="411693"/>
                  </a:lnTo>
                  <a:cubicBezTo>
                    <a:pt x="995192" y="396282"/>
                    <a:pt x="988842" y="381175"/>
                    <a:pt x="981703" y="366449"/>
                  </a:cubicBezTo>
                  <a:lnTo>
                    <a:pt x="1036650" y="311395"/>
                  </a:lnTo>
                  <a:cubicBezTo>
                    <a:pt x="1056709" y="291316"/>
                    <a:pt x="1056718" y="258750"/>
                    <a:pt x="1036679" y="238652"/>
                  </a:cubicBezTo>
                  <a:cubicBezTo>
                    <a:pt x="1036669" y="238643"/>
                    <a:pt x="1036660" y="238633"/>
                    <a:pt x="1036650" y="238624"/>
                  </a:cubicBezTo>
                  <a:lnTo>
                    <a:pt x="891392" y="93177"/>
                  </a:lnTo>
                  <a:cubicBezTo>
                    <a:pt x="871324" y="73127"/>
                    <a:pt x="838840" y="73127"/>
                    <a:pt x="818763" y="93177"/>
                  </a:cubicBezTo>
                  <a:lnTo>
                    <a:pt x="763911" y="148232"/>
                  </a:lnTo>
                  <a:cubicBezTo>
                    <a:pt x="749204" y="141097"/>
                    <a:pt x="734127" y="134734"/>
                    <a:pt x="718755" y="129182"/>
                  </a:cubicBezTo>
                  <a:lnTo>
                    <a:pt x="718755" y="51362"/>
                  </a:lnTo>
                  <a:cubicBezTo>
                    <a:pt x="718755" y="22959"/>
                    <a:pt x="695769" y="-73"/>
                    <a:pt x="667420" y="-73"/>
                  </a:cubicBezTo>
                  <a:lnTo>
                    <a:pt x="462271" y="-73"/>
                  </a:lnTo>
                  <a:cubicBezTo>
                    <a:pt x="433923" y="-73"/>
                    <a:pt x="410937" y="22959"/>
                    <a:pt x="410937" y="51362"/>
                  </a:cubicBezTo>
                  <a:lnTo>
                    <a:pt x="410937" y="129182"/>
                  </a:lnTo>
                  <a:cubicBezTo>
                    <a:pt x="395565" y="134734"/>
                    <a:pt x="380488" y="141097"/>
                    <a:pt x="365781" y="148232"/>
                  </a:cubicBezTo>
                  <a:lnTo>
                    <a:pt x="310834" y="93177"/>
                  </a:lnTo>
                  <a:cubicBezTo>
                    <a:pt x="290842" y="73108"/>
                    <a:pt x="258396" y="73079"/>
                    <a:pt x="238366" y="93110"/>
                  </a:cubicBezTo>
                  <a:cubicBezTo>
                    <a:pt x="238347" y="93129"/>
                    <a:pt x="238319" y="93158"/>
                    <a:pt x="238300" y="93177"/>
                  </a:cubicBezTo>
                  <a:lnTo>
                    <a:pt x="93042" y="238624"/>
                  </a:lnTo>
                  <a:cubicBezTo>
                    <a:pt x="73031" y="258741"/>
                    <a:pt x="73031" y="291288"/>
                    <a:pt x="93042" y="311395"/>
                  </a:cubicBezTo>
                  <a:lnTo>
                    <a:pt x="147989" y="366449"/>
                  </a:lnTo>
                  <a:cubicBezTo>
                    <a:pt x="140850" y="381175"/>
                    <a:pt x="134499" y="396282"/>
                    <a:pt x="128976" y="411693"/>
                  </a:cubicBezTo>
                  <a:lnTo>
                    <a:pt x="51308" y="411693"/>
                  </a:lnTo>
                  <a:cubicBezTo>
                    <a:pt x="22960" y="411693"/>
                    <a:pt x="-26" y="434725"/>
                    <a:pt x="-26" y="463128"/>
                  </a:cubicBezTo>
                  <a:lnTo>
                    <a:pt x="-26" y="668868"/>
                  </a:lnTo>
                  <a:cubicBezTo>
                    <a:pt x="-26" y="697272"/>
                    <a:pt x="22960" y="720303"/>
                    <a:pt x="51308" y="720303"/>
                  </a:cubicBezTo>
                  <a:lnTo>
                    <a:pt x="128976" y="720303"/>
                  </a:lnTo>
                  <a:cubicBezTo>
                    <a:pt x="134499" y="735715"/>
                    <a:pt x="140850" y="750821"/>
                    <a:pt x="147989" y="765547"/>
                  </a:cubicBezTo>
                  <a:lnTo>
                    <a:pt x="93042" y="821268"/>
                  </a:lnTo>
                  <a:cubicBezTo>
                    <a:pt x="73031" y="841385"/>
                    <a:pt x="73031" y="873932"/>
                    <a:pt x="93042" y="894039"/>
                  </a:cubicBezTo>
                  <a:lnTo>
                    <a:pt x="238300" y="1039486"/>
                  </a:lnTo>
                  <a:cubicBezTo>
                    <a:pt x="258339" y="1059584"/>
                    <a:pt x="290842" y="1059593"/>
                    <a:pt x="310901" y="1039515"/>
                  </a:cubicBezTo>
                  <a:cubicBezTo>
                    <a:pt x="310910" y="1039505"/>
                    <a:pt x="310920" y="1039495"/>
                    <a:pt x="310929" y="1039486"/>
                  </a:cubicBezTo>
                  <a:lnTo>
                    <a:pt x="365781" y="984431"/>
                  </a:lnTo>
                  <a:cubicBezTo>
                    <a:pt x="380488" y="991566"/>
                    <a:pt x="395565" y="997928"/>
                    <a:pt x="410937" y="1003481"/>
                  </a:cubicBezTo>
                  <a:lnTo>
                    <a:pt x="410937" y="1081205"/>
                  </a:lnTo>
                  <a:cubicBezTo>
                    <a:pt x="410937" y="1109609"/>
                    <a:pt x="433923" y="1132640"/>
                    <a:pt x="462271" y="1132640"/>
                  </a:cubicBezTo>
                  <a:lnTo>
                    <a:pt x="667706" y="1132640"/>
                  </a:lnTo>
                  <a:cubicBezTo>
                    <a:pt x="696054" y="1132640"/>
                    <a:pt x="719040" y="1109609"/>
                    <a:pt x="719040" y="1081205"/>
                  </a:cubicBezTo>
                  <a:lnTo>
                    <a:pt x="719040" y="1003481"/>
                  </a:lnTo>
                  <a:cubicBezTo>
                    <a:pt x="734412" y="997928"/>
                    <a:pt x="749489" y="991566"/>
                    <a:pt x="764196" y="984431"/>
                  </a:cubicBezTo>
                  <a:lnTo>
                    <a:pt x="819143" y="1039486"/>
                  </a:lnTo>
                  <a:cubicBezTo>
                    <a:pt x="839135" y="1059555"/>
                    <a:pt x="871580" y="1059584"/>
                    <a:pt x="891610" y="1039552"/>
                  </a:cubicBezTo>
                  <a:cubicBezTo>
                    <a:pt x="891630" y="1039533"/>
                    <a:pt x="891658" y="1039505"/>
                    <a:pt x="891677" y="1039486"/>
                  </a:cubicBezTo>
                  <a:lnTo>
                    <a:pt x="1036935" y="894039"/>
                  </a:lnTo>
                  <a:cubicBezTo>
                    <a:pt x="1056994" y="873960"/>
                    <a:pt x="1057003" y="841394"/>
                    <a:pt x="1036964" y="821297"/>
                  </a:cubicBezTo>
                  <a:cubicBezTo>
                    <a:pt x="1036954" y="821287"/>
                    <a:pt x="1036945" y="821277"/>
                    <a:pt x="1036935" y="821268"/>
                  </a:cubicBezTo>
                  <a:lnTo>
                    <a:pt x="981988" y="766213"/>
                  </a:lnTo>
                  <a:cubicBezTo>
                    <a:pt x="989127" y="751488"/>
                    <a:pt x="995478" y="736381"/>
                    <a:pt x="1001001" y="720970"/>
                  </a:cubicBezTo>
                  <a:lnTo>
                    <a:pt x="1078669" y="720970"/>
                  </a:lnTo>
                  <a:cubicBezTo>
                    <a:pt x="1107017" y="720970"/>
                    <a:pt x="1130003" y="697938"/>
                    <a:pt x="1130003" y="669535"/>
                  </a:cubicBezTo>
                  <a:lnTo>
                    <a:pt x="1130003" y="463795"/>
                  </a:lnTo>
                  <a:cubicBezTo>
                    <a:pt x="1130374" y="435391"/>
                    <a:pt x="1107692" y="412065"/>
                    <a:pt x="1079344" y="411693"/>
                  </a:cubicBezTo>
                  <a:cubicBezTo>
                    <a:pt x="1079020" y="411693"/>
                    <a:pt x="1078707" y="411693"/>
                    <a:pt x="1078383" y="411693"/>
                  </a:cubicBezTo>
                  <a:close/>
                  <a:moveTo>
                    <a:pt x="1027049" y="617433"/>
                  </a:moveTo>
                  <a:lnTo>
                    <a:pt x="962785" y="617433"/>
                  </a:lnTo>
                  <a:cubicBezTo>
                    <a:pt x="939333" y="617404"/>
                    <a:pt x="918856" y="633330"/>
                    <a:pt x="913067" y="656104"/>
                  </a:cubicBezTo>
                  <a:cubicBezTo>
                    <a:pt x="904653" y="688690"/>
                    <a:pt x="891696" y="719922"/>
                    <a:pt x="874565" y="748878"/>
                  </a:cubicBezTo>
                  <a:cubicBezTo>
                    <a:pt x="862673" y="769071"/>
                    <a:pt x="865914" y="794770"/>
                    <a:pt x="882456" y="811362"/>
                  </a:cubicBezTo>
                  <a:lnTo>
                    <a:pt x="927991" y="856987"/>
                  </a:lnTo>
                  <a:lnTo>
                    <a:pt x="855648" y="929948"/>
                  </a:lnTo>
                  <a:lnTo>
                    <a:pt x="810207" y="884324"/>
                  </a:lnTo>
                  <a:cubicBezTo>
                    <a:pt x="793599" y="867769"/>
                    <a:pt x="767941" y="864521"/>
                    <a:pt x="747750" y="876418"/>
                  </a:cubicBezTo>
                  <a:cubicBezTo>
                    <a:pt x="718812" y="893392"/>
                    <a:pt x="687650" y="906222"/>
                    <a:pt x="655157" y="914518"/>
                  </a:cubicBezTo>
                  <a:cubicBezTo>
                    <a:pt x="632465" y="920376"/>
                    <a:pt x="616599" y="940854"/>
                    <a:pt x="616561" y="964334"/>
                  </a:cubicBezTo>
                  <a:lnTo>
                    <a:pt x="616561" y="1028723"/>
                  </a:lnTo>
                  <a:lnTo>
                    <a:pt x="513416" y="1028723"/>
                  </a:lnTo>
                  <a:lnTo>
                    <a:pt x="513416" y="964334"/>
                  </a:lnTo>
                  <a:cubicBezTo>
                    <a:pt x="513426" y="940874"/>
                    <a:pt x="497588" y="920385"/>
                    <a:pt x="474915" y="914518"/>
                  </a:cubicBezTo>
                  <a:cubicBezTo>
                    <a:pt x="442422" y="906222"/>
                    <a:pt x="411260" y="893392"/>
                    <a:pt x="382322" y="876418"/>
                  </a:cubicBezTo>
                  <a:cubicBezTo>
                    <a:pt x="362131" y="864521"/>
                    <a:pt x="336473" y="867769"/>
                    <a:pt x="319865" y="884324"/>
                  </a:cubicBezTo>
                  <a:lnTo>
                    <a:pt x="274424" y="929948"/>
                  </a:lnTo>
                  <a:lnTo>
                    <a:pt x="201795" y="857177"/>
                  </a:lnTo>
                  <a:lnTo>
                    <a:pt x="247236" y="811743"/>
                  </a:lnTo>
                  <a:cubicBezTo>
                    <a:pt x="263834" y="795189"/>
                    <a:pt x="267123" y="769471"/>
                    <a:pt x="255221" y="749259"/>
                  </a:cubicBezTo>
                  <a:cubicBezTo>
                    <a:pt x="238091" y="720303"/>
                    <a:pt x="225134" y="689070"/>
                    <a:pt x="216720" y="656486"/>
                  </a:cubicBezTo>
                  <a:cubicBezTo>
                    <a:pt x="210931" y="633711"/>
                    <a:pt x="190454" y="617786"/>
                    <a:pt x="167002" y="617814"/>
                  </a:cubicBezTo>
                  <a:lnTo>
                    <a:pt x="102738" y="617814"/>
                  </a:lnTo>
                  <a:lnTo>
                    <a:pt x="102738" y="514944"/>
                  </a:lnTo>
                  <a:lnTo>
                    <a:pt x="167002" y="514944"/>
                  </a:lnTo>
                  <a:cubicBezTo>
                    <a:pt x="190426" y="514982"/>
                    <a:pt x="210893" y="499104"/>
                    <a:pt x="216720" y="476368"/>
                  </a:cubicBezTo>
                  <a:cubicBezTo>
                    <a:pt x="225134" y="443754"/>
                    <a:pt x="238091" y="412484"/>
                    <a:pt x="255221" y="383499"/>
                  </a:cubicBezTo>
                  <a:cubicBezTo>
                    <a:pt x="267123" y="363287"/>
                    <a:pt x="263834" y="337570"/>
                    <a:pt x="247236" y="321015"/>
                  </a:cubicBezTo>
                  <a:lnTo>
                    <a:pt x="201795" y="275390"/>
                  </a:lnTo>
                  <a:lnTo>
                    <a:pt x="274424" y="202619"/>
                  </a:lnTo>
                  <a:lnTo>
                    <a:pt x="319865" y="248244"/>
                  </a:lnTo>
                  <a:cubicBezTo>
                    <a:pt x="336435" y="264865"/>
                    <a:pt x="362140" y="268113"/>
                    <a:pt x="382322" y="256150"/>
                  </a:cubicBezTo>
                  <a:cubicBezTo>
                    <a:pt x="411260" y="239176"/>
                    <a:pt x="442422" y="226346"/>
                    <a:pt x="474915" y="218050"/>
                  </a:cubicBezTo>
                  <a:cubicBezTo>
                    <a:pt x="497607" y="212211"/>
                    <a:pt x="513454" y="191704"/>
                    <a:pt x="513416" y="168234"/>
                  </a:cubicBezTo>
                  <a:lnTo>
                    <a:pt x="513416" y="103845"/>
                  </a:lnTo>
                  <a:lnTo>
                    <a:pt x="616086" y="103845"/>
                  </a:lnTo>
                  <a:lnTo>
                    <a:pt x="616086" y="168234"/>
                  </a:lnTo>
                  <a:cubicBezTo>
                    <a:pt x="616095" y="191723"/>
                    <a:pt x="631971" y="212220"/>
                    <a:pt x="654682" y="218050"/>
                  </a:cubicBezTo>
                  <a:cubicBezTo>
                    <a:pt x="687175" y="226346"/>
                    <a:pt x="718337" y="239176"/>
                    <a:pt x="747274" y="256150"/>
                  </a:cubicBezTo>
                  <a:cubicBezTo>
                    <a:pt x="767456" y="268113"/>
                    <a:pt x="793162" y="264865"/>
                    <a:pt x="809732" y="248244"/>
                  </a:cubicBezTo>
                  <a:lnTo>
                    <a:pt x="855648" y="202143"/>
                  </a:lnTo>
                  <a:lnTo>
                    <a:pt x="928277" y="274914"/>
                  </a:lnTo>
                  <a:lnTo>
                    <a:pt x="882741" y="320539"/>
                  </a:lnTo>
                  <a:cubicBezTo>
                    <a:pt x="866095" y="337103"/>
                    <a:pt x="862768" y="362858"/>
                    <a:pt x="874661" y="383118"/>
                  </a:cubicBezTo>
                  <a:cubicBezTo>
                    <a:pt x="891791" y="412103"/>
                    <a:pt x="904748" y="443373"/>
                    <a:pt x="913161" y="475987"/>
                  </a:cubicBezTo>
                  <a:cubicBezTo>
                    <a:pt x="918989" y="498723"/>
                    <a:pt x="939456" y="514601"/>
                    <a:pt x="962880" y="514563"/>
                  </a:cubicBezTo>
                  <a:lnTo>
                    <a:pt x="1026763" y="514563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60">
              <a:extLst>
                <a:ext uri="{FF2B5EF4-FFF2-40B4-BE49-F238E27FC236}">
                  <a16:creationId xmlns:a16="http://schemas.microsoft.com/office/drawing/2014/main" id="{D8554616-AAA3-4F4D-8156-5296130ED691}"/>
                </a:ext>
              </a:extLst>
            </p:cNvPr>
            <p:cNvSpPr/>
            <p:nvPr/>
          </p:nvSpPr>
          <p:spPr>
            <a:xfrm>
              <a:off x="5857892" y="4403979"/>
              <a:ext cx="117404" cy="117634"/>
            </a:xfrm>
            <a:custGeom>
              <a:avLst/>
              <a:gdLst>
                <a:gd name="connsiteX0" fmla="*/ 234809 w 234808"/>
                <a:gd name="connsiteY0" fmla="*/ 117634 h 235267"/>
                <a:gd name="connsiteX1" fmla="*/ 117404 w 234808"/>
                <a:gd name="connsiteY1" fmla="*/ 235267 h 235267"/>
                <a:gd name="connsiteX2" fmla="*/ 0 w 234808"/>
                <a:gd name="connsiteY2" fmla="*/ 117634 h 235267"/>
                <a:gd name="connsiteX3" fmla="*/ 117404 w 234808"/>
                <a:gd name="connsiteY3" fmla="*/ 0 h 235267"/>
                <a:gd name="connsiteX4" fmla="*/ 234809 w 234808"/>
                <a:gd name="connsiteY4" fmla="*/ 117634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8" h="235267">
                  <a:moveTo>
                    <a:pt x="234809" y="117634"/>
                  </a:moveTo>
                  <a:cubicBezTo>
                    <a:pt x="234809" y="182601"/>
                    <a:pt x="182245" y="235267"/>
                    <a:pt x="117404" y="235267"/>
                  </a:cubicBezTo>
                  <a:cubicBezTo>
                    <a:pt x="52564" y="235267"/>
                    <a:pt x="0" y="182601"/>
                    <a:pt x="0" y="117634"/>
                  </a:cubicBezTo>
                  <a:cubicBezTo>
                    <a:pt x="0" y="52666"/>
                    <a:pt x="52564" y="0"/>
                    <a:pt x="117404" y="0"/>
                  </a:cubicBezTo>
                  <a:cubicBezTo>
                    <a:pt x="182245" y="0"/>
                    <a:pt x="234809" y="52666"/>
                    <a:pt x="234809" y="11763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75B521ED-51A3-FC4B-B36A-5015F56CE856}"/>
                </a:ext>
              </a:extLst>
            </p:cNvPr>
            <p:cNvSpPr/>
            <p:nvPr/>
          </p:nvSpPr>
          <p:spPr>
            <a:xfrm>
              <a:off x="5825285" y="4521803"/>
              <a:ext cx="182666" cy="91488"/>
            </a:xfrm>
            <a:custGeom>
              <a:avLst/>
              <a:gdLst>
                <a:gd name="connsiteX0" fmla="*/ 182592 w 365332"/>
                <a:gd name="connsiteY0" fmla="*/ -73 h 182975"/>
                <a:gd name="connsiteX1" fmla="*/ -26 w 365332"/>
                <a:gd name="connsiteY1" fmla="*/ 182903 h 182975"/>
                <a:gd name="connsiteX2" fmla="*/ 365306 w 365332"/>
                <a:gd name="connsiteY2" fmla="*/ 182903 h 182975"/>
                <a:gd name="connsiteX3" fmla="*/ 182687 w 365332"/>
                <a:gd name="connsiteY3" fmla="*/ -73 h 182975"/>
                <a:gd name="connsiteX4" fmla="*/ 182592 w 365332"/>
                <a:gd name="connsiteY4" fmla="*/ -73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32" h="182975">
                  <a:moveTo>
                    <a:pt x="182592" y="-73"/>
                  </a:moveTo>
                  <a:cubicBezTo>
                    <a:pt x="81738" y="-73"/>
                    <a:pt x="-26" y="81852"/>
                    <a:pt x="-26" y="182903"/>
                  </a:cubicBezTo>
                  <a:lnTo>
                    <a:pt x="365306" y="182903"/>
                  </a:lnTo>
                  <a:cubicBezTo>
                    <a:pt x="365306" y="81852"/>
                    <a:pt x="283541" y="-73"/>
                    <a:pt x="182687" y="-73"/>
                  </a:cubicBezTo>
                  <a:cubicBezTo>
                    <a:pt x="182659" y="-73"/>
                    <a:pt x="182621" y="-73"/>
                    <a:pt x="182592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8696E38E-FFBA-0448-8068-8536267386AD}"/>
              </a:ext>
            </a:extLst>
          </p:cNvPr>
          <p:cNvGrpSpPr/>
          <p:nvPr/>
        </p:nvGrpSpPr>
        <p:grpSpPr>
          <a:xfrm>
            <a:off x="8129193" y="3954139"/>
            <a:ext cx="3200046" cy="833180"/>
            <a:chOff x="6672461" y="2451521"/>
            <a:chExt cx="3200046" cy="833180"/>
          </a:xfrm>
        </p:grpSpPr>
        <p:sp>
          <p:nvSpPr>
            <p:cNvPr id="42" name="TextBox 66">
              <a:extLst>
                <a:ext uri="{FF2B5EF4-FFF2-40B4-BE49-F238E27FC236}">
                  <a16:creationId xmlns:a16="http://schemas.microsoft.com/office/drawing/2014/main" id="{7F350E93-07F7-C541-AB6A-B51D1933512F}"/>
                </a:ext>
              </a:extLst>
            </p:cNvPr>
            <p:cNvSpPr txBox="1"/>
            <p:nvPr/>
          </p:nvSpPr>
          <p:spPr>
            <a:xfrm>
              <a:off x="6672461" y="2807648"/>
              <a:ext cx="3200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3" name="CuadroTexto 351">
              <a:extLst>
                <a:ext uri="{FF2B5EF4-FFF2-40B4-BE49-F238E27FC236}">
                  <a16:creationId xmlns:a16="http://schemas.microsoft.com/office/drawing/2014/main" id="{53A07045-5BF0-0544-9DEA-6554C7D36743}"/>
                </a:ext>
              </a:extLst>
            </p:cNvPr>
            <p:cNvSpPr txBox="1"/>
            <p:nvPr/>
          </p:nvSpPr>
          <p:spPr>
            <a:xfrm>
              <a:off x="6672461" y="2451521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44" name="Group 4">
            <a:extLst>
              <a:ext uri="{FF2B5EF4-FFF2-40B4-BE49-F238E27FC236}">
                <a16:creationId xmlns:a16="http://schemas.microsoft.com/office/drawing/2014/main" id="{6C46962D-BEB6-C843-8800-87774B2656B2}"/>
              </a:ext>
            </a:extLst>
          </p:cNvPr>
          <p:cNvGrpSpPr/>
          <p:nvPr/>
        </p:nvGrpSpPr>
        <p:grpSpPr>
          <a:xfrm>
            <a:off x="1008314" y="2758301"/>
            <a:ext cx="3200046" cy="3004980"/>
            <a:chOff x="1025879" y="2661364"/>
            <a:chExt cx="3200046" cy="3004980"/>
          </a:xfrm>
        </p:grpSpPr>
        <p:grpSp>
          <p:nvGrpSpPr>
            <p:cNvPr id="45" name="Group 62">
              <a:extLst>
                <a:ext uri="{FF2B5EF4-FFF2-40B4-BE49-F238E27FC236}">
                  <a16:creationId xmlns:a16="http://schemas.microsoft.com/office/drawing/2014/main" id="{1CE401DC-F5EB-5241-BCCA-25464130427C}"/>
                </a:ext>
              </a:extLst>
            </p:cNvPr>
            <p:cNvGrpSpPr/>
            <p:nvPr/>
          </p:nvGrpSpPr>
          <p:grpSpPr>
            <a:xfrm flipH="1">
              <a:off x="1025879" y="2661364"/>
              <a:ext cx="3200046" cy="833180"/>
              <a:chOff x="6672461" y="2451521"/>
              <a:chExt cx="3200046" cy="833180"/>
            </a:xfrm>
          </p:grpSpPr>
          <p:sp>
            <p:nvSpPr>
              <p:cNvPr id="46" name="TextBox 63">
                <a:extLst>
                  <a:ext uri="{FF2B5EF4-FFF2-40B4-BE49-F238E27FC236}">
                    <a16:creationId xmlns:a16="http://schemas.microsoft.com/office/drawing/2014/main" id="{B625255C-A908-5F4E-ACEB-9694E77E1EBE}"/>
                  </a:ext>
                </a:extLst>
              </p:cNvPr>
              <p:cNvSpPr txBox="1"/>
              <p:nvPr/>
            </p:nvSpPr>
            <p:spPr>
              <a:xfrm>
                <a:off x="6672461" y="2807648"/>
                <a:ext cx="320004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</p:txBody>
          </p:sp>
          <p:sp>
            <p:nvSpPr>
              <p:cNvPr id="47" name="CuadroTexto 351">
                <a:extLst>
                  <a:ext uri="{FF2B5EF4-FFF2-40B4-BE49-F238E27FC236}">
                    <a16:creationId xmlns:a16="http://schemas.microsoft.com/office/drawing/2014/main" id="{6A395E60-E8CF-9944-A3FF-3AB5D4271844}"/>
                  </a:ext>
                </a:extLst>
              </p:cNvPr>
              <p:cNvSpPr txBox="1"/>
              <p:nvPr/>
            </p:nvSpPr>
            <p:spPr>
              <a:xfrm>
                <a:off x="6672461" y="2451521"/>
                <a:ext cx="3200046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rgbClr val="131414"/>
                    </a:solidFill>
                    <a:latin typeface="Poppins" pitchFamily="2" charset="77"/>
                    <a:ea typeface="Poppins" panose="020F0502020204030203" pitchFamily="34" charset="0"/>
                    <a:cs typeface="Poppins" pitchFamily="2" charset="77"/>
                  </a:rPr>
                  <a:t>Your Title Here</a:t>
                </a:r>
              </a:p>
            </p:txBody>
          </p:sp>
        </p:grpSp>
        <p:grpSp>
          <p:nvGrpSpPr>
            <p:cNvPr id="48" name="Group 68">
              <a:extLst>
                <a:ext uri="{FF2B5EF4-FFF2-40B4-BE49-F238E27FC236}">
                  <a16:creationId xmlns:a16="http://schemas.microsoft.com/office/drawing/2014/main" id="{F86B5F44-25ED-AA4C-AB25-A6CEBD444B88}"/>
                </a:ext>
              </a:extLst>
            </p:cNvPr>
            <p:cNvGrpSpPr/>
            <p:nvPr/>
          </p:nvGrpSpPr>
          <p:grpSpPr>
            <a:xfrm flipH="1">
              <a:off x="1025879" y="4833164"/>
              <a:ext cx="3200046" cy="833180"/>
              <a:chOff x="6672461" y="2451521"/>
              <a:chExt cx="3200046" cy="833180"/>
            </a:xfrm>
          </p:grpSpPr>
          <p:sp>
            <p:nvSpPr>
              <p:cNvPr id="49" name="TextBox 69">
                <a:extLst>
                  <a:ext uri="{FF2B5EF4-FFF2-40B4-BE49-F238E27FC236}">
                    <a16:creationId xmlns:a16="http://schemas.microsoft.com/office/drawing/2014/main" id="{7E97656F-C34E-BC4C-AED0-B3EB7295C686}"/>
                  </a:ext>
                </a:extLst>
              </p:cNvPr>
              <p:cNvSpPr txBox="1"/>
              <p:nvPr/>
            </p:nvSpPr>
            <p:spPr>
              <a:xfrm>
                <a:off x="6672461" y="2807648"/>
                <a:ext cx="320004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</p:txBody>
          </p:sp>
          <p:sp>
            <p:nvSpPr>
              <p:cNvPr id="50" name="CuadroTexto 351">
                <a:extLst>
                  <a:ext uri="{FF2B5EF4-FFF2-40B4-BE49-F238E27FC236}">
                    <a16:creationId xmlns:a16="http://schemas.microsoft.com/office/drawing/2014/main" id="{4760BCCF-CBFC-214B-B87A-AD581803C432}"/>
                  </a:ext>
                </a:extLst>
              </p:cNvPr>
              <p:cNvSpPr txBox="1"/>
              <p:nvPr/>
            </p:nvSpPr>
            <p:spPr>
              <a:xfrm>
                <a:off x="6672461" y="2451521"/>
                <a:ext cx="3200046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rgbClr val="131414"/>
                    </a:solidFill>
                    <a:latin typeface="Poppins" pitchFamily="2" charset="77"/>
                    <a:ea typeface="Poppins" panose="020F0502020204030203" pitchFamily="34" charset="0"/>
                    <a:cs typeface="Poppins" pitchFamily="2" charset="77"/>
                  </a:rPr>
                  <a:t>Your Title Here</a:t>
                </a:r>
              </a:p>
            </p:txBody>
          </p:sp>
        </p:grpSp>
      </p:grpSp>
      <p:grpSp>
        <p:nvGrpSpPr>
          <p:cNvPr id="51" name="Group 71">
            <a:extLst>
              <a:ext uri="{FF2B5EF4-FFF2-40B4-BE49-F238E27FC236}">
                <a16:creationId xmlns:a16="http://schemas.microsoft.com/office/drawing/2014/main" id="{F0153946-9601-D245-B8D2-EB62A35551AE}"/>
              </a:ext>
            </a:extLst>
          </p:cNvPr>
          <p:cNvGrpSpPr/>
          <p:nvPr/>
        </p:nvGrpSpPr>
        <p:grpSpPr>
          <a:xfrm>
            <a:off x="5673623" y="3292106"/>
            <a:ext cx="841579" cy="1903481"/>
            <a:chOff x="5594082" y="3300868"/>
            <a:chExt cx="1000471" cy="2262864"/>
          </a:xfrm>
          <a:solidFill>
            <a:srgbClr val="131414"/>
          </a:solidFill>
        </p:grpSpPr>
        <p:sp>
          <p:nvSpPr>
            <p:cNvPr id="52" name="Freeform 72">
              <a:extLst>
                <a:ext uri="{FF2B5EF4-FFF2-40B4-BE49-F238E27FC236}">
                  <a16:creationId xmlns:a16="http://schemas.microsoft.com/office/drawing/2014/main" id="{00251FAC-29C2-5B42-825F-A55E6E4EA6A7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73">
              <a:extLst>
                <a:ext uri="{FF2B5EF4-FFF2-40B4-BE49-F238E27FC236}">
                  <a16:creationId xmlns:a16="http://schemas.microsoft.com/office/drawing/2014/main" id="{B99BBE6D-B233-1642-A93A-17B80D4FBD81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964" y="2977093"/>
            <a:ext cx="6705600" cy="2031325"/>
          </a:xfrm>
        </p:spPr>
        <p:txBody>
          <a:bodyPr/>
          <a:lstStyle/>
          <a:p>
            <a:r>
              <a:rPr dirty="0"/>
              <a:t>01.  Team &amp; People</a:t>
            </a:r>
            <a:endParaRPr lang="en-US" dirty="0"/>
          </a:p>
          <a:p>
            <a:endParaRPr dirty="0"/>
          </a:p>
          <a:p>
            <a:r>
              <a:rPr dirty="0"/>
              <a:t>02.  Compare &amp; Contrast</a:t>
            </a:r>
            <a:endParaRPr lang="en-US" dirty="0"/>
          </a:p>
          <a:p>
            <a:endParaRPr dirty="0"/>
          </a:p>
          <a:p>
            <a:r>
              <a:rPr dirty="0"/>
              <a:t>03.  Process &amp; Flow</a:t>
            </a:r>
            <a:endParaRPr lang="en-US" dirty="0"/>
          </a:p>
          <a:p>
            <a:endParaRPr dirty="0"/>
          </a:p>
          <a:p>
            <a:r>
              <a:rPr dirty="0"/>
              <a:t>04.  Highlights &amp; Lists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74F2C77C-6EE6-0D42-8257-839FBD59B860}"/>
              </a:ext>
            </a:extLst>
          </p:cNvPr>
          <p:cNvGrpSpPr/>
          <p:nvPr/>
        </p:nvGrpSpPr>
        <p:grpSpPr>
          <a:xfrm>
            <a:off x="4797734" y="2742998"/>
            <a:ext cx="2630928" cy="3210552"/>
            <a:chOff x="4778948" y="2292016"/>
            <a:chExt cx="2630928" cy="3210552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AFE06AFD-15B6-9A42-941B-AFC3F0F445C7}"/>
                </a:ext>
              </a:extLst>
            </p:cNvPr>
            <p:cNvSpPr/>
            <p:nvPr/>
          </p:nvSpPr>
          <p:spPr>
            <a:xfrm>
              <a:off x="5621448" y="3974400"/>
              <a:ext cx="909068" cy="1528168"/>
            </a:xfrm>
            <a:custGeom>
              <a:avLst/>
              <a:gdLst>
                <a:gd name="connsiteX0" fmla="*/ 394348 w 542831"/>
                <a:gd name="connsiteY0" fmla="*/ -157 h 912514"/>
                <a:gd name="connsiteX1" fmla="*/ 147693 w 542831"/>
                <a:gd name="connsiteY1" fmla="*/ -157 h 912514"/>
                <a:gd name="connsiteX2" fmla="*/ -206 w 542831"/>
                <a:gd name="connsiteY2" fmla="*/ 204588 h 912514"/>
                <a:gd name="connsiteX3" fmla="*/ -206 w 542831"/>
                <a:gd name="connsiteY3" fmla="*/ 406672 h 912514"/>
                <a:gd name="connsiteX4" fmla="*/ 74929 w 542831"/>
                <a:gd name="connsiteY4" fmla="*/ 482145 h 912514"/>
                <a:gd name="connsiteX5" fmla="*/ 75119 w 542831"/>
                <a:gd name="connsiteY5" fmla="*/ 482145 h 912514"/>
                <a:gd name="connsiteX6" fmla="*/ 93618 w 542831"/>
                <a:gd name="connsiteY6" fmla="*/ 482145 h 912514"/>
                <a:gd name="connsiteX7" fmla="*/ 93618 w 542831"/>
                <a:gd name="connsiteY7" fmla="*/ 839071 h 912514"/>
                <a:gd name="connsiteX8" fmla="*/ 166761 w 542831"/>
                <a:gd name="connsiteY8" fmla="*/ 912357 h 912514"/>
                <a:gd name="connsiteX9" fmla="*/ 179663 w 542831"/>
                <a:gd name="connsiteY9" fmla="*/ 912357 h 912514"/>
                <a:gd name="connsiteX10" fmla="*/ 252806 w 542831"/>
                <a:gd name="connsiteY10" fmla="*/ 839071 h 912514"/>
                <a:gd name="connsiteX11" fmla="*/ 252806 w 542831"/>
                <a:gd name="connsiteY11" fmla="*/ 614364 h 912514"/>
                <a:gd name="connsiteX12" fmla="*/ 271115 w 542831"/>
                <a:gd name="connsiteY12" fmla="*/ 596019 h 912514"/>
                <a:gd name="connsiteX13" fmla="*/ 289425 w 542831"/>
                <a:gd name="connsiteY13" fmla="*/ 614364 h 912514"/>
                <a:gd name="connsiteX14" fmla="*/ 289425 w 542831"/>
                <a:gd name="connsiteY14" fmla="*/ 839071 h 912514"/>
                <a:gd name="connsiteX15" fmla="*/ 362568 w 542831"/>
                <a:gd name="connsiteY15" fmla="*/ 912357 h 912514"/>
                <a:gd name="connsiteX16" fmla="*/ 375185 w 542831"/>
                <a:gd name="connsiteY16" fmla="*/ 912357 h 912514"/>
                <a:gd name="connsiteX17" fmla="*/ 448328 w 542831"/>
                <a:gd name="connsiteY17" fmla="*/ 839071 h 912514"/>
                <a:gd name="connsiteX18" fmla="*/ 448328 w 542831"/>
                <a:gd name="connsiteY18" fmla="*/ 482145 h 912514"/>
                <a:gd name="connsiteX19" fmla="*/ 467301 w 542831"/>
                <a:gd name="connsiteY19" fmla="*/ 482145 h 912514"/>
                <a:gd name="connsiteX20" fmla="*/ 542626 w 542831"/>
                <a:gd name="connsiteY20" fmla="*/ 406862 h 912514"/>
                <a:gd name="connsiteX21" fmla="*/ 542626 w 542831"/>
                <a:gd name="connsiteY21" fmla="*/ 406672 h 912514"/>
                <a:gd name="connsiteX22" fmla="*/ 542626 w 542831"/>
                <a:gd name="connsiteY22" fmla="*/ 204588 h 912514"/>
                <a:gd name="connsiteX23" fmla="*/ 394348 w 542831"/>
                <a:gd name="connsiteY23" fmla="*/ -157 h 91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2831" h="912514">
                  <a:moveTo>
                    <a:pt x="394348" y="-157"/>
                  </a:moveTo>
                  <a:cubicBezTo>
                    <a:pt x="321898" y="56628"/>
                    <a:pt x="220143" y="56628"/>
                    <a:pt x="147693" y="-157"/>
                  </a:cubicBezTo>
                  <a:cubicBezTo>
                    <a:pt x="59447" y="28939"/>
                    <a:pt x="-196" y="111502"/>
                    <a:pt x="-206" y="204588"/>
                  </a:cubicBezTo>
                  <a:lnTo>
                    <a:pt x="-206" y="406672"/>
                  </a:lnTo>
                  <a:cubicBezTo>
                    <a:pt x="-263" y="448306"/>
                    <a:pt x="33377" y="482088"/>
                    <a:pt x="74929" y="482145"/>
                  </a:cubicBezTo>
                  <a:cubicBezTo>
                    <a:pt x="74996" y="482145"/>
                    <a:pt x="75053" y="482145"/>
                    <a:pt x="75119" y="482145"/>
                  </a:cubicBezTo>
                  <a:lnTo>
                    <a:pt x="93618" y="482145"/>
                  </a:lnTo>
                  <a:lnTo>
                    <a:pt x="93618" y="839071"/>
                  </a:lnTo>
                  <a:cubicBezTo>
                    <a:pt x="93618" y="879545"/>
                    <a:pt x="126367" y="912357"/>
                    <a:pt x="166761" y="912357"/>
                  </a:cubicBezTo>
                  <a:lnTo>
                    <a:pt x="179663" y="912357"/>
                  </a:lnTo>
                  <a:cubicBezTo>
                    <a:pt x="220058" y="912357"/>
                    <a:pt x="252806" y="879545"/>
                    <a:pt x="252806" y="839071"/>
                  </a:cubicBezTo>
                  <a:lnTo>
                    <a:pt x="252806" y="614364"/>
                  </a:lnTo>
                  <a:cubicBezTo>
                    <a:pt x="252806" y="604232"/>
                    <a:pt x="261003" y="596019"/>
                    <a:pt x="271115" y="596019"/>
                  </a:cubicBezTo>
                  <a:cubicBezTo>
                    <a:pt x="281228" y="596019"/>
                    <a:pt x="289425" y="604232"/>
                    <a:pt x="289425" y="614364"/>
                  </a:cubicBezTo>
                  <a:lnTo>
                    <a:pt x="289425" y="839071"/>
                  </a:lnTo>
                  <a:cubicBezTo>
                    <a:pt x="289425" y="879545"/>
                    <a:pt x="322173" y="912357"/>
                    <a:pt x="362568" y="912357"/>
                  </a:cubicBezTo>
                  <a:lnTo>
                    <a:pt x="375185" y="912357"/>
                  </a:lnTo>
                  <a:cubicBezTo>
                    <a:pt x="415579" y="912357"/>
                    <a:pt x="448328" y="879545"/>
                    <a:pt x="448328" y="839071"/>
                  </a:cubicBezTo>
                  <a:lnTo>
                    <a:pt x="448328" y="482145"/>
                  </a:lnTo>
                  <a:lnTo>
                    <a:pt x="467301" y="482145"/>
                  </a:lnTo>
                  <a:cubicBezTo>
                    <a:pt x="508853" y="482202"/>
                    <a:pt x="542569" y="448496"/>
                    <a:pt x="542626" y="406862"/>
                  </a:cubicBezTo>
                  <a:cubicBezTo>
                    <a:pt x="542626" y="406796"/>
                    <a:pt x="542626" y="406739"/>
                    <a:pt x="542626" y="406672"/>
                  </a:cubicBezTo>
                  <a:lnTo>
                    <a:pt x="542626" y="204588"/>
                  </a:lnTo>
                  <a:cubicBezTo>
                    <a:pt x="542588" y="111398"/>
                    <a:pt x="482765" y="28787"/>
                    <a:pt x="394348" y="-157"/>
                  </a:cubicBezTo>
                  <a:close/>
                </a:path>
              </a:pathLst>
            </a:custGeom>
            <a:solidFill>
              <a:srgbClr val="E86222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C3762EA5-168B-D046-AEE4-967E6FAF80E4}"/>
                </a:ext>
              </a:extLst>
            </p:cNvPr>
            <p:cNvSpPr/>
            <p:nvPr/>
          </p:nvSpPr>
          <p:spPr>
            <a:xfrm>
              <a:off x="5796265" y="3426064"/>
              <a:ext cx="558723" cy="560140"/>
            </a:xfrm>
            <a:custGeom>
              <a:avLst/>
              <a:gdLst>
                <a:gd name="connsiteX0" fmla="*/ 59243 w 333630"/>
                <a:gd name="connsiteY0" fmla="*/ 294856 h 334476"/>
                <a:gd name="connsiteX1" fmla="*/ 239491 w 333630"/>
                <a:gd name="connsiteY1" fmla="*/ 317289 h 334476"/>
                <a:gd name="connsiteX2" fmla="*/ 316619 w 333630"/>
                <a:gd name="connsiteY2" fmla="*/ 93960 h 334476"/>
                <a:gd name="connsiteX3" fmla="*/ 93727 w 333630"/>
                <a:gd name="connsiteY3" fmla="*/ 16682 h 334476"/>
                <a:gd name="connsiteX4" fmla="*/ 16600 w 333630"/>
                <a:gd name="connsiteY4" fmla="*/ 240010 h 334476"/>
                <a:gd name="connsiteX5" fmla="*/ 59243 w 333630"/>
                <a:gd name="connsiteY5" fmla="*/ 294856 h 33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630" h="334476">
                  <a:moveTo>
                    <a:pt x="59243" y="294856"/>
                  </a:moveTo>
                  <a:cubicBezTo>
                    <a:pt x="109504" y="337640"/>
                    <a:pt x="180313" y="346451"/>
                    <a:pt x="239491" y="317289"/>
                  </a:cubicBezTo>
                  <a:cubicBezTo>
                    <a:pt x="322339" y="276958"/>
                    <a:pt x="356871" y="176971"/>
                    <a:pt x="316619" y="93960"/>
                  </a:cubicBezTo>
                  <a:cubicBezTo>
                    <a:pt x="276366" y="10950"/>
                    <a:pt x="176575" y="-23649"/>
                    <a:pt x="93727" y="16682"/>
                  </a:cubicBezTo>
                  <a:cubicBezTo>
                    <a:pt x="10880" y="57013"/>
                    <a:pt x="-23652" y="157000"/>
                    <a:pt x="16600" y="240010"/>
                  </a:cubicBezTo>
                  <a:cubicBezTo>
                    <a:pt x="26817" y="261083"/>
                    <a:pt x="41351" y="279771"/>
                    <a:pt x="59243" y="294856"/>
                  </a:cubicBezTo>
                  <a:close/>
                </a:path>
              </a:pathLst>
            </a:custGeom>
            <a:solidFill>
              <a:srgbClr val="E86222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EBC771B-9152-DA45-BE36-082537CCD6B6}"/>
                </a:ext>
              </a:extLst>
            </p:cNvPr>
            <p:cNvSpPr/>
            <p:nvPr/>
          </p:nvSpPr>
          <p:spPr>
            <a:xfrm>
              <a:off x="6656345" y="3819062"/>
              <a:ext cx="753532" cy="1263286"/>
            </a:xfrm>
            <a:custGeom>
              <a:avLst/>
              <a:gdLst>
                <a:gd name="connsiteX0" fmla="*/ 333159 w 449956"/>
                <a:gd name="connsiteY0" fmla="*/ -157 h 754345"/>
                <a:gd name="connsiteX1" fmla="*/ 114964 w 449956"/>
                <a:gd name="connsiteY1" fmla="*/ -157 h 754345"/>
                <a:gd name="connsiteX2" fmla="*/ -206 w 449956"/>
                <a:gd name="connsiteY2" fmla="*/ 167232 h 754345"/>
                <a:gd name="connsiteX3" fmla="*/ -206 w 449956"/>
                <a:gd name="connsiteY3" fmla="*/ 334812 h 754345"/>
                <a:gd name="connsiteX4" fmla="*/ 62122 w 449956"/>
                <a:gd name="connsiteY4" fmla="*/ 397452 h 754345"/>
                <a:gd name="connsiteX5" fmla="*/ 62217 w 449956"/>
                <a:gd name="connsiteY5" fmla="*/ 397452 h 754345"/>
                <a:gd name="connsiteX6" fmla="*/ 77586 w 449956"/>
                <a:gd name="connsiteY6" fmla="*/ 397452 h 754345"/>
                <a:gd name="connsiteX7" fmla="*/ 77586 w 449956"/>
                <a:gd name="connsiteY7" fmla="*/ 693354 h 754345"/>
                <a:gd name="connsiteX8" fmla="*/ 138206 w 449956"/>
                <a:gd name="connsiteY8" fmla="*/ 754188 h 754345"/>
                <a:gd name="connsiteX9" fmla="*/ 148926 w 449956"/>
                <a:gd name="connsiteY9" fmla="*/ 754188 h 754345"/>
                <a:gd name="connsiteX10" fmla="*/ 209641 w 449956"/>
                <a:gd name="connsiteY10" fmla="*/ 693354 h 754345"/>
                <a:gd name="connsiteX11" fmla="*/ 209641 w 449956"/>
                <a:gd name="connsiteY11" fmla="*/ 507049 h 754345"/>
                <a:gd name="connsiteX12" fmla="*/ 223577 w 449956"/>
                <a:gd name="connsiteY12" fmla="*/ 490690 h 754345"/>
                <a:gd name="connsiteX13" fmla="*/ 239904 w 449956"/>
                <a:gd name="connsiteY13" fmla="*/ 504644 h 754345"/>
                <a:gd name="connsiteX14" fmla="*/ 239904 w 449956"/>
                <a:gd name="connsiteY14" fmla="*/ 507049 h 754345"/>
                <a:gd name="connsiteX15" fmla="*/ 239904 w 449956"/>
                <a:gd name="connsiteY15" fmla="*/ 693354 h 754345"/>
                <a:gd name="connsiteX16" fmla="*/ 300619 w 449956"/>
                <a:gd name="connsiteY16" fmla="*/ 754188 h 754345"/>
                <a:gd name="connsiteX17" fmla="*/ 311055 w 449956"/>
                <a:gd name="connsiteY17" fmla="*/ 754188 h 754345"/>
                <a:gd name="connsiteX18" fmla="*/ 371770 w 449956"/>
                <a:gd name="connsiteY18" fmla="*/ 693354 h 754345"/>
                <a:gd name="connsiteX19" fmla="*/ 371770 w 449956"/>
                <a:gd name="connsiteY19" fmla="*/ 397357 h 754345"/>
                <a:gd name="connsiteX20" fmla="*/ 387328 w 449956"/>
                <a:gd name="connsiteY20" fmla="*/ 397357 h 754345"/>
                <a:gd name="connsiteX21" fmla="*/ 449751 w 449956"/>
                <a:gd name="connsiteY21" fmla="*/ 334717 h 754345"/>
                <a:gd name="connsiteX22" fmla="*/ 449751 w 449956"/>
                <a:gd name="connsiteY22" fmla="*/ 167232 h 754345"/>
                <a:gd name="connsiteX23" fmla="*/ 333159 w 449956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956" h="754345">
                  <a:moveTo>
                    <a:pt x="333159" y="-157"/>
                  </a:moveTo>
                  <a:cubicBezTo>
                    <a:pt x="269721" y="51942"/>
                    <a:pt x="178401" y="51942"/>
                    <a:pt x="114964" y="-157"/>
                  </a:cubicBezTo>
                  <a:cubicBezTo>
                    <a:pt x="45549" y="26192"/>
                    <a:pt x="-319" y="92862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8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586" y="397452"/>
                  </a:lnTo>
                  <a:lnTo>
                    <a:pt x="77586" y="693354"/>
                  </a:lnTo>
                  <a:cubicBezTo>
                    <a:pt x="77586" y="726918"/>
                    <a:pt x="104708" y="754131"/>
                    <a:pt x="138206" y="754188"/>
                  </a:cubicBezTo>
                  <a:lnTo>
                    <a:pt x="148926" y="754188"/>
                  </a:lnTo>
                  <a:cubicBezTo>
                    <a:pt x="182433" y="754141"/>
                    <a:pt x="209594" y="726927"/>
                    <a:pt x="209641" y="693354"/>
                  </a:cubicBezTo>
                  <a:lnTo>
                    <a:pt x="209641" y="507049"/>
                  </a:lnTo>
                  <a:cubicBezTo>
                    <a:pt x="208977" y="498675"/>
                    <a:pt x="215220" y="491346"/>
                    <a:pt x="223577" y="490690"/>
                  </a:cubicBezTo>
                  <a:cubicBezTo>
                    <a:pt x="231926" y="490025"/>
                    <a:pt x="239240" y="496270"/>
                    <a:pt x="239904" y="504644"/>
                  </a:cubicBezTo>
                  <a:cubicBezTo>
                    <a:pt x="239970" y="505442"/>
                    <a:pt x="239970" y="506250"/>
                    <a:pt x="239904" y="507049"/>
                  </a:cubicBezTo>
                  <a:lnTo>
                    <a:pt x="239904" y="693354"/>
                  </a:lnTo>
                  <a:cubicBezTo>
                    <a:pt x="239904" y="726956"/>
                    <a:pt x="267083" y="754188"/>
                    <a:pt x="300619" y="754188"/>
                  </a:cubicBezTo>
                  <a:lnTo>
                    <a:pt x="311055" y="754188"/>
                  </a:lnTo>
                  <a:cubicBezTo>
                    <a:pt x="344562" y="754141"/>
                    <a:pt x="371713" y="726927"/>
                    <a:pt x="371770" y="693354"/>
                  </a:cubicBezTo>
                  <a:lnTo>
                    <a:pt x="371770" y="397357"/>
                  </a:lnTo>
                  <a:lnTo>
                    <a:pt x="387328" y="397357"/>
                  </a:lnTo>
                  <a:cubicBezTo>
                    <a:pt x="421822" y="397300"/>
                    <a:pt x="449751" y="369278"/>
                    <a:pt x="449751" y="334717"/>
                  </a:cubicBezTo>
                  <a:lnTo>
                    <a:pt x="449751" y="167232"/>
                  </a:lnTo>
                  <a:cubicBezTo>
                    <a:pt x="449703" y="92482"/>
                    <a:pt x="403171" y="25678"/>
                    <a:pt x="333159" y="-157"/>
                  </a:cubicBezTo>
                  <a:close/>
                </a:path>
              </a:pathLst>
            </a:custGeom>
            <a:solidFill>
              <a:srgbClr val="E86222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4281552E-2483-874E-98DD-81482C54940B}"/>
                </a:ext>
              </a:extLst>
            </p:cNvPr>
            <p:cNvSpPr/>
            <p:nvPr/>
          </p:nvSpPr>
          <p:spPr>
            <a:xfrm>
              <a:off x="6800918" y="3361408"/>
              <a:ext cx="463432" cy="463878"/>
            </a:xfrm>
            <a:custGeom>
              <a:avLst/>
              <a:gdLst>
                <a:gd name="connsiteX0" fmla="*/ 48842 w 276729"/>
                <a:gd name="connsiteY0" fmla="*/ 243750 h 276995"/>
                <a:gd name="connsiteX1" fmla="*/ 77302 w 276729"/>
                <a:gd name="connsiteY1" fmla="*/ 262761 h 276995"/>
                <a:gd name="connsiteX2" fmla="*/ 262512 w 276729"/>
                <a:gd name="connsiteY2" fmla="*/ 198866 h 276995"/>
                <a:gd name="connsiteX3" fmla="*/ 276523 w 276729"/>
                <a:gd name="connsiteY3" fmla="*/ 138431 h 276995"/>
                <a:gd name="connsiteX4" fmla="*/ 273678 w 276729"/>
                <a:gd name="connsiteY4" fmla="*/ 110485 h 276995"/>
                <a:gd name="connsiteX5" fmla="*/ 235731 w 276729"/>
                <a:gd name="connsiteY5" fmla="*/ 40431 h 276995"/>
                <a:gd name="connsiteX6" fmla="*/ 203855 w 276729"/>
                <a:gd name="connsiteY6" fmla="*/ 16572 h 276995"/>
                <a:gd name="connsiteX7" fmla="*/ 179095 w 276729"/>
                <a:gd name="connsiteY7" fmla="*/ 6116 h 276995"/>
                <a:gd name="connsiteX8" fmla="*/ 96939 w 276729"/>
                <a:gd name="connsiteY8" fmla="*/ 6116 h 276995"/>
                <a:gd name="connsiteX9" fmla="*/ 72084 w 276729"/>
                <a:gd name="connsiteY9" fmla="*/ 16572 h 276995"/>
                <a:gd name="connsiteX10" fmla="*/ 40209 w 276729"/>
                <a:gd name="connsiteY10" fmla="*/ 40431 h 276995"/>
                <a:gd name="connsiteX11" fmla="*/ -205 w 276729"/>
                <a:gd name="connsiteY11" fmla="*/ 138431 h 276995"/>
                <a:gd name="connsiteX12" fmla="*/ 48842 w 276729"/>
                <a:gd name="connsiteY12" fmla="*/ 243750 h 2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729" h="276995">
                  <a:moveTo>
                    <a:pt x="48842" y="243750"/>
                  </a:moveTo>
                  <a:cubicBezTo>
                    <a:pt x="57494" y="251269"/>
                    <a:pt x="67056" y="257657"/>
                    <a:pt x="77302" y="262761"/>
                  </a:cubicBezTo>
                  <a:cubicBezTo>
                    <a:pt x="146052" y="296363"/>
                    <a:pt x="228976" y="267751"/>
                    <a:pt x="262512" y="198866"/>
                  </a:cubicBezTo>
                  <a:cubicBezTo>
                    <a:pt x="271666" y="180036"/>
                    <a:pt x="276467" y="159381"/>
                    <a:pt x="276523" y="138431"/>
                  </a:cubicBezTo>
                  <a:cubicBezTo>
                    <a:pt x="276543" y="129040"/>
                    <a:pt x="275594" y="119677"/>
                    <a:pt x="273678" y="110485"/>
                  </a:cubicBezTo>
                  <a:cubicBezTo>
                    <a:pt x="268109" y="83927"/>
                    <a:pt x="254913" y="59584"/>
                    <a:pt x="235731" y="40431"/>
                  </a:cubicBezTo>
                  <a:cubicBezTo>
                    <a:pt x="226310" y="30973"/>
                    <a:pt x="215581" y="22941"/>
                    <a:pt x="203855" y="16572"/>
                  </a:cubicBezTo>
                  <a:cubicBezTo>
                    <a:pt x="195972" y="12257"/>
                    <a:pt x="187680" y="8749"/>
                    <a:pt x="179095" y="6116"/>
                  </a:cubicBezTo>
                  <a:cubicBezTo>
                    <a:pt x="152342" y="-2248"/>
                    <a:pt x="123692" y="-2248"/>
                    <a:pt x="96939" y="6116"/>
                  </a:cubicBezTo>
                  <a:cubicBezTo>
                    <a:pt x="88326" y="8749"/>
                    <a:pt x="79996" y="12257"/>
                    <a:pt x="72084" y="16572"/>
                  </a:cubicBezTo>
                  <a:cubicBezTo>
                    <a:pt x="60359" y="22941"/>
                    <a:pt x="49629" y="30973"/>
                    <a:pt x="40209" y="40431"/>
                  </a:cubicBezTo>
                  <a:cubicBezTo>
                    <a:pt x="14205" y="66371"/>
                    <a:pt x="-347" y="101664"/>
                    <a:pt x="-205" y="138431"/>
                  </a:cubicBezTo>
                  <a:cubicBezTo>
                    <a:pt x="-186" y="179076"/>
                    <a:pt x="17763" y="217630"/>
                    <a:pt x="48842" y="243750"/>
                  </a:cubicBezTo>
                  <a:close/>
                </a:path>
              </a:pathLst>
            </a:custGeom>
            <a:solidFill>
              <a:srgbClr val="E86222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93718183-2EC3-4942-85C2-3B358FE8C279}"/>
                </a:ext>
              </a:extLst>
            </p:cNvPr>
            <p:cNvSpPr/>
            <p:nvPr/>
          </p:nvSpPr>
          <p:spPr>
            <a:xfrm>
              <a:off x="4778948" y="3819062"/>
              <a:ext cx="753054" cy="1263286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solidFill>
              <a:srgbClr val="E86222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0286791-C8E1-374E-999E-43754F4C6D28}"/>
                </a:ext>
              </a:extLst>
            </p:cNvPr>
            <p:cNvSpPr/>
            <p:nvPr/>
          </p:nvSpPr>
          <p:spPr>
            <a:xfrm>
              <a:off x="4924630" y="3360772"/>
              <a:ext cx="462801" cy="464658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solidFill>
              <a:srgbClr val="E86222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Up Arrow 10">
              <a:extLst>
                <a:ext uri="{FF2B5EF4-FFF2-40B4-BE49-F238E27FC236}">
                  <a16:creationId xmlns:a16="http://schemas.microsoft.com/office/drawing/2014/main" id="{6FF2F608-8625-1141-B47A-9D412DF2FADC}"/>
                </a:ext>
              </a:extLst>
            </p:cNvPr>
            <p:cNvSpPr/>
            <p:nvPr/>
          </p:nvSpPr>
          <p:spPr>
            <a:xfrm>
              <a:off x="4853723" y="2556710"/>
              <a:ext cx="603504" cy="655702"/>
            </a:xfrm>
            <a:prstGeom prst="upArrow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Up Arrow 13">
              <a:extLst>
                <a:ext uri="{FF2B5EF4-FFF2-40B4-BE49-F238E27FC236}">
                  <a16:creationId xmlns:a16="http://schemas.microsoft.com/office/drawing/2014/main" id="{1F6BBDAB-1A32-9548-BD7C-F5FB2998F07E}"/>
                </a:ext>
              </a:extLst>
            </p:cNvPr>
            <p:cNvSpPr/>
            <p:nvPr/>
          </p:nvSpPr>
          <p:spPr>
            <a:xfrm>
              <a:off x="5773874" y="2292016"/>
              <a:ext cx="603504" cy="918944"/>
            </a:xfrm>
            <a:prstGeom prst="upArrow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Up Arrow 14">
              <a:extLst>
                <a:ext uri="{FF2B5EF4-FFF2-40B4-BE49-F238E27FC236}">
                  <a16:creationId xmlns:a16="http://schemas.microsoft.com/office/drawing/2014/main" id="{8148F09F-04A7-EE45-8EA0-5AB41274034A}"/>
                </a:ext>
              </a:extLst>
            </p:cNvPr>
            <p:cNvSpPr/>
            <p:nvPr/>
          </p:nvSpPr>
          <p:spPr>
            <a:xfrm>
              <a:off x="6730882" y="2556710"/>
              <a:ext cx="603504" cy="655702"/>
            </a:xfrm>
            <a:prstGeom prst="upArrow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19">
            <a:extLst>
              <a:ext uri="{FF2B5EF4-FFF2-40B4-BE49-F238E27FC236}">
                <a16:creationId xmlns:a16="http://schemas.microsoft.com/office/drawing/2014/main" id="{6A30CD88-67A3-9441-AA36-E41CB6733344}"/>
              </a:ext>
            </a:extLst>
          </p:cNvPr>
          <p:cNvSpPr txBox="1"/>
          <p:nvPr/>
        </p:nvSpPr>
        <p:spPr>
          <a:xfrm>
            <a:off x="681490" y="3818376"/>
            <a:ext cx="3728846" cy="8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060C36DE-A14C-9B43-AFDD-D3F5A4EBE7D2}"/>
              </a:ext>
            </a:extLst>
          </p:cNvPr>
          <p:cNvSpPr txBox="1"/>
          <p:nvPr/>
        </p:nvSpPr>
        <p:spPr>
          <a:xfrm>
            <a:off x="7778489" y="3810302"/>
            <a:ext cx="3728846" cy="8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id="{FDEBD39B-CCB0-B74C-939E-2B50DF85F193}"/>
              </a:ext>
            </a:extLst>
          </p:cNvPr>
          <p:cNvGrpSpPr/>
          <p:nvPr/>
        </p:nvGrpSpPr>
        <p:grpSpPr>
          <a:xfrm>
            <a:off x="2068406" y="2739922"/>
            <a:ext cx="955014" cy="954935"/>
            <a:chOff x="532652" y="3634290"/>
            <a:chExt cx="557152" cy="557106"/>
          </a:xfrm>
        </p:grpSpPr>
        <p:sp>
          <p:nvSpPr>
            <p:cNvPr id="36" name="Кружок">
              <a:extLst>
                <a:ext uri="{FF2B5EF4-FFF2-40B4-BE49-F238E27FC236}">
                  <a16:creationId xmlns:a16="http://schemas.microsoft.com/office/drawing/2014/main" id="{781E22B8-9769-8D42-9358-015CFC8CD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52" y="3634290"/>
              <a:ext cx="557152" cy="557106"/>
            </a:xfrm>
            <a:prstGeom prst="ellipse">
              <a:avLst/>
            </a:prstGeom>
            <a:solidFill>
              <a:srgbClr val="389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>
              <a:lvl1pPr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9pPr>
            </a:lstStyle>
            <a:p>
              <a:pPr eaLnBrk="1"/>
              <a:endParaRPr lang="ru-RU" altLang="ru-RU"/>
            </a:p>
          </p:txBody>
        </p:sp>
        <p:grpSp>
          <p:nvGrpSpPr>
            <p:cNvPr id="37" name="Group 24">
              <a:extLst>
                <a:ext uri="{FF2B5EF4-FFF2-40B4-BE49-F238E27FC236}">
                  <a16:creationId xmlns:a16="http://schemas.microsoft.com/office/drawing/2014/main" id="{71AC8557-9540-0644-9EBB-88742E51C27E}"/>
                </a:ext>
              </a:extLst>
            </p:cNvPr>
            <p:cNvGrpSpPr/>
            <p:nvPr/>
          </p:nvGrpSpPr>
          <p:grpSpPr>
            <a:xfrm>
              <a:off x="706317" y="3764490"/>
              <a:ext cx="203348" cy="266678"/>
              <a:chOff x="6118416" y="3222308"/>
              <a:chExt cx="542437" cy="711374"/>
            </a:xfrm>
            <a:solidFill>
              <a:srgbClr val="FFFFFF"/>
            </a:solidFill>
          </p:grpSpPr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601EA6D6-1C6A-0841-A30D-2810DC94E63B}"/>
                  </a:ext>
                </a:extLst>
              </p:cNvPr>
              <p:cNvSpPr/>
              <p:nvPr/>
            </p:nvSpPr>
            <p:spPr>
              <a:xfrm>
                <a:off x="6118416" y="3785806"/>
                <a:ext cx="247167" cy="147876"/>
              </a:xfrm>
              <a:custGeom>
                <a:avLst/>
                <a:gdLst>
                  <a:gd name="connsiteX0" fmla="*/ 247141 w 494334"/>
                  <a:gd name="connsiteY0" fmla="*/ -73 h 295751"/>
                  <a:gd name="connsiteX1" fmla="*/ -26 w 494334"/>
                  <a:gd name="connsiteY1" fmla="*/ 248054 h 295751"/>
                  <a:gd name="connsiteX2" fmla="*/ 47506 w 494334"/>
                  <a:gd name="connsiteY2" fmla="*/ 295679 h 295751"/>
                  <a:gd name="connsiteX3" fmla="*/ 446776 w 494334"/>
                  <a:gd name="connsiteY3" fmla="*/ 295679 h 295751"/>
                  <a:gd name="connsiteX4" fmla="*/ 494308 w 494334"/>
                  <a:gd name="connsiteY4" fmla="*/ 248054 h 295751"/>
                  <a:gd name="connsiteX5" fmla="*/ 247141 w 494334"/>
                  <a:gd name="connsiteY5" fmla="*/ -73 h 295751"/>
                  <a:gd name="connsiteX6" fmla="*/ 102928 w 494334"/>
                  <a:gd name="connsiteY6" fmla="*/ 199952 h 295751"/>
                  <a:gd name="connsiteX7" fmla="*/ 295491 w 494334"/>
                  <a:gd name="connsiteY7" fmla="*/ 103903 h 295751"/>
                  <a:gd name="connsiteX8" fmla="*/ 391353 w 494334"/>
                  <a:gd name="connsiteY8" fmla="*/ 199952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334" h="295751">
                    <a:moveTo>
                      <a:pt x="247141" y="-73"/>
                    </a:moveTo>
                    <a:cubicBezTo>
                      <a:pt x="110600" y="299"/>
                      <a:pt x="78" y="111246"/>
                      <a:pt x="-26" y="248054"/>
                    </a:cubicBezTo>
                    <a:cubicBezTo>
                      <a:pt x="-26" y="274352"/>
                      <a:pt x="21258" y="295679"/>
                      <a:pt x="47506" y="295679"/>
                    </a:cubicBezTo>
                    <a:lnTo>
                      <a:pt x="446776" y="295679"/>
                    </a:lnTo>
                    <a:cubicBezTo>
                      <a:pt x="473023" y="295679"/>
                      <a:pt x="494308" y="274352"/>
                      <a:pt x="494308" y="248054"/>
                    </a:cubicBezTo>
                    <a:cubicBezTo>
                      <a:pt x="494156" y="111265"/>
                      <a:pt x="383663" y="347"/>
                      <a:pt x="247141" y="-73"/>
                    </a:cubicBezTo>
                    <a:close/>
                    <a:moveTo>
                      <a:pt x="102928" y="199952"/>
                    </a:moveTo>
                    <a:cubicBezTo>
                      <a:pt x="129632" y="120152"/>
                      <a:pt x="215846" y="77147"/>
                      <a:pt x="295491" y="103903"/>
                    </a:cubicBezTo>
                    <a:cubicBezTo>
                      <a:pt x="340703" y="119095"/>
                      <a:pt x="376191" y="154652"/>
                      <a:pt x="391353" y="199952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7EC56A50-BF4C-B445-9C66-E14F9C31FFE8}"/>
                  </a:ext>
                </a:extLst>
              </p:cNvPr>
              <p:cNvSpPr/>
              <p:nvPr/>
            </p:nvSpPr>
            <p:spPr>
              <a:xfrm>
                <a:off x="6170226" y="3414188"/>
                <a:ext cx="438854" cy="323704"/>
              </a:xfrm>
              <a:custGeom>
                <a:avLst/>
                <a:gdLst>
                  <a:gd name="connsiteX0" fmla="*/ 734060 w 877709"/>
                  <a:gd name="connsiteY0" fmla="*/ 647247 h 647408"/>
                  <a:gd name="connsiteX1" fmla="*/ 877683 w 877709"/>
                  <a:gd name="connsiteY1" fmla="*/ 503495 h 647408"/>
                  <a:gd name="connsiteX2" fmla="*/ 734203 w 877709"/>
                  <a:gd name="connsiteY2" fmla="*/ 359592 h 647408"/>
                  <a:gd name="connsiteX3" fmla="*/ 598783 w 877709"/>
                  <a:gd name="connsiteY3" fmla="*/ 455508 h 647408"/>
                  <a:gd name="connsiteX4" fmla="*/ 486893 w 877709"/>
                  <a:gd name="connsiteY4" fmla="*/ 455508 h 647408"/>
                  <a:gd name="connsiteX5" fmla="*/ 486893 w 877709"/>
                  <a:gd name="connsiteY5" fmla="*/ 295679 h 647408"/>
                  <a:gd name="connsiteX6" fmla="*/ 638996 w 877709"/>
                  <a:gd name="connsiteY6" fmla="*/ 295679 h 647408"/>
                  <a:gd name="connsiteX7" fmla="*/ 686528 w 877709"/>
                  <a:gd name="connsiteY7" fmla="*/ 248054 h 647408"/>
                  <a:gd name="connsiteX8" fmla="*/ 438885 w 877709"/>
                  <a:gd name="connsiteY8" fmla="*/ -73 h 647408"/>
                  <a:gd name="connsiteX9" fmla="*/ 191242 w 877709"/>
                  <a:gd name="connsiteY9" fmla="*/ 248054 h 647408"/>
                  <a:gd name="connsiteX10" fmla="*/ 238775 w 877709"/>
                  <a:gd name="connsiteY10" fmla="*/ 295679 h 647408"/>
                  <a:gd name="connsiteX11" fmla="*/ 390878 w 877709"/>
                  <a:gd name="connsiteY11" fmla="*/ 295679 h 647408"/>
                  <a:gd name="connsiteX12" fmla="*/ 390878 w 877709"/>
                  <a:gd name="connsiteY12" fmla="*/ 455508 h 647408"/>
                  <a:gd name="connsiteX13" fmla="*/ 278892 w 877709"/>
                  <a:gd name="connsiteY13" fmla="*/ 455508 h 647408"/>
                  <a:gd name="connsiteX14" fmla="*/ 95693 w 877709"/>
                  <a:gd name="connsiteY14" fmla="*/ 367869 h 647408"/>
                  <a:gd name="connsiteX15" fmla="*/ 8225 w 877709"/>
                  <a:gd name="connsiteY15" fmla="*/ 551425 h 647408"/>
                  <a:gd name="connsiteX16" fmla="*/ 191423 w 877709"/>
                  <a:gd name="connsiteY16" fmla="*/ 639065 h 647408"/>
                  <a:gd name="connsiteX17" fmla="*/ 278892 w 877709"/>
                  <a:gd name="connsiteY17" fmla="*/ 551425 h 647408"/>
                  <a:gd name="connsiteX18" fmla="*/ 599164 w 877709"/>
                  <a:gd name="connsiteY18" fmla="*/ 551425 h 647408"/>
                  <a:gd name="connsiteX19" fmla="*/ 734060 w 877709"/>
                  <a:gd name="connsiteY19" fmla="*/ 647247 h 647408"/>
                  <a:gd name="connsiteX20" fmla="*/ 439360 w 877709"/>
                  <a:gd name="connsiteY20" fmla="*/ 95559 h 647408"/>
                  <a:gd name="connsiteX21" fmla="*/ 583573 w 877709"/>
                  <a:gd name="connsiteY21" fmla="*/ 199857 h 647408"/>
                  <a:gd name="connsiteX22" fmla="*/ 294768 w 877709"/>
                  <a:gd name="connsiteY22" fmla="*/ 199857 h 647408"/>
                  <a:gd name="connsiteX23" fmla="*/ 439360 w 877709"/>
                  <a:gd name="connsiteY23" fmla="*/ 95559 h 647408"/>
                  <a:gd name="connsiteX24" fmla="*/ 734060 w 877709"/>
                  <a:gd name="connsiteY24" fmla="*/ 455508 h 647408"/>
                  <a:gd name="connsiteX25" fmla="*/ 781592 w 877709"/>
                  <a:gd name="connsiteY25" fmla="*/ 503133 h 647408"/>
                  <a:gd name="connsiteX26" fmla="*/ 734060 w 877709"/>
                  <a:gd name="connsiteY26" fmla="*/ 550758 h 647408"/>
                  <a:gd name="connsiteX27" fmla="*/ 686528 w 877709"/>
                  <a:gd name="connsiteY27" fmla="*/ 503133 h 647408"/>
                  <a:gd name="connsiteX28" fmla="*/ 734060 w 877709"/>
                  <a:gd name="connsiteY28" fmla="*/ 455508 h 647408"/>
                  <a:gd name="connsiteX29" fmla="*/ 143140 w 877709"/>
                  <a:gd name="connsiteY29" fmla="*/ 551425 h 647408"/>
                  <a:gd name="connsiteX30" fmla="*/ 95608 w 877709"/>
                  <a:gd name="connsiteY30" fmla="*/ 503800 h 647408"/>
                  <a:gd name="connsiteX31" fmla="*/ 143140 w 877709"/>
                  <a:gd name="connsiteY31" fmla="*/ 456175 h 647408"/>
                  <a:gd name="connsiteX32" fmla="*/ 190672 w 877709"/>
                  <a:gd name="connsiteY32" fmla="*/ 503800 h 647408"/>
                  <a:gd name="connsiteX33" fmla="*/ 143520 w 877709"/>
                  <a:gd name="connsiteY33" fmla="*/ 551425 h 6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77709" h="647408">
                    <a:moveTo>
                      <a:pt x="734060" y="647247"/>
                    </a:moveTo>
                    <a:cubicBezTo>
                      <a:pt x="813343" y="647285"/>
                      <a:pt x="877635" y="582924"/>
                      <a:pt x="877683" y="503495"/>
                    </a:cubicBezTo>
                    <a:cubicBezTo>
                      <a:pt x="877721" y="424057"/>
                      <a:pt x="813486" y="359630"/>
                      <a:pt x="734203" y="359592"/>
                    </a:cubicBezTo>
                    <a:cubicBezTo>
                      <a:pt x="673333" y="359563"/>
                      <a:pt x="619061" y="398006"/>
                      <a:pt x="598783" y="455508"/>
                    </a:cubicBezTo>
                    <a:lnTo>
                      <a:pt x="486893" y="455508"/>
                    </a:lnTo>
                    <a:lnTo>
                      <a:pt x="486893" y="295679"/>
                    </a:lnTo>
                    <a:lnTo>
                      <a:pt x="638996" y="295679"/>
                    </a:lnTo>
                    <a:cubicBezTo>
                      <a:pt x="665243" y="295679"/>
                      <a:pt x="686528" y="274352"/>
                      <a:pt x="686528" y="248054"/>
                    </a:cubicBezTo>
                    <a:cubicBezTo>
                      <a:pt x="686528" y="111017"/>
                      <a:pt x="575654" y="-73"/>
                      <a:pt x="438885" y="-73"/>
                    </a:cubicBezTo>
                    <a:cubicBezTo>
                      <a:pt x="302116" y="-73"/>
                      <a:pt x="191242" y="111017"/>
                      <a:pt x="191242" y="248054"/>
                    </a:cubicBezTo>
                    <a:cubicBezTo>
                      <a:pt x="191242" y="274352"/>
                      <a:pt x="212527" y="295679"/>
                      <a:pt x="238775" y="295679"/>
                    </a:cubicBezTo>
                    <a:lnTo>
                      <a:pt x="390878" y="295679"/>
                    </a:lnTo>
                    <a:lnTo>
                      <a:pt x="390878" y="455508"/>
                    </a:lnTo>
                    <a:lnTo>
                      <a:pt x="278892" y="455508"/>
                    </a:lnTo>
                    <a:cubicBezTo>
                      <a:pt x="252454" y="380623"/>
                      <a:pt x="170433" y="341380"/>
                      <a:pt x="95693" y="367869"/>
                    </a:cubicBezTo>
                    <a:cubicBezTo>
                      <a:pt x="20954" y="394358"/>
                      <a:pt x="-18203" y="476539"/>
                      <a:pt x="8225" y="551425"/>
                    </a:cubicBezTo>
                    <a:cubicBezTo>
                      <a:pt x="34662" y="626310"/>
                      <a:pt x="116684" y="665554"/>
                      <a:pt x="191423" y="639065"/>
                    </a:cubicBezTo>
                    <a:cubicBezTo>
                      <a:pt x="232291" y="624577"/>
                      <a:pt x="264442" y="592373"/>
                      <a:pt x="278892" y="551425"/>
                    </a:cubicBezTo>
                    <a:lnTo>
                      <a:pt x="599164" y="551425"/>
                    </a:lnTo>
                    <a:cubicBezTo>
                      <a:pt x="619412" y="608708"/>
                      <a:pt x="673409" y="647066"/>
                      <a:pt x="734060" y="647247"/>
                    </a:cubicBezTo>
                    <a:close/>
                    <a:moveTo>
                      <a:pt x="439360" y="95559"/>
                    </a:moveTo>
                    <a:cubicBezTo>
                      <a:pt x="504822" y="95606"/>
                      <a:pt x="562916" y="137621"/>
                      <a:pt x="583573" y="199857"/>
                    </a:cubicBezTo>
                    <a:lnTo>
                      <a:pt x="294768" y="199857"/>
                    </a:lnTo>
                    <a:cubicBezTo>
                      <a:pt x="315472" y="137488"/>
                      <a:pt x="373757" y="95444"/>
                      <a:pt x="439360" y="95559"/>
                    </a:cubicBezTo>
                    <a:close/>
                    <a:moveTo>
                      <a:pt x="734060" y="455508"/>
                    </a:moveTo>
                    <a:cubicBezTo>
                      <a:pt x="760307" y="455508"/>
                      <a:pt x="781592" y="476835"/>
                      <a:pt x="781592" y="503133"/>
                    </a:cubicBezTo>
                    <a:cubicBezTo>
                      <a:pt x="781592" y="529432"/>
                      <a:pt x="760307" y="550758"/>
                      <a:pt x="734060" y="550758"/>
                    </a:cubicBezTo>
                    <a:cubicBezTo>
                      <a:pt x="707813" y="550758"/>
                      <a:pt x="686528" y="529432"/>
                      <a:pt x="686528" y="503133"/>
                    </a:cubicBezTo>
                    <a:cubicBezTo>
                      <a:pt x="686528" y="476835"/>
                      <a:pt x="707813" y="455508"/>
                      <a:pt x="734060" y="455508"/>
                    </a:cubicBezTo>
                    <a:close/>
                    <a:moveTo>
                      <a:pt x="143140" y="551425"/>
                    </a:moveTo>
                    <a:cubicBezTo>
                      <a:pt x="116893" y="551425"/>
                      <a:pt x="95608" y="530099"/>
                      <a:pt x="95608" y="503800"/>
                    </a:cubicBezTo>
                    <a:cubicBezTo>
                      <a:pt x="95608" y="477502"/>
                      <a:pt x="116893" y="456175"/>
                      <a:pt x="143140" y="456175"/>
                    </a:cubicBezTo>
                    <a:cubicBezTo>
                      <a:pt x="169387" y="456175"/>
                      <a:pt x="190672" y="477502"/>
                      <a:pt x="190672" y="503800"/>
                    </a:cubicBezTo>
                    <a:cubicBezTo>
                      <a:pt x="190672" y="529956"/>
                      <a:pt x="169625" y="551216"/>
                      <a:pt x="143520" y="551425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1E6FD47D-C33C-3545-9973-6655A5602F5D}"/>
                  </a:ext>
                </a:extLst>
              </p:cNvPr>
              <p:cNvSpPr/>
              <p:nvPr/>
            </p:nvSpPr>
            <p:spPr>
              <a:xfrm>
                <a:off x="6413686" y="3785806"/>
                <a:ext cx="247167" cy="147876"/>
              </a:xfrm>
              <a:custGeom>
                <a:avLst/>
                <a:gdLst>
                  <a:gd name="connsiteX0" fmla="*/ 247141 w 494334"/>
                  <a:gd name="connsiteY0" fmla="*/ -73 h 295751"/>
                  <a:gd name="connsiteX1" fmla="*/ -26 w 494334"/>
                  <a:gd name="connsiteY1" fmla="*/ 248054 h 295751"/>
                  <a:gd name="connsiteX2" fmla="*/ 47506 w 494334"/>
                  <a:gd name="connsiteY2" fmla="*/ 295679 h 295751"/>
                  <a:gd name="connsiteX3" fmla="*/ 446776 w 494334"/>
                  <a:gd name="connsiteY3" fmla="*/ 295679 h 295751"/>
                  <a:gd name="connsiteX4" fmla="*/ 494308 w 494334"/>
                  <a:gd name="connsiteY4" fmla="*/ 248054 h 295751"/>
                  <a:gd name="connsiteX5" fmla="*/ 247141 w 494334"/>
                  <a:gd name="connsiteY5" fmla="*/ -73 h 295751"/>
                  <a:gd name="connsiteX6" fmla="*/ 102928 w 494334"/>
                  <a:gd name="connsiteY6" fmla="*/ 199952 h 295751"/>
                  <a:gd name="connsiteX7" fmla="*/ 295491 w 494334"/>
                  <a:gd name="connsiteY7" fmla="*/ 103903 h 295751"/>
                  <a:gd name="connsiteX8" fmla="*/ 391354 w 494334"/>
                  <a:gd name="connsiteY8" fmla="*/ 199952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334" h="295751">
                    <a:moveTo>
                      <a:pt x="247141" y="-73"/>
                    </a:moveTo>
                    <a:cubicBezTo>
                      <a:pt x="110619" y="347"/>
                      <a:pt x="126" y="111265"/>
                      <a:pt x="-26" y="248054"/>
                    </a:cubicBezTo>
                    <a:cubicBezTo>
                      <a:pt x="-26" y="274352"/>
                      <a:pt x="21259" y="295679"/>
                      <a:pt x="47506" y="295679"/>
                    </a:cubicBezTo>
                    <a:lnTo>
                      <a:pt x="446776" y="295679"/>
                    </a:lnTo>
                    <a:cubicBezTo>
                      <a:pt x="473023" y="295679"/>
                      <a:pt x="494308" y="274352"/>
                      <a:pt x="494308" y="248054"/>
                    </a:cubicBezTo>
                    <a:cubicBezTo>
                      <a:pt x="494156" y="111265"/>
                      <a:pt x="383663" y="347"/>
                      <a:pt x="247141" y="-73"/>
                    </a:cubicBezTo>
                    <a:close/>
                    <a:moveTo>
                      <a:pt x="102928" y="199952"/>
                    </a:moveTo>
                    <a:cubicBezTo>
                      <a:pt x="129632" y="120152"/>
                      <a:pt x="215846" y="77147"/>
                      <a:pt x="295491" y="103903"/>
                    </a:cubicBezTo>
                    <a:cubicBezTo>
                      <a:pt x="340703" y="119095"/>
                      <a:pt x="376191" y="154652"/>
                      <a:pt x="391354" y="199952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3706B8A0-F50A-7346-BF19-06CCCE21FCC5}"/>
                  </a:ext>
                </a:extLst>
              </p:cNvPr>
              <p:cNvSpPr/>
              <p:nvPr/>
            </p:nvSpPr>
            <p:spPr>
              <a:xfrm>
                <a:off x="6318146" y="3222308"/>
                <a:ext cx="143547" cy="143827"/>
              </a:xfrm>
              <a:custGeom>
                <a:avLst/>
                <a:gdLst>
                  <a:gd name="connsiteX0" fmla="*/ 143521 w 287094"/>
                  <a:gd name="connsiteY0" fmla="*/ 287582 h 287654"/>
                  <a:gd name="connsiteX1" fmla="*/ 287068 w 287094"/>
                  <a:gd name="connsiteY1" fmla="*/ 143755 h 287654"/>
                  <a:gd name="connsiteX2" fmla="*/ 143521 w 287094"/>
                  <a:gd name="connsiteY2" fmla="*/ -73 h 287654"/>
                  <a:gd name="connsiteX3" fmla="*/ -26 w 287094"/>
                  <a:gd name="connsiteY3" fmla="*/ 143755 h 287654"/>
                  <a:gd name="connsiteX4" fmla="*/ 143521 w 287094"/>
                  <a:gd name="connsiteY4" fmla="*/ 287582 h 287654"/>
                  <a:gd name="connsiteX5" fmla="*/ 143521 w 287094"/>
                  <a:gd name="connsiteY5" fmla="*/ 95844 h 287654"/>
                  <a:gd name="connsiteX6" fmla="*/ 191053 w 287094"/>
                  <a:gd name="connsiteY6" fmla="*/ 143469 h 287654"/>
                  <a:gd name="connsiteX7" fmla="*/ 143521 w 287094"/>
                  <a:gd name="connsiteY7" fmla="*/ 191094 h 287654"/>
                  <a:gd name="connsiteX8" fmla="*/ 95989 w 287094"/>
                  <a:gd name="connsiteY8" fmla="*/ 143469 h 287654"/>
                  <a:gd name="connsiteX9" fmla="*/ 143521 w 287094"/>
                  <a:gd name="connsiteY9" fmla="*/ 95844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094" h="287654">
                    <a:moveTo>
                      <a:pt x="143521" y="287582"/>
                    </a:moveTo>
                    <a:cubicBezTo>
                      <a:pt x="222804" y="287582"/>
                      <a:pt x="287068" y="223184"/>
                      <a:pt x="287068" y="143755"/>
                    </a:cubicBezTo>
                    <a:cubicBezTo>
                      <a:pt x="287068" y="64316"/>
                      <a:pt x="222804" y="-73"/>
                      <a:pt x="143521" y="-73"/>
                    </a:cubicBezTo>
                    <a:cubicBezTo>
                      <a:pt x="64237" y="-73"/>
                      <a:pt x="-26" y="64316"/>
                      <a:pt x="-26" y="143755"/>
                    </a:cubicBezTo>
                    <a:cubicBezTo>
                      <a:pt x="31" y="223165"/>
                      <a:pt x="64266" y="287525"/>
                      <a:pt x="143521" y="287582"/>
                    </a:cubicBezTo>
                    <a:close/>
                    <a:moveTo>
                      <a:pt x="143521" y="95844"/>
                    </a:moveTo>
                    <a:cubicBezTo>
                      <a:pt x="169768" y="95844"/>
                      <a:pt x="191053" y="117171"/>
                      <a:pt x="191053" y="143469"/>
                    </a:cubicBezTo>
                    <a:cubicBezTo>
                      <a:pt x="191053" y="169768"/>
                      <a:pt x="169768" y="191094"/>
                      <a:pt x="143521" y="191094"/>
                    </a:cubicBezTo>
                    <a:cubicBezTo>
                      <a:pt x="117274" y="191094"/>
                      <a:pt x="95989" y="169768"/>
                      <a:pt x="95989" y="143469"/>
                    </a:cubicBezTo>
                    <a:cubicBezTo>
                      <a:pt x="95989" y="117171"/>
                      <a:pt x="117274" y="95844"/>
                      <a:pt x="143521" y="95844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29">
            <a:extLst>
              <a:ext uri="{FF2B5EF4-FFF2-40B4-BE49-F238E27FC236}">
                <a16:creationId xmlns:a16="http://schemas.microsoft.com/office/drawing/2014/main" id="{29A2EB03-82CA-4749-BB7A-3A4B91A003E9}"/>
              </a:ext>
            </a:extLst>
          </p:cNvPr>
          <p:cNvGrpSpPr/>
          <p:nvPr/>
        </p:nvGrpSpPr>
        <p:grpSpPr>
          <a:xfrm>
            <a:off x="9165310" y="2740012"/>
            <a:ext cx="955473" cy="954820"/>
            <a:chOff x="1312008" y="3634290"/>
            <a:chExt cx="557420" cy="557039"/>
          </a:xfrm>
        </p:grpSpPr>
        <p:sp>
          <p:nvSpPr>
            <p:cNvPr id="43" name="Кружок">
              <a:extLst>
                <a:ext uri="{FF2B5EF4-FFF2-40B4-BE49-F238E27FC236}">
                  <a16:creationId xmlns:a16="http://schemas.microsoft.com/office/drawing/2014/main" id="{723B62E7-3944-B341-864E-5E3EE98E2157}"/>
                </a:ext>
              </a:extLst>
            </p:cNvPr>
            <p:cNvSpPr/>
            <p:nvPr/>
          </p:nvSpPr>
          <p:spPr bwMode="auto">
            <a:xfrm>
              <a:off x="1312008" y="3634290"/>
              <a:ext cx="557420" cy="557039"/>
            </a:xfrm>
            <a:prstGeom prst="ellipse">
              <a:avLst/>
            </a:prstGeom>
            <a:solidFill>
              <a:srgbClr val="E86222"/>
            </a:solidFill>
            <a:ln w="635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Poppins"/>
                <a:ea typeface="Poppins"/>
                <a:cs typeface="Poppins"/>
                <a:sym typeface="Arial"/>
              </a:endParaRPr>
            </a:p>
          </p:txBody>
        </p:sp>
        <p:grpSp>
          <p:nvGrpSpPr>
            <p:cNvPr id="44" name="Group 31">
              <a:extLst>
                <a:ext uri="{FF2B5EF4-FFF2-40B4-BE49-F238E27FC236}">
                  <a16:creationId xmlns:a16="http://schemas.microsoft.com/office/drawing/2014/main" id="{A1474B41-D412-FC4B-ADBD-340F17CF783D}"/>
                </a:ext>
              </a:extLst>
            </p:cNvPr>
            <p:cNvGrpSpPr/>
            <p:nvPr/>
          </p:nvGrpSpPr>
          <p:grpSpPr>
            <a:xfrm>
              <a:off x="1462248" y="3778375"/>
              <a:ext cx="268787" cy="269312"/>
              <a:chOff x="6736708" y="2735669"/>
              <a:chExt cx="574881" cy="576004"/>
            </a:xfrm>
            <a:solidFill>
              <a:srgbClr val="FFFFFF"/>
            </a:solidFill>
          </p:grpSpPr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C1A0DDEC-13A8-FE42-8CB9-541264C38D72}"/>
                  </a:ext>
                </a:extLst>
              </p:cNvPr>
              <p:cNvSpPr/>
              <p:nvPr/>
            </p:nvSpPr>
            <p:spPr>
              <a:xfrm>
                <a:off x="6928602" y="2856262"/>
                <a:ext cx="143547" cy="143827"/>
              </a:xfrm>
              <a:custGeom>
                <a:avLst/>
                <a:gdLst>
                  <a:gd name="connsiteX0" fmla="*/ 287094 w 287094"/>
                  <a:gd name="connsiteY0" fmla="*/ 143827 h 287654"/>
                  <a:gd name="connsiteX1" fmla="*/ 143547 w 287094"/>
                  <a:gd name="connsiteY1" fmla="*/ 287655 h 287654"/>
                  <a:gd name="connsiteX2" fmla="*/ 0 w 287094"/>
                  <a:gd name="connsiteY2" fmla="*/ 143827 h 287654"/>
                  <a:gd name="connsiteX3" fmla="*/ 143547 w 287094"/>
                  <a:gd name="connsiteY3" fmla="*/ 0 h 287654"/>
                  <a:gd name="connsiteX4" fmla="*/ 287094 w 287094"/>
                  <a:gd name="connsiteY4" fmla="*/ 143827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094" h="287654">
                    <a:moveTo>
                      <a:pt x="287094" y="143827"/>
                    </a:moveTo>
                    <a:cubicBezTo>
                      <a:pt x="287094" y="223261"/>
                      <a:pt x="222826" y="287655"/>
                      <a:pt x="143547" y="287655"/>
                    </a:cubicBezTo>
                    <a:cubicBezTo>
                      <a:pt x="64268" y="287655"/>
                      <a:pt x="0" y="223261"/>
                      <a:pt x="0" y="143827"/>
                    </a:cubicBezTo>
                    <a:cubicBezTo>
                      <a:pt x="0" y="64394"/>
                      <a:pt x="64268" y="0"/>
                      <a:pt x="143547" y="0"/>
                    </a:cubicBezTo>
                    <a:cubicBezTo>
                      <a:pt x="222826" y="0"/>
                      <a:pt x="287094" y="64394"/>
                      <a:pt x="287094" y="143827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0BBD722E-57AF-B54E-BB8B-ADDDE85100FA}"/>
                  </a:ext>
                </a:extLst>
              </p:cNvPr>
              <p:cNvSpPr/>
              <p:nvPr/>
            </p:nvSpPr>
            <p:spPr>
              <a:xfrm>
                <a:off x="6888722" y="3000089"/>
                <a:ext cx="223401" cy="112014"/>
              </a:xfrm>
              <a:custGeom>
                <a:avLst/>
                <a:gdLst>
                  <a:gd name="connsiteX0" fmla="*/ 223280 w 446802"/>
                  <a:gd name="connsiteY0" fmla="*/ -73 h 224027"/>
                  <a:gd name="connsiteX1" fmla="*/ -26 w 446802"/>
                  <a:gd name="connsiteY1" fmla="*/ 223670 h 224027"/>
                  <a:gd name="connsiteX2" fmla="*/ -26 w 446802"/>
                  <a:gd name="connsiteY2" fmla="*/ 223955 h 224027"/>
                  <a:gd name="connsiteX3" fmla="*/ 446776 w 446802"/>
                  <a:gd name="connsiteY3" fmla="*/ 223955 h 224027"/>
                  <a:gd name="connsiteX4" fmla="*/ 223755 w 446802"/>
                  <a:gd name="connsiteY4" fmla="*/ -73 h 224027"/>
                  <a:gd name="connsiteX5" fmla="*/ 223280 w 446802"/>
                  <a:gd name="connsiteY5" fmla="*/ -73 h 22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802" h="224027">
                    <a:moveTo>
                      <a:pt x="223280" y="-73"/>
                    </a:moveTo>
                    <a:cubicBezTo>
                      <a:pt x="99953" y="-73"/>
                      <a:pt x="-26" y="100102"/>
                      <a:pt x="-26" y="223670"/>
                    </a:cubicBezTo>
                    <a:cubicBezTo>
                      <a:pt x="-26" y="223765"/>
                      <a:pt x="-26" y="223860"/>
                      <a:pt x="-26" y="223955"/>
                    </a:cubicBezTo>
                    <a:lnTo>
                      <a:pt x="446776" y="223955"/>
                    </a:lnTo>
                    <a:cubicBezTo>
                      <a:pt x="446938" y="100388"/>
                      <a:pt x="347082" y="89"/>
                      <a:pt x="223755" y="-73"/>
                    </a:cubicBezTo>
                    <a:cubicBezTo>
                      <a:pt x="223594" y="-73"/>
                      <a:pt x="223441" y="-73"/>
                      <a:pt x="223280" y="-73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15E92F84-97C8-0443-BED0-A3D0CCBF603E}"/>
                  </a:ext>
                </a:extLst>
              </p:cNvPr>
              <p:cNvSpPr/>
              <p:nvPr/>
            </p:nvSpPr>
            <p:spPr>
              <a:xfrm>
                <a:off x="6736708" y="2735669"/>
                <a:ext cx="574881" cy="576004"/>
              </a:xfrm>
              <a:custGeom>
                <a:avLst/>
                <a:gdLst>
                  <a:gd name="connsiteX0" fmla="*/ 1135339 w 1149762"/>
                  <a:gd name="connsiteY0" fmla="*/ 1070073 h 1152008"/>
                  <a:gd name="connsiteX1" fmla="*/ 931996 w 1149762"/>
                  <a:gd name="connsiteY1" fmla="*/ 865952 h 1152008"/>
                  <a:gd name="connsiteX2" fmla="*/ 864310 w 1149762"/>
                  <a:gd name="connsiteY2" fmla="*/ 122240 h 1152008"/>
                  <a:gd name="connsiteX3" fmla="*/ 122048 w 1149762"/>
                  <a:gd name="connsiteY3" fmla="*/ 190058 h 1152008"/>
                  <a:gd name="connsiteX4" fmla="*/ 189734 w 1149762"/>
                  <a:gd name="connsiteY4" fmla="*/ 933770 h 1152008"/>
                  <a:gd name="connsiteX5" fmla="*/ 864310 w 1149762"/>
                  <a:gd name="connsiteY5" fmla="*/ 933770 h 1152008"/>
                  <a:gd name="connsiteX6" fmla="*/ 1068033 w 1149762"/>
                  <a:gd name="connsiteY6" fmla="*/ 1137891 h 1152008"/>
                  <a:gd name="connsiteX7" fmla="*/ 1135719 w 1149762"/>
                  <a:gd name="connsiteY7" fmla="*/ 1137891 h 1152008"/>
                  <a:gd name="connsiteX8" fmla="*/ 1135719 w 1149762"/>
                  <a:gd name="connsiteY8" fmla="*/ 1070073 h 1152008"/>
                  <a:gd name="connsiteX9" fmla="*/ 96666 w 1149762"/>
                  <a:gd name="connsiteY9" fmla="*/ 528767 h 1152008"/>
                  <a:gd name="connsiteX10" fmla="*/ 527307 w 1149762"/>
                  <a:gd name="connsiteY10" fmla="*/ 97285 h 1152008"/>
                  <a:gd name="connsiteX11" fmla="*/ 957949 w 1149762"/>
                  <a:gd name="connsiteY11" fmla="*/ 528767 h 1152008"/>
                  <a:gd name="connsiteX12" fmla="*/ 527307 w 1149762"/>
                  <a:gd name="connsiteY12" fmla="*/ 960250 h 1152008"/>
                  <a:gd name="connsiteX13" fmla="*/ 96666 w 1149762"/>
                  <a:gd name="connsiteY13" fmla="*/ 528767 h 115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9762" h="1152008">
                    <a:moveTo>
                      <a:pt x="1135339" y="1070073"/>
                    </a:moveTo>
                    <a:lnTo>
                      <a:pt x="931996" y="865952"/>
                    </a:lnTo>
                    <a:cubicBezTo>
                      <a:pt x="1118274" y="641858"/>
                      <a:pt x="1087968" y="308883"/>
                      <a:pt x="864310" y="122240"/>
                    </a:cubicBezTo>
                    <a:cubicBezTo>
                      <a:pt x="640652" y="-64402"/>
                      <a:pt x="308327" y="-34036"/>
                      <a:pt x="122048" y="190058"/>
                    </a:cubicBezTo>
                    <a:cubicBezTo>
                      <a:pt x="-64231" y="414153"/>
                      <a:pt x="-33924" y="747128"/>
                      <a:pt x="189734" y="933770"/>
                    </a:cubicBezTo>
                    <a:cubicBezTo>
                      <a:pt x="385139" y="1096838"/>
                      <a:pt x="668896" y="1096838"/>
                      <a:pt x="864310" y="933770"/>
                    </a:cubicBezTo>
                    <a:lnTo>
                      <a:pt x="1068033" y="1137891"/>
                    </a:lnTo>
                    <a:cubicBezTo>
                      <a:pt x="1086723" y="1156617"/>
                      <a:pt x="1117029" y="1156617"/>
                      <a:pt x="1135719" y="1137891"/>
                    </a:cubicBezTo>
                    <a:cubicBezTo>
                      <a:pt x="1154409" y="1119165"/>
                      <a:pt x="1154409" y="1088799"/>
                      <a:pt x="1135719" y="1070073"/>
                    </a:cubicBezTo>
                    <a:close/>
                    <a:moveTo>
                      <a:pt x="96666" y="528767"/>
                    </a:moveTo>
                    <a:cubicBezTo>
                      <a:pt x="96666" y="290471"/>
                      <a:pt x="289466" y="97285"/>
                      <a:pt x="527307" y="97285"/>
                    </a:cubicBezTo>
                    <a:cubicBezTo>
                      <a:pt x="765139" y="97285"/>
                      <a:pt x="957949" y="290471"/>
                      <a:pt x="957949" y="528767"/>
                    </a:cubicBezTo>
                    <a:cubicBezTo>
                      <a:pt x="957949" y="767073"/>
                      <a:pt x="765139" y="960250"/>
                      <a:pt x="527307" y="960250"/>
                    </a:cubicBezTo>
                    <a:cubicBezTo>
                      <a:pt x="289580" y="959983"/>
                      <a:pt x="96932" y="766959"/>
                      <a:pt x="96666" y="528767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8" name="Rounded Rectangle 37">
            <a:extLst>
              <a:ext uri="{FF2B5EF4-FFF2-40B4-BE49-F238E27FC236}">
                <a16:creationId xmlns:a16="http://schemas.microsoft.com/office/drawing/2014/main" id="{FDC0FFF2-711B-654C-A276-DDEA4782C356}"/>
              </a:ext>
            </a:extLst>
          </p:cNvPr>
          <p:cNvSpPr/>
          <p:nvPr/>
        </p:nvSpPr>
        <p:spPr>
          <a:xfrm>
            <a:off x="7778489" y="4707194"/>
            <a:ext cx="3728846" cy="964544"/>
          </a:xfrm>
          <a:prstGeom prst="roundRect">
            <a:avLst>
              <a:gd name="adj" fmla="val 50000"/>
            </a:avLst>
          </a:prstGeom>
          <a:solidFill>
            <a:srgbClr val="181919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adroTexto 351">
            <a:extLst>
              <a:ext uri="{FF2B5EF4-FFF2-40B4-BE49-F238E27FC236}">
                <a16:creationId xmlns:a16="http://schemas.microsoft.com/office/drawing/2014/main" id="{DC2B12F9-79A2-EB4B-ABDC-5E74D272E14E}"/>
              </a:ext>
            </a:extLst>
          </p:cNvPr>
          <p:cNvSpPr txBox="1"/>
          <p:nvPr/>
        </p:nvSpPr>
        <p:spPr>
          <a:xfrm>
            <a:off x="7906626" y="4889383"/>
            <a:ext cx="34725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Online marketing solutions to fit budget.</a:t>
            </a:r>
          </a:p>
        </p:txBody>
      </p:sp>
      <p:sp>
        <p:nvSpPr>
          <p:cNvPr id="50" name="Rounded Rectangle 41">
            <a:extLst>
              <a:ext uri="{FF2B5EF4-FFF2-40B4-BE49-F238E27FC236}">
                <a16:creationId xmlns:a16="http://schemas.microsoft.com/office/drawing/2014/main" id="{A0750459-07C1-B04B-884C-1E7369473255}"/>
              </a:ext>
            </a:extLst>
          </p:cNvPr>
          <p:cNvSpPr/>
          <p:nvPr/>
        </p:nvSpPr>
        <p:spPr>
          <a:xfrm>
            <a:off x="681490" y="4707194"/>
            <a:ext cx="3728846" cy="964544"/>
          </a:xfrm>
          <a:prstGeom prst="roundRect">
            <a:avLst>
              <a:gd name="adj" fmla="val 50000"/>
            </a:avLst>
          </a:prstGeom>
          <a:solidFill>
            <a:srgbClr val="181919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adroTexto 351">
            <a:extLst>
              <a:ext uri="{FF2B5EF4-FFF2-40B4-BE49-F238E27FC236}">
                <a16:creationId xmlns:a16="http://schemas.microsoft.com/office/drawing/2014/main" id="{C2E351FA-F16A-634E-BDFB-8FD398BC6850}"/>
              </a:ext>
            </a:extLst>
          </p:cNvPr>
          <p:cNvSpPr txBox="1"/>
          <p:nvPr/>
        </p:nvSpPr>
        <p:spPr>
          <a:xfrm>
            <a:off x="809626" y="4889383"/>
            <a:ext cx="34725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Add a short description here.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Lists &amp; </a:t>
            </a:r>
            <a:br>
              <a:rPr lang="en-US" dirty="0"/>
            </a:br>
            <a:r>
              <a:rPr dirty="0"/>
              <a:t>Cards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Layout Set 04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Icon lists, cards, and highlights.  Copy any layout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93397-08AD-D607-2056-45FD94AB7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2122150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2">
            <a:extLst>
              <a:ext uri="{FF2B5EF4-FFF2-40B4-BE49-F238E27FC236}">
                <a16:creationId xmlns:a16="http://schemas.microsoft.com/office/drawing/2014/main" id="{6917DE7B-7974-4349-A852-10A0CA6956A8}"/>
              </a:ext>
            </a:extLst>
          </p:cNvPr>
          <p:cNvGrpSpPr/>
          <p:nvPr/>
        </p:nvGrpSpPr>
        <p:grpSpPr>
          <a:xfrm>
            <a:off x="1779356" y="586689"/>
            <a:ext cx="9824508" cy="5141618"/>
            <a:chOff x="1921747" y="1859792"/>
            <a:chExt cx="8332802" cy="4122096"/>
          </a:xfrm>
          <a:solidFill>
            <a:srgbClr val="FFFFFF">
              <a:lumMod val="95000"/>
            </a:srgbClr>
          </a:solidFill>
        </p:grpSpPr>
        <p:sp>
          <p:nvSpPr>
            <p:cNvPr id="22" name="Freeform 781">
              <a:extLst>
                <a:ext uri="{FF2B5EF4-FFF2-40B4-BE49-F238E27FC236}">
                  <a16:creationId xmlns:a16="http://schemas.microsoft.com/office/drawing/2014/main" id="{2DBC1228-FE1D-7D41-85C4-5B1DB2224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008" y="1878904"/>
              <a:ext cx="42994" cy="19114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" name="Freeform 403">
              <a:extLst>
                <a:ext uri="{FF2B5EF4-FFF2-40B4-BE49-F238E27FC236}">
                  <a16:creationId xmlns:a16="http://schemas.microsoft.com/office/drawing/2014/main" id="{BE6CBB3A-931F-F841-B75E-DE927281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709" y="4779344"/>
              <a:ext cx="952229" cy="711968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" name="Freeform 404">
              <a:extLst>
                <a:ext uri="{FF2B5EF4-FFF2-40B4-BE49-F238E27FC236}">
                  <a16:creationId xmlns:a16="http://schemas.microsoft.com/office/drawing/2014/main" id="{57AB3344-C701-B14C-85F7-C70EC85D5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2963582"/>
              <a:ext cx="186304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" name="Freeform 405">
              <a:extLst>
                <a:ext uri="{FF2B5EF4-FFF2-40B4-BE49-F238E27FC236}">
                  <a16:creationId xmlns:a16="http://schemas.microsoft.com/office/drawing/2014/main" id="{F91B3B33-05E2-A34C-BED7-E2CBDAD8B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11" y="2668920"/>
              <a:ext cx="251592" cy="122644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" name="Freeform 406">
              <a:extLst>
                <a:ext uri="{FF2B5EF4-FFF2-40B4-BE49-F238E27FC236}">
                  <a16:creationId xmlns:a16="http://schemas.microsoft.com/office/drawing/2014/main" id="{24F518F0-BD19-E648-BA16-A4DF2D003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765" y="2219758"/>
              <a:ext cx="420382" cy="289886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" name="Freeform 407">
              <a:extLst>
                <a:ext uri="{FF2B5EF4-FFF2-40B4-BE49-F238E27FC236}">
                  <a16:creationId xmlns:a16="http://schemas.microsoft.com/office/drawing/2014/main" id="{3F3A43A6-4E76-A148-8874-1BAF005A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792" y="2098708"/>
              <a:ext cx="149682" cy="74860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" name="Freeform 408">
              <a:extLst>
                <a:ext uri="{FF2B5EF4-FFF2-40B4-BE49-F238E27FC236}">
                  <a16:creationId xmlns:a16="http://schemas.microsoft.com/office/drawing/2014/main" id="{ACC0F0C0-1577-934E-AD18-2A53301A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772" y="2055702"/>
              <a:ext cx="140128" cy="74860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" name="Freeform 409">
              <a:extLst>
                <a:ext uri="{FF2B5EF4-FFF2-40B4-BE49-F238E27FC236}">
                  <a16:creationId xmlns:a16="http://schemas.microsoft.com/office/drawing/2014/main" id="{B5FE5259-2C02-FB49-BE43-04759EB93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370" y="2060480"/>
              <a:ext cx="70064" cy="23892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" name="Freeform 410">
              <a:extLst>
                <a:ext uri="{FF2B5EF4-FFF2-40B4-BE49-F238E27FC236}">
                  <a16:creationId xmlns:a16="http://schemas.microsoft.com/office/drawing/2014/main" id="{B2BD878F-C0CD-1E48-9552-D2E67439A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109" y="1995178"/>
              <a:ext cx="117834" cy="74860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" name="Freeform 411">
              <a:extLst>
                <a:ext uri="{FF2B5EF4-FFF2-40B4-BE49-F238E27FC236}">
                  <a16:creationId xmlns:a16="http://schemas.microsoft.com/office/drawing/2014/main" id="{50C0540C-A9F3-8240-82AA-9DC10C6D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148" y="2289840"/>
              <a:ext cx="117834" cy="38226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" name="Freeform 412">
              <a:extLst>
                <a:ext uri="{FF2B5EF4-FFF2-40B4-BE49-F238E27FC236}">
                  <a16:creationId xmlns:a16="http://schemas.microsoft.com/office/drawing/2014/main" id="{9E37BB9F-2BB6-6541-A7FB-7F211301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467" y="2364700"/>
              <a:ext cx="98726" cy="38226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" name="Freeform 413">
              <a:extLst>
                <a:ext uri="{FF2B5EF4-FFF2-40B4-BE49-F238E27FC236}">
                  <a16:creationId xmlns:a16="http://schemas.microsoft.com/office/drawing/2014/main" id="{CA8EDEB7-510D-6D48-965E-282CDA4D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8244" y="2347180"/>
              <a:ext cx="38216" cy="22299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" name="Freeform 414">
              <a:extLst>
                <a:ext uri="{FF2B5EF4-FFF2-40B4-BE49-F238E27FC236}">
                  <a16:creationId xmlns:a16="http://schemas.microsoft.com/office/drawing/2014/main" id="{7DE6CB41-9B5E-ED46-85BD-30FEBFC9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332" y="2280283"/>
              <a:ext cx="14331" cy="23892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" name="Freeform 415">
              <a:extLst>
                <a:ext uri="{FF2B5EF4-FFF2-40B4-BE49-F238E27FC236}">
                  <a16:creationId xmlns:a16="http://schemas.microsoft.com/office/drawing/2014/main" id="{62E24492-85CF-F64B-9E35-DCA511EBA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332" y="2350364"/>
              <a:ext cx="19108" cy="23892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" name="Freeform 416">
              <a:extLst>
                <a:ext uri="{FF2B5EF4-FFF2-40B4-BE49-F238E27FC236}">
                  <a16:creationId xmlns:a16="http://schemas.microsoft.com/office/drawing/2014/main" id="{0F0719CD-512B-B64C-A9A0-A1BCC156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8180" y="2262763"/>
              <a:ext cx="197452" cy="74860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" name="Freeform 417">
              <a:extLst>
                <a:ext uri="{FF2B5EF4-FFF2-40B4-BE49-F238E27FC236}">
                  <a16:creationId xmlns:a16="http://schemas.microsoft.com/office/drawing/2014/main" id="{DF0366C3-0FC6-344F-93C6-94050DFA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1238" y="2285062"/>
              <a:ext cx="36624" cy="38226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" name="Freeform 418">
              <a:extLst>
                <a:ext uri="{FF2B5EF4-FFF2-40B4-BE49-F238E27FC236}">
                  <a16:creationId xmlns:a16="http://schemas.microsoft.com/office/drawing/2014/main" id="{37128CFD-005C-734B-806D-FB7D045BD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2702" y="2538312"/>
              <a:ext cx="50954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" name="Freeform 419">
              <a:extLst>
                <a:ext uri="{FF2B5EF4-FFF2-40B4-BE49-F238E27FC236}">
                  <a16:creationId xmlns:a16="http://schemas.microsoft.com/office/drawing/2014/main" id="{776FFCD5-A275-5A4B-96A9-EC60BC08E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975" y="2949248"/>
              <a:ext cx="28662" cy="23892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" name="Freeform 420">
              <a:extLst>
                <a:ext uri="{FF2B5EF4-FFF2-40B4-BE49-F238E27FC236}">
                  <a16:creationId xmlns:a16="http://schemas.microsoft.com/office/drawing/2014/main" id="{364E050C-E4BD-234D-B3AE-2F01F70B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956" y="3086227"/>
              <a:ext cx="23885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1" name="Freeform 421">
              <a:extLst>
                <a:ext uri="{FF2B5EF4-FFF2-40B4-BE49-F238E27FC236}">
                  <a16:creationId xmlns:a16="http://schemas.microsoft.com/office/drawing/2014/main" id="{83D7648C-D5EC-064C-9C4F-11C2BB975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338" y="3226390"/>
              <a:ext cx="23885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2" name="Freeform 422">
              <a:extLst>
                <a:ext uri="{FF2B5EF4-FFF2-40B4-BE49-F238E27FC236}">
                  <a16:creationId xmlns:a16="http://schemas.microsoft.com/office/drawing/2014/main" id="{D184AF4A-D320-6249-9C69-996102233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008" y="3263024"/>
              <a:ext cx="9554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3" name="Freeform 423">
              <a:extLst>
                <a:ext uri="{FF2B5EF4-FFF2-40B4-BE49-F238E27FC236}">
                  <a16:creationId xmlns:a16="http://schemas.microsoft.com/office/drawing/2014/main" id="{4B703466-DC37-C84A-8FD1-DC209F11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3722" y="3337884"/>
              <a:ext cx="14331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4" name="Freeform 424">
              <a:extLst>
                <a:ext uri="{FF2B5EF4-FFF2-40B4-BE49-F238E27FC236}">
                  <a16:creationId xmlns:a16="http://schemas.microsoft.com/office/drawing/2014/main" id="{4D392051-9EB9-6F47-BC33-635639642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7988" y="3361776"/>
              <a:ext cx="33440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5" name="Freeform 425">
              <a:extLst>
                <a:ext uri="{FF2B5EF4-FFF2-40B4-BE49-F238E27FC236}">
                  <a16:creationId xmlns:a16="http://schemas.microsoft.com/office/drawing/2014/main" id="{A9AF8E75-33FC-294E-BB5D-F20011C0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364" y="3380889"/>
              <a:ext cx="27070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6" name="Freeform 426">
              <a:extLst>
                <a:ext uri="{FF2B5EF4-FFF2-40B4-BE49-F238E27FC236}">
                  <a16:creationId xmlns:a16="http://schemas.microsoft.com/office/drawing/2014/main" id="{9169FDA3-BBB0-1F4B-ABAC-64F226120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7480" y="3395224"/>
              <a:ext cx="23885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7" name="Freeform 427">
              <a:extLst>
                <a:ext uri="{FF2B5EF4-FFF2-40B4-BE49-F238E27FC236}">
                  <a16:creationId xmlns:a16="http://schemas.microsoft.com/office/drawing/2014/main" id="{6F11AFAF-9D17-1045-840C-907CD0030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2702" y="3427079"/>
              <a:ext cx="4776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8" name="Freeform 428">
              <a:extLst>
                <a:ext uri="{FF2B5EF4-FFF2-40B4-BE49-F238E27FC236}">
                  <a16:creationId xmlns:a16="http://schemas.microsoft.com/office/drawing/2014/main" id="{D1337BDB-BF75-8246-82FD-9C48B751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8816" y="3407966"/>
              <a:ext cx="23885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9" name="Freeform 429">
              <a:extLst>
                <a:ext uri="{FF2B5EF4-FFF2-40B4-BE49-F238E27FC236}">
                  <a16:creationId xmlns:a16="http://schemas.microsoft.com/office/drawing/2014/main" id="{F4C30ACC-87FF-7543-9A9B-28CF02AB0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6842" y="3581578"/>
              <a:ext cx="9554" cy="14334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grpSp>
          <p:nvGrpSpPr>
            <p:cNvPr id="50" name="Group 57">
              <a:extLst>
                <a:ext uri="{FF2B5EF4-FFF2-40B4-BE49-F238E27FC236}">
                  <a16:creationId xmlns:a16="http://schemas.microsoft.com/office/drawing/2014/main" id="{B88F4743-FADD-764C-94E2-B08E76DC486C}"/>
                </a:ext>
              </a:extLst>
            </p:cNvPr>
            <p:cNvGrpSpPr/>
            <p:nvPr/>
          </p:nvGrpSpPr>
          <p:grpSpPr>
            <a:xfrm>
              <a:off x="8854869" y="3380889"/>
              <a:ext cx="348724" cy="331296"/>
              <a:chOff x="2980560" y="1343194"/>
              <a:chExt cx="144116" cy="136878"/>
            </a:xfrm>
            <a:grpFill/>
          </p:grpSpPr>
          <p:sp>
            <p:nvSpPr>
              <p:cNvPr id="51" name="Freeform 430">
                <a:extLst>
                  <a:ext uri="{FF2B5EF4-FFF2-40B4-BE49-F238E27FC236}">
                    <a16:creationId xmlns:a16="http://schemas.microsoft.com/office/drawing/2014/main" id="{400DECD4-5C08-074C-BB50-4D1425E70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51" y="1343194"/>
                <a:ext cx="59226" cy="50013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1905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Poppins" charset="0"/>
                </a:endParaRPr>
              </a:p>
            </p:txBody>
          </p:sp>
          <p:sp>
            <p:nvSpPr>
              <p:cNvPr id="52" name="Freeform 431">
                <a:extLst>
                  <a:ext uri="{FF2B5EF4-FFF2-40B4-BE49-F238E27FC236}">
                    <a16:creationId xmlns:a16="http://schemas.microsoft.com/office/drawing/2014/main" id="{06444246-E851-9C41-B9EB-98335AC4D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60" y="1389258"/>
                <a:ext cx="107924" cy="90814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1905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Poppins" charset="0"/>
                </a:endParaRPr>
              </a:p>
            </p:txBody>
          </p:sp>
        </p:grpSp>
        <p:sp>
          <p:nvSpPr>
            <p:cNvPr id="53" name="Freeform 432">
              <a:extLst>
                <a:ext uri="{FF2B5EF4-FFF2-40B4-BE49-F238E27FC236}">
                  <a16:creationId xmlns:a16="http://schemas.microsoft.com/office/drawing/2014/main" id="{972770E7-9ABD-324C-8681-B315E0EEC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446" y="3685108"/>
              <a:ext cx="9554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54" name="Freeform 433">
              <a:extLst>
                <a:ext uri="{FF2B5EF4-FFF2-40B4-BE49-F238E27FC236}">
                  <a16:creationId xmlns:a16="http://schemas.microsoft.com/office/drawing/2014/main" id="{1AC19255-4CFD-104A-9C27-65F4BACFD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6714" y="3685108"/>
              <a:ext cx="60509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55" name="Freeform 434">
              <a:extLst>
                <a:ext uri="{FF2B5EF4-FFF2-40B4-BE49-F238E27FC236}">
                  <a16:creationId xmlns:a16="http://schemas.microsoft.com/office/drawing/2014/main" id="{EA33E7D7-1B70-DB4D-8314-988154649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204" y="3702629"/>
              <a:ext cx="50954" cy="74860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56" name="Freeform 435">
              <a:extLst>
                <a:ext uri="{FF2B5EF4-FFF2-40B4-BE49-F238E27FC236}">
                  <a16:creationId xmlns:a16="http://schemas.microsoft.com/office/drawing/2014/main" id="{2F68028A-5774-5547-8054-5F04269CF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250" y="3885800"/>
              <a:ext cx="17516" cy="14334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57" name="Freeform 436">
              <a:extLst>
                <a:ext uri="{FF2B5EF4-FFF2-40B4-BE49-F238E27FC236}">
                  <a16:creationId xmlns:a16="http://schemas.microsoft.com/office/drawing/2014/main" id="{F0A43A78-E744-9849-9962-AE5CEEBE1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650" y="3839608"/>
              <a:ext cx="9554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58" name="Freeform 437">
              <a:extLst>
                <a:ext uri="{FF2B5EF4-FFF2-40B4-BE49-F238E27FC236}">
                  <a16:creationId xmlns:a16="http://schemas.microsoft.com/office/drawing/2014/main" id="{69FE52DE-7715-5749-978E-85732AAED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0854" y="3936768"/>
              <a:ext cx="955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59" name="Freeform 438">
              <a:extLst>
                <a:ext uri="{FF2B5EF4-FFF2-40B4-BE49-F238E27FC236}">
                  <a16:creationId xmlns:a16="http://schemas.microsoft.com/office/drawing/2014/main" id="{6F66E02D-251E-DE4C-8C8A-F3362948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684" y="3919246"/>
              <a:ext cx="55732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0" name="Freeform 439">
              <a:extLst>
                <a:ext uri="{FF2B5EF4-FFF2-40B4-BE49-F238E27FC236}">
                  <a16:creationId xmlns:a16="http://schemas.microsoft.com/office/drawing/2014/main" id="{C065C77B-FDF1-5048-A16B-FE9604633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06" y="4049854"/>
              <a:ext cx="65286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1" name="Freeform 440">
              <a:extLst>
                <a:ext uri="{FF2B5EF4-FFF2-40B4-BE49-F238E27FC236}">
                  <a16:creationId xmlns:a16="http://schemas.microsoft.com/office/drawing/2014/main" id="{566D19D6-03C7-B942-8C03-1E734ABEA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130" y="4081710"/>
              <a:ext cx="93948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2" name="Freeform 441">
              <a:extLst>
                <a:ext uri="{FF2B5EF4-FFF2-40B4-BE49-F238E27FC236}">
                  <a16:creationId xmlns:a16="http://schemas.microsoft.com/office/drawing/2014/main" id="{5B480E90-AAC0-2F45-BF0E-0C43DF671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748" y="4194796"/>
              <a:ext cx="28662" cy="36634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3" name="Freeform 442">
              <a:extLst>
                <a:ext uri="{FF2B5EF4-FFF2-40B4-BE49-F238E27FC236}">
                  <a16:creationId xmlns:a16="http://schemas.microsoft.com/office/drawing/2014/main" id="{FBD37515-B82C-6546-86D7-5A0B96E26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0854" y="4226652"/>
              <a:ext cx="46178" cy="62118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4" name="Freeform 443">
              <a:extLst>
                <a:ext uri="{FF2B5EF4-FFF2-40B4-BE49-F238E27FC236}">
                  <a16:creationId xmlns:a16="http://schemas.microsoft.com/office/drawing/2014/main" id="{EC10D83C-8136-3140-85BD-EF95884C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6459" y="4199575"/>
              <a:ext cx="28662" cy="36634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5" name="Freeform 444">
              <a:extLst>
                <a:ext uri="{FF2B5EF4-FFF2-40B4-BE49-F238E27FC236}">
                  <a16:creationId xmlns:a16="http://schemas.microsoft.com/office/drawing/2014/main" id="{C8425291-2845-4544-91B0-10C0B5EDE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900" y="4236208"/>
              <a:ext cx="4140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6" name="Freeform 445">
              <a:extLst>
                <a:ext uri="{FF2B5EF4-FFF2-40B4-BE49-F238E27FC236}">
                  <a16:creationId xmlns:a16="http://schemas.microsoft.com/office/drawing/2014/main" id="{CDBB859C-4C8B-6741-AD2A-DBF7CCDFB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9454" y="4264878"/>
              <a:ext cx="31848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7" name="Freeform 446">
              <a:extLst>
                <a:ext uri="{FF2B5EF4-FFF2-40B4-BE49-F238E27FC236}">
                  <a16:creationId xmlns:a16="http://schemas.microsoft.com/office/drawing/2014/main" id="{8B69F31B-4258-074F-B391-4C8CCC31F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522" y="4260100"/>
              <a:ext cx="19108" cy="36634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8" name="Freeform 447">
              <a:extLst>
                <a:ext uri="{FF2B5EF4-FFF2-40B4-BE49-F238E27FC236}">
                  <a16:creationId xmlns:a16="http://schemas.microsoft.com/office/drawing/2014/main" id="{0F221690-61B0-1043-8B13-C1C924B69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078" y="4283992"/>
              <a:ext cx="28662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69" name="Freeform 448">
              <a:extLst>
                <a:ext uri="{FF2B5EF4-FFF2-40B4-BE49-F238E27FC236}">
                  <a16:creationId xmlns:a16="http://schemas.microsoft.com/office/drawing/2014/main" id="{CB89B3E8-109D-CC4A-AEAA-A5681A70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078" y="4296734"/>
              <a:ext cx="65286" cy="98753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0" name="Freeform 449">
              <a:extLst>
                <a:ext uri="{FF2B5EF4-FFF2-40B4-BE49-F238E27FC236}">
                  <a16:creationId xmlns:a16="http://schemas.microsoft.com/office/drawing/2014/main" id="{A1F87857-09AF-6A4A-869C-7D2E19D2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4676" y="4315847"/>
              <a:ext cx="55732" cy="47783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1" name="Freeform 450">
              <a:extLst>
                <a:ext uri="{FF2B5EF4-FFF2-40B4-BE49-F238E27FC236}">
                  <a16:creationId xmlns:a16="http://schemas.microsoft.com/office/drawing/2014/main" id="{99931367-32EC-CA4A-951A-7374360D9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619" y="4269656"/>
              <a:ext cx="55732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2" name="Freeform 451">
              <a:extLst>
                <a:ext uri="{FF2B5EF4-FFF2-40B4-BE49-F238E27FC236}">
                  <a16:creationId xmlns:a16="http://schemas.microsoft.com/office/drawing/2014/main" id="{35338AB7-02F7-9F4C-B254-F461D43AE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5632" y="4199575"/>
              <a:ext cx="9554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3" name="Freeform 452">
              <a:extLst>
                <a:ext uri="{FF2B5EF4-FFF2-40B4-BE49-F238E27FC236}">
                  <a16:creationId xmlns:a16="http://schemas.microsoft.com/office/drawing/2014/main" id="{9D5BBADC-7A80-A34F-B406-389E9ACE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880" y="4390708"/>
              <a:ext cx="261147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4" name="Freeform 453">
              <a:extLst>
                <a:ext uri="{FF2B5EF4-FFF2-40B4-BE49-F238E27FC236}">
                  <a16:creationId xmlns:a16="http://schemas.microsoft.com/office/drawing/2014/main" id="{12A78584-14A3-6745-818C-52E5B6630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5058" y="4489461"/>
              <a:ext cx="23885" cy="2389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5" name="Freeform 454">
              <a:extLst>
                <a:ext uri="{FF2B5EF4-FFF2-40B4-BE49-F238E27FC236}">
                  <a16:creationId xmlns:a16="http://schemas.microsoft.com/office/drawing/2014/main" id="{F3349C13-4E70-6240-92A6-78C29DEE7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498" y="4545208"/>
              <a:ext cx="22293" cy="2389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6" name="Freeform 455">
              <a:extLst>
                <a:ext uri="{FF2B5EF4-FFF2-40B4-BE49-F238E27FC236}">
                  <a16:creationId xmlns:a16="http://schemas.microsoft.com/office/drawing/2014/main" id="{B39F94EB-0222-164D-872B-20CD8B841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142" y="4559541"/>
              <a:ext cx="33440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7" name="Freeform 456">
              <a:extLst>
                <a:ext uri="{FF2B5EF4-FFF2-40B4-BE49-F238E27FC236}">
                  <a16:creationId xmlns:a16="http://schemas.microsoft.com/office/drawing/2014/main" id="{BF094677-81F4-764B-A1F1-94C8852F4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690" y="4583434"/>
              <a:ext cx="17516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8" name="Freeform 457">
              <a:extLst>
                <a:ext uri="{FF2B5EF4-FFF2-40B4-BE49-F238E27FC236}">
                  <a16:creationId xmlns:a16="http://schemas.microsoft.com/office/drawing/2014/main" id="{45A97FE4-899A-0549-8250-D7B2A9AD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918" y="4663072"/>
              <a:ext cx="214968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79" name="Freeform 458">
              <a:extLst>
                <a:ext uri="{FF2B5EF4-FFF2-40B4-BE49-F238E27FC236}">
                  <a16:creationId xmlns:a16="http://schemas.microsoft.com/office/drawing/2014/main" id="{F53E6F9C-60F8-7646-9D1B-985A58067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154" y="4680592"/>
              <a:ext cx="36624" cy="14334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0" name="Freeform 459">
              <a:extLst>
                <a:ext uri="{FF2B5EF4-FFF2-40B4-BE49-F238E27FC236}">
                  <a16:creationId xmlns:a16="http://schemas.microsoft.com/office/drawing/2014/main" id="{733374D4-8B67-8840-96D8-F56EFC6D0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109" y="4714040"/>
              <a:ext cx="28662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1" name="Freeform 460">
              <a:extLst>
                <a:ext uri="{FF2B5EF4-FFF2-40B4-BE49-F238E27FC236}">
                  <a16:creationId xmlns:a16="http://schemas.microsoft.com/office/drawing/2014/main" id="{3E9A87B0-72B5-234D-A9D1-7C631F9B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772" y="4718818"/>
              <a:ext cx="22293" cy="14334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2" name="Freeform 461">
              <a:extLst>
                <a:ext uri="{FF2B5EF4-FFF2-40B4-BE49-F238E27FC236}">
                  <a16:creationId xmlns:a16="http://schemas.microsoft.com/office/drawing/2014/main" id="{5BE690ED-1BDA-8B42-9226-FD4B0455F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7288" y="4718818"/>
              <a:ext cx="33440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3" name="Freeform 462">
              <a:extLst>
                <a:ext uri="{FF2B5EF4-FFF2-40B4-BE49-F238E27FC236}">
                  <a16:creationId xmlns:a16="http://schemas.microsoft.com/office/drawing/2014/main" id="{B807173F-F32C-0A46-93FE-D5FBAA7F0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1173" y="4714040"/>
              <a:ext cx="38216" cy="23892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4" name="Freeform 463">
              <a:extLst>
                <a:ext uri="{FF2B5EF4-FFF2-40B4-BE49-F238E27FC236}">
                  <a16:creationId xmlns:a16="http://schemas.microsoft.com/office/drawing/2014/main" id="{BBBAC456-122D-F544-B2CF-4CB2B66F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130" y="4718818"/>
              <a:ext cx="57324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5" name="Freeform 464">
              <a:extLst>
                <a:ext uri="{FF2B5EF4-FFF2-40B4-BE49-F238E27FC236}">
                  <a16:creationId xmlns:a16="http://schemas.microsoft.com/office/drawing/2014/main" id="{999634C8-53DE-C940-9C4B-706ADD440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613" y="4745896"/>
              <a:ext cx="50954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6" name="Freeform 465">
              <a:extLst>
                <a:ext uri="{FF2B5EF4-FFF2-40B4-BE49-F238E27FC236}">
                  <a16:creationId xmlns:a16="http://schemas.microsoft.com/office/drawing/2014/main" id="{0CAD5637-C1BD-D442-9DA7-4A7F17D7E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032" y="4596176"/>
              <a:ext cx="28662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7" name="Freeform 466">
              <a:extLst>
                <a:ext uri="{FF2B5EF4-FFF2-40B4-BE49-F238E27FC236}">
                  <a16:creationId xmlns:a16="http://schemas.microsoft.com/office/drawing/2014/main" id="{1517B0C5-1B6F-774C-A38E-0603D18B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4804" y="4592990"/>
              <a:ext cx="70064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8" name="Freeform 467">
              <a:extLst>
                <a:ext uri="{FF2B5EF4-FFF2-40B4-BE49-F238E27FC236}">
                  <a16:creationId xmlns:a16="http://schemas.microsoft.com/office/drawing/2014/main" id="{29B666AE-2C18-5D42-8065-3CE420015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836" y="4484680"/>
              <a:ext cx="149682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89" name="Freeform 468">
              <a:extLst>
                <a:ext uri="{FF2B5EF4-FFF2-40B4-BE49-F238E27FC236}">
                  <a16:creationId xmlns:a16="http://schemas.microsoft.com/office/drawing/2014/main" id="{7220CF15-5A36-CE4C-AD20-EF7B49779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472" y="4475124"/>
              <a:ext cx="36624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0" name="Freeform 469">
              <a:extLst>
                <a:ext uri="{FF2B5EF4-FFF2-40B4-BE49-F238E27FC236}">
                  <a16:creationId xmlns:a16="http://schemas.microsoft.com/office/drawing/2014/main" id="{4F25E700-1A69-354E-9DCB-433920AE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582" y="4465568"/>
              <a:ext cx="12738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1" name="Freeform 470">
              <a:extLst>
                <a:ext uri="{FF2B5EF4-FFF2-40B4-BE49-F238E27FC236}">
                  <a16:creationId xmlns:a16="http://schemas.microsoft.com/office/drawing/2014/main" id="{E9F6229A-84D0-3040-B5CF-526C23F8F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536" y="4526093"/>
              <a:ext cx="22293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2" name="Freeform 471">
              <a:extLst>
                <a:ext uri="{FF2B5EF4-FFF2-40B4-BE49-F238E27FC236}">
                  <a16:creationId xmlns:a16="http://schemas.microsoft.com/office/drawing/2014/main" id="{2BB14A52-9340-914A-AE07-21D331634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314" y="4530870"/>
              <a:ext cx="87580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3" name="Freeform 472">
              <a:extLst>
                <a:ext uri="{FF2B5EF4-FFF2-40B4-BE49-F238E27FC236}">
                  <a16:creationId xmlns:a16="http://schemas.microsoft.com/office/drawing/2014/main" id="{BFE2B01E-2FC1-154E-9D10-6B3DE55D7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0919" y="4620067"/>
              <a:ext cx="97134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4" name="Freeform 473">
              <a:extLst>
                <a:ext uri="{FF2B5EF4-FFF2-40B4-BE49-F238E27FC236}">
                  <a16:creationId xmlns:a16="http://schemas.microsoft.com/office/drawing/2014/main" id="{909F4511-7F90-9445-AB81-CF3CAE21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047" y="4648736"/>
              <a:ext cx="4140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5" name="Freeform 474">
              <a:extLst>
                <a:ext uri="{FF2B5EF4-FFF2-40B4-BE49-F238E27FC236}">
                  <a16:creationId xmlns:a16="http://schemas.microsoft.com/office/drawing/2014/main" id="{919656DA-2B50-9B4D-92C5-C40B67188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2065" y="4742711"/>
              <a:ext cx="27070" cy="27076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6" name="Freeform 475">
              <a:extLst>
                <a:ext uri="{FF2B5EF4-FFF2-40B4-BE49-F238E27FC236}">
                  <a16:creationId xmlns:a16="http://schemas.microsoft.com/office/drawing/2014/main" id="{6DD726AA-F8A8-644D-A9C4-0130D6FA3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402" y="4699706"/>
              <a:ext cx="42994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7" name="Freeform 476">
              <a:extLst>
                <a:ext uri="{FF2B5EF4-FFF2-40B4-BE49-F238E27FC236}">
                  <a16:creationId xmlns:a16="http://schemas.microsoft.com/office/drawing/2014/main" id="{7AA67632-E335-0648-A150-E2AAF616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001" y="4680592"/>
              <a:ext cx="19108" cy="23892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8" name="Freeform 477">
              <a:extLst>
                <a:ext uri="{FF2B5EF4-FFF2-40B4-BE49-F238E27FC236}">
                  <a16:creationId xmlns:a16="http://schemas.microsoft.com/office/drawing/2014/main" id="{39B0DC8A-5FFA-4548-8237-A69AE28A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975" y="5008703"/>
              <a:ext cx="74840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99" name="Freeform 478">
              <a:extLst>
                <a:ext uri="{FF2B5EF4-FFF2-40B4-BE49-F238E27FC236}">
                  <a16:creationId xmlns:a16="http://schemas.microsoft.com/office/drawing/2014/main" id="{65C6E88F-3D6E-D643-8A54-9B41546E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4612" y="5363891"/>
              <a:ext cx="52548" cy="65304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0" name="Freeform 479">
              <a:extLst>
                <a:ext uri="{FF2B5EF4-FFF2-40B4-BE49-F238E27FC236}">
                  <a16:creationId xmlns:a16="http://schemas.microsoft.com/office/drawing/2014/main" id="{E2E77572-382B-164C-B2F0-6ED91F501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8944" y="5424417"/>
              <a:ext cx="121018" cy="141757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1" name="Freeform 480">
              <a:extLst>
                <a:ext uri="{FF2B5EF4-FFF2-40B4-BE49-F238E27FC236}">
                  <a16:creationId xmlns:a16="http://schemas.microsoft.com/office/drawing/2014/main" id="{5EF98901-87BA-2F4E-9631-81A83BB8F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9709" y="5527947"/>
              <a:ext cx="183121" cy="178390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2" name="Freeform 481">
              <a:extLst>
                <a:ext uri="{FF2B5EF4-FFF2-40B4-BE49-F238E27FC236}">
                  <a16:creationId xmlns:a16="http://schemas.microsoft.com/office/drawing/2014/main" id="{02654026-3352-984A-8CB7-A2EDCA3AE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370" y="5706338"/>
              <a:ext cx="9554" cy="9557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3" name="Freeform 482">
              <a:extLst>
                <a:ext uri="{FF2B5EF4-FFF2-40B4-BE49-F238E27FC236}">
                  <a16:creationId xmlns:a16="http://schemas.microsoft.com/office/drawing/2014/main" id="{C7351878-6CB3-3540-8F25-2B4BE6A8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747" y="5532726"/>
              <a:ext cx="89173" cy="84418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4" name="Freeform 483">
              <a:extLst>
                <a:ext uri="{FF2B5EF4-FFF2-40B4-BE49-F238E27FC236}">
                  <a16:creationId xmlns:a16="http://schemas.microsoft.com/office/drawing/2014/main" id="{3EA0970E-CD15-1448-A5C0-C3EFC50B2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10" y="5508834"/>
              <a:ext cx="14331" cy="23892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5" name="Freeform 484">
              <a:extLst>
                <a:ext uri="{FF2B5EF4-FFF2-40B4-BE49-F238E27FC236}">
                  <a16:creationId xmlns:a16="http://schemas.microsoft.com/office/drawing/2014/main" id="{B885ECBF-345C-A547-9736-94353FB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862" y="5508834"/>
              <a:ext cx="9554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6" name="Freeform 485">
              <a:extLst>
                <a:ext uri="{FF2B5EF4-FFF2-40B4-BE49-F238E27FC236}">
                  <a16:creationId xmlns:a16="http://schemas.microsoft.com/office/drawing/2014/main" id="{DF7EA2B0-976C-264A-803D-ED75E2FAD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447" y="4296734"/>
              <a:ext cx="50954" cy="84418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7" name="Freeform 486">
              <a:extLst>
                <a:ext uri="{FF2B5EF4-FFF2-40B4-BE49-F238E27FC236}">
                  <a16:creationId xmlns:a16="http://schemas.microsoft.com/office/drawing/2014/main" id="{84EF1184-4B70-5E42-BD9B-516456181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575" y="4803237"/>
              <a:ext cx="168790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8" name="Freeform 487">
              <a:extLst>
                <a:ext uri="{FF2B5EF4-FFF2-40B4-BE49-F238E27FC236}">
                  <a16:creationId xmlns:a16="http://schemas.microsoft.com/office/drawing/2014/main" id="{68AA4065-69D9-1E4F-89FC-1CAD400C2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778" y="2514420"/>
              <a:ext cx="50954" cy="38226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09" name="Freeform 488">
              <a:extLst>
                <a:ext uri="{FF2B5EF4-FFF2-40B4-BE49-F238E27FC236}">
                  <a16:creationId xmlns:a16="http://schemas.microsoft.com/office/drawing/2014/main" id="{FEC0B9A1-3254-B747-A05C-BD873915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148" y="2543090"/>
              <a:ext cx="50954" cy="4619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0" name="Freeform 489">
              <a:extLst>
                <a:ext uri="{FF2B5EF4-FFF2-40B4-BE49-F238E27FC236}">
                  <a16:creationId xmlns:a16="http://schemas.microsoft.com/office/drawing/2014/main" id="{B38B4922-FADB-4B4B-B793-34C10B436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702" y="2383812"/>
              <a:ext cx="41402" cy="23892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1" name="Freeform 490">
              <a:extLst>
                <a:ext uri="{FF2B5EF4-FFF2-40B4-BE49-F238E27FC236}">
                  <a16:creationId xmlns:a16="http://schemas.microsoft.com/office/drawing/2014/main" id="{21E0E095-4828-E849-8D0A-267B9188C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5822" y="2337622"/>
              <a:ext cx="46178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2" name="Freeform 491">
              <a:extLst>
                <a:ext uri="{FF2B5EF4-FFF2-40B4-BE49-F238E27FC236}">
                  <a16:creationId xmlns:a16="http://schemas.microsoft.com/office/drawing/2014/main" id="{342AB9F4-3E16-5349-B4C3-9BD7CE149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486" y="1999956"/>
              <a:ext cx="28662" cy="9557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3" name="Freeform 492">
              <a:extLst>
                <a:ext uri="{FF2B5EF4-FFF2-40B4-BE49-F238E27FC236}">
                  <a16:creationId xmlns:a16="http://schemas.microsoft.com/office/drawing/2014/main" id="{8626F31F-E031-4E46-BA97-C00FBB8A6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340" y="2402928"/>
              <a:ext cx="27070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4" name="Freeform 493">
              <a:extLst>
                <a:ext uri="{FF2B5EF4-FFF2-40B4-BE49-F238E27FC236}">
                  <a16:creationId xmlns:a16="http://schemas.microsoft.com/office/drawing/2014/main" id="{4686556B-B52C-5241-8C46-293ECB368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134" y="3446193"/>
              <a:ext cx="27070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5" name="Freeform 494">
              <a:extLst>
                <a:ext uri="{FF2B5EF4-FFF2-40B4-BE49-F238E27FC236}">
                  <a16:creationId xmlns:a16="http://schemas.microsoft.com/office/drawing/2014/main" id="{B227AF60-36DC-334C-9235-5ADD83F37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580" y="3492384"/>
              <a:ext cx="4140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6" name="Freeform 495">
              <a:extLst>
                <a:ext uri="{FF2B5EF4-FFF2-40B4-BE49-F238E27FC236}">
                  <a16:creationId xmlns:a16="http://schemas.microsoft.com/office/drawing/2014/main" id="{DC4C44B9-24AC-B341-8076-B6BE050DD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716" y="3576800"/>
              <a:ext cx="74840" cy="4619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7" name="Freeform 496">
              <a:extLst>
                <a:ext uri="{FF2B5EF4-FFF2-40B4-BE49-F238E27FC236}">
                  <a16:creationId xmlns:a16="http://schemas.microsoft.com/office/drawing/2014/main" id="{E784F69D-BF04-F84B-A870-35DC34E4D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982" y="3642104"/>
              <a:ext cx="60509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8" name="Freeform 497">
              <a:extLst>
                <a:ext uri="{FF2B5EF4-FFF2-40B4-BE49-F238E27FC236}">
                  <a16:creationId xmlns:a16="http://schemas.microsoft.com/office/drawing/2014/main" id="{5A35CE93-48C6-E448-B6AD-7407BD706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346" y="3646882"/>
              <a:ext cx="70064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19" name="Freeform 498">
              <a:extLst>
                <a:ext uri="{FF2B5EF4-FFF2-40B4-BE49-F238E27FC236}">
                  <a16:creationId xmlns:a16="http://schemas.microsoft.com/office/drawing/2014/main" id="{C8A72BBB-2AFF-C54A-A292-82A7F278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906" y="2958804"/>
              <a:ext cx="33440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0" name="Freeform 499">
              <a:extLst>
                <a:ext uri="{FF2B5EF4-FFF2-40B4-BE49-F238E27FC236}">
                  <a16:creationId xmlns:a16="http://schemas.microsoft.com/office/drawing/2014/main" id="{DECFEE48-95A1-744B-912C-B1AD241C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683" y="2946062"/>
              <a:ext cx="23885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1" name="Freeform 500">
              <a:extLst>
                <a:ext uri="{FF2B5EF4-FFF2-40B4-BE49-F238E27FC236}">
                  <a16:creationId xmlns:a16="http://schemas.microsoft.com/office/drawing/2014/main" id="{B3906173-10DD-7E41-84FC-7A50C77F4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549" y="2977917"/>
              <a:ext cx="27070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2" name="Freeform 501">
              <a:extLst>
                <a:ext uri="{FF2B5EF4-FFF2-40B4-BE49-F238E27FC236}">
                  <a16:creationId xmlns:a16="http://schemas.microsoft.com/office/drawing/2014/main" id="{B32FD0BB-29FC-1E42-B9E6-456693243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952" y="2898278"/>
              <a:ext cx="19108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3" name="Freeform 502">
              <a:extLst>
                <a:ext uri="{FF2B5EF4-FFF2-40B4-BE49-F238E27FC236}">
                  <a16:creationId xmlns:a16="http://schemas.microsoft.com/office/drawing/2014/main" id="{EEB06FF1-019B-844F-9954-8D8FDBE94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44" y="3043220"/>
              <a:ext cx="27070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4" name="Freeform 503">
              <a:extLst>
                <a:ext uri="{FF2B5EF4-FFF2-40B4-BE49-F238E27FC236}">
                  <a16:creationId xmlns:a16="http://schemas.microsoft.com/office/drawing/2014/main" id="{0B23BD6D-15FB-3F4D-988D-50AF00C9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206" y="3052778"/>
              <a:ext cx="3821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5" name="Freeform 504">
              <a:extLst>
                <a:ext uri="{FF2B5EF4-FFF2-40B4-BE49-F238E27FC236}">
                  <a16:creationId xmlns:a16="http://schemas.microsoft.com/office/drawing/2014/main" id="{9AD83081-9CCE-ED4E-B69F-CBD3597AC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008" y="3535388"/>
              <a:ext cx="22293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6" name="Freeform 505">
              <a:extLst>
                <a:ext uri="{FF2B5EF4-FFF2-40B4-BE49-F238E27FC236}">
                  <a16:creationId xmlns:a16="http://schemas.microsoft.com/office/drawing/2014/main" id="{05F6FA7C-EC98-4D4B-925D-24F5E125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706" y="2963582"/>
              <a:ext cx="28662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7" name="Freeform 506">
              <a:extLst>
                <a:ext uri="{FF2B5EF4-FFF2-40B4-BE49-F238E27FC236}">
                  <a16:creationId xmlns:a16="http://schemas.microsoft.com/office/drawing/2014/main" id="{301612F9-3EB4-7B40-89A5-C5658480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040" y="2997030"/>
              <a:ext cx="14331" cy="14334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8" name="Freeform 507">
              <a:extLst>
                <a:ext uri="{FF2B5EF4-FFF2-40B4-BE49-F238E27FC236}">
                  <a16:creationId xmlns:a16="http://schemas.microsoft.com/office/drawing/2014/main" id="{C5C817A7-0987-ED4B-9CB4-B22DC62C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3011366"/>
              <a:ext cx="7962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29" name="Freeform 508">
              <a:extLst>
                <a:ext uri="{FF2B5EF4-FFF2-40B4-BE49-F238E27FC236}">
                  <a16:creationId xmlns:a16="http://schemas.microsoft.com/office/drawing/2014/main" id="{1547BBB5-0F5B-0144-B42E-65BA4E61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3024108"/>
              <a:ext cx="4776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0" name="Freeform 509">
              <a:extLst>
                <a:ext uri="{FF2B5EF4-FFF2-40B4-BE49-F238E27FC236}">
                  <a16:creationId xmlns:a16="http://schemas.microsoft.com/office/drawing/2014/main" id="{72088988-7C68-584D-BED5-F3C1AF4C9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3033664"/>
              <a:ext cx="7962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1" name="Freeform 510">
              <a:extLst>
                <a:ext uri="{FF2B5EF4-FFF2-40B4-BE49-F238E27FC236}">
                  <a16:creationId xmlns:a16="http://schemas.microsoft.com/office/drawing/2014/main" id="{A30BF7D6-BB8E-3F45-807F-E652DE73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995" y="3103746"/>
              <a:ext cx="4776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2" name="Freeform 511">
              <a:extLst>
                <a:ext uri="{FF2B5EF4-FFF2-40B4-BE49-F238E27FC236}">
                  <a16:creationId xmlns:a16="http://schemas.microsoft.com/office/drawing/2014/main" id="{08AD89E8-8A05-6E46-B85D-CB6A9DD55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59" y="2893502"/>
              <a:ext cx="9554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3" name="Freeform 512">
              <a:extLst>
                <a:ext uri="{FF2B5EF4-FFF2-40B4-BE49-F238E27FC236}">
                  <a16:creationId xmlns:a16="http://schemas.microsoft.com/office/drawing/2014/main" id="{315D5D92-96F7-8644-94C6-EB167B77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345" y="5873580"/>
              <a:ext cx="55732" cy="28669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4" name="Freeform 513">
              <a:extLst>
                <a:ext uri="{FF2B5EF4-FFF2-40B4-BE49-F238E27FC236}">
                  <a16:creationId xmlns:a16="http://schemas.microsoft.com/office/drawing/2014/main" id="{063120CF-A9F8-4547-92B8-5BE5BE92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568" y="5902248"/>
              <a:ext cx="41402" cy="28669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5" name="Freeform 514">
              <a:extLst>
                <a:ext uri="{FF2B5EF4-FFF2-40B4-BE49-F238E27FC236}">
                  <a16:creationId xmlns:a16="http://schemas.microsoft.com/office/drawing/2014/main" id="{0ECECFE3-0F63-ED44-BC65-2C7E4D67F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792" y="5865616"/>
              <a:ext cx="36624" cy="22299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6" name="Freeform 515">
              <a:extLst>
                <a:ext uri="{FF2B5EF4-FFF2-40B4-BE49-F238E27FC236}">
                  <a16:creationId xmlns:a16="http://schemas.microsoft.com/office/drawing/2014/main" id="{E3A640A3-E7E7-B748-BE9A-95390D12C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684" y="5883136"/>
              <a:ext cx="38216" cy="23892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7" name="Freeform 516">
              <a:extLst>
                <a:ext uri="{FF2B5EF4-FFF2-40B4-BE49-F238E27FC236}">
                  <a16:creationId xmlns:a16="http://schemas.microsoft.com/office/drawing/2014/main" id="{6B56D92B-E4AC-C14B-B0AA-AA79E24A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129" y="5851280"/>
              <a:ext cx="14331" cy="14334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8" name="Freeform 517">
              <a:extLst>
                <a:ext uri="{FF2B5EF4-FFF2-40B4-BE49-F238E27FC236}">
                  <a16:creationId xmlns:a16="http://schemas.microsoft.com/office/drawing/2014/main" id="{F6094E45-A3FD-0947-9D1F-F14ED21DA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129" y="5813054"/>
              <a:ext cx="33440" cy="33448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39" name="Freeform 518">
              <a:extLst>
                <a:ext uri="{FF2B5EF4-FFF2-40B4-BE49-F238E27FC236}">
                  <a16:creationId xmlns:a16="http://schemas.microsoft.com/office/drawing/2014/main" id="{BEA6AA0E-E24D-EC47-8FDD-6CC71ECE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352" y="5752528"/>
              <a:ext cx="23885" cy="50968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0" name="Freeform 519">
              <a:extLst>
                <a:ext uri="{FF2B5EF4-FFF2-40B4-BE49-F238E27FC236}">
                  <a16:creationId xmlns:a16="http://schemas.microsoft.com/office/drawing/2014/main" id="{7AA2B280-585B-134E-8800-D44BE5343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575" y="5793940"/>
              <a:ext cx="14331" cy="28669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1" name="Freeform 520">
              <a:extLst>
                <a:ext uri="{FF2B5EF4-FFF2-40B4-BE49-F238E27FC236}">
                  <a16:creationId xmlns:a16="http://schemas.microsoft.com/office/drawing/2014/main" id="{C3B0ED7F-0923-3848-A4E9-8EF0D3247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575" y="5733415"/>
              <a:ext cx="23885" cy="33448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2" name="Freeform 521">
              <a:extLst>
                <a:ext uri="{FF2B5EF4-FFF2-40B4-BE49-F238E27FC236}">
                  <a16:creationId xmlns:a16="http://schemas.microsoft.com/office/drawing/2014/main" id="{AA32729B-AFF7-C84D-8022-DC542F53F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61" y="5641034"/>
              <a:ext cx="23885" cy="22299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3" name="Freeform 522">
              <a:extLst>
                <a:ext uri="{FF2B5EF4-FFF2-40B4-BE49-F238E27FC236}">
                  <a16:creationId xmlns:a16="http://schemas.microsoft.com/office/drawing/2014/main" id="{F389A2A8-6327-A443-B4A3-8AEDDE19D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238" y="5556618"/>
              <a:ext cx="28662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4" name="Freeform 523">
              <a:extLst>
                <a:ext uri="{FF2B5EF4-FFF2-40B4-BE49-F238E27FC236}">
                  <a16:creationId xmlns:a16="http://schemas.microsoft.com/office/drawing/2014/main" id="{4034945C-D9DB-D64F-8E1E-04E2155BC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186" y="4231430"/>
              <a:ext cx="22293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5" name="Freeform 524">
              <a:extLst>
                <a:ext uri="{FF2B5EF4-FFF2-40B4-BE49-F238E27FC236}">
                  <a16:creationId xmlns:a16="http://schemas.microsoft.com/office/drawing/2014/main" id="{8C08857D-9846-B045-9B5E-614EB457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823" y="4260100"/>
              <a:ext cx="27070" cy="36634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6" name="Freeform 525">
              <a:extLst>
                <a:ext uri="{FF2B5EF4-FFF2-40B4-BE49-F238E27FC236}">
                  <a16:creationId xmlns:a16="http://schemas.microsoft.com/office/drawing/2014/main" id="{E1259FAD-3DCA-F342-815A-8CCB0D7D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194" y="4513351"/>
              <a:ext cx="65286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7" name="Freeform 526">
              <a:extLst>
                <a:ext uri="{FF2B5EF4-FFF2-40B4-BE49-F238E27FC236}">
                  <a16:creationId xmlns:a16="http://schemas.microsoft.com/office/drawing/2014/main" id="{745FB1C1-DC60-9340-8B65-DC02E195A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027" y="4081710"/>
              <a:ext cx="46178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8" name="Freeform 527">
              <a:extLst>
                <a:ext uri="{FF2B5EF4-FFF2-40B4-BE49-F238E27FC236}">
                  <a16:creationId xmlns:a16="http://schemas.microsoft.com/office/drawing/2014/main" id="{137B4509-283A-BC4B-A486-F4E167864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288" y="4076930"/>
              <a:ext cx="52548" cy="23892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49" name="Freeform 528">
              <a:extLst>
                <a:ext uri="{FF2B5EF4-FFF2-40B4-BE49-F238E27FC236}">
                  <a16:creationId xmlns:a16="http://schemas.microsoft.com/office/drawing/2014/main" id="{879F6A0A-CD3C-774C-90BE-7002F4883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978" y="3970216"/>
              <a:ext cx="242038" cy="84418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0" name="Freeform 529">
              <a:extLst>
                <a:ext uri="{FF2B5EF4-FFF2-40B4-BE49-F238E27FC236}">
                  <a16:creationId xmlns:a16="http://schemas.microsoft.com/office/drawing/2014/main" id="{31F20C7B-35BB-E640-8EA6-1177629A8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288" y="3919246"/>
              <a:ext cx="19108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1" name="Freeform 530">
              <a:extLst>
                <a:ext uri="{FF2B5EF4-FFF2-40B4-BE49-F238E27FC236}">
                  <a16:creationId xmlns:a16="http://schemas.microsoft.com/office/drawing/2014/main" id="{ADBA1454-0571-8248-B523-FD417123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123" y="4016406"/>
              <a:ext cx="9554" cy="955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2" name="Freeform 531">
              <a:extLst>
                <a:ext uri="{FF2B5EF4-FFF2-40B4-BE49-F238E27FC236}">
                  <a16:creationId xmlns:a16="http://schemas.microsoft.com/office/drawing/2014/main" id="{2B90E2F3-790F-3549-8435-DD08DD44E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77" y="3328328"/>
              <a:ext cx="27070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3" name="Freeform 532">
              <a:extLst>
                <a:ext uri="{FF2B5EF4-FFF2-40B4-BE49-F238E27FC236}">
                  <a16:creationId xmlns:a16="http://schemas.microsoft.com/office/drawing/2014/main" id="{57D60667-E784-5C45-9D5F-8EF443E0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116" y="3352220"/>
              <a:ext cx="33440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4" name="Freeform 533">
              <a:extLst>
                <a:ext uri="{FF2B5EF4-FFF2-40B4-BE49-F238E27FC236}">
                  <a16:creationId xmlns:a16="http://schemas.microsoft.com/office/drawing/2014/main" id="{38DE7999-3268-F247-AC13-71A8EA127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758" y="3333106"/>
              <a:ext cx="70064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5" name="Freeform 534">
              <a:extLst>
                <a:ext uri="{FF2B5EF4-FFF2-40B4-BE49-F238E27FC236}">
                  <a16:creationId xmlns:a16="http://schemas.microsoft.com/office/drawing/2014/main" id="{5A8459BC-175E-D842-BEB4-64F935FD3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092" y="3240724"/>
              <a:ext cx="73247" cy="36634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6" name="Freeform 535">
              <a:extLst>
                <a:ext uri="{FF2B5EF4-FFF2-40B4-BE49-F238E27FC236}">
                  <a16:creationId xmlns:a16="http://schemas.microsoft.com/office/drawing/2014/main" id="{03F87057-5975-0848-8882-B99E9A28D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333" y="3192942"/>
              <a:ext cx="149682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7" name="Freeform 536">
              <a:extLst>
                <a:ext uri="{FF2B5EF4-FFF2-40B4-BE49-F238E27FC236}">
                  <a16:creationId xmlns:a16="http://schemas.microsoft.com/office/drawing/2014/main" id="{07565063-4C6B-6A4D-AE7D-D70F2360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352" y="3296472"/>
              <a:ext cx="3821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8" name="Freeform 537">
              <a:extLst>
                <a:ext uri="{FF2B5EF4-FFF2-40B4-BE49-F238E27FC236}">
                  <a16:creationId xmlns:a16="http://schemas.microsoft.com/office/drawing/2014/main" id="{682F0988-9F05-6F4E-A481-5DBD1419E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207" y="2847310"/>
              <a:ext cx="14331" cy="27076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59" name="Freeform 538">
              <a:extLst>
                <a:ext uri="{FF2B5EF4-FFF2-40B4-BE49-F238E27FC236}">
                  <a16:creationId xmlns:a16="http://schemas.microsoft.com/office/drawing/2014/main" id="{EA739615-30C2-114A-A322-F0FB977B7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144" y="2893502"/>
              <a:ext cx="14331" cy="14334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0" name="Freeform 539">
              <a:extLst>
                <a:ext uri="{FF2B5EF4-FFF2-40B4-BE49-F238E27FC236}">
                  <a16:creationId xmlns:a16="http://schemas.microsoft.com/office/drawing/2014/main" id="{5C28BF3A-E627-9E4D-A349-47F5CC8AE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486" y="3141974"/>
              <a:ext cx="31848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1" name="Freeform 540">
              <a:extLst>
                <a:ext uri="{FF2B5EF4-FFF2-40B4-BE49-F238E27FC236}">
                  <a16:creationId xmlns:a16="http://schemas.microsoft.com/office/drawing/2014/main" id="{72190E1B-1BF1-6048-A87D-3E5089B3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440" y="3028887"/>
              <a:ext cx="28662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2" name="Freeform 541">
              <a:extLst>
                <a:ext uri="{FF2B5EF4-FFF2-40B4-BE49-F238E27FC236}">
                  <a16:creationId xmlns:a16="http://schemas.microsoft.com/office/drawing/2014/main" id="{3AEF03A0-5514-1C48-AE5D-9F16A18C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110" y="2828196"/>
              <a:ext cx="28662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3" name="Freeform 542">
              <a:extLst>
                <a:ext uri="{FF2B5EF4-FFF2-40B4-BE49-F238E27FC236}">
                  <a16:creationId xmlns:a16="http://schemas.microsoft.com/office/drawing/2014/main" id="{0E026565-0333-A94E-9AAF-2F5690DC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492" y="2809084"/>
              <a:ext cx="55732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4" name="Freeform 543">
              <a:extLst>
                <a:ext uri="{FF2B5EF4-FFF2-40B4-BE49-F238E27FC236}">
                  <a16:creationId xmlns:a16="http://schemas.microsoft.com/office/drawing/2014/main" id="{4F0354FF-9FC1-6248-AC67-AAD27B6D5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326" y="2791562"/>
              <a:ext cx="31848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5" name="Freeform 544">
              <a:extLst>
                <a:ext uri="{FF2B5EF4-FFF2-40B4-BE49-F238E27FC236}">
                  <a16:creationId xmlns:a16="http://schemas.microsoft.com/office/drawing/2014/main" id="{945963EA-8BA6-B446-ACB8-4D2C05C68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874" y="2697590"/>
              <a:ext cx="159236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6" name="Freeform 545">
              <a:extLst>
                <a:ext uri="{FF2B5EF4-FFF2-40B4-BE49-F238E27FC236}">
                  <a16:creationId xmlns:a16="http://schemas.microsoft.com/office/drawing/2014/main" id="{6DC1DFCC-23BF-264E-A197-931B608D0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978" y="2688032"/>
              <a:ext cx="31848" cy="23892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7" name="Freeform 546">
              <a:extLst>
                <a:ext uri="{FF2B5EF4-FFF2-40B4-BE49-F238E27FC236}">
                  <a16:creationId xmlns:a16="http://schemas.microsoft.com/office/drawing/2014/main" id="{3B9A2A1E-67C3-D241-8786-FCF29DC8A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422" y="2692811"/>
              <a:ext cx="17516" cy="23892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8" name="Freeform 547">
              <a:extLst>
                <a:ext uri="{FF2B5EF4-FFF2-40B4-BE49-F238E27FC236}">
                  <a16:creationId xmlns:a16="http://schemas.microsoft.com/office/drawing/2014/main" id="{F6254256-2A1C-3F4F-9C6C-2BD370BD5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428" y="2603616"/>
              <a:ext cx="14331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69" name="Freeform 548">
              <a:extLst>
                <a:ext uri="{FF2B5EF4-FFF2-40B4-BE49-F238E27FC236}">
                  <a16:creationId xmlns:a16="http://schemas.microsoft.com/office/drawing/2014/main" id="{96122479-437A-FE4C-8A46-EF1A6EB45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364" y="2359922"/>
              <a:ext cx="671975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0" name="Freeform 549">
              <a:extLst>
                <a:ext uri="{FF2B5EF4-FFF2-40B4-BE49-F238E27FC236}">
                  <a16:creationId xmlns:a16="http://schemas.microsoft.com/office/drawing/2014/main" id="{24051463-6CB7-A54C-A2E3-BF0DDF07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78" y="2818642"/>
              <a:ext cx="28662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1" name="Freeform 550">
              <a:extLst>
                <a:ext uri="{FF2B5EF4-FFF2-40B4-BE49-F238E27FC236}">
                  <a16:creationId xmlns:a16="http://schemas.microsoft.com/office/drawing/2014/main" id="{6AB2DDFF-8302-7642-8A39-349E7898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684" y="2613174"/>
              <a:ext cx="3821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2" name="Freeform 551">
              <a:extLst>
                <a:ext uri="{FF2B5EF4-FFF2-40B4-BE49-F238E27FC236}">
                  <a16:creationId xmlns:a16="http://schemas.microsoft.com/office/drawing/2014/main" id="{2217D42B-7939-1A46-BFA2-3A9DA64F0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951" y="2603616"/>
              <a:ext cx="55732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3" name="Freeform 552">
              <a:extLst>
                <a:ext uri="{FF2B5EF4-FFF2-40B4-BE49-F238E27FC236}">
                  <a16:creationId xmlns:a16="http://schemas.microsoft.com/office/drawing/2014/main" id="{F32F032C-4E67-964E-AB4D-62A175FC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995" y="2562204"/>
              <a:ext cx="31848" cy="17521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4" name="Freeform 553">
              <a:extLst>
                <a:ext uri="{FF2B5EF4-FFF2-40B4-BE49-F238E27FC236}">
                  <a16:creationId xmlns:a16="http://schemas.microsoft.com/office/drawing/2014/main" id="{E4E3D375-2774-454B-A95B-41F7E8FA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74" y="2557425"/>
              <a:ext cx="28662" cy="14334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5" name="Freeform 554">
              <a:extLst>
                <a:ext uri="{FF2B5EF4-FFF2-40B4-BE49-F238E27FC236}">
                  <a16:creationId xmlns:a16="http://schemas.microsoft.com/office/drawing/2014/main" id="{7ABB19E4-1380-CF43-B0D6-C3239696F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104" y="2547870"/>
              <a:ext cx="22293" cy="9557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6" name="Freeform 555">
              <a:extLst>
                <a:ext uri="{FF2B5EF4-FFF2-40B4-BE49-F238E27FC236}">
                  <a16:creationId xmlns:a16="http://schemas.microsoft.com/office/drawing/2014/main" id="{513568AD-4020-454E-9D89-691DBA33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779" y="2369478"/>
              <a:ext cx="122611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7" name="Freeform 556">
              <a:extLst>
                <a:ext uri="{FF2B5EF4-FFF2-40B4-BE49-F238E27FC236}">
                  <a16:creationId xmlns:a16="http://schemas.microsoft.com/office/drawing/2014/main" id="{6E4277DF-09EC-0446-94C1-2CED26FE6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868" y="3216834"/>
              <a:ext cx="135350" cy="89196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8" name="Freeform 557">
              <a:extLst>
                <a:ext uri="{FF2B5EF4-FFF2-40B4-BE49-F238E27FC236}">
                  <a16:creationId xmlns:a16="http://schemas.microsoft.com/office/drawing/2014/main" id="{89E0B073-748B-6C4D-A412-463DB215A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181" y="3113304"/>
              <a:ext cx="60509" cy="65304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79" name="Freeform 558">
              <a:extLst>
                <a:ext uri="{FF2B5EF4-FFF2-40B4-BE49-F238E27FC236}">
                  <a16:creationId xmlns:a16="http://schemas.microsoft.com/office/drawing/2014/main" id="{3710F5E9-250F-1C4D-ADF0-9D66355E8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958" y="3038443"/>
              <a:ext cx="19108" cy="19114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0" name="Freeform 559">
              <a:extLst>
                <a:ext uri="{FF2B5EF4-FFF2-40B4-BE49-F238E27FC236}">
                  <a16:creationId xmlns:a16="http://schemas.microsoft.com/office/drawing/2014/main" id="{8CE48A15-3B78-8944-B247-7698520ED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72" y="3016146"/>
              <a:ext cx="28662" cy="27076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1" name="Freeform 560">
              <a:extLst>
                <a:ext uri="{FF2B5EF4-FFF2-40B4-BE49-F238E27FC236}">
                  <a16:creationId xmlns:a16="http://schemas.microsoft.com/office/drawing/2014/main" id="{275F6DAC-B2EF-594D-A65A-6BEB5CB96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333" y="3024108"/>
              <a:ext cx="17516" cy="28669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2" name="Freeform 561">
              <a:extLst>
                <a:ext uri="{FF2B5EF4-FFF2-40B4-BE49-F238E27FC236}">
                  <a16:creationId xmlns:a16="http://schemas.microsoft.com/office/drawing/2014/main" id="{24AC226B-5B92-2641-AF3E-D49F3FC5C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70" y="2997030"/>
              <a:ext cx="23885" cy="50968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3" name="Freeform 562">
              <a:extLst>
                <a:ext uri="{FF2B5EF4-FFF2-40B4-BE49-F238E27FC236}">
                  <a16:creationId xmlns:a16="http://schemas.microsoft.com/office/drawing/2014/main" id="{C3EC4779-3E36-5441-A4D9-709A3F24F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62" y="2977917"/>
              <a:ext cx="33440" cy="33448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4" name="Freeform 563">
              <a:extLst>
                <a:ext uri="{FF2B5EF4-FFF2-40B4-BE49-F238E27FC236}">
                  <a16:creationId xmlns:a16="http://schemas.microsoft.com/office/drawing/2014/main" id="{1A4A5CD5-9BE7-7347-BEB2-1A8A2FF5B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002" y="2977917"/>
              <a:ext cx="31848" cy="43005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5" name="Freeform 564">
              <a:extLst>
                <a:ext uri="{FF2B5EF4-FFF2-40B4-BE49-F238E27FC236}">
                  <a16:creationId xmlns:a16="http://schemas.microsoft.com/office/drawing/2014/main" id="{E37EE8E9-4804-1B46-8383-E12C7695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46" y="2987474"/>
              <a:ext cx="14331" cy="4778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6" name="Freeform 565">
              <a:extLst>
                <a:ext uri="{FF2B5EF4-FFF2-40B4-BE49-F238E27FC236}">
                  <a16:creationId xmlns:a16="http://schemas.microsoft.com/office/drawing/2014/main" id="{30FC6AAC-DE7B-AC48-9F29-0838A2B03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03" y="2992253"/>
              <a:ext cx="62101" cy="31856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7" name="Freeform 566">
              <a:extLst>
                <a:ext uri="{FF2B5EF4-FFF2-40B4-BE49-F238E27FC236}">
                  <a16:creationId xmlns:a16="http://schemas.microsoft.com/office/drawing/2014/main" id="{33A39766-6169-F94A-BFD5-2F2214BC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288" y="2963582"/>
              <a:ext cx="38216" cy="33448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8" name="Freeform 567">
              <a:extLst>
                <a:ext uri="{FF2B5EF4-FFF2-40B4-BE49-F238E27FC236}">
                  <a16:creationId xmlns:a16="http://schemas.microsoft.com/office/drawing/2014/main" id="{9E5AE623-5558-1B49-BF72-0C7FBD94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364" y="3091004"/>
              <a:ext cx="46178" cy="17521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89" name="Freeform 568">
              <a:extLst>
                <a:ext uri="{FF2B5EF4-FFF2-40B4-BE49-F238E27FC236}">
                  <a16:creationId xmlns:a16="http://schemas.microsoft.com/office/drawing/2014/main" id="{FD4C8AC0-E5DB-3841-AA56-45A355AA8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632" y="3118082"/>
              <a:ext cx="27070" cy="23892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0" name="Freeform 569">
              <a:extLst>
                <a:ext uri="{FF2B5EF4-FFF2-40B4-BE49-F238E27FC236}">
                  <a16:creationId xmlns:a16="http://schemas.microsoft.com/office/drawing/2014/main" id="{D67B540F-68BF-AE47-A9A8-CB1C88A50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212" y="2538312"/>
              <a:ext cx="97134" cy="60525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1" name="Freeform 570">
              <a:extLst>
                <a:ext uri="{FF2B5EF4-FFF2-40B4-BE49-F238E27FC236}">
                  <a16:creationId xmlns:a16="http://schemas.microsoft.com/office/drawing/2014/main" id="{9ADE8B55-4570-D048-81BB-098104E1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773" y="2566982"/>
              <a:ext cx="23885" cy="17521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2" name="Freeform 571">
              <a:extLst>
                <a:ext uri="{FF2B5EF4-FFF2-40B4-BE49-F238E27FC236}">
                  <a16:creationId xmlns:a16="http://schemas.microsoft.com/office/drawing/2014/main" id="{10AE8F84-B04C-A149-88B9-45F2EAEF0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110" y="2584502"/>
              <a:ext cx="9554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3" name="Freeform 572">
              <a:extLst>
                <a:ext uri="{FF2B5EF4-FFF2-40B4-BE49-F238E27FC236}">
                  <a16:creationId xmlns:a16="http://schemas.microsoft.com/office/drawing/2014/main" id="{89DF1F04-80E9-8F41-B9AF-87D729F46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835" y="2388592"/>
              <a:ext cx="429936" cy="210246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4" name="Freeform 573">
              <a:extLst>
                <a:ext uri="{FF2B5EF4-FFF2-40B4-BE49-F238E27FC236}">
                  <a16:creationId xmlns:a16="http://schemas.microsoft.com/office/drawing/2014/main" id="{99945BBB-0B55-EC47-A041-F09FDCDC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868" y="2369478"/>
              <a:ext cx="65286" cy="43005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5" name="Freeform 574">
              <a:extLst>
                <a:ext uri="{FF2B5EF4-FFF2-40B4-BE49-F238E27FC236}">
                  <a16:creationId xmlns:a16="http://schemas.microsoft.com/office/drawing/2014/main" id="{687059E1-E2F6-654C-BA2B-E9347121B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372" y="2350364"/>
              <a:ext cx="148088" cy="136979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6" name="Freeform 575">
              <a:extLst>
                <a:ext uri="{FF2B5EF4-FFF2-40B4-BE49-F238E27FC236}">
                  <a16:creationId xmlns:a16="http://schemas.microsoft.com/office/drawing/2014/main" id="{2DAEC451-B30A-104E-909F-AB365ACC6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014" y="2350364"/>
              <a:ext cx="130572" cy="10353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7" name="Freeform 576">
              <a:extLst>
                <a:ext uri="{FF2B5EF4-FFF2-40B4-BE49-F238E27FC236}">
                  <a16:creationId xmlns:a16="http://schemas.microsoft.com/office/drawing/2014/main" id="{02FC9D12-DC31-2D48-9FBF-68ED16ED6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970" y="2337622"/>
              <a:ext cx="251592" cy="154499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8" name="Freeform 577">
              <a:extLst>
                <a:ext uri="{FF2B5EF4-FFF2-40B4-BE49-F238E27FC236}">
                  <a16:creationId xmlns:a16="http://schemas.microsoft.com/office/drawing/2014/main" id="{CAAD8DB4-0D7A-D345-8F69-06814F85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824" y="2294618"/>
              <a:ext cx="33440" cy="19114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199" name="Freeform 578">
              <a:extLst>
                <a:ext uri="{FF2B5EF4-FFF2-40B4-BE49-F238E27FC236}">
                  <a16:creationId xmlns:a16="http://schemas.microsoft.com/office/drawing/2014/main" id="{68871383-F33C-0E41-85A8-1522C542C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07" y="2210202"/>
              <a:ext cx="280254" cy="132200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0" name="Freeform 579">
              <a:extLst>
                <a:ext uri="{FF2B5EF4-FFF2-40B4-BE49-F238E27FC236}">
                  <a16:creationId xmlns:a16="http://schemas.microsoft.com/office/drawing/2014/main" id="{1E0ECEF2-5A36-904E-A53D-C8EB8E561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835" y="2262763"/>
              <a:ext cx="47770" cy="31856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1" name="Freeform 580">
              <a:extLst>
                <a:ext uri="{FF2B5EF4-FFF2-40B4-BE49-F238E27FC236}">
                  <a16:creationId xmlns:a16="http://schemas.microsoft.com/office/drawing/2014/main" id="{631AE30A-8DE9-DF45-86D8-98992D6CE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034" y="2192682"/>
              <a:ext cx="171974" cy="79640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2" name="Freeform 581">
              <a:extLst>
                <a:ext uri="{FF2B5EF4-FFF2-40B4-BE49-F238E27FC236}">
                  <a16:creationId xmlns:a16="http://schemas.microsoft.com/office/drawing/2014/main" id="{14821188-BB00-7647-96BA-101A23C7E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340" y="2224535"/>
              <a:ext cx="36624" cy="9557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3" name="Freeform 582">
              <a:extLst>
                <a:ext uri="{FF2B5EF4-FFF2-40B4-BE49-F238E27FC236}">
                  <a16:creationId xmlns:a16="http://schemas.microsoft.com/office/drawing/2014/main" id="{3DCCB953-CE00-7B4E-B220-E5083FECA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186" y="2159234"/>
              <a:ext cx="98726" cy="4619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4" name="Freeform 583">
              <a:extLst>
                <a:ext uri="{FF2B5EF4-FFF2-40B4-BE49-F238E27FC236}">
                  <a16:creationId xmlns:a16="http://schemas.microsoft.com/office/drawing/2014/main" id="{6DF0FCA2-98FC-2643-A576-E51CF13C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84" y="2168789"/>
              <a:ext cx="36624" cy="19114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5" name="Freeform 584">
              <a:extLst>
                <a:ext uri="{FF2B5EF4-FFF2-40B4-BE49-F238E27FC236}">
                  <a16:creationId xmlns:a16="http://schemas.microsoft.com/office/drawing/2014/main" id="{A8FC76BF-55FD-1648-B570-F14C4B17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741" y="2125784"/>
              <a:ext cx="98726" cy="33448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6" name="Freeform 585">
              <a:extLst>
                <a:ext uri="{FF2B5EF4-FFF2-40B4-BE49-F238E27FC236}">
                  <a16:creationId xmlns:a16="http://schemas.microsoft.com/office/drawing/2014/main" id="{BB37A603-A396-FA4D-9B7C-FCD05E921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594" y="2224535"/>
              <a:ext cx="130572" cy="89196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7" name="Freeform 586">
              <a:extLst>
                <a:ext uri="{FF2B5EF4-FFF2-40B4-BE49-F238E27FC236}">
                  <a16:creationId xmlns:a16="http://schemas.microsoft.com/office/drawing/2014/main" id="{FBFBE830-A2E8-A149-99B4-6C2084025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263" y="2267541"/>
              <a:ext cx="41402" cy="12742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8" name="Freeform 587">
              <a:extLst>
                <a:ext uri="{FF2B5EF4-FFF2-40B4-BE49-F238E27FC236}">
                  <a16:creationId xmlns:a16="http://schemas.microsoft.com/office/drawing/2014/main" id="{B1884377-D8D2-7E49-9295-E6F14D1DE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708" y="2262763"/>
              <a:ext cx="38216" cy="9557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09" name="Freeform 588">
              <a:extLst>
                <a:ext uri="{FF2B5EF4-FFF2-40B4-BE49-F238E27FC236}">
                  <a16:creationId xmlns:a16="http://schemas.microsoft.com/office/drawing/2014/main" id="{4FA16673-F06D-184F-906B-E5EDE8E6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600" y="2248427"/>
              <a:ext cx="47770" cy="23892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0" name="Freeform 589">
              <a:extLst>
                <a:ext uri="{FF2B5EF4-FFF2-40B4-BE49-F238E27FC236}">
                  <a16:creationId xmlns:a16="http://schemas.microsoft.com/office/drawing/2014/main" id="{F58FCDC9-E15C-7D4F-A7FF-B63D282B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378" y="2229315"/>
              <a:ext cx="33440" cy="23892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1" name="Freeform 590">
              <a:extLst>
                <a:ext uri="{FF2B5EF4-FFF2-40B4-BE49-F238E27FC236}">
                  <a16:creationId xmlns:a16="http://schemas.microsoft.com/office/drawing/2014/main" id="{C69C8D75-4B06-6647-9775-7490E0216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200" y="2173566"/>
              <a:ext cx="55732" cy="41414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2" name="Freeform 591">
              <a:extLst>
                <a:ext uri="{FF2B5EF4-FFF2-40B4-BE49-F238E27FC236}">
                  <a16:creationId xmlns:a16="http://schemas.microsoft.com/office/drawing/2014/main" id="{A880D07B-B7FE-AC49-8787-852AE1FC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372" y="2168789"/>
              <a:ext cx="41402" cy="14334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3" name="Freeform 592">
              <a:extLst>
                <a:ext uri="{FF2B5EF4-FFF2-40B4-BE49-F238E27FC236}">
                  <a16:creationId xmlns:a16="http://schemas.microsoft.com/office/drawing/2014/main" id="{B26BEC7A-244A-3346-B102-BE15DA76C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753" y="2093928"/>
              <a:ext cx="167198" cy="89196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4" name="Freeform 593">
              <a:extLst>
                <a:ext uri="{FF2B5EF4-FFF2-40B4-BE49-F238E27FC236}">
                  <a16:creationId xmlns:a16="http://schemas.microsoft.com/office/drawing/2014/main" id="{A7BE4B74-AE6E-F443-A485-6A02B853A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326" y="2050924"/>
              <a:ext cx="50954" cy="23892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5" name="Freeform 594">
              <a:extLst>
                <a:ext uri="{FF2B5EF4-FFF2-40B4-BE49-F238E27FC236}">
                  <a16:creationId xmlns:a16="http://schemas.microsoft.com/office/drawing/2014/main" id="{577A46D8-5244-E645-B9FD-DE4547C7E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728" y="2125784"/>
              <a:ext cx="93948" cy="52562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6" name="Freeform 595">
              <a:extLst>
                <a:ext uri="{FF2B5EF4-FFF2-40B4-BE49-F238E27FC236}">
                  <a16:creationId xmlns:a16="http://schemas.microsoft.com/office/drawing/2014/main" id="{FCF86F19-ADD8-B644-BE7E-49BA333C9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276" y="2173566"/>
              <a:ext cx="82802" cy="23892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7" name="Freeform 596">
              <a:extLst>
                <a:ext uri="{FF2B5EF4-FFF2-40B4-BE49-F238E27FC236}">
                  <a16:creationId xmlns:a16="http://schemas.microsoft.com/office/drawing/2014/main" id="{D9D8FCD0-1F83-644F-9402-D8D9CBF07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500" y="2280283"/>
              <a:ext cx="78025" cy="52562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8" name="Freeform 597">
              <a:extLst>
                <a:ext uri="{FF2B5EF4-FFF2-40B4-BE49-F238E27FC236}">
                  <a16:creationId xmlns:a16="http://schemas.microsoft.com/office/drawing/2014/main" id="{C2CFE805-CCC6-C14B-B4EF-41A57A9AE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122" y="2267541"/>
              <a:ext cx="19108" cy="12742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19" name="Freeform 598">
              <a:extLst>
                <a:ext uri="{FF2B5EF4-FFF2-40B4-BE49-F238E27FC236}">
                  <a16:creationId xmlns:a16="http://schemas.microsoft.com/office/drawing/2014/main" id="{23B862A7-2D81-754E-970F-6E152759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8" y="2183124"/>
              <a:ext cx="41402" cy="27076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0" name="Freeform 599">
              <a:extLst>
                <a:ext uri="{FF2B5EF4-FFF2-40B4-BE49-F238E27FC236}">
                  <a16:creationId xmlns:a16="http://schemas.microsoft.com/office/drawing/2014/main" id="{51A899C4-6131-D54B-9122-B8B271A9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810" y="2224535"/>
              <a:ext cx="14331" cy="19114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1" name="Freeform 600">
              <a:extLst>
                <a:ext uri="{FF2B5EF4-FFF2-40B4-BE49-F238E27FC236}">
                  <a16:creationId xmlns:a16="http://schemas.microsoft.com/office/drawing/2014/main" id="{48DBD2F7-4CDB-FA46-988D-16A6A3004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944" y="2210202"/>
              <a:ext cx="415606" cy="127422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2" name="Freeform 601">
              <a:extLst>
                <a:ext uri="{FF2B5EF4-FFF2-40B4-BE49-F238E27FC236}">
                  <a16:creationId xmlns:a16="http://schemas.microsoft.com/office/drawing/2014/main" id="{CB9DDEAA-8CEF-DD41-9AFD-1173061A3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500" y="1990398"/>
              <a:ext cx="275478" cy="173612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3" name="Freeform 602">
              <a:extLst>
                <a:ext uri="{FF2B5EF4-FFF2-40B4-BE49-F238E27FC236}">
                  <a16:creationId xmlns:a16="http://schemas.microsoft.com/office/drawing/2014/main" id="{5AFD12C2-4F22-C547-8496-FD739D48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62" y="1883684"/>
              <a:ext cx="727708" cy="379080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4" name="Freeform 604">
              <a:extLst>
                <a:ext uri="{FF2B5EF4-FFF2-40B4-BE49-F238E27FC236}">
                  <a16:creationId xmlns:a16="http://schemas.microsoft.com/office/drawing/2014/main" id="{CC4B4ACC-9E3D-014A-B820-B2BE5AB50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728" y="2093928"/>
              <a:ext cx="65286" cy="23892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5" name="Freeform 605">
              <a:extLst>
                <a:ext uri="{FF2B5EF4-FFF2-40B4-BE49-F238E27FC236}">
                  <a16:creationId xmlns:a16="http://schemas.microsoft.com/office/drawing/2014/main" id="{92DB3D0C-15BE-1C4F-95E7-049CC4970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200" y="2113040"/>
              <a:ext cx="27071" cy="9557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6" name="Freeform 606">
              <a:extLst>
                <a:ext uri="{FF2B5EF4-FFF2-40B4-BE49-F238E27FC236}">
                  <a16:creationId xmlns:a16="http://schemas.microsoft.com/office/drawing/2014/main" id="{03A6D181-2E61-D04D-AF43-B8415ED0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218" y="2257984"/>
              <a:ext cx="27071" cy="14336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7" name="Freeform 607">
              <a:extLst>
                <a:ext uri="{FF2B5EF4-FFF2-40B4-BE49-F238E27FC236}">
                  <a16:creationId xmlns:a16="http://schemas.microsoft.com/office/drawing/2014/main" id="{CDAAB03A-64D2-6E4E-A84C-524444583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638" y="2907836"/>
              <a:ext cx="23885" cy="19114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8" name="Freeform 608">
              <a:extLst>
                <a:ext uri="{FF2B5EF4-FFF2-40B4-BE49-F238E27FC236}">
                  <a16:creationId xmlns:a16="http://schemas.microsoft.com/office/drawing/2014/main" id="{D0D8499C-D761-C042-917A-A9A53FDF8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079" y="2903056"/>
              <a:ext cx="4778" cy="47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29" name="Freeform 609">
              <a:extLst>
                <a:ext uri="{FF2B5EF4-FFF2-40B4-BE49-F238E27FC236}">
                  <a16:creationId xmlns:a16="http://schemas.microsoft.com/office/drawing/2014/main" id="{AF010409-736B-E143-920B-7E527356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963" y="2907836"/>
              <a:ext cx="31848" cy="28669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0" name="Freeform 610">
              <a:extLst>
                <a:ext uri="{FF2B5EF4-FFF2-40B4-BE49-F238E27FC236}">
                  <a16:creationId xmlns:a16="http://schemas.microsoft.com/office/drawing/2014/main" id="{9AEEFF11-C99B-3D47-8BF7-19795A113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982" y="4569096"/>
              <a:ext cx="9554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1" name="Freeform 611">
              <a:extLst>
                <a:ext uri="{FF2B5EF4-FFF2-40B4-BE49-F238E27FC236}">
                  <a16:creationId xmlns:a16="http://schemas.microsoft.com/office/drawing/2014/main" id="{AE00085F-9E12-E54B-AF64-68ABA101B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472" y="4559540"/>
              <a:ext cx="9554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2" name="Freeform 612">
              <a:extLst>
                <a:ext uri="{FF2B5EF4-FFF2-40B4-BE49-F238E27FC236}">
                  <a16:creationId xmlns:a16="http://schemas.microsoft.com/office/drawing/2014/main" id="{A986EE43-A736-314C-9EBA-D14D2C5AD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663" y="5392560"/>
              <a:ext cx="31848" cy="23892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3" name="Rectangle 613">
              <a:extLst>
                <a:ext uri="{FF2B5EF4-FFF2-40B4-BE49-F238E27FC236}">
                  <a16:creationId xmlns:a16="http://schemas.microsoft.com/office/drawing/2014/main" id="{278587C0-5CA8-8F49-9B51-C0AFD8DD2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5888" y="2598838"/>
              <a:ext cx="1594" cy="1594"/>
            </a:xfrm>
            <a:prstGeom prst="rect">
              <a:avLst/>
            </a:pr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4" name="Freeform 614">
              <a:extLst>
                <a:ext uri="{FF2B5EF4-FFF2-40B4-BE49-F238E27FC236}">
                  <a16:creationId xmlns:a16="http://schemas.microsoft.com/office/drawing/2014/main" id="{DD3D8A7F-75A5-0342-BF42-2CA12E333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752" y="5252398"/>
              <a:ext cx="47770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5" name="Freeform 615">
              <a:extLst>
                <a:ext uri="{FF2B5EF4-FFF2-40B4-BE49-F238E27FC236}">
                  <a16:creationId xmlns:a16="http://schemas.microsoft.com/office/drawing/2014/main" id="{667462A5-DD8C-F34C-A3F0-1D605ECC9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01" y="3366554"/>
              <a:ext cx="33440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6" name="Freeform 616">
              <a:extLst>
                <a:ext uri="{FF2B5EF4-FFF2-40B4-BE49-F238E27FC236}">
                  <a16:creationId xmlns:a16="http://schemas.microsoft.com/office/drawing/2014/main" id="{DD698C48-A2B7-6641-950F-36D7C10D2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10" y="5883134"/>
              <a:ext cx="84396" cy="74860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7" name="Freeform 617">
              <a:extLst>
                <a:ext uri="{FF2B5EF4-FFF2-40B4-BE49-F238E27FC236}">
                  <a16:creationId xmlns:a16="http://schemas.microsoft.com/office/drawing/2014/main" id="{24E5345F-01C2-924E-8CAC-C4D102DC8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640" y="5873580"/>
              <a:ext cx="140128" cy="108308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8" name="Freeform 618">
              <a:extLst>
                <a:ext uri="{FF2B5EF4-FFF2-40B4-BE49-F238E27FC236}">
                  <a16:creationId xmlns:a16="http://schemas.microsoft.com/office/drawing/2014/main" id="{AABE9965-67E9-5F46-B961-C03AB47B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345" y="4250542"/>
              <a:ext cx="355097" cy="258028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39" name="Freeform 619">
              <a:extLst>
                <a:ext uri="{FF2B5EF4-FFF2-40B4-BE49-F238E27FC236}">
                  <a16:creationId xmlns:a16="http://schemas.microsoft.com/office/drawing/2014/main" id="{21B3EECF-7BA8-9240-A04D-4074E05D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77" y="4320624"/>
              <a:ext cx="121018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0" name="Freeform 620">
              <a:extLst>
                <a:ext uri="{FF2B5EF4-FFF2-40B4-BE49-F238E27FC236}">
                  <a16:creationId xmlns:a16="http://schemas.microsoft.com/office/drawing/2014/main" id="{50796958-CF06-E945-A014-BAD38CDE9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402" y="4376372"/>
              <a:ext cx="103502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1" name="Freeform 621">
              <a:extLst>
                <a:ext uri="{FF2B5EF4-FFF2-40B4-BE49-F238E27FC236}">
                  <a16:creationId xmlns:a16="http://schemas.microsoft.com/office/drawing/2014/main" id="{8AE99135-C976-9349-A6A1-7ABFF51F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798" y="4385930"/>
              <a:ext cx="74841" cy="84418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2" name="Freeform 622">
              <a:extLst>
                <a:ext uri="{FF2B5EF4-FFF2-40B4-BE49-F238E27FC236}">
                  <a16:creationId xmlns:a16="http://schemas.microsoft.com/office/drawing/2014/main" id="{CDBDE244-3103-5443-B586-23C3C4F27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01" y="4226652"/>
              <a:ext cx="377390" cy="393416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3" name="Freeform 623">
              <a:extLst>
                <a:ext uri="{FF2B5EF4-FFF2-40B4-BE49-F238E27FC236}">
                  <a16:creationId xmlns:a16="http://schemas.microsoft.com/office/drawing/2014/main" id="{5823B887-9EF8-BD4C-9664-5F8EF1C7E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556" y="4489458"/>
              <a:ext cx="130572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4" name="Freeform 624">
              <a:extLst>
                <a:ext uri="{FF2B5EF4-FFF2-40B4-BE49-F238E27FC236}">
                  <a16:creationId xmlns:a16="http://schemas.microsoft.com/office/drawing/2014/main" id="{B82E9B59-FAA0-CE48-B879-B000E71D7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224" y="4518129"/>
              <a:ext cx="299364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5" name="Freeform 625">
              <a:extLst>
                <a:ext uri="{FF2B5EF4-FFF2-40B4-BE49-F238E27FC236}">
                  <a16:creationId xmlns:a16="http://schemas.microsoft.com/office/drawing/2014/main" id="{0F25ADAD-CAAE-6F46-A372-073CE2480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390" y="4933843"/>
              <a:ext cx="203821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6" name="Freeform 626">
              <a:extLst>
                <a:ext uri="{FF2B5EF4-FFF2-40B4-BE49-F238E27FC236}">
                  <a16:creationId xmlns:a16="http://schemas.microsoft.com/office/drawing/2014/main" id="{C29E7047-F91C-6C45-B3A9-4DB089E95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25" y="4742710"/>
              <a:ext cx="299364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7" name="Freeform 627">
              <a:extLst>
                <a:ext uri="{FF2B5EF4-FFF2-40B4-BE49-F238E27FC236}">
                  <a16:creationId xmlns:a16="http://schemas.microsoft.com/office/drawing/2014/main" id="{05DFD910-42EC-7B4C-8573-7AC489AD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716" y="4975254"/>
              <a:ext cx="210191" cy="207060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8" name="Freeform 628">
              <a:extLst>
                <a:ext uri="{FF2B5EF4-FFF2-40B4-BE49-F238E27FC236}">
                  <a16:creationId xmlns:a16="http://schemas.microsoft.com/office/drawing/2014/main" id="{3B12CD98-A16D-D64F-8E5C-923644F84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0792" y="4400262"/>
              <a:ext cx="928343" cy="941330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49" name="Freeform 629">
              <a:extLst>
                <a:ext uri="{FF2B5EF4-FFF2-40B4-BE49-F238E27FC236}">
                  <a16:creationId xmlns:a16="http://schemas.microsoft.com/office/drawing/2014/main" id="{250F5597-95D8-2E45-A8F0-603E6E80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664" y="5242841"/>
              <a:ext cx="125796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0" name="Freeform 630">
              <a:extLst>
                <a:ext uri="{FF2B5EF4-FFF2-40B4-BE49-F238E27FC236}">
                  <a16:creationId xmlns:a16="http://schemas.microsoft.com/office/drawing/2014/main" id="{909C7165-4DA1-3747-8C13-C1357906E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792" y="5037372"/>
              <a:ext cx="480891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1" name="Freeform 631">
              <a:extLst>
                <a:ext uri="{FF2B5EF4-FFF2-40B4-BE49-F238E27FC236}">
                  <a16:creationId xmlns:a16="http://schemas.microsoft.com/office/drawing/2014/main" id="{FEDA1011-5CB2-2446-822A-79675E983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689" y="4156570"/>
              <a:ext cx="101912" cy="113086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2" name="Freeform 632">
              <a:extLst>
                <a:ext uri="{FF2B5EF4-FFF2-40B4-BE49-F238E27FC236}">
                  <a16:creationId xmlns:a16="http://schemas.microsoft.com/office/drawing/2014/main" id="{A0E71099-57AE-324E-AB2C-3A01DDAAC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538" y="4260098"/>
              <a:ext cx="7961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3" name="Freeform 633">
              <a:extLst>
                <a:ext uri="{FF2B5EF4-FFF2-40B4-BE49-F238E27FC236}">
                  <a16:creationId xmlns:a16="http://schemas.microsoft.com/office/drawing/2014/main" id="{DEED2F89-4160-E34D-9465-E182D2AE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364" y="4180461"/>
              <a:ext cx="52548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4" name="Freeform 634">
              <a:extLst>
                <a:ext uri="{FF2B5EF4-FFF2-40B4-BE49-F238E27FC236}">
                  <a16:creationId xmlns:a16="http://schemas.microsoft.com/office/drawing/2014/main" id="{CFEC7A16-EBFE-D043-8B00-AEA6DEEDA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632" y="4096046"/>
              <a:ext cx="93951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5" name="Freeform 635">
              <a:extLst>
                <a:ext uri="{FF2B5EF4-FFF2-40B4-BE49-F238E27FC236}">
                  <a16:creationId xmlns:a16="http://schemas.microsoft.com/office/drawing/2014/main" id="{A0DDAF45-D88C-F249-A262-77E23A81F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162" y="3726522"/>
              <a:ext cx="699046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6" name="Freeform 636">
              <a:extLst>
                <a:ext uri="{FF2B5EF4-FFF2-40B4-BE49-F238E27FC236}">
                  <a16:creationId xmlns:a16="http://schemas.microsoft.com/office/drawing/2014/main" id="{54C7C55B-8721-0F47-8DCB-DDD56D214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696" y="4143828"/>
              <a:ext cx="140128" cy="74860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7" name="Freeform 637">
              <a:extLst>
                <a:ext uri="{FF2B5EF4-FFF2-40B4-BE49-F238E27FC236}">
                  <a16:creationId xmlns:a16="http://schemas.microsoft.com/office/drawing/2014/main" id="{AF6C8F35-93BF-6E4F-B690-C2992B0CC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696" y="4081710"/>
              <a:ext cx="33440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8" name="Freeform 638">
              <a:extLst>
                <a:ext uri="{FF2B5EF4-FFF2-40B4-BE49-F238E27FC236}">
                  <a16:creationId xmlns:a16="http://schemas.microsoft.com/office/drawing/2014/main" id="{60E9E2D8-DD06-5642-BB8A-56151E4EB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013" y="4040296"/>
              <a:ext cx="60509" cy="50968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59" name="Freeform 639">
              <a:extLst>
                <a:ext uri="{FF2B5EF4-FFF2-40B4-BE49-F238E27FC236}">
                  <a16:creationId xmlns:a16="http://schemas.microsoft.com/office/drawing/2014/main" id="{2BEBB11C-6BF3-2848-B464-BCD85BEE6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747" y="4040296"/>
              <a:ext cx="84396" cy="70082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0" name="Freeform 640">
              <a:extLst>
                <a:ext uri="{FF2B5EF4-FFF2-40B4-BE49-F238E27FC236}">
                  <a16:creationId xmlns:a16="http://schemas.microsoft.com/office/drawing/2014/main" id="{98E5A49B-FEAF-E74D-AA44-BFBBB2E7C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747" y="2482564"/>
              <a:ext cx="906052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1" name="Freeform 641">
              <a:extLst>
                <a:ext uri="{FF2B5EF4-FFF2-40B4-BE49-F238E27FC236}">
                  <a16:creationId xmlns:a16="http://schemas.microsoft.com/office/drawing/2014/main" id="{E04248C6-150C-A942-B4AF-AE11AA9D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39" y="3258244"/>
              <a:ext cx="1348726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solidFill>
              <a:srgbClr val="3898EC"/>
            </a:solidFill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2" name="Freeform 642">
              <a:extLst>
                <a:ext uri="{FF2B5EF4-FFF2-40B4-BE49-F238E27FC236}">
                  <a16:creationId xmlns:a16="http://schemas.microsoft.com/office/drawing/2014/main" id="{A70446AC-7A0F-D94F-B639-A47F899EC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6652" y="2453896"/>
              <a:ext cx="1992038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3" name="Freeform 643">
              <a:extLst>
                <a:ext uri="{FF2B5EF4-FFF2-40B4-BE49-F238E27FC236}">
                  <a16:creationId xmlns:a16="http://schemas.microsoft.com/office/drawing/2014/main" id="{03F5B58D-39CA-EE44-B8D0-F2DABB90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746" y="4733154"/>
              <a:ext cx="47770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4" name="Freeform 644">
              <a:extLst>
                <a:ext uri="{FF2B5EF4-FFF2-40B4-BE49-F238E27FC236}">
                  <a16:creationId xmlns:a16="http://schemas.microsoft.com/office/drawing/2014/main" id="{0BBEBE83-7C8D-D04C-89F4-D317465F2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962" y="4723596"/>
              <a:ext cx="60509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5" name="Freeform 645">
              <a:extLst>
                <a:ext uri="{FF2B5EF4-FFF2-40B4-BE49-F238E27FC236}">
                  <a16:creationId xmlns:a16="http://schemas.microsoft.com/office/drawing/2014/main" id="{6D4A6317-ABB6-1F49-8E19-4CCE60261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715" y="3207276"/>
              <a:ext cx="144906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6" name="Freeform 646">
              <a:extLst>
                <a:ext uri="{FF2B5EF4-FFF2-40B4-BE49-F238E27FC236}">
                  <a16:creationId xmlns:a16="http://schemas.microsoft.com/office/drawing/2014/main" id="{D58D803A-BA52-5E4D-B5AC-2AFC1FDDD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428" y="3272580"/>
              <a:ext cx="173566" cy="74860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7" name="Freeform 647">
              <a:extLst>
                <a:ext uri="{FF2B5EF4-FFF2-40B4-BE49-F238E27FC236}">
                  <a16:creationId xmlns:a16="http://schemas.microsoft.com/office/drawing/2014/main" id="{D28B7A66-08F8-EF4D-9448-94EBA61D8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918" y="3328327"/>
              <a:ext cx="265924" cy="258028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8" name="Freeform 648">
              <a:extLst>
                <a:ext uri="{FF2B5EF4-FFF2-40B4-BE49-F238E27FC236}">
                  <a16:creationId xmlns:a16="http://schemas.microsoft.com/office/drawing/2014/main" id="{85A55D77-8945-D04F-AAC2-FD5760786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377" y="3342662"/>
              <a:ext cx="125796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69" name="Freeform 649">
              <a:extLst>
                <a:ext uri="{FF2B5EF4-FFF2-40B4-BE49-F238E27FC236}">
                  <a16:creationId xmlns:a16="http://schemas.microsoft.com/office/drawing/2014/main" id="{7513B9F5-3F44-C94A-9C05-72F2BBF9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440" y="3207276"/>
              <a:ext cx="308917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0" name="Freeform 650">
              <a:extLst>
                <a:ext uri="{FF2B5EF4-FFF2-40B4-BE49-F238E27FC236}">
                  <a16:creationId xmlns:a16="http://schemas.microsoft.com/office/drawing/2014/main" id="{09615C49-B0EC-B643-AEB6-05E2A9803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810" y="3310808"/>
              <a:ext cx="103502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1" name="Freeform 651">
              <a:extLst>
                <a:ext uri="{FF2B5EF4-FFF2-40B4-BE49-F238E27FC236}">
                  <a16:creationId xmlns:a16="http://schemas.microsoft.com/office/drawing/2014/main" id="{21F4C2B0-7E9A-B441-9042-1E50189CC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231" y="3197720"/>
              <a:ext cx="97134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2" name="Freeform 652">
              <a:extLst>
                <a:ext uri="{FF2B5EF4-FFF2-40B4-BE49-F238E27FC236}">
                  <a16:creationId xmlns:a16="http://schemas.microsoft.com/office/drawing/2014/main" id="{54A0DADB-D5C0-8440-9D5D-C6487BB1B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849" y="3240724"/>
              <a:ext cx="17516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3" name="Freeform 653">
              <a:extLst>
                <a:ext uri="{FF2B5EF4-FFF2-40B4-BE49-F238E27FC236}">
                  <a16:creationId xmlns:a16="http://schemas.microsoft.com/office/drawing/2014/main" id="{4B52839B-FA23-A64A-BE22-B5F8D9F53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524" y="3132416"/>
              <a:ext cx="93951" cy="84418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4" name="Freeform 654">
              <a:extLst>
                <a:ext uri="{FF2B5EF4-FFF2-40B4-BE49-F238E27FC236}">
                  <a16:creationId xmlns:a16="http://schemas.microsoft.com/office/drawing/2014/main" id="{E7B16915-3327-D742-B365-0317F6B24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580" y="2992252"/>
              <a:ext cx="70064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5" name="Freeform 655">
              <a:extLst>
                <a:ext uri="{FF2B5EF4-FFF2-40B4-BE49-F238E27FC236}">
                  <a16:creationId xmlns:a16="http://schemas.microsoft.com/office/drawing/2014/main" id="{B93DBEED-02A4-DD45-8440-5CF10392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626" y="3086228"/>
              <a:ext cx="208598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6" name="Freeform 656">
              <a:extLst>
                <a:ext uri="{FF2B5EF4-FFF2-40B4-BE49-F238E27FC236}">
                  <a16:creationId xmlns:a16="http://schemas.microsoft.com/office/drawing/2014/main" id="{40C101C2-BE20-3747-A308-EE2BA1870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460" y="3161086"/>
              <a:ext cx="415606" cy="246880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7" name="Freeform 657">
              <a:extLst>
                <a:ext uri="{FF2B5EF4-FFF2-40B4-BE49-F238E27FC236}">
                  <a16:creationId xmlns:a16="http://schemas.microsoft.com/office/drawing/2014/main" id="{D60AE1A8-776F-EB44-963D-F5F8BE14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5888" y="3253466"/>
              <a:ext cx="140128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8" name="Freeform 658">
              <a:extLst>
                <a:ext uri="{FF2B5EF4-FFF2-40B4-BE49-F238E27FC236}">
                  <a16:creationId xmlns:a16="http://schemas.microsoft.com/office/drawing/2014/main" id="{398740C6-8AB2-F140-A095-63CF4E0C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344" y="3043221"/>
              <a:ext cx="219746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79" name="Freeform 659">
              <a:extLst>
                <a:ext uri="{FF2B5EF4-FFF2-40B4-BE49-F238E27FC236}">
                  <a16:creationId xmlns:a16="http://schemas.microsoft.com/office/drawing/2014/main" id="{1361EE50-3254-9F44-8B70-87298C3DD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90" y="3033664"/>
              <a:ext cx="135350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0" name="Freeform 660">
              <a:extLst>
                <a:ext uri="{FF2B5EF4-FFF2-40B4-BE49-F238E27FC236}">
                  <a16:creationId xmlns:a16="http://schemas.microsoft.com/office/drawing/2014/main" id="{B821145F-E7D6-E94B-8517-A246C9B55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90" y="2977917"/>
              <a:ext cx="167198" cy="84418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1" name="Freeform 661">
              <a:extLst>
                <a:ext uri="{FF2B5EF4-FFF2-40B4-BE49-F238E27FC236}">
                  <a16:creationId xmlns:a16="http://schemas.microsoft.com/office/drawing/2014/main" id="{1D420287-AF4B-8E45-9B4C-D764D333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344" y="2926949"/>
              <a:ext cx="111466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2" name="Freeform 662">
              <a:extLst>
                <a:ext uri="{FF2B5EF4-FFF2-40B4-BE49-F238E27FC236}">
                  <a16:creationId xmlns:a16="http://schemas.microsoft.com/office/drawing/2014/main" id="{CAEDB8CA-452E-9E4C-8CD8-72090C3D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952" y="3071892"/>
              <a:ext cx="74841" cy="36634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3" name="Freeform 663">
              <a:extLst>
                <a:ext uri="{FF2B5EF4-FFF2-40B4-BE49-F238E27FC236}">
                  <a16:creationId xmlns:a16="http://schemas.microsoft.com/office/drawing/2014/main" id="{2A3577B1-22DB-ED4C-B6E3-A5CC7E010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708" y="3081446"/>
              <a:ext cx="222930" cy="195912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4" name="Freeform 664">
              <a:extLst>
                <a:ext uri="{FF2B5EF4-FFF2-40B4-BE49-F238E27FC236}">
                  <a16:creationId xmlns:a16="http://schemas.microsoft.com/office/drawing/2014/main" id="{6EA92BA6-26C4-654A-86F7-E5423DD15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58" y="3286916"/>
              <a:ext cx="214968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5" name="Freeform 665">
              <a:extLst>
                <a:ext uri="{FF2B5EF4-FFF2-40B4-BE49-F238E27FC236}">
                  <a16:creationId xmlns:a16="http://schemas.microsoft.com/office/drawing/2014/main" id="{9CBFEAB8-20C2-7D41-A9A8-F4AF4C641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740" y="3282137"/>
              <a:ext cx="78025" cy="93976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6" name="Freeform 666">
              <a:extLst>
                <a:ext uri="{FF2B5EF4-FFF2-40B4-BE49-F238E27FC236}">
                  <a16:creationId xmlns:a16="http://schemas.microsoft.com/office/drawing/2014/main" id="{EEE6D0F9-8080-3B48-A090-73F1AECC7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588" y="3333105"/>
              <a:ext cx="46178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7" name="Freeform 667">
              <a:extLst>
                <a:ext uri="{FF2B5EF4-FFF2-40B4-BE49-F238E27FC236}">
                  <a16:creationId xmlns:a16="http://schemas.microsoft.com/office/drawing/2014/main" id="{D54B40BE-CD92-7049-8C06-7C5D0A4FD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460" y="3407966"/>
              <a:ext cx="149682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8" name="Freeform 668">
              <a:extLst>
                <a:ext uri="{FF2B5EF4-FFF2-40B4-BE49-F238E27FC236}">
                  <a16:creationId xmlns:a16="http://schemas.microsoft.com/office/drawing/2014/main" id="{0B02DA36-0A12-454F-94AC-36B1C3B2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555" y="3385668"/>
              <a:ext cx="84396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89" name="Freeform 669">
              <a:extLst>
                <a:ext uri="{FF2B5EF4-FFF2-40B4-BE49-F238E27FC236}">
                  <a16:creationId xmlns:a16="http://schemas.microsoft.com/office/drawing/2014/main" id="{CFD56C6B-BF35-3B48-92BE-0959A598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064" y="3352218"/>
              <a:ext cx="103502" cy="125828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0" name="Freeform 670">
              <a:extLst>
                <a:ext uri="{FF2B5EF4-FFF2-40B4-BE49-F238E27FC236}">
                  <a16:creationId xmlns:a16="http://schemas.microsoft.com/office/drawing/2014/main" id="{9AAB718F-4814-3446-A950-0A2085A4D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332" y="3277360"/>
              <a:ext cx="164014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1" name="Freeform 671">
              <a:extLst>
                <a:ext uri="{FF2B5EF4-FFF2-40B4-BE49-F238E27FC236}">
                  <a16:creationId xmlns:a16="http://schemas.microsoft.com/office/drawing/2014/main" id="{B9D6BFCE-1D75-894E-B580-18B2373D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280" y="3478048"/>
              <a:ext cx="144906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2" name="Freeform 672">
              <a:extLst>
                <a:ext uri="{FF2B5EF4-FFF2-40B4-BE49-F238E27FC236}">
                  <a16:creationId xmlns:a16="http://schemas.microsoft.com/office/drawing/2014/main" id="{919F56E7-CD57-DB43-B95F-D9C999F2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855" y="3470083"/>
              <a:ext cx="70064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3" name="Freeform 673">
              <a:extLst>
                <a:ext uri="{FF2B5EF4-FFF2-40B4-BE49-F238E27FC236}">
                  <a16:creationId xmlns:a16="http://schemas.microsoft.com/office/drawing/2014/main" id="{E209EB31-3E3F-F349-87B7-9CDBE72DA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174" y="3455750"/>
              <a:ext cx="41402" cy="84418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4" name="Freeform 674">
              <a:extLst>
                <a:ext uri="{FF2B5EF4-FFF2-40B4-BE49-F238E27FC236}">
                  <a16:creationId xmlns:a16="http://schemas.microsoft.com/office/drawing/2014/main" id="{05B82FCB-7988-C54C-8954-21C313041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58" y="3465307"/>
              <a:ext cx="60509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5" name="Freeform 675">
              <a:extLst>
                <a:ext uri="{FF2B5EF4-FFF2-40B4-BE49-F238E27FC236}">
                  <a16:creationId xmlns:a16="http://schemas.microsoft.com/office/drawing/2014/main" id="{BF483B24-3356-6E43-9A63-5A13F6519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798" y="3492382"/>
              <a:ext cx="89172" cy="74860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6" name="Freeform 676">
              <a:extLst>
                <a:ext uri="{FF2B5EF4-FFF2-40B4-BE49-F238E27FC236}">
                  <a16:creationId xmlns:a16="http://schemas.microsoft.com/office/drawing/2014/main" id="{2977566A-CE0C-3F44-87B9-E1484E7D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238" y="3530609"/>
              <a:ext cx="461784" cy="391822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7" name="Freeform 677">
              <a:extLst>
                <a:ext uri="{FF2B5EF4-FFF2-40B4-BE49-F238E27FC236}">
                  <a16:creationId xmlns:a16="http://schemas.microsoft.com/office/drawing/2014/main" id="{A2CD1C4B-2041-D04E-A88A-32CE9E8C2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92" y="3535388"/>
              <a:ext cx="3662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8" name="Freeform 678">
              <a:extLst>
                <a:ext uri="{FF2B5EF4-FFF2-40B4-BE49-F238E27FC236}">
                  <a16:creationId xmlns:a16="http://schemas.microsoft.com/office/drawing/2014/main" id="{1EC5C5B9-49EA-984C-BE3E-14DBA41F4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510" y="3422300"/>
              <a:ext cx="164014" cy="84418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299" name="Freeform 679">
              <a:extLst>
                <a:ext uri="{FF2B5EF4-FFF2-40B4-BE49-F238E27FC236}">
                  <a16:creationId xmlns:a16="http://schemas.microsoft.com/office/drawing/2014/main" id="{88A2C9F4-5C2B-1B48-8A34-90A01848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5569" y="3478048"/>
              <a:ext cx="125796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0" name="Freeform 680">
              <a:extLst>
                <a:ext uri="{FF2B5EF4-FFF2-40B4-BE49-F238E27FC236}">
                  <a16:creationId xmlns:a16="http://schemas.microsoft.com/office/drawing/2014/main" id="{A1344529-9F55-D34A-BF5A-C20BB7FEE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970" y="3787046"/>
              <a:ext cx="4140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1" name="Freeform 681">
              <a:extLst>
                <a:ext uri="{FF2B5EF4-FFF2-40B4-BE49-F238E27FC236}">
                  <a16:creationId xmlns:a16="http://schemas.microsoft.com/office/drawing/2014/main" id="{6AA61752-071F-3843-B1CB-BF0019131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824" y="3610248"/>
              <a:ext cx="162421" cy="125828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2" name="Freeform 682">
              <a:extLst>
                <a:ext uri="{FF2B5EF4-FFF2-40B4-BE49-F238E27FC236}">
                  <a16:creationId xmlns:a16="http://schemas.microsoft.com/office/drawing/2014/main" id="{9BBDF364-311D-EC4E-AED0-8CEC680A5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0664" y="3600692"/>
              <a:ext cx="232484" cy="219802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3" name="Freeform 683">
              <a:extLst>
                <a:ext uri="{FF2B5EF4-FFF2-40B4-BE49-F238E27FC236}">
                  <a16:creationId xmlns:a16="http://schemas.microsoft.com/office/drawing/2014/main" id="{2F463540-BF21-9E48-B233-DDEC4165F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077" y="3473270"/>
              <a:ext cx="442675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4" name="Freeform 684">
              <a:extLst>
                <a:ext uri="{FF2B5EF4-FFF2-40B4-BE49-F238E27FC236}">
                  <a16:creationId xmlns:a16="http://schemas.microsoft.com/office/drawing/2014/main" id="{7C6431AB-02F6-C54A-9FB7-45AC6C430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714" y="3740856"/>
              <a:ext cx="490446" cy="393416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5" name="Freeform 685">
              <a:extLst>
                <a:ext uri="{FF2B5EF4-FFF2-40B4-BE49-F238E27FC236}">
                  <a16:creationId xmlns:a16="http://schemas.microsoft.com/office/drawing/2014/main" id="{35C87833-9973-1543-ACF9-027682A57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68" y="3712185"/>
              <a:ext cx="97134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6" name="Freeform 686">
              <a:extLst>
                <a:ext uri="{FF2B5EF4-FFF2-40B4-BE49-F238E27FC236}">
                  <a16:creationId xmlns:a16="http://schemas.microsoft.com/office/drawing/2014/main" id="{9228C4A6-48C9-6848-A6F4-B9ABDF182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046" y="3675552"/>
              <a:ext cx="3662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7" name="Freeform 687">
              <a:extLst>
                <a:ext uri="{FF2B5EF4-FFF2-40B4-BE49-F238E27FC236}">
                  <a16:creationId xmlns:a16="http://schemas.microsoft.com/office/drawing/2014/main" id="{015F605D-F5C7-354E-B12F-CAFD14537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68" y="3731300"/>
              <a:ext cx="14332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8" name="Freeform 688">
              <a:extLst>
                <a:ext uri="{FF2B5EF4-FFF2-40B4-BE49-F238E27FC236}">
                  <a16:creationId xmlns:a16="http://schemas.microsoft.com/office/drawing/2014/main" id="{B9BAF02F-42F2-1D46-B2A8-45068A830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160" y="3712185"/>
              <a:ext cx="38216" cy="122644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09" name="Freeform 689">
              <a:extLst>
                <a:ext uri="{FF2B5EF4-FFF2-40B4-BE49-F238E27FC236}">
                  <a16:creationId xmlns:a16="http://schemas.microsoft.com/office/drawing/2014/main" id="{ADFAA051-891E-3C4F-BED5-A088D9AB2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102" y="3895354"/>
              <a:ext cx="23885" cy="36634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0" name="Freeform 690">
              <a:extLst>
                <a:ext uri="{FF2B5EF4-FFF2-40B4-BE49-F238E27FC236}">
                  <a16:creationId xmlns:a16="http://schemas.microsoft.com/office/drawing/2014/main" id="{CED07E77-A8AB-0540-92C1-AFB44E6F9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022" y="4068968"/>
              <a:ext cx="248407" cy="157686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1" name="Freeform 691">
              <a:extLst>
                <a:ext uri="{FF2B5EF4-FFF2-40B4-BE49-F238E27FC236}">
                  <a16:creationId xmlns:a16="http://schemas.microsoft.com/office/drawing/2014/main" id="{7F812945-6F12-A146-A8F5-28A6D70D0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765" y="3895354"/>
              <a:ext cx="19108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2" name="Freeform 692">
              <a:extLst>
                <a:ext uri="{FF2B5EF4-FFF2-40B4-BE49-F238E27FC236}">
                  <a16:creationId xmlns:a16="http://schemas.microsoft.com/office/drawing/2014/main" id="{191CD3F3-307B-B147-BB2B-E11CF029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815" y="3446194"/>
              <a:ext cx="256370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3" name="Freeform 693">
              <a:extLst>
                <a:ext uri="{FF2B5EF4-FFF2-40B4-BE49-F238E27FC236}">
                  <a16:creationId xmlns:a16="http://schemas.microsoft.com/office/drawing/2014/main" id="{D776880D-ACD3-DA44-B112-65ACF7C8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6714" y="3376111"/>
              <a:ext cx="415606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4" name="Freeform 694">
              <a:extLst>
                <a:ext uri="{FF2B5EF4-FFF2-40B4-BE49-F238E27FC236}">
                  <a16:creationId xmlns:a16="http://schemas.microsoft.com/office/drawing/2014/main" id="{13ED4EE3-C3A2-624E-BA27-AE897CB2B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511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5" name="Freeform 695">
              <a:extLst>
                <a:ext uri="{FF2B5EF4-FFF2-40B4-BE49-F238E27FC236}">
                  <a16:creationId xmlns:a16="http://schemas.microsoft.com/office/drawing/2014/main" id="{3680DE7C-7108-384A-957A-FA08194B1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542" y="3460528"/>
              <a:ext cx="340763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6" name="Freeform 696">
              <a:extLst>
                <a:ext uri="{FF2B5EF4-FFF2-40B4-BE49-F238E27FC236}">
                  <a16:creationId xmlns:a16="http://schemas.microsoft.com/office/drawing/2014/main" id="{F3D525F7-4EA3-7B4F-A986-F9F3CC6BD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415" y="3506718"/>
              <a:ext cx="186304" cy="125828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7" name="Freeform 697">
              <a:extLst>
                <a:ext uri="{FF2B5EF4-FFF2-40B4-BE49-F238E27FC236}">
                  <a16:creationId xmlns:a16="http://schemas.microsoft.com/office/drawing/2014/main" id="{C5C274D5-8C6A-5848-A3EF-940B6B3A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734" y="3615026"/>
              <a:ext cx="386944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8" name="Freeform 698">
              <a:extLst>
                <a:ext uri="{FF2B5EF4-FFF2-40B4-BE49-F238E27FC236}">
                  <a16:creationId xmlns:a16="http://schemas.microsoft.com/office/drawing/2014/main" id="{610D9778-778F-C24B-873B-01366979D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626" y="3572022"/>
              <a:ext cx="350319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19" name="Freeform 699">
              <a:extLst>
                <a:ext uri="{FF2B5EF4-FFF2-40B4-BE49-F238E27FC236}">
                  <a16:creationId xmlns:a16="http://schemas.microsoft.com/office/drawing/2014/main" id="{D8294DCA-81F7-764E-B26B-3F4F75423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778" y="3371332"/>
              <a:ext cx="12738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0" name="Freeform 700">
              <a:extLst>
                <a:ext uri="{FF2B5EF4-FFF2-40B4-BE49-F238E27FC236}">
                  <a16:creationId xmlns:a16="http://schemas.microsoft.com/office/drawing/2014/main" id="{3AE8FF6D-572D-AB48-89F3-822DD22A8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2192" y="3076670"/>
              <a:ext cx="947452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1" name="Freeform 701">
              <a:extLst>
                <a:ext uri="{FF2B5EF4-FFF2-40B4-BE49-F238E27FC236}">
                  <a16:creationId xmlns:a16="http://schemas.microsoft.com/office/drawing/2014/main" id="{372B8B1A-3E05-FF45-82CB-3AF0F8CE2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931" y="3642103"/>
              <a:ext cx="654458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2" name="Freeform 702">
              <a:extLst>
                <a:ext uri="{FF2B5EF4-FFF2-40B4-BE49-F238E27FC236}">
                  <a16:creationId xmlns:a16="http://schemas.microsoft.com/office/drawing/2014/main" id="{9C9C992E-ADBF-504F-B668-CB75E5DAF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148" y="3834829"/>
              <a:ext cx="19108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3" name="Freeform 703">
              <a:extLst>
                <a:ext uri="{FF2B5EF4-FFF2-40B4-BE49-F238E27FC236}">
                  <a16:creationId xmlns:a16="http://schemas.microsoft.com/office/drawing/2014/main" id="{7127E410-5A32-2942-8DE5-E788C2E5F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975" y="3890575"/>
              <a:ext cx="106690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4" name="Freeform 704">
              <a:extLst>
                <a:ext uri="{FF2B5EF4-FFF2-40B4-BE49-F238E27FC236}">
                  <a16:creationId xmlns:a16="http://schemas.microsoft.com/office/drawing/2014/main" id="{8F0E9AA6-3471-D649-8766-11671808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612" y="4035518"/>
              <a:ext cx="195860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5" name="Freeform 705">
              <a:extLst>
                <a:ext uri="{FF2B5EF4-FFF2-40B4-BE49-F238E27FC236}">
                  <a16:creationId xmlns:a16="http://schemas.microsoft.com/office/drawing/2014/main" id="{B2135BC5-8218-FC40-8EFF-F0F3029F0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300" y="3960658"/>
              <a:ext cx="178344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6" name="Freeform 706">
              <a:extLst>
                <a:ext uri="{FF2B5EF4-FFF2-40B4-BE49-F238E27FC236}">
                  <a16:creationId xmlns:a16="http://schemas.microsoft.com/office/drawing/2014/main" id="{FFAF53DA-1B63-5847-A88A-5F36DC8F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899" y="3989328"/>
              <a:ext cx="171974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7" name="Freeform 707">
              <a:extLst>
                <a:ext uri="{FF2B5EF4-FFF2-40B4-BE49-F238E27FC236}">
                  <a16:creationId xmlns:a16="http://schemas.microsoft.com/office/drawing/2014/main" id="{661CAF3C-95F7-4D4E-AE16-1140A4AA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160" y="4559540"/>
              <a:ext cx="210191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8" name="Freeform 708">
              <a:extLst>
                <a:ext uri="{FF2B5EF4-FFF2-40B4-BE49-F238E27FC236}">
                  <a16:creationId xmlns:a16="http://schemas.microsoft.com/office/drawing/2014/main" id="{BC24D01B-269C-9848-80C9-7092ECCC9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574" y="4588212"/>
              <a:ext cx="238854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29" name="Freeform 709">
              <a:extLst>
                <a:ext uri="{FF2B5EF4-FFF2-40B4-BE49-F238E27FC236}">
                  <a16:creationId xmlns:a16="http://schemas.microsoft.com/office/drawing/2014/main" id="{81F372E4-22C9-1749-A158-52A896D63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536" y="4414599"/>
              <a:ext cx="238854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0" name="Freeform 710">
              <a:extLst>
                <a:ext uri="{FF2B5EF4-FFF2-40B4-BE49-F238E27FC236}">
                  <a16:creationId xmlns:a16="http://schemas.microsoft.com/office/drawing/2014/main" id="{7A314277-38C4-1D44-B50A-A37B33F17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866" y="4358851"/>
              <a:ext cx="22930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1" name="Freeform 711">
              <a:extLst>
                <a:ext uri="{FF2B5EF4-FFF2-40B4-BE49-F238E27FC236}">
                  <a16:creationId xmlns:a16="http://schemas.microsoft.com/office/drawing/2014/main" id="{81559DA9-2665-C849-93B7-003D35D78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308" y="3839607"/>
              <a:ext cx="7961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2" name="Freeform 712">
              <a:extLst>
                <a:ext uri="{FF2B5EF4-FFF2-40B4-BE49-F238E27FC236}">
                  <a16:creationId xmlns:a16="http://schemas.microsoft.com/office/drawing/2014/main" id="{48735C5C-467E-7646-B4A1-1349672B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186" y="3787046"/>
              <a:ext cx="173566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3" name="Freeform 713">
              <a:extLst>
                <a:ext uri="{FF2B5EF4-FFF2-40B4-BE49-F238E27FC236}">
                  <a16:creationId xmlns:a16="http://schemas.microsoft.com/office/drawing/2014/main" id="{2FF281AD-8E40-5E47-BBAA-60825C8B8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077" y="4180461"/>
              <a:ext cx="130572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4" name="Freeform 714">
              <a:extLst>
                <a:ext uri="{FF2B5EF4-FFF2-40B4-BE49-F238E27FC236}">
                  <a16:creationId xmlns:a16="http://schemas.microsoft.com/office/drawing/2014/main" id="{F4245F0B-9C67-CC46-B651-A66F3F0DF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121" y="4371592"/>
              <a:ext cx="103502" cy="122644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5" name="Freeform 715">
              <a:extLst>
                <a:ext uri="{FF2B5EF4-FFF2-40B4-BE49-F238E27FC236}">
                  <a16:creationId xmlns:a16="http://schemas.microsoft.com/office/drawing/2014/main" id="{834CAFF6-2492-704C-B403-2B60BCEDA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320" y="3132416"/>
              <a:ext cx="1399682" cy="912660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6" name="Freeform 716">
              <a:extLst>
                <a:ext uri="{FF2B5EF4-FFF2-40B4-BE49-F238E27FC236}">
                  <a16:creationId xmlns:a16="http://schemas.microsoft.com/office/drawing/2014/main" id="{61757BB5-0ACB-7345-972F-EACD0A5B6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975" y="3178608"/>
              <a:ext cx="732484" cy="318554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7" name="Freeform 717">
              <a:extLst>
                <a:ext uri="{FF2B5EF4-FFF2-40B4-BE49-F238E27FC236}">
                  <a16:creationId xmlns:a16="http://schemas.microsoft.com/office/drawing/2014/main" id="{B14E4251-1187-F84D-9744-694C49ABA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44" y="2566982"/>
              <a:ext cx="292994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8" name="Freeform 718">
              <a:extLst>
                <a:ext uri="{FF2B5EF4-FFF2-40B4-BE49-F238E27FC236}">
                  <a16:creationId xmlns:a16="http://schemas.microsoft.com/office/drawing/2014/main" id="{34A8E690-536A-D242-8F2F-B6B5C966D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14" y="2528756"/>
              <a:ext cx="251592" cy="393416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39" name="Freeform 719">
              <a:extLst>
                <a:ext uri="{FF2B5EF4-FFF2-40B4-BE49-F238E27FC236}">
                  <a16:creationId xmlns:a16="http://schemas.microsoft.com/office/drawing/2014/main" id="{97787DCA-3563-D94C-BDCE-CE90A0BF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740" y="2482564"/>
              <a:ext cx="597134" cy="500132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0" name="Freeform 720">
              <a:extLst>
                <a:ext uri="{FF2B5EF4-FFF2-40B4-BE49-F238E27FC236}">
                  <a16:creationId xmlns:a16="http://schemas.microsoft.com/office/drawing/2014/main" id="{8275DA9C-D14E-9049-8DF6-BA7B8D179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2701" y="2183124"/>
              <a:ext cx="3781848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1" name="Freeform 721">
              <a:extLst>
                <a:ext uri="{FF2B5EF4-FFF2-40B4-BE49-F238E27FC236}">
                  <a16:creationId xmlns:a16="http://schemas.microsoft.com/office/drawing/2014/main" id="{0A3E5B9B-898A-F849-9779-AF0A41BF5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904" y="3113304"/>
              <a:ext cx="70064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2" name="Freeform 722">
              <a:extLst>
                <a:ext uri="{FF2B5EF4-FFF2-40B4-BE49-F238E27FC236}">
                  <a16:creationId xmlns:a16="http://schemas.microsoft.com/office/drawing/2014/main" id="{5834695C-459C-D644-A742-DA8F1834D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1236" y="3258244"/>
              <a:ext cx="70064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3" name="Freeform 723">
              <a:extLst>
                <a:ext uri="{FF2B5EF4-FFF2-40B4-BE49-F238E27FC236}">
                  <a16:creationId xmlns:a16="http://schemas.microsoft.com/office/drawing/2014/main" id="{F56B6973-3E3C-B24D-B07B-223248C8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810" y="3576801"/>
              <a:ext cx="98726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4" name="Freeform 724">
              <a:extLst>
                <a:ext uri="{FF2B5EF4-FFF2-40B4-BE49-F238E27FC236}">
                  <a16:creationId xmlns:a16="http://schemas.microsoft.com/office/drawing/2014/main" id="{DEC01C4C-9D79-3D40-930A-A59500C4E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0410" y="3450970"/>
              <a:ext cx="149682" cy="144944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5" name="Freeform 725">
              <a:extLst>
                <a:ext uri="{FF2B5EF4-FFF2-40B4-BE49-F238E27FC236}">
                  <a16:creationId xmlns:a16="http://schemas.microsoft.com/office/drawing/2014/main" id="{17F1A605-43BA-F143-BC08-C2201D81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868" y="3081446"/>
              <a:ext cx="111466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6" name="Freeform 726">
              <a:extLst>
                <a:ext uri="{FF2B5EF4-FFF2-40B4-BE49-F238E27FC236}">
                  <a16:creationId xmlns:a16="http://schemas.microsoft.com/office/drawing/2014/main" id="{FA98F518-7983-D845-9ABF-F223E7FCE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600" y="3076670"/>
              <a:ext cx="7484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7" name="Freeform 727">
              <a:extLst>
                <a:ext uri="{FF2B5EF4-FFF2-40B4-BE49-F238E27FC236}">
                  <a16:creationId xmlns:a16="http://schemas.microsoft.com/office/drawing/2014/main" id="{9048C93E-1C01-B64D-BBFA-7A7D603A4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530" y="3427080"/>
              <a:ext cx="292994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8" name="Freeform 728">
              <a:extLst>
                <a:ext uri="{FF2B5EF4-FFF2-40B4-BE49-F238E27FC236}">
                  <a16:creationId xmlns:a16="http://schemas.microsoft.com/office/drawing/2014/main" id="{186DED86-504E-014B-B356-B58176DA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530" y="3473270"/>
              <a:ext cx="7484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49" name="Freeform 729">
              <a:extLst>
                <a:ext uri="{FF2B5EF4-FFF2-40B4-BE49-F238E27FC236}">
                  <a16:creationId xmlns:a16="http://schemas.microsoft.com/office/drawing/2014/main" id="{C8A226EE-B499-854E-ACAB-4DBAD7491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804" y="4755451"/>
              <a:ext cx="246816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0" name="Freeform 730">
              <a:extLst>
                <a:ext uri="{FF2B5EF4-FFF2-40B4-BE49-F238E27FC236}">
                  <a16:creationId xmlns:a16="http://schemas.microsoft.com/office/drawing/2014/main" id="{0651A391-B330-7C4E-84A9-55247BD1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0536" y="4742710"/>
              <a:ext cx="7484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1" name="Freeform 731">
              <a:extLst>
                <a:ext uri="{FF2B5EF4-FFF2-40B4-BE49-F238E27FC236}">
                  <a16:creationId xmlns:a16="http://schemas.microsoft.com/office/drawing/2014/main" id="{809B0F90-D289-5A42-95C7-1C2F80AA0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351" y="4709261"/>
              <a:ext cx="280254" cy="234138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2" name="Freeform 732">
              <a:extLst>
                <a:ext uri="{FF2B5EF4-FFF2-40B4-BE49-F238E27FC236}">
                  <a16:creationId xmlns:a16="http://schemas.microsoft.com/office/drawing/2014/main" id="{FF1B8884-55AD-3848-981A-E4BC7C1F2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976" y="4919508"/>
              <a:ext cx="297770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3" name="Freeform 733">
              <a:extLst>
                <a:ext uri="{FF2B5EF4-FFF2-40B4-BE49-F238E27FC236}">
                  <a16:creationId xmlns:a16="http://schemas.microsoft.com/office/drawing/2014/main" id="{1D608D05-F252-2243-B26D-616D4A588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38" y="4390708"/>
              <a:ext cx="425160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4" name="Freeform 734">
              <a:extLst>
                <a:ext uri="{FF2B5EF4-FFF2-40B4-BE49-F238E27FC236}">
                  <a16:creationId xmlns:a16="http://schemas.microsoft.com/office/drawing/2014/main" id="{55D5AF28-7A5E-2748-A6CC-22E63B1B6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160" y="4653516"/>
              <a:ext cx="262740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5" name="Freeform 735">
              <a:extLst>
                <a:ext uri="{FF2B5EF4-FFF2-40B4-BE49-F238E27FC236}">
                  <a16:creationId xmlns:a16="http://schemas.microsoft.com/office/drawing/2014/main" id="{663C712F-BAA5-8944-9689-2E10F826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951" y="4933843"/>
              <a:ext cx="214968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6" name="Freeform 736">
              <a:extLst>
                <a:ext uri="{FF2B5EF4-FFF2-40B4-BE49-F238E27FC236}">
                  <a16:creationId xmlns:a16="http://schemas.microsoft.com/office/drawing/2014/main" id="{1F053DAE-1520-C641-915F-C72C5C4FD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192" y="4887651"/>
              <a:ext cx="183121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7" name="Freeform 737">
              <a:extLst>
                <a:ext uri="{FF2B5EF4-FFF2-40B4-BE49-F238E27FC236}">
                  <a16:creationId xmlns:a16="http://schemas.microsoft.com/office/drawing/2014/main" id="{E255F397-6264-B548-8A82-98707C3CB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804" y="5129752"/>
              <a:ext cx="46178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8" name="Freeform 738">
              <a:extLst>
                <a:ext uri="{FF2B5EF4-FFF2-40B4-BE49-F238E27FC236}">
                  <a16:creationId xmlns:a16="http://schemas.microsoft.com/office/drawing/2014/main" id="{16605236-0B76-1A4C-824E-12A4A3CD9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110" y="5045337"/>
              <a:ext cx="369426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59" name="Freeform 739">
              <a:extLst>
                <a:ext uri="{FF2B5EF4-FFF2-40B4-BE49-F238E27FC236}">
                  <a16:creationId xmlns:a16="http://schemas.microsoft.com/office/drawing/2014/main" id="{C7716F23-76F0-2045-8367-CA28C5DC2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962" y="5199836"/>
              <a:ext cx="60509" cy="62118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0" name="Freeform 740">
              <a:extLst>
                <a:ext uri="{FF2B5EF4-FFF2-40B4-BE49-F238E27FC236}">
                  <a16:creationId xmlns:a16="http://schemas.microsoft.com/office/drawing/2014/main" id="{E54E2614-CF09-5742-98CD-097DAF56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38" y="4620066"/>
              <a:ext cx="23885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1" name="Freeform 741">
              <a:extLst>
                <a:ext uri="{FF2B5EF4-FFF2-40B4-BE49-F238E27FC236}">
                  <a16:creationId xmlns:a16="http://schemas.microsoft.com/office/drawing/2014/main" id="{A4DAF1A6-A30A-9543-BDCA-5F04A629B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44" y="4428934"/>
              <a:ext cx="162421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2" name="Freeform 742">
              <a:extLst>
                <a:ext uri="{FF2B5EF4-FFF2-40B4-BE49-F238E27FC236}">
                  <a16:creationId xmlns:a16="http://schemas.microsoft.com/office/drawing/2014/main" id="{CCE93CC4-E5BA-8C47-9A74-16BC6552E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708" y="4260099"/>
              <a:ext cx="297770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3" name="Freeform 743">
              <a:extLst>
                <a:ext uri="{FF2B5EF4-FFF2-40B4-BE49-F238E27FC236}">
                  <a16:creationId xmlns:a16="http://schemas.microsoft.com/office/drawing/2014/main" id="{650A9AE5-8DE3-7942-85FF-D054EBE0E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498" y="3960658"/>
              <a:ext cx="546179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4" name="Freeform 744">
              <a:extLst>
                <a:ext uri="{FF2B5EF4-FFF2-40B4-BE49-F238E27FC236}">
                  <a16:creationId xmlns:a16="http://schemas.microsoft.com/office/drawing/2014/main" id="{E3B5849D-B521-5242-8AAF-D086A2376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128" y="3970215"/>
              <a:ext cx="383758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5" name="Freeform 745">
              <a:extLst>
                <a:ext uri="{FF2B5EF4-FFF2-40B4-BE49-F238E27FC236}">
                  <a16:creationId xmlns:a16="http://schemas.microsoft.com/office/drawing/2014/main" id="{0A785AA7-F785-DA4F-AD85-DDAF02421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118" y="4091266"/>
              <a:ext cx="149682" cy="135386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6" name="Freeform 746">
              <a:extLst>
                <a:ext uri="{FF2B5EF4-FFF2-40B4-BE49-F238E27FC236}">
                  <a16:creationId xmlns:a16="http://schemas.microsoft.com/office/drawing/2014/main" id="{77C821CA-DEBF-C241-9B02-65F5D2924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090" y="4156570"/>
              <a:ext cx="34554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7" name="Freeform 747">
              <a:extLst>
                <a:ext uri="{FF2B5EF4-FFF2-40B4-BE49-F238E27FC236}">
                  <a16:creationId xmlns:a16="http://schemas.microsoft.com/office/drawing/2014/main" id="{ABC4B133-C56F-D04E-99E3-8EBDDE32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606" y="4240987"/>
              <a:ext cx="406052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8" name="Freeform 748">
              <a:extLst>
                <a:ext uri="{FF2B5EF4-FFF2-40B4-BE49-F238E27FC236}">
                  <a16:creationId xmlns:a16="http://schemas.microsoft.com/office/drawing/2014/main" id="{87750EC6-4F1F-8C4E-B306-57514D3D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728" y="4218688"/>
              <a:ext cx="4140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69" name="Freeform 749">
              <a:extLst>
                <a:ext uri="{FF2B5EF4-FFF2-40B4-BE49-F238E27FC236}">
                  <a16:creationId xmlns:a16="http://schemas.microsoft.com/office/drawing/2014/main" id="{56402EA8-E5A8-9A49-B489-18835ED7D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474" y="4424156"/>
              <a:ext cx="121018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0" name="Freeform 750">
              <a:extLst>
                <a:ext uri="{FF2B5EF4-FFF2-40B4-BE49-F238E27FC236}">
                  <a16:creationId xmlns:a16="http://schemas.microsoft.com/office/drawing/2014/main" id="{2523C828-FF0B-1348-9A1C-A9470383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142" y="4573876"/>
              <a:ext cx="46178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1" name="Freeform 751">
              <a:extLst>
                <a:ext uri="{FF2B5EF4-FFF2-40B4-BE49-F238E27FC236}">
                  <a16:creationId xmlns:a16="http://schemas.microsoft.com/office/drawing/2014/main" id="{F392A176-261E-6F4C-8C51-ECAB4B770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142" y="4545207"/>
              <a:ext cx="50954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2" name="Freeform 752">
              <a:extLst>
                <a:ext uri="{FF2B5EF4-FFF2-40B4-BE49-F238E27FC236}">
                  <a16:creationId xmlns:a16="http://schemas.microsoft.com/office/drawing/2014/main" id="{21AEC98E-9007-B243-BD5D-57E72DF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696" y="4530871"/>
              <a:ext cx="251592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3" name="Freeform 753">
              <a:extLst>
                <a:ext uri="{FF2B5EF4-FFF2-40B4-BE49-F238E27FC236}">
                  <a16:creationId xmlns:a16="http://schemas.microsoft.com/office/drawing/2014/main" id="{93E4C8AC-443F-804B-B17A-CD96FBD6A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690" y="4465567"/>
              <a:ext cx="125796" cy="144944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4" name="Freeform 754">
              <a:extLst>
                <a:ext uri="{FF2B5EF4-FFF2-40B4-BE49-F238E27FC236}">
                  <a16:creationId xmlns:a16="http://schemas.microsoft.com/office/drawing/2014/main" id="{1ACF59BB-6117-E747-AEFC-F898C3BF8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650" y="4465567"/>
              <a:ext cx="52548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5" name="Freeform 755">
              <a:extLst>
                <a:ext uri="{FF2B5EF4-FFF2-40B4-BE49-F238E27FC236}">
                  <a16:creationId xmlns:a16="http://schemas.microsoft.com/office/drawing/2014/main" id="{95717E9D-23CA-1E48-8DDF-F53ACEAB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134" y="4213910"/>
              <a:ext cx="171974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6" name="Freeform 756">
              <a:extLst>
                <a:ext uri="{FF2B5EF4-FFF2-40B4-BE49-F238E27FC236}">
                  <a16:creationId xmlns:a16="http://schemas.microsoft.com/office/drawing/2014/main" id="{8F07DD1E-D73A-484F-A7F3-56208BFE9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015" y="4226652"/>
              <a:ext cx="70064" cy="144944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7" name="Freeform 757">
              <a:extLst>
                <a:ext uri="{FF2B5EF4-FFF2-40B4-BE49-F238E27FC236}">
                  <a16:creationId xmlns:a16="http://schemas.microsoft.com/office/drawing/2014/main" id="{37C1E23F-0C5C-2B42-BDA3-76B8F2903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786" y="4190016"/>
              <a:ext cx="275478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8" name="Freeform 758">
              <a:extLst>
                <a:ext uri="{FF2B5EF4-FFF2-40B4-BE49-F238E27FC236}">
                  <a16:creationId xmlns:a16="http://schemas.microsoft.com/office/drawing/2014/main" id="{DD38CC60-C29A-2B45-BC8B-1F785DCD0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334" y="4161346"/>
              <a:ext cx="197452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79" name="Freeform 759">
              <a:extLst>
                <a:ext uri="{FF2B5EF4-FFF2-40B4-BE49-F238E27FC236}">
                  <a16:creationId xmlns:a16="http://schemas.microsoft.com/office/drawing/2014/main" id="{8E76580E-8502-6C49-8B1D-E5046A739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498" y="4264876"/>
              <a:ext cx="46178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0" name="Freeform 760">
              <a:extLst>
                <a:ext uri="{FF2B5EF4-FFF2-40B4-BE49-F238E27FC236}">
                  <a16:creationId xmlns:a16="http://schemas.microsoft.com/office/drawing/2014/main" id="{9940A729-12BD-5C48-B687-4039B2066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861" y="4269656"/>
              <a:ext cx="148088" cy="144944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1" name="Freeform 761">
              <a:extLst>
                <a:ext uri="{FF2B5EF4-FFF2-40B4-BE49-F238E27FC236}">
                  <a16:creationId xmlns:a16="http://schemas.microsoft.com/office/drawing/2014/main" id="{BDF063BD-98D3-CF41-AEA4-A04EAA12F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658" y="4264876"/>
              <a:ext cx="106690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2" name="Freeform 762">
              <a:extLst>
                <a:ext uri="{FF2B5EF4-FFF2-40B4-BE49-F238E27FC236}">
                  <a16:creationId xmlns:a16="http://schemas.microsoft.com/office/drawing/2014/main" id="{3BA016EE-D994-9048-8556-DC4F5CCB5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81" y="4279210"/>
              <a:ext cx="70064" cy="84418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3" name="Freeform 763">
              <a:extLst>
                <a:ext uri="{FF2B5EF4-FFF2-40B4-BE49-F238E27FC236}">
                  <a16:creationId xmlns:a16="http://schemas.microsoft.com/office/drawing/2014/main" id="{9303EBF1-92BB-C44A-B6BC-864054C4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982" y="4315846"/>
              <a:ext cx="103502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4" name="Freeform 764">
              <a:extLst>
                <a:ext uri="{FF2B5EF4-FFF2-40B4-BE49-F238E27FC236}">
                  <a16:creationId xmlns:a16="http://schemas.microsoft.com/office/drawing/2014/main" id="{74F64A77-38A9-2747-8C30-47EACF12B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733" y="4221872"/>
              <a:ext cx="162421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5" name="Freeform 765">
              <a:extLst>
                <a:ext uri="{FF2B5EF4-FFF2-40B4-BE49-F238E27FC236}">
                  <a16:creationId xmlns:a16="http://schemas.microsoft.com/office/drawing/2014/main" id="{0BB459A7-2195-6942-9674-55E8F0AE5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740" y="4226651"/>
              <a:ext cx="7484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6" name="Freeform 766">
              <a:extLst>
                <a:ext uri="{FF2B5EF4-FFF2-40B4-BE49-F238E27FC236}">
                  <a16:creationId xmlns:a16="http://schemas.microsoft.com/office/drawing/2014/main" id="{EC59DD81-7B02-8E41-9D4D-9B7DD7818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962" y="4194795"/>
              <a:ext cx="70064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7" name="Freeform 767">
              <a:extLst>
                <a:ext uri="{FF2B5EF4-FFF2-40B4-BE49-F238E27FC236}">
                  <a16:creationId xmlns:a16="http://schemas.microsoft.com/office/drawing/2014/main" id="{4ED690E8-C77B-9945-AD64-6EB0AB29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409" y="3866684"/>
              <a:ext cx="280254" cy="318554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8" name="Freeform 768">
              <a:extLst>
                <a:ext uri="{FF2B5EF4-FFF2-40B4-BE49-F238E27FC236}">
                  <a16:creationId xmlns:a16="http://schemas.microsoft.com/office/drawing/2014/main" id="{A5F04A35-B083-FB40-A35F-CD62F941B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409" y="4129491"/>
              <a:ext cx="135350" cy="106718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89" name="Freeform 769">
              <a:extLst>
                <a:ext uri="{FF2B5EF4-FFF2-40B4-BE49-F238E27FC236}">
                  <a16:creationId xmlns:a16="http://schemas.microsoft.com/office/drawing/2014/main" id="{83307D90-C3B2-FE4E-8B91-C84166437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244" y="3919244"/>
              <a:ext cx="391719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0" name="Freeform 770">
              <a:extLst>
                <a:ext uri="{FF2B5EF4-FFF2-40B4-BE49-F238E27FC236}">
                  <a16:creationId xmlns:a16="http://schemas.microsoft.com/office/drawing/2014/main" id="{F8025AB2-0E0D-5741-963A-51F33FA32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416" y="3750410"/>
              <a:ext cx="257962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1" name="Freeform 771">
              <a:extLst>
                <a:ext uri="{FF2B5EF4-FFF2-40B4-BE49-F238E27FC236}">
                  <a16:creationId xmlns:a16="http://schemas.microsoft.com/office/drawing/2014/main" id="{D39E7122-15F2-6B45-A4E4-FA2D7DFF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249" y="3605470"/>
              <a:ext cx="93951" cy="181576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2" name="Freeform 772">
              <a:extLst>
                <a:ext uri="{FF2B5EF4-FFF2-40B4-BE49-F238E27FC236}">
                  <a16:creationId xmlns:a16="http://schemas.microsoft.com/office/drawing/2014/main" id="{2ABB6E60-B1B3-6540-AF1D-EB91FA232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652" y="3712184"/>
              <a:ext cx="355097" cy="342448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3" name="Freeform 773">
              <a:extLst>
                <a:ext uri="{FF2B5EF4-FFF2-40B4-BE49-F238E27FC236}">
                  <a16:creationId xmlns:a16="http://schemas.microsoft.com/office/drawing/2014/main" id="{EFE29C45-193A-E34D-AEEE-DF08CBFF4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186" y="3857128"/>
              <a:ext cx="195860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4" name="Freeform 774">
              <a:extLst>
                <a:ext uri="{FF2B5EF4-FFF2-40B4-BE49-F238E27FC236}">
                  <a16:creationId xmlns:a16="http://schemas.microsoft.com/office/drawing/2014/main" id="{CCCA6036-49AE-C048-A2E3-4ABE0585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35" y="3632546"/>
              <a:ext cx="280254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5" name="Freeform 775">
              <a:extLst>
                <a:ext uri="{FF2B5EF4-FFF2-40B4-BE49-F238E27FC236}">
                  <a16:creationId xmlns:a16="http://schemas.microsoft.com/office/drawing/2014/main" id="{CECD578A-0490-E345-A40A-8F12FC0A6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862" y="3610247"/>
              <a:ext cx="484076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6" name="Freeform 776">
              <a:extLst>
                <a:ext uri="{FF2B5EF4-FFF2-40B4-BE49-F238E27FC236}">
                  <a16:creationId xmlns:a16="http://schemas.microsoft.com/office/drawing/2014/main" id="{EC632092-58A5-CE42-AB5F-2F40325A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861" y="1859792"/>
              <a:ext cx="1425160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7" name="Freeform 777">
              <a:extLst>
                <a:ext uri="{FF2B5EF4-FFF2-40B4-BE49-F238E27FC236}">
                  <a16:creationId xmlns:a16="http://schemas.microsoft.com/office/drawing/2014/main" id="{13F88583-2BE9-6D46-B892-C6119B0F4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243" y="2519199"/>
              <a:ext cx="74841" cy="52562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8" name="Freeform 778">
              <a:extLst>
                <a:ext uri="{FF2B5EF4-FFF2-40B4-BE49-F238E27FC236}">
                  <a16:creationId xmlns:a16="http://schemas.microsoft.com/office/drawing/2014/main" id="{73540C20-AB3E-4F4C-8825-5E6428BB3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130" y="2482565"/>
              <a:ext cx="19108" cy="9557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399" name="Freeform 779">
              <a:extLst>
                <a:ext uri="{FF2B5EF4-FFF2-40B4-BE49-F238E27FC236}">
                  <a16:creationId xmlns:a16="http://schemas.microsoft.com/office/drawing/2014/main" id="{E3D1DB25-83FC-5D4C-826C-201CFB6B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460" y="1929873"/>
              <a:ext cx="50954" cy="28669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0" name="Freeform 780">
              <a:extLst>
                <a:ext uri="{FF2B5EF4-FFF2-40B4-BE49-F238E27FC236}">
                  <a16:creationId xmlns:a16="http://schemas.microsoft.com/office/drawing/2014/main" id="{2497CE4A-C6E9-BE40-9CCF-A98827292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104" y="1888458"/>
              <a:ext cx="38216" cy="22299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1" name="Freeform 782">
              <a:extLst>
                <a:ext uri="{FF2B5EF4-FFF2-40B4-BE49-F238E27FC236}">
                  <a16:creationId xmlns:a16="http://schemas.microsoft.com/office/drawing/2014/main" id="{34C272CB-DD5A-4341-83F4-4D4C7993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607" y="1948986"/>
              <a:ext cx="27071" cy="19114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2" name="Freeform 783">
              <a:extLst>
                <a:ext uri="{FF2B5EF4-FFF2-40B4-BE49-F238E27FC236}">
                  <a16:creationId xmlns:a16="http://schemas.microsoft.com/office/drawing/2014/main" id="{7AE2434E-36BC-B543-B248-729EA6CCF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232" y="1968098"/>
              <a:ext cx="23885" cy="4779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3" name="Freeform 784">
              <a:extLst>
                <a:ext uri="{FF2B5EF4-FFF2-40B4-BE49-F238E27FC236}">
                  <a16:creationId xmlns:a16="http://schemas.microsoft.com/office/drawing/2014/main" id="{F1C7EACA-F769-1E4E-BB34-F1614A6D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232" y="2234092"/>
              <a:ext cx="19108" cy="33448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4" name="Freeform 785">
              <a:extLst>
                <a:ext uri="{FF2B5EF4-FFF2-40B4-BE49-F238E27FC236}">
                  <a16:creationId xmlns:a16="http://schemas.microsoft.com/office/drawing/2014/main" id="{10349BE3-2551-E445-B152-3755B43C4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785" y="2294616"/>
              <a:ext cx="31848" cy="19114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5" name="Freeform 786">
              <a:extLst>
                <a:ext uri="{FF2B5EF4-FFF2-40B4-BE49-F238E27FC236}">
                  <a16:creationId xmlns:a16="http://schemas.microsoft.com/office/drawing/2014/main" id="{5A4C47E3-3F17-404A-97F2-8579CB739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10" y="2398146"/>
              <a:ext cx="79618" cy="4619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6" name="Freeform 787">
              <a:extLst>
                <a:ext uri="{FF2B5EF4-FFF2-40B4-BE49-F238E27FC236}">
                  <a16:creationId xmlns:a16="http://schemas.microsoft.com/office/drawing/2014/main" id="{EA1CDF30-A9ED-8047-8A9F-8AD3316F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880" y="2388591"/>
              <a:ext cx="41402" cy="14336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7" name="Freeform 788">
              <a:extLst>
                <a:ext uri="{FF2B5EF4-FFF2-40B4-BE49-F238E27FC236}">
                  <a16:creationId xmlns:a16="http://schemas.microsoft.com/office/drawing/2014/main" id="{F94B3373-665E-C044-A856-B2422B903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594" y="2487342"/>
              <a:ext cx="60509" cy="31856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8" name="Freeform 789">
              <a:extLst>
                <a:ext uri="{FF2B5EF4-FFF2-40B4-BE49-F238E27FC236}">
                  <a16:creationId xmlns:a16="http://schemas.microsoft.com/office/drawing/2014/main" id="{66E18C5B-B593-4744-B195-55827F567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638" y="2533533"/>
              <a:ext cx="19108" cy="28669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09" name="Freeform 790">
              <a:extLst>
                <a:ext uri="{FF2B5EF4-FFF2-40B4-BE49-F238E27FC236}">
                  <a16:creationId xmlns:a16="http://schemas.microsoft.com/office/drawing/2014/main" id="{BA14B6EF-85EA-9447-B421-04F926E86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237" y="2473008"/>
              <a:ext cx="17516" cy="19114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10" name="Freeform 791">
              <a:extLst>
                <a:ext uri="{FF2B5EF4-FFF2-40B4-BE49-F238E27FC236}">
                  <a16:creationId xmlns:a16="http://schemas.microsoft.com/office/drawing/2014/main" id="{F4244B64-D72A-0244-A674-954E69A8C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892" y="2173566"/>
              <a:ext cx="9554" cy="955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11" name="Freeform 792">
              <a:extLst>
                <a:ext uri="{FF2B5EF4-FFF2-40B4-BE49-F238E27FC236}">
                  <a16:creationId xmlns:a16="http://schemas.microsoft.com/office/drawing/2014/main" id="{C73AD146-3291-4648-9E0C-3C1213BF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76" y="2122598"/>
              <a:ext cx="14332" cy="7964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12" name="Freeform 793">
              <a:extLst>
                <a:ext uri="{FF2B5EF4-FFF2-40B4-BE49-F238E27FC236}">
                  <a16:creationId xmlns:a16="http://schemas.microsoft.com/office/drawing/2014/main" id="{3B573238-B7F6-C740-86AB-58649864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892" y="2103484"/>
              <a:ext cx="12738" cy="14336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13" name="Freeform 794">
              <a:extLst>
                <a:ext uri="{FF2B5EF4-FFF2-40B4-BE49-F238E27FC236}">
                  <a16:creationId xmlns:a16="http://schemas.microsoft.com/office/drawing/2014/main" id="{9725ED1E-D09F-E645-A0AE-A23FDADA2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416" y="2197458"/>
              <a:ext cx="23885" cy="3185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14" name="Freeform 795">
              <a:extLst>
                <a:ext uri="{FF2B5EF4-FFF2-40B4-BE49-F238E27FC236}">
                  <a16:creationId xmlns:a16="http://schemas.microsoft.com/office/drawing/2014/main" id="{D86CB2FB-D283-5046-B198-A81C91E6F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77" y="2197458"/>
              <a:ext cx="28662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15" name="Freeform 796">
              <a:extLst>
                <a:ext uri="{FF2B5EF4-FFF2-40B4-BE49-F238E27FC236}">
                  <a16:creationId xmlns:a16="http://schemas.microsoft.com/office/drawing/2014/main" id="{3F5133C1-45A7-884A-8F00-3D04548BB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703" y="1901203"/>
              <a:ext cx="19108" cy="9557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  <p:sp>
          <p:nvSpPr>
            <p:cNvPr id="416" name="Freeform 797">
              <a:extLst>
                <a:ext uri="{FF2B5EF4-FFF2-40B4-BE49-F238E27FC236}">
                  <a16:creationId xmlns:a16="http://schemas.microsoft.com/office/drawing/2014/main" id="{0819815B-7444-D947-A4AF-E02208688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847" y="3043205"/>
              <a:ext cx="42994" cy="55747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Poppins" charset="0"/>
              </a:endParaRPr>
            </a:p>
          </p:txBody>
        </p:sp>
      </p:grpSp>
      <p:grpSp>
        <p:nvGrpSpPr>
          <p:cNvPr id="417" name="Group 424">
            <a:extLst>
              <a:ext uri="{FF2B5EF4-FFF2-40B4-BE49-F238E27FC236}">
                <a16:creationId xmlns:a16="http://schemas.microsoft.com/office/drawing/2014/main" id="{5E74F06C-3B38-F244-AB1C-A6F6FEC6833C}"/>
              </a:ext>
            </a:extLst>
          </p:cNvPr>
          <p:cNvGrpSpPr/>
          <p:nvPr/>
        </p:nvGrpSpPr>
        <p:grpSpPr>
          <a:xfrm>
            <a:off x="3829341" y="3601104"/>
            <a:ext cx="711342" cy="1608913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418" name="Freeform 425">
              <a:extLst>
                <a:ext uri="{FF2B5EF4-FFF2-40B4-BE49-F238E27FC236}">
                  <a16:creationId xmlns:a16="http://schemas.microsoft.com/office/drawing/2014/main" id="{B908BCDD-43CB-6342-A31B-0A19633F73E2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 426">
              <a:extLst>
                <a:ext uri="{FF2B5EF4-FFF2-40B4-BE49-F238E27FC236}">
                  <a16:creationId xmlns:a16="http://schemas.microsoft.com/office/drawing/2014/main" id="{62C80011-D8CC-4D48-8255-2A796ED920B5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0" name="Group 427">
            <a:extLst>
              <a:ext uri="{FF2B5EF4-FFF2-40B4-BE49-F238E27FC236}">
                <a16:creationId xmlns:a16="http://schemas.microsoft.com/office/drawing/2014/main" id="{3EBD75DD-B568-3747-AF21-A0DA070321CA}"/>
              </a:ext>
            </a:extLst>
          </p:cNvPr>
          <p:cNvGrpSpPr/>
          <p:nvPr/>
        </p:nvGrpSpPr>
        <p:grpSpPr>
          <a:xfrm>
            <a:off x="5083207" y="3601104"/>
            <a:ext cx="711342" cy="1608913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421" name="Freeform 428">
              <a:extLst>
                <a:ext uri="{FF2B5EF4-FFF2-40B4-BE49-F238E27FC236}">
                  <a16:creationId xmlns:a16="http://schemas.microsoft.com/office/drawing/2014/main" id="{47D0F4DF-222C-D041-8E58-950105B5F998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 429">
              <a:extLst>
                <a:ext uri="{FF2B5EF4-FFF2-40B4-BE49-F238E27FC236}">
                  <a16:creationId xmlns:a16="http://schemas.microsoft.com/office/drawing/2014/main" id="{57ABB87D-64FB-154D-ADE9-C32D8E777FF5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3" name="Group 430">
            <a:extLst>
              <a:ext uri="{FF2B5EF4-FFF2-40B4-BE49-F238E27FC236}">
                <a16:creationId xmlns:a16="http://schemas.microsoft.com/office/drawing/2014/main" id="{505EB321-04B4-BB4C-921C-BF8575F0F684}"/>
              </a:ext>
            </a:extLst>
          </p:cNvPr>
          <p:cNvGrpSpPr/>
          <p:nvPr/>
        </p:nvGrpSpPr>
        <p:grpSpPr>
          <a:xfrm>
            <a:off x="6336694" y="3601104"/>
            <a:ext cx="711342" cy="1608913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424" name="Freeform 431">
              <a:extLst>
                <a:ext uri="{FF2B5EF4-FFF2-40B4-BE49-F238E27FC236}">
                  <a16:creationId xmlns:a16="http://schemas.microsoft.com/office/drawing/2014/main" id="{70E96294-AF8D-CD48-8B99-A84034719405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 432">
              <a:extLst>
                <a:ext uri="{FF2B5EF4-FFF2-40B4-BE49-F238E27FC236}">
                  <a16:creationId xmlns:a16="http://schemas.microsoft.com/office/drawing/2014/main" id="{C2DAA749-9094-5049-8CFA-7F95A8148FD3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6" name="Group 433">
            <a:extLst>
              <a:ext uri="{FF2B5EF4-FFF2-40B4-BE49-F238E27FC236}">
                <a16:creationId xmlns:a16="http://schemas.microsoft.com/office/drawing/2014/main" id="{8A1191AC-F10D-4E4D-ABEC-E6C2209B278A}"/>
              </a:ext>
            </a:extLst>
          </p:cNvPr>
          <p:cNvGrpSpPr/>
          <p:nvPr/>
        </p:nvGrpSpPr>
        <p:grpSpPr>
          <a:xfrm>
            <a:off x="7589804" y="3601104"/>
            <a:ext cx="711342" cy="1608913"/>
            <a:chOff x="5594082" y="3300868"/>
            <a:chExt cx="1000471" cy="2262864"/>
          </a:xfrm>
          <a:solidFill>
            <a:srgbClr val="3898EC"/>
          </a:solidFill>
        </p:grpSpPr>
        <p:sp>
          <p:nvSpPr>
            <p:cNvPr id="427" name="Freeform 434">
              <a:extLst>
                <a:ext uri="{FF2B5EF4-FFF2-40B4-BE49-F238E27FC236}">
                  <a16:creationId xmlns:a16="http://schemas.microsoft.com/office/drawing/2014/main" id="{F17DE58E-6072-4949-A5D9-96A0C2E5EFAA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 435">
              <a:extLst>
                <a:ext uri="{FF2B5EF4-FFF2-40B4-BE49-F238E27FC236}">
                  <a16:creationId xmlns:a16="http://schemas.microsoft.com/office/drawing/2014/main" id="{68F29464-BBA7-FF4E-8A76-E8F514DC6C91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9" name="Group 436">
            <a:extLst>
              <a:ext uri="{FF2B5EF4-FFF2-40B4-BE49-F238E27FC236}">
                <a16:creationId xmlns:a16="http://schemas.microsoft.com/office/drawing/2014/main" id="{24A83B3E-7C53-6241-B06C-4EF8FB6A5CB4}"/>
              </a:ext>
            </a:extLst>
          </p:cNvPr>
          <p:cNvGrpSpPr/>
          <p:nvPr/>
        </p:nvGrpSpPr>
        <p:grpSpPr>
          <a:xfrm>
            <a:off x="8842536" y="3601104"/>
            <a:ext cx="711342" cy="1608913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430" name="Freeform 437">
              <a:extLst>
                <a:ext uri="{FF2B5EF4-FFF2-40B4-BE49-F238E27FC236}">
                  <a16:creationId xmlns:a16="http://schemas.microsoft.com/office/drawing/2014/main" id="{D2AE9992-5B4C-8B4C-B547-36C5D2079A8E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 438">
              <a:extLst>
                <a:ext uri="{FF2B5EF4-FFF2-40B4-BE49-F238E27FC236}">
                  <a16:creationId xmlns:a16="http://schemas.microsoft.com/office/drawing/2014/main" id="{4BD5ACEF-F3C0-DA4A-BE80-8991CB776D6C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2" name="Group 5">
            <a:extLst>
              <a:ext uri="{FF2B5EF4-FFF2-40B4-BE49-F238E27FC236}">
                <a16:creationId xmlns:a16="http://schemas.microsoft.com/office/drawing/2014/main" id="{04256216-DADC-2245-B3EB-D96668A02F5A}"/>
              </a:ext>
            </a:extLst>
          </p:cNvPr>
          <p:cNvGrpSpPr/>
          <p:nvPr/>
        </p:nvGrpSpPr>
        <p:grpSpPr>
          <a:xfrm>
            <a:off x="7419468" y="3339417"/>
            <a:ext cx="1043437" cy="2115463"/>
            <a:chOff x="6822270" y="3140636"/>
            <a:chExt cx="1043437" cy="2115463"/>
          </a:xfrm>
          <a:solidFill>
            <a:srgbClr val="3898EC"/>
          </a:solidFill>
        </p:grpSpPr>
        <p:grpSp>
          <p:nvGrpSpPr>
            <p:cNvPr id="433" name="Group 4">
              <a:extLst>
                <a:ext uri="{FF2B5EF4-FFF2-40B4-BE49-F238E27FC236}">
                  <a16:creationId xmlns:a16="http://schemas.microsoft.com/office/drawing/2014/main" id="{91264A8C-9771-8B49-96E8-D9E1567B2031}"/>
                </a:ext>
              </a:extLst>
            </p:cNvPr>
            <p:cNvGrpSpPr/>
            <p:nvPr/>
          </p:nvGrpSpPr>
          <p:grpSpPr>
            <a:xfrm>
              <a:off x="6822270" y="4967734"/>
              <a:ext cx="1043437" cy="288364"/>
              <a:chOff x="6794560" y="4960807"/>
              <a:chExt cx="1043437" cy="288364"/>
            </a:xfrm>
            <a:grpFill/>
          </p:grpSpPr>
          <p:sp>
            <p:nvSpPr>
              <p:cNvPr id="434" name="L-Shape 3">
                <a:extLst>
                  <a:ext uri="{FF2B5EF4-FFF2-40B4-BE49-F238E27FC236}">
                    <a16:creationId xmlns:a16="http://schemas.microsoft.com/office/drawing/2014/main" id="{58D30317-28F3-5045-ABD5-0405F9E59B18}"/>
                  </a:ext>
                </a:extLst>
              </p:cNvPr>
              <p:cNvSpPr/>
              <p:nvPr/>
            </p:nvSpPr>
            <p:spPr>
              <a:xfrm>
                <a:off x="6794560" y="4960807"/>
                <a:ext cx="288364" cy="288364"/>
              </a:xfrm>
              <a:prstGeom prst="corner">
                <a:avLst>
                  <a:gd name="adj1" fmla="val 12903"/>
                  <a:gd name="adj2" fmla="val 12903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L-Shape 862">
                <a:extLst>
                  <a:ext uri="{FF2B5EF4-FFF2-40B4-BE49-F238E27FC236}">
                    <a16:creationId xmlns:a16="http://schemas.microsoft.com/office/drawing/2014/main" id="{75FAA18E-EEC0-9B41-B28A-87AA856E79E1}"/>
                  </a:ext>
                </a:extLst>
              </p:cNvPr>
              <p:cNvSpPr/>
              <p:nvPr/>
            </p:nvSpPr>
            <p:spPr>
              <a:xfrm rot="16200000">
                <a:off x="7549633" y="4960807"/>
                <a:ext cx="288364" cy="288364"/>
              </a:xfrm>
              <a:prstGeom prst="corner">
                <a:avLst>
                  <a:gd name="adj1" fmla="val 12903"/>
                  <a:gd name="adj2" fmla="val 12903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6" name="Group 863">
              <a:extLst>
                <a:ext uri="{FF2B5EF4-FFF2-40B4-BE49-F238E27FC236}">
                  <a16:creationId xmlns:a16="http://schemas.microsoft.com/office/drawing/2014/main" id="{2EF56F0B-A21E-624E-94CB-9BED4F35A1B0}"/>
                </a:ext>
              </a:extLst>
            </p:cNvPr>
            <p:cNvGrpSpPr/>
            <p:nvPr/>
          </p:nvGrpSpPr>
          <p:grpSpPr>
            <a:xfrm rot="10800000">
              <a:off x="6822270" y="3140636"/>
              <a:ext cx="1043437" cy="288364"/>
              <a:chOff x="6794560" y="4960807"/>
              <a:chExt cx="1043437" cy="288364"/>
            </a:xfrm>
            <a:grpFill/>
          </p:grpSpPr>
          <p:sp>
            <p:nvSpPr>
              <p:cNvPr id="437" name="L-Shape 864">
                <a:extLst>
                  <a:ext uri="{FF2B5EF4-FFF2-40B4-BE49-F238E27FC236}">
                    <a16:creationId xmlns:a16="http://schemas.microsoft.com/office/drawing/2014/main" id="{46BE5D37-434B-4F4C-AF3C-677C4714795C}"/>
                  </a:ext>
                </a:extLst>
              </p:cNvPr>
              <p:cNvSpPr/>
              <p:nvPr/>
            </p:nvSpPr>
            <p:spPr>
              <a:xfrm>
                <a:off x="6794560" y="4960807"/>
                <a:ext cx="288364" cy="288364"/>
              </a:xfrm>
              <a:prstGeom prst="corner">
                <a:avLst>
                  <a:gd name="adj1" fmla="val 12903"/>
                  <a:gd name="adj2" fmla="val 12903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L-Shape 865">
                <a:extLst>
                  <a:ext uri="{FF2B5EF4-FFF2-40B4-BE49-F238E27FC236}">
                    <a16:creationId xmlns:a16="http://schemas.microsoft.com/office/drawing/2014/main" id="{DB696C9E-ACF4-3141-858C-A70F6B27BF5A}"/>
                  </a:ext>
                </a:extLst>
              </p:cNvPr>
              <p:cNvSpPr/>
              <p:nvPr/>
            </p:nvSpPr>
            <p:spPr>
              <a:xfrm rot="16200000">
                <a:off x="7549633" y="4960807"/>
                <a:ext cx="288364" cy="288364"/>
              </a:xfrm>
              <a:prstGeom prst="corner">
                <a:avLst>
                  <a:gd name="adj1" fmla="val 12903"/>
                  <a:gd name="adj2" fmla="val 12903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9" name="CuadroTexto 350">
            <a:extLst>
              <a:ext uri="{FF2B5EF4-FFF2-40B4-BE49-F238E27FC236}">
                <a16:creationId xmlns:a16="http://schemas.microsoft.com/office/drawing/2014/main" id="{481E6A85-6977-A743-A079-CCFB2CFB2DF8}"/>
              </a:ext>
            </a:extLst>
          </p:cNvPr>
          <p:cNvSpPr txBox="1"/>
          <p:nvPr/>
        </p:nvSpPr>
        <p:spPr>
          <a:xfrm>
            <a:off x="615696" y="2860288"/>
            <a:ext cx="280353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440" name="CuadroTexto 351">
            <a:extLst>
              <a:ext uri="{FF2B5EF4-FFF2-40B4-BE49-F238E27FC236}">
                <a16:creationId xmlns:a16="http://schemas.microsoft.com/office/drawing/2014/main" id="{09670ED7-DC38-7E49-A01B-6437FA94D89E}"/>
              </a:ext>
            </a:extLst>
          </p:cNvPr>
          <p:cNvSpPr txBox="1"/>
          <p:nvPr/>
        </p:nvSpPr>
        <p:spPr>
          <a:xfrm>
            <a:off x="615696" y="4111303"/>
            <a:ext cx="28035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441" name="CuadroTexto 351">
            <a:extLst>
              <a:ext uri="{FF2B5EF4-FFF2-40B4-BE49-F238E27FC236}">
                <a16:creationId xmlns:a16="http://schemas.microsoft.com/office/drawing/2014/main" id="{46C3AFA3-718A-C94A-9A05-1C9F2D15799B}"/>
              </a:ext>
            </a:extLst>
          </p:cNvPr>
          <p:cNvSpPr txBox="1"/>
          <p:nvPr/>
        </p:nvSpPr>
        <p:spPr>
          <a:xfrm>
            <a:off x="6377926" y="5732702"/>
            <a:ext cx="31318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Add a short description here.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BC945A6F-50CB-8F4C-8993-2160F3A97AF1}"/>
              </a:ext>
            </a:extLst>
          </p:cNvPr>
          <p:cNvGrpSpPr/>
          <p:nvPr/>
        </p:nvGrpSpPr>
        <p:grpSpPr>
          <a:xfrm>
            <a:off x="6261163" y="2662264"/>
            <a:ext cx="2924794" cy="2262380"/>
            <a:chOff x="7339393" y="3199230"/>
            <a:chExt cx="2498524" cy="1932652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4E818CA-90A2-0F48-AC22-0BA8FF1657A0}"/>
                </a:ext>
              </a:extLst>
            </p:cNvPr>
            <p:cNvSpPr/>
            <p:nvPr/>
          </p:nvSpPr>
          <p:spPr>
            <a:xfrm>
              <a:off x="7823594" y="3561580"/>
              <a:ext cx="603126" cy="1164566"/>
            </a:xfrm>
            <a:custGeom>
              <a:avLst/>
              <a:gdLst>
                <a:gd name="connsiteX0" fmla="*/ 532253 w 803234"/>
                <a:gd name="connsiteY0" fmla="*/ 1192610 h 1550950"/>
                <a:gd name="connsiteX1" fmla="*/ 532253 w 803234"/>
                <a:gd name="connsiteY1" fmla="*/ 872773 h 1550950"/>
                <a:gd name="connsiteX2" fmla="*/ 803103 w 803234"/>
                <a:gd name="connsiteY2" fmla="*/ 495952 h 1550950"/>
                <a:gd name="connsiteX3" fmla="*/ 778766 w 803234"/>
                <a:gd name="connsiteY3" fmla="*/ 124934 h 1550950"/>
                <a:gd name="connsiteX4" fmla="*/ 582449 w 803234"/>
                <a:gd name="connsiteY4" fmla="*/ -261 h 1550950"/>
                <a:gd name="connsiteX5" fmla="*/ 255698 w 803234"/>
                <a:gd name="connsiteY5" fmla="*/ -261 h 1550950"/>
                <a:gd name="connsiteX6" fmla="*/ 41319 w 803234"/>
                <a:gd name="connsiteY6" fmla="*/ 151952 h 1550950"/>
                <a:gd name="connsiteX7" fmla="*/ -131 w 803234"/>
                <a:gd name="connsiteY7" fmla="*/ 495572 h 1550950"/>
                <a:gd name="connsiteX8" fmla="*/ 271480 w 803234"/>
                <a:gd name="connsiteY8" fmla="*/ 872773 h 1550950"/>
                <a:gd name="connsiteX9" fmla="*/ 271480 w 803234"/>
                <a:gd name="connsiteY9" fmla="*/ 1192610 h 1550950"/>
                <a:gd name="connsiteX10" fmla="*/ 138384 w 803234"/>
                <a:gd name="connsiteY10" fmla="*/ 1362803 h 1550950"/>
                <a:gd name="connsiteX11" fmla="*/ 138384 w 803234"/>
                <a:gd name="connsiteY11" fmla="*/ 1434438 h 1550950"/>
                <a:gd name="connsiteX12" fmla="*/ 254177 w 803234"/>
                <a:gd name="connsiteY12" fmla="*/ 1550690 h 1550950"/>
                <a:gd name="connsiteX13" fmla="*/ 274807 w 803234"/>
                <a:gd name="connsiteY13" fmla="*/ 1550690 h 1550950"/>
                <a:gd name="connsiteX14" fmla="*/ 390601 w 803234"/>
                <a:gd name="connsiteY14" fmla="*/ 1434438 h 1550950"/>
                <a:gd name="connsiteX15" fmla="*/ 390601 w 803234"/>
                <a:gd name="connsiteY15" fmla="*/ 980749 h 1550950"/>
                <a:gd name="connsiteX16" fmla="*/ 421308 w 803234"/>
                <a:gd name="connsiteY16" fmla="*/ 953351 h 1550950"/>
                <a:gd name="connsiteX17" fmla="*/ 448688 w 803234"/>
                <a:gd name="connsiteY17" fmla="*/ 980749 h 1550950"/>
                <a:gd name="connsiteX18" fmla="*/ 448688 w 803234"/>
                <a:gd name="connsiteY18" fmla="*/ 1434438 h 1550950"/>
                <a:gd name="connsiteX19" fmla="*/ 564481 w 803234"/>
                <a:gd name="connsiteY19" fmla="*/ 1550690 h 1550950"/>
                <a:gd name="connsiteX20" fmla="*/ 584636 w 803234"/>
                <a:gd name="connsiteY20" fmla="*/ 1550690 h 1550950"/>
                <a:gd name="connsiteX21" fmla="*/ 681320 w 803234"/>
                <a:gd name="connsiteY21" fmla="*/ 1498177 h 1550950"/>
                <a:gd name="connsiteX22" fmla="*/ 681320 w 803234"/>
                <a:gd name="connsiteY22" fmla="*/ 1366228 h 1550950"/>
                <a:gd name="connsiteX23" fmla="*/ 532253 w 803234"/>
                <a:gd name="connsiteY23" fmla="*/ 1192610 h 15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3234" h="1550950">
                  <a:moveTo>
                    <a:pt x="532253" y="1192610"/>
                  </a:moveTo>
                  <a:lnTo>
                    <a:pt x="532253" y="872773"/>
                  </a:lnTo>
                  <a:cubicBezTo>
                    <a:pt x="532338" y="702010"/>
                    <a:pt x="641344" y="550359"/>
                    <a:pt x="803103" y="495952"/>
                  </a:cubicBezTo>
                  <a:cubicBezTo>
                    <a:pt x="707902" y="393789"/>
                    <a:pt x="697720" y="238675"/>
                    <a:pt x="778766" y="124934"/>
                  </a:cubicBezTo>
                  <a:cubicBezTo>
                    <a:pt x="729995" y="61490"/>
                    <a:pt x="660519" y="17177"/>
                    <a:pt x="582449" y="-261"/>
                  </a:cubicBezTo>
                  <a:cubicBezTo>
                    <a:pt x="483815" y="66703"/>
                    <a:pt x="354332" y="66703"/>
                    <a:pt x="255698" y="-261"/>
                  </a:cubicBezTo>
                  <a:cubicBezTo>
                    <a:pt x="166619" y="19403"/>
                    <a:pt x="89281" y="74304"/>
                    <a:pt x="41319" y="151952"/>
                  </a:cubicBezTo>
                  <a:cubicBezTo>
                    <a:pt x="103836" y="263286"/>
                    <a:pt x="87066" y="402323"/>
                    <a:pt x="-131" y="495572"/>
                  </a:cubicBezTo>
                  <a:cubicBezTo>
                    <a:pt x="162008" y="549836"/>
                    <a:pt x="271356" y="701696"/>
                    <a:pt x="271480" y="872773"/>
                  </a:cubicBezTo>
                  <a:lnTo>
                    <a:pt x="271480" y="1192610"/>
                  </a:lnTo>
                  <a:cubicBezTo>
                    <a:pt x="271375" y="1273178"/>
                    <a:pt x="216511" y="1343338"/>
                    <a:pt x="138384" y="1362803"/>
                  </a:cubicBezTo>
                  <a:lnTo>
                    <a:pt x="138384" y="1434438"/>
                  </a:lnTo>
                  <a:cubicBezTo>
                    <a:pt x="138279" y="1498538"/>
                    <a:pt x="190120" y="1550585"/>
                    <a:pt x="254177" y="1550690"/>
                  </a:cubicBezTo>
                  <a:lnTo>
                    <a:pt x="274807" y="1550690"/>
                  </a:lnTo>
                  <a:cubicBezTo>
                    <a:pt x="338864" y="1550585"/>
                    <a:pt x="390705" y="1498538"/>
                    <a:pt x="390601" y="1434438"/>
                  </a:cubicBezTo>
                  <a:lnTo>
                    <a:pt x="390601" y="980749"/>
                  </a:lnTo>
                  <a:cubicBezTo>
                    <a:pt x="391523" y="964700"/>
                    <a:pt x="405270" y="952428"/>
                    <a:pt x="421308" y="953351"/>
                  </a:cubicBezTo>
                  <a:cubicBezTo>
                    <a:pt x="436063" y="954198"/>
                    <a:pt x="447841" y="965985"/>
                    <a:pt x="448688" y="980749"/>
                  </a:cubicBezTo>
                  <a:lnTo>
                    <a:pt x="448688" y="1434438"/>
                  </a:lnTo>
                  <a:cubicBezTo>
                    <a:pt x="448583" y="1498538"/>
                    <a:pt x="500424" y="1550585"/>
                    <a:pt x="564481" y="1550690"/>
                  </a:cubicBezTo>
                  <a:lnTo>
                    <a:pt x="584636" y="1550690"/>
                  </a:lnTo>
                  <a:cubicBezTo>
                    <a:pt x="623661" y="1550671"/>
                    <a:pt x="660035" y="1530912"/>
                    <a:pt x="681320" y="1498177"/>
                  </a:cubicBezTo>
                  <a:lnTo>
                    <a:pt x="681320" y="1366228"/>
                  </a:lnTo>
                  <a:cubicBezTo>
                    <a:pt x="595711" y="1352937"/>
                    <a:pt x="532490" y="1279295"/>
                    <a:pt x="532253" y="1192610"/>
                  </a:cubicBezTo>
                  <a:close/>
                </a:path>
              </a:pathLst>
            </a:custGeom>
            <a:solidFill>
              <a:srgbClr val="E86222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405CD27-1825-3249-BE5B-8F2CD7338672}"/>
                </a:ext>
              </a:extLst>
            </p:cNvPr>
            <p:cNvSpPr/>
            <p:nvPr/>
          </p:nvSpPr>
          <p:spPr>
            <a:xfrm>
              <a:off x="7960008" y="3199290"/>
              <a:ext cx="356926" cy="357169"/>
            </a:xfrm>
            <a:custGeom>
              <a:avLst/>
              <a:gdLst>
                <a:gd name="connsiteX0" fmla="*/ 84385 w 475349"/>
                <a:gd name="connsiteY0" fmla="*/ 419443 h 475672"/>
                <a:gd name="connsiteX1" fmla="*/ 419283 w 475349"/>
                <a:gd name="connsiteY1" fmla="*/ 390837 h 475672"/>
                <a:gd name="connsiteX2" fmla="*/ 390696 w 475349"/>
                <a:gd name="connsiteY2" fmla="*/ 55712 h 475672"/>
                <a:gd name="connsiteX3" fmla="*/ 55798 w 475349"/>
                <a:gd name="connsiteY3" fmla="*/ 84319 h 475672"/>
                <a:gd name="connsiteX4" fmla="*/ -131 w 475349"/>
                <a:gd name="connsiteY4" fmla="*/ 237549 h 475672"/>
                <a:gd name="connsiteX5" fmla="*/ 84385 w 475349"/>
                <a:gd name="connsiteY5" fmla="*/ 419443 h 47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9" h="475672">
                  <a:moveTo>
                    <a:pt x="84385" y="419443"/>
                  </a:moveTo>
                  <a:cubicBezTo>
                    <a:pt x="184759" y="504083"/>
                    <a:pt x="334701" y="491278"/>
                    <a:pt x="419283" y="390837"/>
                  </a:cubicBezTo>
                  <a:cubicBezTo>
                    <a:pt x="503876" y="290396"/>
                    <a:pt x="491070" y="140352"/>
                    <a:pt x="390696" y="55712"/>
                  </a:cubicBezTo>
                  <a:cubicBezTo>
                    <a:pt x="290323" y="-28937"/>
                    <a:pt x="140381" y="-16122"/>
                    <a:pt x="55798" y="84319"/>
                  </a:cubicBezTo>
                  <a:cubicBezTo>
                    <a:pt x="19682" y="127195"/>
                    <a:pt x="-121" y="181468"/>
                    <a:pt x="-131" y="237549"/>
                  </a:cubicBezTo>
                  <a:cubicBezTo>
                    <a:pt x="-292" y="307719"/>
                    <a:pt x="30662" y="374350"/>
                    <a:pt x="84385" y="419443"/>
                  </a:cubicBezTo>
                  <a:close/>
                </a:path>
              </a:pathLst>
            </a:custGeom>
            <a:solidFill>
              <a:srgbClr val="E86222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2C205E17-27C7-7141-92BD-2D9D49222C7E}"/>
                </a:ext>
              </a:extLst>
            </p:cNvPr>
            <p:cNvSpPr/>
            <p:nvPr/>
          </p:nvSpPr>
          <p:spPr>
            <a:xfrm>
              <a:off x="8749877" y="3561365"/>
              <a:ext cx="603554" cy="1164780"/>
            </a:xfrm>
            <a:custGeom>
              <a:avLst/>
              <a:gdLst>
                <a:gd name="connsiteX0" fmla="*/ 532728 w 803804"/>
                <a:gd name="connsiteY0" fmla="*/ 1192895 h 1551236"/>
                <a:gd name="connsiteX1" fmla="*/ 532728 w 803804"/>
                <a:gd name="connsiteY1" fmla="*/ 873059 h 1551236"/>
                <a:gd name="connsiteX2" fmla="*/ 803674 w 803804"/>
                <a:gd name="connsiteY2" fmla="*/ 496238 h 1551236"/>
                <a:gd name="connsiteX3" fmla="*/ 762033 w 803804"/>
                <a:gd name="connsiteY3" fmla="*/ 151952 h 1551236"/>
                <a:gd name="connsiteX4" fmla="*/ 547749 w 803804"/>
                <a:gd name="connsiteY4" fmla="*/ -261 h 1551236"/>
                <a:gd name="connsiteX5" fmla="*/ 220618 w 803804"/>
                <a:gd name="connsiteY5" fmla="*/ -261 h 1551236"/>
                <a:gd name="connsiteX6" fmla="*/ 24586 w 803804"/>
                <a:gd name="connsiteY6" fmla="*/ 124934 h 1551236"/>
                <a:gd name="connsiteX7" fmla="*/ -131 w 803804"/>
                <a:gd name="connsiteY7" fmla="*/ 495952 h 1551236"/>
                <a:gd name="connsiteX8" fmla="*/ 271194 w 803804"/>
                <a:gd name="connsiteY8" fmla="*/ 872773 h 1551236"/>
                <a:gd name="connsiteX9" fmla="*/ 271194 w 803804"/>
                <a:gd name="connsiteY9" fmla="*/ 1192610 h 1551236"/>
                <a:gd name="connsiteX10" fmla="*/ 122032 w 803804"/>
                <a:gd name="connsiteY10" fmla="*/ 1366228 h 1551236"/>
                <a:gd name="connsiteX11" fmla="*/ 122032 w 803804"/>
                <a:gd name="connsiteY11" fmla="*/ 1498462 h 1551236"/>
                <a:gd name="connsiteX12" fmla="*/ 219097 w 803804"/>
                <a:gd name="connsiteY12" fmla="*/ 1550976 h 1551236"/>
                <a:gd name="connsiteX13" fmla="*/ 239822 w 803804"/>
                <a:gd name="connsiteY13" fmla="*/ 1550976 h 1551236"/>
                <a:gd name="connsiteX14" fmla="*/ 355996 w 803804"/>
                <a:gd name="connsiteY14" fmla="*/ 1434723 h 1551236"/>
                <a:gd name="connsiteX15" fmla="*/ 355996 w 803804"/>
                <a:gd name="connsiteY15" fmla="*/ 981035 h 1551236"/>
                <a:gd name="connsiteX16" fmla="*/ 384849 w 803804"/>
                <a:gd name="connsiteY16" fmla="*/ 952162 h 1551236"/>
                <a:gd name="connsiteX17" fmla="*/ 413702 w 803804"/>
                <a:gd name="connsiteY17" fmla="*/ 981035 h 1551236"/>
                <a:gd name="connsiteX18" fmla="*/ 413702 w 803804"/>
                <a:gd name="connsiteY18" fmla="*/ 1434723 h 1551236"/>
                <a:gd name="connsiteX19" fmla="*/ 529496 w 803804"/>
                <a:gd name="connsiteY19" fmla="*/ 1550976 h 1551236"/>
                <a:gd name="connsiteX20" fmla="*/ 549650 w 803804"/>
                <a:gd name="connsiteY20" fmla="*/ 1550976 h 1551236"/>
                <a:gd name="connsiteX21" fmla="*/ 665444 w 803804"/>
                <a:gd name="connsiteY21" fmla="*/ 1434723 h 1551236"/>
                <a:gd name="connsiteX22" fmla="*/ 665444 w 803804"/>
                <a:gd name="connsiteY22" fmla="*/ 1363088 h 1551236"/>
                <a:gd name="connsiteX23" fmla="*/ 532728 w 803804"/>
                <a:gd name="connsiteY23" fmla="*/ 1192895 h 155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3804" h="1551236">
                  <a:moveTo>
                    <a:pt x="532728" y="1192895"/>
                  </a:moveTo>
                  <a:lnTo>
                    <a:pt x="532728" y="873059"/>
                  </a:lnTo>
                  <a:cubicBezTo>
                    <a:pt x="532833" y="702267"/>
                    <a:pt x="641876" y="550606"/>
                    <a:pt x="803674" y="496238"/>
                  </a:cubicBezTo>
                  <a:cubicBezTo>
                    <a:pt x="716419" y="402760"/>
                    <a:pt x="699583" y="263562"/>
                    <a:pt x="762033" y="151952"/>
                  </a:cubicBezTo>
                  <a:cubicBezTo>
                    <a:pt x="713900" y="74514"/>
                    <a:pt x="636686" y="19660"/>
                    <a:pt x="547749" y="-261"/>
                  </a:cubicBezTo>
                  <a:cubicBezTo>
                    <a:pt x="448973" y="66713"/>
                    <a:pt x="319394" y="66713"/>
                    <a:pt x="220618" y="-261"/>
                  </a:cubicBezTo>
                  <a:cubicBezTo>
                    <a:pt x="142633" y="17187"/>
                    <a:pt x="73243" y="61500"/>
                    <a:pt x="24586" y="124934"/>
                  </a:cubicBezTo>
                  <a:cubicBezTo>
                    <a:pt x="105870" y="238666"/>
                    <a:pt x="95517" y="394027"/>
                    <a:pt x="-131" y="495952"/>
                  </a:cubicBezTo>
                  <a:cubicBezTo>
                    <a:pt x="161923" y="550045"/>
                    <a:pt x="271213" y="701829"/>
                    <a:pt x="271194" y="872773"/>
                  </a:cubicBezTo>
                  <a:lnTo>
                    <a:pt x="271194" y="1192610"/>
                  </a:lnTo>
                  <a:cubicBezTo>
                    <a:pt x="271033" y="1279362"/>
                    <a:pt x="207717" y="1353052"/>
                    <a:pt x="122032" y="1366228"/>
                  </a:cubicBezTo>
                  <a:lnTo>
                    <a:pt x="122032" y="1498462"/>
                  </a:lnTo>
                  <a:cubicBezTo>
                    <a:pt x="143498" y="1531197"/>
                    <a:pt x="179976" y="1550928"/>
                    <a:pt x="219097" y="1550976"/>
                  </a:cubicBezTo>
                  <a:lnTo>
                    <a:pt x="239822" y="1550976"/>
                  </a:lnTo>
                  <a:cubicBezTo>
                    <a:pt x="303965" y="1550918"/>
                    <a:pt x="355938" y="1498909"/>
                    <a:pt x="355996" y="1434723"/>
                  </a:cubicBezTo>
                  <a:lnTo>
                    <a:pt x="355996" y="981035"/>
                  </a:lnTo>
                  <a:cubicBezTo>
                    <a:pt x="355996" y="965090"/>
                    <a:pt x="368916" y="952162"/>
                    <a:pt x="384849" y="952162"/>
                  </a:cubicBezTo>
                  <a:cubicBezTo>
                    <a:pt x="400782" y="952162"/>
                    <a:pt x="413702" y="965090"/>
                    <a:pt x="413702" y="981035"/>
                  </a:cubicBezTo>
                  <a:lnTo>
                    <a:pt x="413702" y="1434723"/>
                  </a:lnTo>
                  <a:cubicBezTo>
                    <a:pt x="413702" y="1498776"/>
                    <a:pt x="465486" y="1550766"/>
                    <a:pt x="529496" y="1550976"/>
                  </a:cubicBezTo>
                  <a:lnTo>
                    <a:pt x="549650" y="1550976"/>
                  </a:lnTo>
                  <a:cubicBezTo>
                    <a:pt x="613708" y="1550871"/>
                    <a:pt x="665548" y="1498824"/>
                    <a:pt x="665444" y="1434723"/>
                  </a:cubicBezTo>
                  <a:lnTo>
                    <a:pt x="665444" y="1363088"/>
                  </a:lnTo>
                  <a:cubicBezTo>
                    <a:pt x="587488" y="1343443"/>
                    <a:pt x="532823" y="1273340"/>
                    <a:pt x="532728" y="1192895"/>
                  </a:cubicBezTo>
                  <a:close/>
                </a:path>
              </a:pathLst>
            </a:custGeom>
            <a:solidFill>
              <a:srgbClr val="E86222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B449F7BD-6354-4049-B410-27D5B88CF244}"/>
                </a:ext>
              </a:extLst>
            </p:cNvPr>
            <p:cNvSpPr/>
            <p:nvPr/>
          </p:nvSpPr>
          <p:spPr>
            <a:xfrm>
              <a:off x="8859737" y="3199230"/>
              <a:ext cx="356926" cy="357170"/>
            </a:xfrm>
            <a:custGeom>
              <a:avLst/>
              <a:gdLst>
                <a:gd name="connsiteX0" fmla="*/ 84481 w 475348"/>
                <a:gd name="connsiteY0" fmla="*/ 419523 h 475673"/>
                <a:gd name="connsiteX1" fmla="*/ 419370 w 475348"/>
                <a:gd name="connsiteY1" fmla="*/ 390736 h 475673"/>
                <a:gd name="connsiteX2" fmla="*/ 390602 w 475348"/>
                <a:gd name="connsiteY2" fmla="*/ 55630 h 475673"/>
                <a:gd name="connsiteX3" fmla="*/ 55713 w 475348"/>
                <a:gd name="connsiteY3" fmla="*/ 84408 h 475673"/>
                <a:gd name="connsiteX4" fmla="*/ -130 w 475348"/>
                <a:gd name="connsiteY4" fmla="*/ 237629 h 475673"/>
                <a:gd name="connsiteX5" fmla="*/ 84481 w 475348"/>
                <a:gd name="connsiteY5" fmla="*/ 419523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8" h="475673">
                  <a:moveTo>
                    <a:pt x="84481" y="419523"/>
                  </a:moveTo>
                  <a:cubicBezTo>
                    <a:pt x="184902" y="504115"/>
                    <a:pt x="334835" y="491224"/>
                    <a:pt x="419370" y="390736"/>
                  </a:cubicBezTo>
                  <a:cubicBezTo>
                    <a:pt x="503895" y="290256"/>
                    <a:pt x="491023" y="140222"/>
                    <a:pt x="390602" y="55630"/>
                  </a:cubicBezTo>
                  <a:cubicBezTo>
                    <a:pt x="290181" y="-28962"/>
                    <a:pt x="140248" y="-16071"/>
                    <a:pt x="55713" y="84408"/>
                  </a:cubicBezTo>
                  <a:cubicBezTo>
                    <a:pt x="19635" y="127303"/>
                    <a:pt x="-140" y="181567"/>
                    <a:pt x="-130" y="237629"/>
                  </a:cubicBezTo>
                  <a:cubicBezTo>
                    <a:pt x="-339" y="307827"/>
                    <a:pt x="30672" y="374487"/>
                    <a:pt x="84481" y="419523"/>
                  </a:cubicBezTo>
                  <a:close/>
                </a:path>
              </a:pathLst>
            </a:custGeom>
            <a:solidFill>
              <a:srgbClr val="E86222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8E026E7C-680D-F94C-AB9F-2C5534F6EE7F}"/>
                </a:ext>
              </a:extLst>
            </p:cNvPr>
            <p:cNvSpPr/>
            <p:nvPr/>
          </p:nvSpPr>
          <p:spPr>
            <a:xfrm>
              <a:off x="8266034" y="3967102"/>
              <a:ext cx="645387" cy="1164780"/>
            </a:xfrm>
            <a:custGeom>
              <a:avLst/>
              <a:gdLst>
                <a:gd name="connsiteX0" fmla="*/ 859384 w 859516"/>
                <a:gd name="connsiteY0" fmla="*/ 652541 h 1551236"/>
                <a:gd name="connsiteX1" fmla="*/ 859384 w 859516"/>
                <a:gd name="connsiteY1" fmla="*/ 332704 h 1551236"/>
                <a:gd name="connsiteX2" fmla="*/ 598991 w 859516"/>
                <a:gd name="connsiteY2" fmla="*/ 1262 h 1551236"/>
                <a:gd name="connsiteX3" fmla="*/ 593002 w 859516"/>
                <a:gd name="connsiteY3" fmla="*/ -261 h 1551236"/>
                <a:gd name="connsiteX4" fmla="*/ 266631 w 859516"/>
                <a:gd name="connsiteY4" fmla="*/ -261 h 1551236"/>
                <a:gd name="connsiteX5" fmla="*/ 260642 w 859516"/>
                <a:gd name="connsiteY5" fmla="*/ 1262 h 1551236"/>
                <a:gd name="connsiteX6" fmla="*/ -131 w 859516"/>
                <a:gd name="connsiteY6" fmla="*/ 332704 h 1551236"/>
                <a:gd name="connsiteX7" fmla="*/ -131 w 859516"/>
                <a:gd name="connsiteY7" fmla="*/ 652541 h 1551236"/>
                <a:gd name="connsiteX8" fmla="*/ 111479 w 859516"/>
                <a:gd name="connsiteY8" fmla="*/ 771362 h 1551236"/>
                <a:gd name="connsiteX9" fmla="*/ 119370 w 859516"/>
                <a:gd name="connsiteY9" fmla="*/ 771362 h 1551236"/>
                <a:gd name="connsiteX10" fmla="*/ 148651 w 859516"/>
                <a:gd name="connsiteY10" fmla="*/ 771362 h 1551236"/>
                <a:gd name="connsiteX11" fmla="*/ 148651 w 859516"/>
                <a:gd name="connsiteY11" fmla="*/ 1434724 h 1551236"/>
                <a:gd name="connsiteX12" fmla="*/ 264349 w 859516"/>
                <a:gd name="connsiteY12" fmla="*/ 1550595 h 1551236"/>
                <a:gd name="connsiteX13" fmla="*/ 284979 w 859516"/>
                <a:gd name="connsiteY13" fmla="*/ 1550595 h 1551236"/>
                <a:gd name="connsiteX14" fmla="*/ 400773 w 859516"/>
                <a:gd name="connsiteY14" fmla="*/ 1434724 h 1551236"/>
                <a:gd name="connsiteX15" fmla="*/ 400773 w 859516"/>
                <a:gd name="connsiteY15" fmla="*/ 981035 h 1551236"/>
                <a:gd name="connsiteX16" fmla="*/ 431480 w 859516"/>
                <a:gd name="connsiteY16" fmla="*/ 953636 h 1551236"/>
                <a:gd name="connsiteX17" fmla="*/ 458860 w 859516"/>
                <a:gd name="connsiteY17" fmla="*/ 981035 h 1551236"/>
                <a:gd name="connsiteX18" fmla="*/ 458860 w 859516"/>
                <a:gd name="connsiteY18" fmla="*/ 1435104 h 1551236"/>
                <a:gd name="connsiteX19" fmla="*/ 574653 w 859516"/>
                <a:gd name="connsiteY19" fmla="*/ 1550976 h 1551236"/>
                <a:gd name="connsiteX20" fmla="*/ 594903 w 859516"/>
                <a:gd name="connsiteY20" fmla="*/ 1550976 h 1551236"/>
                <a:gd name="connsiteX21" fmla="*/ 710696 w 859516"/>
                <a:gd name="connsiteY21" fmla="*/ 1435104 h 1551236"/>
                <a:gd name="connsiteX22" fmla="*/ 710696 w 859516"/>
                <a:gd name="connsiteY22" fmla="*/ 771742 h 1551236"/>
                <a:gd name="connsiteX23" fmla="*/ 740643 w 859516"/>
                <a:gd name="connsiteY23" fmla="*/ 771742 h 1551236"/>
                <a:gd name="connsiteX24" fmla="*/ 747773 w 859516"/>
                <a:gd name="connsiteY24" fmla="*/ 771742 h 1551236"/>
                <a:gd name="connsiteX25" fmla="*/ 859384 w 859516"/>
                <a:gd name="connsiteY25" fmla="*/ 652541 h 155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9516" h="1551236">
                  <a:moveTo>
                    <a:pt x="859384" y="652541"/>
                  </a:moveTo>
                  <a:lnTo>
                    <a:pt x="859384" y="332704"/>
                  </a:lnTo>
                  <a:cubicBezTo>
                    <a:pt x="859536" y="175288"/>
                    <a:pt x="751890" y="38278"/>
                    <a:pt x="598991" y="1262"/>
                  </a:cubicBezTo>
                  <a:cubicBezTo>
                    <a:pt x="597051" y="567"/>
                    <a:pt x="595045" y="53"/>
                    <a:pt x="593002" y="-261"/>
                  </a:cubicBezTo>
                  <a:cubicBezTo>
                    <a:pt x="494511" y="66713"/>
                    <a:pt x="365122" y="66713"/>
                    <a:pt x="266631" y="-261"/>
                  </a:cubicBezTo>
                  <a:cubicBezTo>
                    <a:pt x="264587" y="25"/>
                    <a:pt x="262572" y="529"/>
                    <a:pt x="260642" y="1262"/>
                  </a:cubicBezTo>
                  <a:cubicBezTo>
                    <a:pt x="107657" y="38221"/>
                    <a:pt x="-131" y="175212"/>
                    <a:pt x="-131" y="332704"/>
                  </a:cubicBezTo>
                  <a:lnTo>
                    <a:pt x="-131" y="652541"/>
                  </a:lnTo>
                  <a:cubicBezTo>
                    <a:pt x="-150" y="715443"/>
                    <a:pt x="48744" y="767490"/>
                    <a:pt x="111479" y="771362"/>
                  </a:cubicBezTo>
                  <a:cubicBezTo>
                    <a:pt x="114103" y="771552"/>
                    <a:pt x="116746" y="771552"/>
                    <a:pt x="119370" y="771362"/>
                  </a:cubicBezTo>
                  <a:lnTo>
                    <a:pt x="148651" y="771362"/>
                  </a:lnTo>
                  <a:lnTo>
                    <a:pt x="148651" y="1434724"/>
                  </a:lnTo>
                  <a:cubicBezTo>
                    <a:pt x="148803" y="1498615"/>
                    <a:pt x="200502" y="1550386"/>
                    <a:pt x="264349" y="1550595"/>
                  </a:cubicBezTo>
                  <a:lnTo>
                    <a:pt x="284979" y="1550595"/>
                  </a:lnTo>
                  <a:cubicBezTo>
                    <a:pt x="348913" y="1550548"/>
                    <a:pt x="400725" y="1498700"/>
                    <a:pt x="400773" y="1434724"/>
                  </a:cubicBezTo>
                  <a:lnTo>
                    <a:pt x="400773" y="981035"/>
                  </a:lnTo>
                  <a:cubicBezTo>
                    <a:pt x="401695" y="964986"/>
                    <a:pt x="415442" y="952714"/>
                    <a:pt x="431480" y="953636"/>
                  </a:cubicBezTo>
                  <a:cubicBezTo>
                    <a:pt x="446235" y="954483"/>
                    <a:pt x="458014" y="966270"/>
                    <a:pt x="458860" y="981035"/>
                  </a:cubicBezTo>
                  <a:lnTo>
                    <a:pt x="458860" y="1435104"/>
                  </a:lnTo>
                  <a:cubicBezTo>
                    <a:pt x="458917" y="1499080"/>
                    <a:pt x="510720" y="1550928"/>
                    <a:pt x="574653" y="1550976"/>
                  </a:cubicBezTo>
                  <a:lnTo>
                    <a:pt x="594903" y="1550976"/>
                  </a:lnTo>
                  <a:cubicBezTo>
                    <a:pt x="658837" y="1550928"/>
                    <a:pt x="710649" y="1499080"/>
                    <a:pt x="710696" y="1435104"/>
                  </a:cubicBezTo>
                  <a:lnTo>
                    <a:pt x="710696" y="771742"/>
                  </a:lnTo>
                  <a:lnTo>
                    <a:pt x="740643" y="771742"/>
                  </a:lnTo>
                  <a:cubicBezTo>
                    <a:pt x="743020" y="771933"/>
                    <a:pt x="745396" y="771933"/>
                    <a:pt x="747773" y="771742"/>
                  </a:cubicBezTo>
                  <a:cubicBezTo>
                    <a:pt x="810680" y="767909"/>
                    <a:pt x="859650" y="715605"/>
                    <a:pt x="859384" y="652541"/>
                  </a:cubicBezTo>
                  <a:close/>
                </a:path>
              </a:pathLst>
            </a:custGeom>
            <a:solidFill>
              <a:srgbClr val="3898EC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346FB3C2-9976-1A44-8582-7BCBBEBAD40A}"/>
                </a:ext>
              </a:extLst>
            </p:cNvPr>
            <p:cNvSpPr/>
            <p:nvPr/>
          </p:nvSpPr>
          <p:spPr>
            <a:xfrm>
              <a:off x="8409659" y="3604968"/>
              <a:ext cx="356926" cy="357170"/>
            </a:xfrm>
            <a:custGeom>
              <a:avLst/>
              <a:gdLst>
                <a:gd name="connsiteX0" fmla="*/ 84480 w 475348"/>
                <a:gd name="connsiteY0" fmla="*/ 419523 h 475673"/>
                <a:gd name="connsiteX1" fmla="*/ 419369 w 475348"/>
                <a:gd name="connsiteY1" fmla="*/ 390736 h 475673"/>
                <a:gd name="connsiteX2" fmla="*/ 390601 w 475348"/>
                <a:gd name="connsiteY2" fmla="*/ 55630 h 475673"/>
                <a:gd name="connsiteX3" fmla="*/ 55713 w 475348"/>
                <a:gd name="connsiteY3" fmla="*/ 84408 h 475673"/>
                <a:gd name="connsiteX4" fmla="*/ -131 w 475348"/>
                <a:gd name="connsiteY4" fmla="*/ 237629 h 475673"/>
                <a:gd name="connsiteX5" fmla="*/ 84480 w 475348"/>
                <a:gd name="connsiteY5" fmla="*/ 419523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8" h="475673">
                  <a:moveTo>
                    <a:pt x="84480" y="419523"/>
                  </a:moveTo>
                  <a:cubicBezTo>
                    <a:pt x="184901" y="504115"/>
                    <a:pt x="334834" y="491225"/>
                    <a:pt x="419369" y="390736"/>
                  </a:cubicBezTo>
                  <a:cubicBezTo>
                    <a:pt x="503894" y="290256"/>
                    <a:pt x="491022" y="140213"/>
                    <a:pt x="390601" y="55630"/>
                  </a:cubicBezTo>
                  <a:cubicBezTo>
                    <a:pt x="290180" y="-28962"/>
                    <a:pt x="140247" y="-16071"/>
                    <a:pt x="55713" y="84408"/>
                  </a:cubicBezTo>
                  <a:cubicBezTo>
                    <a:pt x="19634" y="127303"/>
                    <a:pt x="-140" y="181567"/>
                    <a:pt x="-131" y="237629"/>
                  </a:cubicBezTo>
                  <a:cubicBezTo>
                    <a:pt x="-273" y="307818"/>
                    <a:pt x="30719" y="374439"/>
                    <a:pt x="84480" y="419523"/>
                  </a:cubicBezTo>
                  <a:close/>
                </a:path>
              </a:pathLst>
            </a:custGeom>
            <a:solidFill>
              <a:srgbClr val="3898EC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47EE79D1-DB6A-C146-BFFF-BC282139FEC9}"/>
                </a:ext>
              </a:extLst>
            </p:cNvPr>
            <p:cNvSpPr/>
            <p:nvPr/>
          </p:nvSpPr>
          <p:spPr>
            <a:xfrm>
              <a:off x="7339393" y="3967102"/>
              <a:ext cx="645743" cy="1164780"/>
            </a:xfrm>
            <a:custGeom>
              <a:avLst/>
              <a:gdLst>
                <a:gd name="connsiteX0" fmla="*/ 859859 w 859990"/>
                <a:gd name="connsiteY0" fmla="*/ 652541 h 1551236"/>
                <a:gd name="connsiteX1" fmla="*/ 859859 w 859990"/>
                <a:gd name="connsiteY1" fmla="*/ 332704 h 1551236"/>
                <a:gd name="connsiteX2" fmla="*/ 634262 w 859990"/>
                <a:gd name="connsiteY2" fmla="*/ 11726 h 1551236"/>
                <a:gd name="connsiteX3" fmla="*/ 592717 w 859990"/>
                <a:gd name="connsiteY3" fmla="*/ -261 h 1551236"/>
                <a:gd name="connsiteX4" fmla="*/ 429674 w 859990"/>
                <a:gd name="connsiteY4" fmla="*/ 49970 h 1551236"/>
                <a:gd name="connsiteX5" fmla="*/ 266727 w 859990"/>
                <a:gd name="connsiteY5" fmla="*/ -261 h 1551236"/>
                <a:gd name="connsiteX6" fmla="*/ -131 w 859990"/>
                <a:gd name="connsiteY6" fmla="*/ 332704 h 1551236"/>
                <a:gd name="connsiteX7" fmla="*/ -131 w 859990"/>
                <a:gd name="connsiteY7" fmla="*/ 652541 h 1551236"/>
                <a:gd name="connsiteX8" fmla="*/ 118610 w 859990"/>
                <a:gd name="connsiteY8" fmla="*/ 771742 h 1551236"/>
                <a:gd name="connsiteX9" fmla="*/ 119085 w 859990"/>
                <a:gd name="connsiteY9" fmla="*/ 771742 h 1551236"/>
                <a:gd name="connsiteX10" fmla="*/ 148651 w 859990"/>
                <a:gd name="connsiteY10" fmla="*/ 771742 h 1551236"/>
                <a:gd name="connsiteX11" fmla="*/ 148651 w 859990"/>
                <a:gd name="connsiteY11" fmla="*/ 1435104 h 1551236"/>
                <a:gd name="connsiteX12" fmla="*/ 264445 w 859990"/>
                <a:gd name="connsiteY12" fmla="*/ 1550976 h 1551236"/>
                <a:gd name="connsiteX13" fmla="*/ 284695 w 859990"/>
                <a:gd name="connsiteY13" fmla="*/ 1550976 h 1551236"/>
                <a:gd name="connsiteX14" fmla="*/ 400868 w 859990"/>
                <a:gd name="connsiteY14" fmla="*/ 1435104 h 1551236"/>
                <a:gd name="connsiteX15" fmla="*/ 400868 w 859990"/>
                <a:gd name="connsiteY15" fmla="*/ 981035 h 1551236"/>
                <a:gd name="connsiteX16" fmla="*/ 429722 w 859990"/>
                <a:gd name="connsiteY16" fmla="*/ 952162 h 1551236"/>
                <a:gd name="connsiteX17" fmla="*/ 458575 w 859990"/>
                <a:gd name="connsiteY17" fmla="*/ 981035 h 1551236"/>
                <a:gd name="connsiteX18" fmla="*/ 458575 w 859990"/>
                <a:gd name="connsiteY18" fmla="*/ 1435104 h 1551236"/>
                <a:gd name="connsiteX19" fmla="*/ 574749 w 859990"/>
                <a:gd name="connsiteY19" fmla="*/ 1550976 h 1551236"/>
                <a:gd name="connsiteX20" fmla="*/ 594618 w 859990"/>
                <a:gd name="connsiteY20" fmla="*/ 1550976 h 1551236"/>
                <a:gd name="connsiteX21" fmla="*/ 710697 w 859990"/>
                <a:gd name="connsiteY21" fmla="*/ 1435104 h 1551236"/>
                <a:gd name="connsiteX22" fmla="*/ 710697 w 859990"/>
                <a:gd name="connsiteY22" fmla="*/ 771742 h 1551236"/>
                <a:gd name="connsiteX23" fmla="*/ 740358 w 859990"/>
                <a:gd name="connsiteY23" fmla="*/ 771742 h 1551236"/>
                <a:gd name="connsiteX24" fmla="*/ 783044 w 859990"/>
                <a:gd name="connsiteY24" fmla="*/ 763942 h 1551236"/>
                <a:gd name="connsiteX25" fmla="*/ 859859 w 859990"/>
                <a:gd name="connsiteY25" fmla="*/ 652541 h 155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9990" h="1551236">
                  <a:moveTo>
                    <a:pt x="859859" y="652541"/>
                  </a:moveTo>
                  <a:lnTo>
                    <a:pt x="859859" y="332704"/>
                  </a:lnTo>
                  <a:cubicBezTo>
                    <a:pt x="859831" y="188806"/>
                    <a:pt x="769582" y="60396"/>
                    <a:pt x="634262" y="11726"/>
                  </a:cubicBezTo>
                  <a:cubicBezTo>
                    <a:pt x="620714" y="6760"/>
                    <a:pt x="606834" y="2755"/>
                    <a:pt x="592717" y="-261"/>
                  </a:cubicBezTo>
                  <a:cubicBezTo>
                    <a:pt x="544612" y="32427"/>
                    <a:pt x="487818" y="49922"/>
                    <a:pt x="429674" y="49970"/>
                  </a:cubicBezTo>
                  <a:cubicBezTo>
                    <a:pt x="371530" y="50122"/>
                    <a:pt x="314708" y="32598"/>
                    <a:pt x="266727" y="-261"/>
                  </a:cubicBezTo>
                  <a:cubicBezTo>
                    <a:pt x="110767" y="34396"/>
                    <a:pt x="-188" y="172834"/>
                    <a:pt x="-131" y="332704"/>
                  </a:cubicBezTo>
                  <a:lnTo>
                    <a:pt x="-131" y="652541"/>
                  </a:lnTo>
                  <a:cubicBezTo>
                    <a:pt x="-236" y="718268"/>
                    <a:pt x="52927" y="771638"/>
                    <a:pt x="118610" y="771742"/>
                  </a:cubicBezTo>
                  <a:cubicBezTo>
                    <a:pt x="118771" y="771742"/>
                    <a:pt x="118923" y="771742"/>
                    <a:pt x="119085" y="771742"/>
                  </a:cubicBezTo>
                  <a:lnTo>
                    <a:pt x="148651" y="771742"/>
                  </a:lnTo>
                  <a:lnTo>
                    <a:pt x="148651" y="1435104"/>
                  </a:lnTo>
                  <a:cubicBezTo>
                    <a:pt x="148708" y="1499080"/>
                    <a:pt x="200511" y="1550928"/>
                    <a:pt x="264445" y="1550976"/>
                  </a:cubicBezTo>
                  <a:lnTo>
                    <a:pt x="284695" y="1550976"/>
                  </a:lnTo>
                  <a:cubicBezTo>
                    <a:pt x="348704" y="1550976"/>
                    <a:pt x="400659" y="1499157"/>
                    <a:pt x="400868" y="1435104"/>
                  </a:cubicBezTo>
                  <a:lnTo>
                    <a:pt x="400868" y="981035"/>
                  </a:lnTo>
                  <a:cubicBezTo>
                    <a:pt x="400868" y="965090"/>
                    <a:pt x="413788" y="952162"/>
                    <a:pt x="429722" y="952162"/>
                  </a:cubicBezTo>
                  <a:cubicBezTo>
                    <a:pt x="445655" y="952162"/>
                    <a:pt x="458575" y="965090"/>
                    <a:pt x="458575" y="981035"/>
                  </a:cubicBezTo>
                  <a:lnTo>
                    <a:pt x="458575" y="1435104"/>
                  </a:lnTo>
                  <a:cubicBezTo>
                    <a:pt x="458784" y="1499157"/>
                    <a:pt x="510739" y="1550976"/>
                    <a:pt x="574749" y="1550976"/>
                  </a:cubicBezTo>
                  <a:lnTo>
                    <a:pt x="594618" y="1550976"/>
                  </a:lnTo>
                  <a:cubicBezTo>
                    <a:pt x="658618" y="1550976"/>
                    <a:pt x="710535" y="1499147"/>
                    <a:pt x="710697" y="1435104"/>
                  </a:cubicBezTo>
                  <a:lnTo>
                    <a:pt x="710697" y="771742"/>
                  </a:lnTo>
                  <a:lnTo>
                    <a:pt x="740358" y="771742"/>
                  </a:lnTo>
                  <a:cubicBezTo>
                    <a:pt x="754932" y="771666"/>
                    <a:pt x="769383" y="769031"/>
                    <a:pt x="783044" y="763942"/>
                  </a:cubicBezTo>
                  <a:cubicBezTo>
                    <a:pt x="829276" y="746361"/>
                    <a:pt x="859850" y="702029"/>
                    <a:pt x="859859" y="652541"/>
                  </a:cubicBezTo>
                  <a:close/>
                </a:path>
              </a:pathLst>
            </a:custGeom>
            <a:solidFill>
              <a:srgbClr val="3898EC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034478A3-80DC-BA47-84FD-FDBE8B3D94CE}"/>
                </a:ext>
              </a:extLst>
            </p:cNvPr>
            <p:cNvSpPr/>
            <p:nvPr/>
          </p:nvSpPr>
          <p:spPr>
            <a:xfrm>
              <a:off x="7483375" y="3605028"/>
              <a:ext cx="356926" cy="357169"/>
            </a:xfrm>
            <a:custGeom>
              <a:avLst/>
              <a:gdLst>
                <a:gd name="connsiteX0" fmla="*/ 84385 w 475349"/>
                <a:gd name="connsiteY0" fmla="*/ 419443 h 475672"/>
                <a:gd name="connsiteX1" fmla="*/ 419284 w 475349"/>
                <a:gd name="connsiteY1" fmla="*/ 390837 h 475672"/>
                <a:gd name="connsiteX2" fmla="*/ 390696 w 475349"/>
                <a:gd name="connsiteY2" fmla="*/ 55713 h 475672"/>
                <a:gd name="connsiteX3" fmla="*/ 55798 w 475349"/>
                <a:gd name="connsiteY3" fmla="*/ 84319 h 475672"/>
                <a:gd name="connsiteX4" fmla="*/ -131 w 475349"/>
                <a:gd name="connsiteY4" fmla="*/ 237549 h 475672"/>
                <a:gd name="connsiteX5" fmla="*/ 84385 w 475349"/>
                <a:gd name="connsiteY5" fmla="*/ 419443 h 47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9" h="475672">
                  <a:moveTo>
                    <a:pt x="84385" y="419443"/>
                  </a:moveTo>
                  <a:cubicBezTo>
                    <a:pt x="184759" y="504083"/>
                    <a:pt x="334701" y="491278"/>
                    <a:pt x="419284" y="390837"/>
                  </a:cubicBezTo>
                  <a:cubicBezTo>
                    <a:pt x="503876" y="290396"/>
                    <a:pt x="491070" y="140352"/>
                    <a:pt x="390696" y="55713"/>
                  </a:cubicBezTo>
                  <a:cubicBezTo>
                    <a:pt x="290323" y="-28937"/>
                    <a:pt x="140381" y="-16122"/>
                    <a:pt x="55798" y="84319"/>
                  </a:cubicBezTo>
                  <a:cubicBezTo>
                    <a:pt x="19682" y="127195"/>
                    <a:pt x="-121" y="181469"/>
                    <a:pt x="-131" y="237549"/>
                  </a:cubicBezTo>
                  <a:cubicBezTo>
                    <a:pt x="-292" y="307719"/>
                    <a:pt x="30662" y="374350"/>
                    <a:pt x="84385" y="419443"/>
                  </a:cubicBezTo>
                  <a:close/>
                </a:path>
              </a:pathLst>
            </a:custGeom>
            <a:solidFill>
              <a:srgbClr val="3898EC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8553CCF5-2C7F-6D41-94A0-B392BD03ADE7}"/>
                </a:ext>
              </a:extLst>
            </p:cNvPr>
            <p:cNvSpPr/>
            <p:nvPr/>
          </p:nvSpPr>
          <p:spPr>
            <a:xfrm>
              <a:off x="9192174" y="3967102"/>
              <a:ext cx="645743" cy="1164780"/>
            </a:xfrm>
            <a:custGeom>
              <a:avLst/>
              <a:gdLst>
                <a:gd name="connsiteX0" fmla="*/ 592716 w 859990"/>
                <a:gd name="connsiteY0" fmla="*/ -261 h 1551236"/>
                <a:gd name="connsiteX1" fmla="*/ 429674 w 859990"/>
                <a:gd name="connsiteY1" fmla="*/ 49970 h 1551236"/>
                <a:gd name="connsiteX2" fmla="*/ 266727 w 859990"/>
                <a:gd name="connsiteY2" fmla="*/ -261 h 1551236"/>
                <a:gd name="connsiteX3" fmla="*/ -131 w 859990"/>
                <a:gd name="connsiteY3" fmla="*/ 332704 h 1551236"/>
                <a:gd name="connsiteX4" fmla="*/ -131 w 859990"/>
                <a:gd name="connsiteY4" fmla="*/ 652541 h 1551236"/>
                <a:gd name="connsiteX5" fmla="*/ 118610 w 859990"/>
                <a:gd name="connsiteY5" fmla="*/ 771742 h 1551236"/>
                <a:gd name="connsiteX6" fmla="*/ 119085 w 859990"/>
                <a:gd name="connsiteY6" fmla="*/ 771742 h 1551236"/>
                <a:gd name="connsiteX7" fmla="*/ 148651 w 859990"/>
                <a:gd name="connsiteY7" fmla="*/ 771742 h 1551236"/>
                <a:gd name="connsiteX8" fmla="*/ 148651 w 859990"/>
                <a:gd name="connsiteY8" fmla="*/ 1435104 h 1551236"/>
                <a:gd name="connsiteX9" fmla="*/ 264445 w 859990"/>
                <a:gd name="connsiteY9" fmla="*/ 1550976 h 1551236"/>
                <a:gd name="connsiteX10" fmla="*/ 285075 w 859990"/>
                <a:gd name="connsiteY10" fmla="*/ 1550976 h 1551236"/>
                <a:gd name="connsiteX11" fmla="*/ 400868 w 859990"/>
                <a:gd name="connsiteY11" fmla="*/ 1435104 h 1551236"/>
                <a:gd name="connsiteX12" fmla="*/ 400868 w 859990"/>
                <a:gd name="connsiteY12" fmla="*/ 981035 h 1551236"/>
                <a:gd name="connsiteX13" fmla="*/ 429722 w 859990"/>
                <a:gd name="connsiteY13" fmla="*/ 952162 h 1551236"/>
                <a:gd name="connsiteX14" fmla="*/ 458575 w 859990"/>
                <a:gd name="connsiteY14" fmla="*/ 981035 h 1551236"/>
                <a:gd name="connsiteX15" fmla="*/ 458575 w 859990"/>
                <a:gd name="connsiteY15" fmla="*/ 1435104 h 1551236"/>
                <a:gd name="connsiteX16" fmla="*/ 574654 w 859990"/>
                <a:gd name="connsiteY16" fmla="*/ 1550976 h 1551236"/>
                <a:gd name="connsiteX17" fmla="*/ 594523 w 859990"/>
                <a:gd name="connsiteY17" fmla="*/ 1550976 h 1551236"/>
                <a:gd name="connsiteX18" fmla="*/ 710697 w 859990"/>
                <a:gd name="connsiteY18" fmla="*/ 1435104 h 1551236"/>
                <a:gd name="connsiteX19" fmla="*/ 710697 w 859990"/>
                <a:gd name="connsiteY19" fmla="*/ 771742 h 1551236"/>
                <a:gd name="connsiteX20" fmla="*/ 740358 w 859990"/>
                <a:gd name="connsiteY20" fmla="*/ 771742 h 1551236"/>
                <a:gd name="connsiteX21" fmla="*/ 859859 w 859990"/>
                <a:gd name="connsiteY21" fmla="*/ 652541 h 1551236"/>
                <a:gd name="connsiteX22" fmla="*/ 859859 w 859990"/>
                <a:gd name="connsiteY22" fmla="*/ 332704 h 1551236"/>
                <a:gd name="connsiteX23" fmla="*/ 592716 w 859990"/>
                <a:gd name="connsiteY23" fmla="*/ -261 h 155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9990" h="1551236">
                  <a:moveTo>
                    <a:pt x="592716" y="-261"/>
                  </a:moveTo>
                  <a:cubicBezTo>
                    <a:pt x="544612" y="32427"/>
                    <a:pt x="487818" y="49922"/>
                    <a:pt x="429674" y="49970"/>
                  </a:cubicBezTo>
                  <a:cubicBezTo>
                    <a:pt x="371530" y="50122"/>
                    <a:pt x="314708" y="32598"/>
                    <a:pt x="266727" y="-261"/>
                  </a:cubicBezTo>
                  <a:cubicBezTo>
                    <a:pt x="110767" y="34396"/>
                    <a:pt x="-188" y="172834"/>
                    <a:pt x="-131" y="332704"/>
                  </a:cubicBezTo>
                  <a:lnTo>
                    <a:pt x="-131" y="652541"/>
                  </a:lnTo>
                  <a:cubicBezTo>
                    <a:pt x="-235" y="718268"/>
                    <a:pt x="52927" y="771638"/>
                    <a:pt x="118610" y="771742"/>
                  </a:cubicBezTo>
                  <a:cubicBezTo>
                    <a:pt x="118771" y="771742"/>
                    <a:pt x="118923" y="771742"/>
                    <a:pt x="119085" y="771742"/>
                  </a:cubicBezTo>
                  <a:lnTo>
                    <a:pt x="148651" y="771742"/>
                  </a:lnTo>
                  <a:lnTo>
                    <a:pt x="148651" y="1435104"/>
                  </a:lnTo>
                  <a:cubicBezTo>
                    <a:pt x="148708" y="1499080"/>
                    <a:pt x="200511" y="1550928"/>
                    <a:pt x="264445" y="1550976"/>
                  </a:cubicBezTo>
                  <a:lnTo>
                    <a:pt x="285075" y="1550976"/>
                  </a:lnTo>
                  <a:cubicBezTo>
                    <a:pt x="348961" y="1550823"/>
                    <a:pt x="400716" y="1499033"/>
                    <a:pt x="400868" y="1435104"/>
                  </a:cubicBezTo>
                  <a:lnTo>
                    <a:pt x="400868" y="981035"/>
                  </a:lnTo>
                  <a:cubicBezTo>
                    <a:pt x="400868" y="965090"/>
                    <a:pt x="413788" y="952162"/>
                    <a:pt x="429722" y="952162"/>
                  </a:cubicBezTo>
                  <a:cubicBezTo>
                    <a:pt x="445655" y="952162"/>
                    <a:pt x="458575" y="965090"/>
                    <a:pt x="458575" y="981035"/>
                  </a:cubicBezTo>
                  <a:lnTo>
                    <a:pt x="458575" y="1435104"/>
                  </a:lnTo>
                  <a:cubicBezTo>
                    <a:pt x="458736" y="1499147"/>
                    <a:pt x="510653" y="1550976"/>
                    <a:pt x="574654" y="1550976"/>
                  </a:cubicBezTo>
                  <a:lnTo>
                    <a:pt x="594523" y="1550976"/>
                  </a:lnTo>
                  <a:cubicBezTo>
                    <a:pt x="658532" y="1550976"/>
                    <a:pt x="710487" y="1499157"/>
                    <a:pt x="710697" y="1435104"/>
                  </a:cubicBezTo>
                  <a:lnTo>
                    <a:pt x="710697" y="771742"/>
                  </a:lnTo>
                  <a:lnTo>
                    <a:pt x="740358" y="771742"/>
                  </a:lnTo>
                  <a:cubicBezTo>
                    <a:pt x="806250" y="771847"/>
                    <a:pt x="859755" y="718478"/>
                    <a:pt x="859859" y="652541"/>
                  </a:cubicBezTo>
                  <a:lnTo>
                    <a:pt x="859859" y="332704"/>
                  </a:lnTo>
                  <a:cubicBezTo>
                    <a:pt x="859916" y="172739"/>
                    <a:pt x="748810" y="34254"/>
                    <a:pt x="592716" y="-261"/>
                  </a:cubicBezTo>
                  <a:close/>
                </a:path>
              </a:pathLst>
            </a:custGeom>
            <a:solidFill>
              <a:srgbClr val="3898EC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22D24A0F-EF3D-C142-9D15-B5A1E1CD7EEF}"/>
                </a:ext>
              </a:extLst>
            </p:cNvPr>
            <p:cNvSpPr/>
            <p:nvPr/>
          </p:nvSpPr>
          <p:spPr>
            <a:xfrm>
              <a:off x="9336156" y="3604968"/>
              <a:ext cx="356926" cy="357170"/>
            </a:xfrm>
            <a:custGeom>
              <a:avLst/>
              <a:gdLst>
                <a:gd name="connsiteX0" fmla="*/ 84481 w 475348"/>
                <a:gd name="connsiteY0" fmla="*/ 419523 h 475673"/>
                <a:gd name="connsiteX1" fmla="*/ 419369 w 475348"/>
                <a:gd name="connsiteY1" fmla="*/ 390736 h 475673"/>
                <a:gd name="connsiteX2" fmla="*/ 390601 w 475348"/>
                <a:gd name="connsiteY2" fmla="*/ 55630 h 475673"/>
                <a:gd name="connsiteX3" fmla="*/ 55713 w 475348"/>
                <a:gd name="connsiteY3" fmla="*/ 84408 h 475673"/>
                <a:gd name="connsiteX4" fmla="*/ -130 w 475348"/>
                <a:gd name="connsiteY4" fmla="*/ 237629 h 475673"/>
                <a:gd name="connsiteX5" fmla="*/ 84481 w 475348"/>
                <a:gd name="connsiteY5" fmla="*/ 419523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8" h="475673">
                  <a:moveTo>
                    <a:pt x="84481" y="419523"/>
                  </a:moveTo>
                  <a:cubicBezTo>
                    <a:pt x="184902" y="504115"/>
                    <a:pt x="334834" y="491225"/>
                    <a:pt x="419369" y="390736"/>
                  </a:cubicBezTo>
                  <a:cubicBezTo>
                    <a:pt x="503895" y="290256"/>
                    <a:pt x="491023" y="140213"/>
                    <a:pt x="390601" y="55630"/>
                  </a:cubicBezTo>
                  <a:cubicBezTo>
                    <a:pt x="290181" y="-28962"/>
                    <a:pt x="140248" y="-16071"/>
                    <a:pt x="55713" y="84408"/>
                  </a:cubicBezTo>
                  <a:cubicBezTo>
                    <a:pt x="19634" y="127303"/>
                    <a:pt x="-140" y="181567"/>
                    <a:pt x="-130" y="237629"/>
                  </a:cubicBezTo>
                  <a:cubicBezTo>
                    <a:pt x="-339" y="307827"/>
                    <a:pt x="30672" y="374487"/>
                    <a:pt x="84481" y="419523"/>
                  </a:cubicBezTo>
                  <a:close/>
                </a:path>
              </a:pathLst>
            </a:custGeom>
            <a:solidFill>
              <a:srgbClr val="3898EC"/>
            </a:solidFill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7">
            <a:extLst>
              <a:ext uri="{FF2B5EF4-FFF2-40B4-BE49-F238E27FC236}">
                <a16:creationId xmlns:a16="http://schemas.microsoft.com/office/drawing/2014/main" id="{829414D5-A8F9-984F-87FE-45204B24B002}"/>
              </a:ext>
            </a:extLst>
          </p:cNvPr>
          <p:cNvGrpSpPr/>
          <p:nvPr/>
        </p:nvGrpSpPr>
        <p:grpSpPr>
          <a:xfrm>
            <a:off x="6080070" y="4152164"/>
            <a:ext cx="6108756" cy="1787467"/>
            <a:chOff x="5180012" y="3162300"/>
            <a:chExt cx="1830896" cy="535734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46000436-999A-3E45-BA6F-6F8189336121}"/>
                </a:ext>
              </a:extLst>
            </p:cNvPr>
            <p:cNvSpPr/>
            <p:nvPr/>
          </p:nvSpPr>
          <p:spPr>
            <a:xfrm>
              <a:off x="5180012" y="3275596"/>
              <a:ext cx="1554813" cy="342237"/>
            </a:xfrm>
            <a:custGeom>
              <a:avLst/>
              <a:gdLst>
                <a:gd name="connsiteX0" fmla="*/ 606343 w 3109626"/>
                <a:gd name="connsiteY0" fmla="*/ 236460 h 684474"/>
                <a:gd name="connsiteX1" fmla="*/ -114 w 3109626"/>
                <a:gd name="connsiteY1" fmla="*/ 188835 h 684474"/>
                <a:gd name="connsiteX2" fmla="*/ 917525 w 3109626"/>
                <a:gd name="connsiteY2" fmla="*/ 631938 h 684474"/>
                <a:gd name="connsiteX3" fmla="*/ 1096976 w 3109626"/>
                <a:gd name="connsiteY3" fmla="*/ 684135 h 684474"/>
                <a:gd name="connsiteX4" fmla="*/ 2239976 w 3109626"/>
                <a:gd name="connsiteY4" fmla="*/ 514399 h 684474"/>
                <a:gd name="connsiteX5" fmla="*/ 3109513 w 3109626"/>
                <a:gd name="connsiteY5" fmla="*/ 588122 h 684474"/>
                <a:gd name="connsiteX6" fmla="*/ 3029598 w 3109626"/>
                <a:gd name="connsiteY6" fmla="*/ 68248 h 684474"/>
                <a:gd name="connsiteX7" fmla="*/ 2154632 w 3109626"/>
                <a:gd name="connsiteY7" fmla="*/ 5478 h 684474"/>
                <a:gd name="connsiteX8" fmla="*/ 1318051 w 3109626"/>
                <a:gd name="connsiteY8" fmla="*/ 132256 h 684474"/>
                <a:gd name="connsiteX9" fmla="*/ 606343 w 3109626"/>
                <a:gd name="connsiteY9" fmla="*/ 236460 h 6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9626" h="684474">
                  <a:moveTo>
                    <a:pt x="606343" y="236460"/>
                  </a:moveTo>
                  <a:cubicBezTo>
                    <a:pt x="606343" y="236460"/>
                    <a:pt x="165145" y="31291"/>
                    <a:pt x="-114" y="188835"/>
                  </a:cubicBezTo>
                  <a:cubicBezTo>
                    <a:pt x="-114" y="188835"/>
                    <a:pt x="826751" y="588313"/>
                    <a:pt x="917525" y="631938"/>
                  </a:cubicBezTo>
                  <a:cubicBezTo>
                    <a:pt x="968198" y="656417"/>
                    <a:pt x="1016775" y="684135"/>
                    <a:pt x="1096976" y="684135"/>
                  </a:cubicBezTo>
                  <a:cubicBezTo>
                    <a:pt x="1178986" y="684135"/>
                    <a:pt x="1947463" y="516495"/>
                    <a:pt x="2239976" y="514399"/>
                  </a:cubicBezTo>
                  <a:lnTo>
                    <a:pt x="3109513" y="588122"/>
                  </a:lnTo>
                  <a:lnTo>
                    <a:pt x="3029598" y="68248"/>
                  </a:lnTo>
                  <a:cubicBezTo>
                    <a:pt x="3029598" y="68248"/>
                    <a:pt x="2267598" y="20623"/>
                    <a:pt x="2154632" y="5478"/>
                  </a:cubicBezTo>
                  <a:cubicBezTo>
                    <a:pt x="2041665" y="-9666"/>
                    <a:pt x="1591133" y="-4047"/>
                    <a:pt x="1318051" y="132256"/>
                  </a:cubicBezTo>
                  <a:cubicBezTo>
                    <a:pt x="1181939" y="156164"/>
                    <a:pt x="606343" y="236460"/>
                    <a:pt x="606343" y="236460"/>
                  </a:cubicBezTo>
                  <a:close/>
                </a:path>
              </a:pathLst>
            </a:custGeom>
            <a:solidFill>
              <a:srgbClr val="F6D9C4"/>
            </a:solidFill>
            <a:ln w="4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DEAC567A-E7C4-8A44-90E4-16BCA8986C4D}"/>
                </a:ext>
              </a:extLst>
            </p:cNvPr>
            <p:cNvSpPr/>
            <p:nvPr/>
          </p:nvSpPr>
          <p:spPr>
            <a:xfrm>
              <a:off x="6353112" y="3209544"/>
              <a:ext cx="610933" cy="417100"/>
            </a:xfrm>
            <a:custGeom>
              <a:avLst/>
              <a:gdLst>
                <a:gd name="connsiteX0" fmla="*/ 0 w 1221866"/>
                <a:gd name="connsiteY0" fmla="*/ 90583 h 834199"/>
                <a:gd name="connsiteX1" fmla="*/ 35909 w 1221866"/>
                <a:gd name="connsiteY1" fmla="*/ 794575 h 834199"/>
                <a:gd name="connsiteX2" fmla="*/ 1221867 w 1221866"/>
                <a:gd name="connsiteY2" fmla="*/ 834200 h 834199"/>
                <a:gd name="connsiteX3" fmla="*/ 1203103 w 1221866"/>
                <a:gd name="connsiteY3" fmla="*/ 0 h 834199"/>
                <a:gd name="connsiteX4" fmla="*/ 0 w 1221866"/>
                <a:gd name="connsiteY4" fmla="*/ 90583 h 83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866" h="834199">
                  <a:moveTo>
                    <a:pt x="0" y="90583"/>
                  </a:moveTo>
                  <a:lnTo>
                    <a:pt x="35909" y="794575"/>
                  </a:lnTo>
                  <a:lnTo>
                    <a:pt x="1221867" y="834200"/>
                  </a:lnTo>
                  <a:lnTo>
                    <a:pt x="1203103" y="0"/>
                  </a:lnTo>
                  <a:lnTo>
                    <a:pt x="0" y="90583"/>
                  </a:lnTo>
                  <a:close/>
                </a:path>
              </a:pathLst>
            </a:custGeom>
            <a:solidFill>
              <a:srgbClr val="181919">
                <a:lumMod val="20000"/>
                <a:lumOff val="80000"/>
              </a:srgbClr>
            </a:solidFill>
            <a:ln w="4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8D6CDAA-26A4-834B-B881-BD889C3C8A16}"/>
                </a:ext>
              </a:extLst>
            </p:cNvPr>
            <p:cNvSpPr/>
            <p:nvPr/>
          </p:nvSpPr>
          <p:spPr>
            <a:xfrm>
              <a:off x="6415310" y="3162300"/>
              <a:ext cx="595598" cy="535734"/>
            </a:xfrm>
            <a:custGeom>
              <a:avLst/>
              <a:gdLst>
                <a:gd name="connsiteX0" fmla="*/ 0 w 1191196"/>
                <a:gd name="connsiteY0" fmla="*/ 992029 h 1071467"/>
                <a:gd name="connsiteX1" fmla="*/ 1191197 w 1191196"/>
                <a:gd name="connsiteY1" fmla="*/ 1071467 h 1071467"/>
                <a:gd name="connsiteX2" fmla="*/ 1191197 w 1191196"/>
                <a:gd name="connsiteY2" fmla="*/ 0 h 1071467"/>
                <a:gd name="connsiteX3" fmla="*/ 7525 w 1191196"/>
                <a:gd name="connsiteY3" fmla="*/ 100775 h 1071467"/>
                <a:gd name="connsiteX4" fmla="*/ 6858 w 1191196"/>
                <a:gd name="connsiteY4" fmla="*/ 175641 h 1071467"/>
                <a:gd name="connsiteX5" fmla="*/ 6096 w 1191196"/>
                <a:gd name="connsiteY5" fmla="*/ 256889 h 1071467"/>
                <a:gd name="connsiteX6" fmla="*/ 6096 w 1191196"/>
                <a:gd name="connsiteY6" fmla="*/ 256985 h 1071467"/>
                <a:gd name="connsiteX7" fmla="*/ 1905 w 1191196"/>
                <a:gd name="connsiteY7" fmla="*/ 758571 h 1071467"/>
                <a:gd name="connsiteX8" fmla="*/ 1905 w 1191196"/>
                <a:gd name="connsiteY8" fmla="*/ 758666 h 1071467"/>
                <a:gd name="connsiteX9" fmla="*/ 953 w 1191196"/>
                <a:gd name="connsiteY9" fmla="*/ 891921 h 1071467"/>
                <a:gd name="connsiteX10" fmla="*/ 0 w 1191196"/>
                <a:gd name="connsiteY10" fmla="*/ 992029 h 107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196" h="1071467">
                  <a:moveTo>
                    <a:pt x="0" y="992029"/>
                  </a:moveTo>
                  <a:lnTo>
                    <a:pt x="1191197" y="1071467"/>
                  </a:lnTo>
                  <a:lnTo>
                    <a:pt x="1191197" y="0"/>
                  </a:lnTo>
                  <a:lnTo>
                    <a:pt x="7525" y="100775"/>
                  </a:lnTo>
                  <a:lnTo>
                    <a:pt x="6858" y="175641"/>
                  </a:lnTo>
                  <a:lnTo>
                    <a:pt x="6096" y="256889"/>
                  </a:lnTo>
                  <a:lnTo>
                    <a:pt x="6096" y="256985"/>
                  </a:lnTo>
                  <a:lnTo>
                    <a:pt x="1905" y="758571"/>
                  </a:lnTo>
                  <a:lnTo>
                    <a:pt x="1905" y="758666"/>
                  </a:lnTo>
                  <a:lnTo>
                    <a:pt x="953" y="891921"/>
                  </a:lnTo>
                  <a:lnTo>
                    <a:pt x="0" y="992029"/>
                  </a:lnTo>
                  <a:close/>
                </a:path>
              </a:pathLst>
            </a:custGeom>
            <a:solidFill>
              <a:srgbClr val="131414"/>
            </a:solidFill>
            <a:ln w="47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CuadroTexto 351">
            <a:extLst>
              <a:ext uri="{FF2B5EF4-FFF2-40B4-BE49-F238E27FC236}">
                <a16:creationId xmlns:a16="http://schemas.microsoft.com/office/drawing/2014/main" id="{A3D2B9F1-ECC8-9842-B759-0967F45547EC}"/>
              </a:ext>
            </a:extLst>
          </p:cNvPr>
          <p:cNvSpPr txBox="1"/>
          <p:nvPr/>
        </p:nvSpPr>
        <p:spPr>
          <a:xfrm>
            <a:off x="1615392" y="2632364"/>
            <a:ext cx="37288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Add a short description here.</a:t>
            </a: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7D850366-FF47-EE46-9DBB-F79DA5824783}"/>
              </a:ext>
            </a:extLst>
          </p:cNvPr>
          <p:cNvSpPr txBox="1"/>
          <p:nvPr/>
        </p:nvSpPr>
        <p:spPr>
          <a:xfrm>
            <a:off x="1615392" y="3311930"/>
            <a:ext cx="3728846" cy="544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40" name="CuadroTexto 351">
            <a:extLst>
              <a:ext uri="{FF2B5EF4-FFF2-40B4-BE49-F238E27FC236}">
                <a16:creationId xmlns:a16="http://schemas.microsoft.com/office/drawing/2014/main" id="{CD1A9C46-4298-7241-80C0-FB5425F07DAC}"/>
              </a:ext>
            </a:extLst>
          </p:cNvPr>
          <p:cNvSpPr txBox="1"/>
          <p:nvPr/>
        </p:nvSpPr>
        <p:spPr>
          <a:xfrm>
            <a:off x="1615392" y="4539776"/>
            <a:ext cx="37288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Online marketing solutions to fit budget.</a:t>
            </a:r>
          </a:p>
        </p:txBody>
      </p:sp>
      <p:sp>
        <p:nvSpPr>
          <p:cNvPr id="41" name="TextBox 47">
            <a:extLst>
              <a:ext uri="{FF2B5EF4-FFF2-40B4-BE49-F238E27FC236}">
                <a16:creationId xmlns:a16="http://schemas.microsoft.com/office/drawing/2014/main" id="{7C90E73E-A559-BC40-A856-1D1B911AD075}"/>
              </a:ext>
            </a:extLst>
          </p:cNvPr>
          <p:cNvSpPr txBox="1"/>
          <p:nvPr/>
        </p:nvSpPr>
        <p:spPr>
          <a:xfrm>
            <a:off x="1615392" y="5219342"/>
            <a:ext cx="3728846" cy="544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42" name="Group 28">
            <a:extLst>
              <a:ext uri="{FF2B5EF4-FFF2-40B4-BE49-F238E27FC236}">
                <a16:creationId xmlns:a16="http://schemas.microsoft.com/office/drawing/2014/main" id="{AD74AAD4-9ACA-0B45-B4DC-2406584AD6DF}"/>
              </a:ext>
            </a:extLst>
          </p:cNvPr>
          <p:cNvGrpSpPr/>
          <p:nvPr/>
        </p:nvGrpSpPr>
        <p:grpSpPr>
          <a:xfrm>
            <a:off x="786973" y="4617391"/>
            <a:ext cx="557152" cy="557106"/>
            <a:chOff x="532652" y="3634290"/>
            <a:chExt cx="557152" cy="557106"/>
          </a:xfrm>
        </p:grpSpPr>
        <p:sp>
          <p:nvSpPr>
            <p:cNvPr id="43" name="Кружок">
              <a:extLst>
                <a:ext uri="{FF2B5EF4-FFF2-40B4-BE49-F238E27FC236}">
                  <a16:creationId xmlns:a16="http://schemas.microsoft.com/office/drawing/2014/main" id="{8454192D-EA9A-8C4B-A1AA-B9C470344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52" y="3634290"/>
              <a:ext cx="557152" cy="557106"/>
            </a:xfrm>
            <a:prstGeom prst="ellipse">
              <a:avLst/>
            </a:prstGeom>
            <a:solidFill>
              <a:srgbClr val="389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>
              <a:lvl1pPr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131414"/>
                  </a:solidFill>
                  <a:latin typeface="Poppins" panose="020B0604020202020204" pitchFamily="34" charset="0"/>
                  <a:ea typeface="Poppins" panose="02000503000000020004" pitchFamily="2" charset="0"/>
                  <a:cs typeface="Poppins" panose="02000503000000020004" pitchFamily="2" charset="0"/>
                  <a:sym typeface="Arial" panose="020B0604020202020204" pitchFamily="34" charset="0"/>
                </a:defRPr>
              </a:lvl9pPr>
            </a:lstStyle>
            <a:p>
              <a:pPr eaLnBrk="1"/>
              <a:endParaRPr lang="ru-RU" altLang="ru-RU"/>
            </a:p>
          </p:txBody>
        </p:sp>
        <p:grpSp>
          <p:nvGrpSpPr>
            <p:cNvPr id="44" name="Group 49">
              <a:extLst>
                <a:ext uri="{FF2B5EF4-FFF2-40B4-BE49-F238E27FC236}">
                  <a16:creationId xmlns:a16="http://schemas.microsoft.com/office/drawing/2014/main" id="{E6E0C282-F391-8343-BE85-0B9D342F4BC3}"/>
                </a:ext>
              </a:extLst>
            </p:cNvPr>
            <p:cNvGrpSpPr/>
            <p:nvPr/>
          </p:nvGrpSpPr>
          <p:grpSpPr>
            <a:xfrm>
              <a:off x="706317" y="3764490"/>
              <a:ext cx="203348" cy="266678"/>
              <a:chOff x="6118416" y="3222308"/>
              <a:chExt cx="542437" cy="711374"/>
            </a:xfrm>
            <a:solidFill>
              <a:srgbClr val="FFFFFF"/>
            </a:solidFill>
          </p:grpSpPr>
          <p:sp>
            <p:nvSpPr>
              <p:cNvPr id="45" name="Freeform 50">
                <a:extLst>
                  <a:ext uri="{FF2B5EF4-FFF2-40B4-BE49-F238E27FC236}">
                    <a16:creationId xmlns:a16="http://schemas.microsoft.com/office/drawing/2014/main" id="{BCE7AABF-C606-FF4A-AAAE-54DBC9B3E561}"/>
                  </a:ext>
                </a:extLst>
              </p:cNvPr>
              <p:cNvSpPr/>
              <p:nvPr/>
            </p:nvSpPr>
            <p:spPr>
              <a:xfrm>
                <a:off x="6118416" y="3785806"/>
                <a:ext cx="247167" cy="147876"/>
              </a:xfrm>
              <a:custGeom>
                <a:avLst/>
                <a:gdLst>
                  <a:gd name="connsiteX0" fmla="*/ 247141 w 494334"/>
                  <a:gd name="connsiteY0" fmla="*/ -73 h 295751"/>
                  <a:gd name="connsiteX1" fmla="*/ -26 w 494334"/>
                  <a:gd name="connsiteY1" fmla="*/ 248054 h 295751"/>
                  <a:gd name="connsiteX2" fmla="*/ 47506 w 494334"/>
                  <a:gd name="connsiteY2" fmla="*/ 295679 h 295751"/>
                  <a:gd name="connsiteX3" fmla="*/ 446776 w 494334"/>
                  <a:gd name="connsiteY3" fmla="*/ 295679 h 295751"/>
                  <a:gd name="connsiteX4" fmla="*/ 494308 w 494334"/>
                  <a:gd name="connsiteY4" fmla="*/ 248054 h 295751"/>
                  <a:gd name="connsiteX5" fmla="*/ 247141 w 494334"/>
                  <a:gd name="connsiteY5" fmla="*/ -73 h 295751"/>
                  <a:gd name="connsiteX6" fmla="*/ 102928 w 494334"/>
                  <a:gd name="connsiteY6" fmla="*/ 199952 h 295751"/>
                  <a:gd name="connsiteX7" fmla="*/ 295491 w 494334"/>
                  <a:gd name="connsiteY7" fmla="*/ 103903 h 295751"/>
                  <a:gd name="connsiteX8" fmla="*/ 391353 w 494334"/>
                  <a:gd name="connsiteY8" fmla="*/ 199952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334" h="295751">
                    <a:moveTo>
                      <a:pt x="247141" y="-73"/>
                    </a:moveTo>
                    <a:cubicBezTo>
                      <a:pt x="110600" y="299"/>
                      <a:pt x="78" y="111246"/>
                      <a:pt x="-26" y="248054"/>
                    </a:cubicBezTo>
                    <a:cubicBezTo>
                      <a:pt x="-26" y="274352"/>
                      <a:pt x="21258" y="295679"/>
                      <a:pt x="47506" y="295679"/>
                    </a:cubicBezTo>
                    <a:lnTo>
                      <a:pt x="446776" y="295679"/>
                    </a:lnTo>
                    <a:cubicBezTo>
                      <a:pt x="473023" y="295679"/>
                      <a:pt x="494308" y="274352"/>
                      <a:pt x="494308" y="248054"/>
                    </a:cubicBezTo>
                    <a:cubicBezTo>
                      <a:pt x="494156" y="111265"/>
                      <a:pt x="383663" y="347"/>
                      <a:pt x="247141" y="-73"/>
                    </a:cubicBezTo>
                    <a:close/>
                    <a:moveTo>
                      <a:pt x="102928" y="199952"/>
                    </a:moveTo>
                    <a:cubicBezTo>
                      <a:pt x="129632" y="120152"/>
                      <a:pt x="215846" y="77147"/>
                      <a:pt x="295491" y="103903"/>
                    </a:cubicBezTo>
                    <a:cubicBezTo>
                      <a:pt x="340703" y="119095"/>
                      <a:pt x="376191" y="154652"/>
                      <a:pt x="391353" y="199952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51">
                <a:extLst>
                  <a:ext uri="{FF2B5EF4-FFF2-40B4-BE49-F238E27FC236}">
                    <a16:creationId xmlns:a16="http://schemas.microsoft.com/office/drawing/2014/main" id="{3E86B550-277D-5C4D-820D-6B93FD6BBD7A}"/>
                  </a:ext>
                </a:extLst>
              </p:cNvPr>
              <p:cNvSpPr/>
              <p:nvPr/>
            </p:nvSpPr>
            <p:spPr>
              <a:xfrm>
                <a:off x="6170226" y="3414188"/>
                <a:ext cx="438854" cy="323704"/>
              </a:xfrm>
              <a:custGeom>
                <a:avLst/>
                <a:gdLst>
                  <a:gd name="connsiteX0" fmla="*/ 734060 w 877709"/>
                  <a:gd name="connsiteY0" fmla="*/ 647247 h 647408"/>
                  <a:gd name="connsiteX1" fmla="*/ 877683 w 877709"/>
                  <a:gd name="connsiteY1" fmla="*/ 503495 h 647408"/>
                  <a:gd name="connsiteX2" fmla="*/ 734203 w 877709"/>
                  <a:gd name="connsiteY2" fmla="*/ 359592 h 647408"/>
                  <a:gd name="connsiteX3" fmla="*/ 598783 w 877709"/>
                  <a:gd name="connsiteY3" fmla="*/ 455508 h 647408"/>
                  <a:gd name="connsiteX4" fmla="*/ 486893 w 877709"/>
                  <a:gd name="connsiteY4" fmla="*/ 455508 h 647408"/>
                  <a:gd name="connsiteX5" fmla="*/ 486893 w 877709"/>
                  <a:gd name="connsiteY5" fmla="*/ 295679 h 647408"/>
                  <a:gd name="connsiteX6" fmla="*/ 638996 w 877709"/>
                  <a:gd name="connsiteY6" fmla="*/ 295679 h 647408"/>
                  <a:gd name="connsiteX7" fmla="*/ 686528 w 877709"/>
                  <a:gd name="connsiteY7" fmla="*/ 248054 h 647408"/>
                  <a:gd name="connsiteX8" fmla="*/ 438885 w 877709"/>
                  <a:gd name="connsiteY8" fmla="*/ -73 h 647408"/>
                  <a:gd name="connsiteX9" fmla="*/ 191242 w 877709"/>
                  <a:gd name="connsiteY9" fmla="*/ 248054 h 647408"/>
                  <a:gd name="connsiteX10" fmla="*/ 238775 w 877709"/>
                  <a:gd name="connsiteY10" fmla="*/ 295679 h 647408"/>
                  <a:gd name="connsiteX11" fmla="*/ 390878 w 877709"/>
                  <a:gd name="connsiteY11" fmla="*/ 295679 h 647408"/>
                  <a:gd name="connsiteX12" fmla="*/ 390878 w 877709"/>
                  <a:gd name="connsiteY12" fmla="*/ 455508 h 647408"/>
                  <a:gd name="connsiteX13" fmla="*/ 278892 w 877709"/>
                  <a:gd name="connsiteY13" fmla="*/ 455508 h 647408"/>
                  <a:gd name="connsiteX14" fmla="*/ 95693 w 877709"/>
                  <a:gd name="connsiteY14" fmla="*/ 367869 h 647408"/>
                  <a:gd name="connsiteX15" fmla="*/ 8225 w 877709"/>
                  <a:gd name="connsiteY15" fmla="*/ 551425 h 647408"/>
                  <a:gd name="connsiteX16" fmla="*/ 191423 w 877709"/>
                  <a:gd name="connsiteY16" fmla="*/ 639065 h 647408"/>
                  <a:gd name="connsiteX17" fmla="*/ 278892 w 877709"/>
                  <a:gd name="connsiteY17" fmla="*/ 551425 h 647408"/>
                  <a:gd name="connsiteX18" fmla="*/ 599164 w 877709"/>
                  <a:gd name="connsiteY18" fmla="*/ 551425 h 647408"/>
                  <a:gd name="connsiteX19" fmla="*/ 734060 w 877709"/>
                  <a:gd name="connsiteY19" fmla="*/ 647247 h 647408"/>
                  <a:gd name="connsiteX20" fmla="*/ 439360 w 877709"/>
                  <a:gd name="connsiteY20" fmla="*/ 95559 h 647408"/>
                  <a:gd name="connsiteX21" fmla="*/ 583573 w 877709"/>
                  <a:gd name="connsiteY21" fmla="*/ 199857 h 647408"/>
                  <a:gd name="connsiteX22" fmla="*/ 294768 w 877709"/>
                  <a:gd name="connsiteY22" fmla="*/ 199857 h 647408"/>
                  <a:gd name="connsiteX23" fmla="*/ 439360 w 877709"/>
                  <a:gd name="connsiteY23" fmla="*/ 95559 h 647408"/>
                  <a:gd name="connsiteX24" fmla="*/ 734060 w 877709"/>
                  <a:gd name="connsiteY24" fmla="*/ 455508 h 647408"/>
                  <a:gd name="connsiteX25" fmla="*/ 781592 w 877709"/>
                  <a:gd name="connsiteY25" fmla="*/ 503133 h 647408"/>
                  <a:gd name="connsiteX26" fmla="*/ 734060 w 877709"/>
                  <a:gd name="connsiteY26" fmla="*/ 550758 h 647408"/>
                  <a:gd name="connsiteX27" fmla="*/ 686528 w 877709"/>
                  <a:gd name="connsiteY27" fmla="*/ 503133 h 647408"/>
                  <a:gd name="connsiteX28" fmla="*/ 734060 w 877709"/>
                  <a:gd name="connsiteY28" fmla="*/ 455508 h 647408"/>
                  <a:gd name="connsiteX29" fmla="*/ 143140 w 877709"/>
                  <a:gd name="connsiteY29" fmla="*/ 551425 h 647408"/>
                  <a:gd name="connsiteX30" fmla="*/ 95608 w 877709"/>
                  <a:gd name="connsiteY30" fmla="*/ 503800 h 647408"/>
                  <a:gd name="connsiteX31" fmla="*/ 143140 w 877709"/>
                  <a:gd name="connsiteY31" fmla="*/ 456175 h 647408"/>
                  <a:gd name="connsiteX32" fmla="*/ 190672 w 877709"/>
                  <a:gd name="connsiteY32" fmla="*/ 503800 h 647408"/>
                  <a:gd name="connsiteX33" fmla="*/ 143520 w 877709"/>
                  <a:gd name="connsiteY33" fmla="*/ 551425 h 6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77709" h="647408">
                    <a:moveTo>
                      <a:pt x="734060" y="647247"/>
                    </a:moveTo>
                    <a:cubicBezTo>
                      <a:pt x="813343" y="647285"/>
                      <a:pt x="877635" y="582924"/>
                      <a:pt x="877683" y="503495"/>
                    </a:cubicBezTo>
                    <a:cubicBezTo>
                      <a:pt x="877721" y="424057"/>
                      <a:pt x="813486" y="359630"/>
                      <a:pt x="734203" y="359592"/>
                    </a:cubicBezTo>
                    <a:cubicBezTo>
                      <a:pt x="673333" y="359563"/>
                      <a:pt x="619061" y="398006"/>
                      <a:pt x="598783" y="455508"/>
                    </a:cubicBezTo>
                    <a:lnTo>
                      <a:pt x="486893" y="455508"/>
                    </a:lnTo>
                    <a:lnTo>
                      <a:pt x="486893" y="295679"/>
                    </a:lnTo>
                    <a:lnTo>
                      <a:pt x="638996" y="295679"/>
                    </a:lnTo>
                    <a:cubicBezTo>
                      <a:pt x="665243" y="295679"/>
                      <a:pt x="686528" y="274352"/>
                      <a:pt x="686528" y="248054"/>
                    </a:cubicBezTo>
                    <a:cubicBezTo>
                      <a:pt x="686528" y="111017"/>
                      <a:pt x="575654" y="-73"/>
                      <a:pt x="438885" y="-73"/>
                    </a:cubicBezTo>
                    <a:cubicBezTo>
                      <a:pt x="302116" y="-73"/>
                      <a:pt x="191242" y="111017"/>
                      <a:pt x="191242" y="248054"/>
                    </a:cubicBezTo>
                    <a:cubicBezTo>
                      <a:pt x="191242" y="274352"/>
                      <a:pt x="212527" y="295679"/>
                      <a:pt x="238775" y="295679"/>
                    </a:cubicBezTo>
                    <a:lnTo>
                      <a:pt x="390878" y="295679"/>
                    </a:lnTo>
                    <a:lnTo>
                      <a:pt x="390878" y="455508"/>
                    </a:lnTo>
                    <a:lnTo>
                      <a:pt x="278892" y="455508"/>
                    </a:lnTo>
                    <a:cubicBezTo>
                      <a:pt x="252454" y="380623"/>
                      <a:pt x="170433" y="341380"/>
                      <a:pt x="95693" y="367869"/>
                    </a:cubicBezTo>
                    <a:cubicBezTo>
                      <a:pt x="20954" y="394358"/>
                      <a:pt x="-18203" y="476539"/>
                      <a:pt x="8225" y="551425"/>
                    </a:cubicBezTo>
                    <a:cubicBezTo>
                      <a:pt x="34662" y="626310"/>
                      <a:pt x="116684" y="665554"/>
                      <a:pt x="191423" y="639065"/>
                    </a:cubicBezTo>
                    <a:cubicBezTo>
                      <a:pt x="232291" y="624577"/>
                      <a:pt x="264442" y="592373"/>
                      <a:pt x="278892" y="551425"/>
                    </a:cubicBezTo>
                    <a:lnTo>
                      <a:pt x="599164" y="551425"/>
                    </a:lnTo>
                    <a:cubicBezTo>
                      <a:pt x="619412" y="608708"/>
                      <a:pt x="673409" y="647066"/>
                      <a:pt x="734060" y="647247"/>
                    </a:cubicBezTo>
                    <a:close/>
                    <a:moveTo>
                      <a:pt x="439360" y="95559"/>
                    </a:moveTo>
                    <a:cubicBezTo>
                      <a:pt x="504822" y="95606"/>
                      <a:pt x="562916" y="137621"/>
                      <a:pt x="583573" y="199857"/>
                    </a:cubicBezTo>
                    <a:lnTo>
                      <a:pt x="294768" y="199857"/>
                    </a:lnTo>
                    <a:cubicBezTo>
                      <a:pt x="315472" y="137488"/>
                      <a:pt x="373757" y="95444"/>
                      <a:pt x="439360" y="95559"/>
                    </a:cubicBezTo>
                    <a:close/>
                    <a:moveTo>
                      <a:pt x="734060" y="455508"/>
                    </a:moveTo>
                    <a:cubicBezTo>
                      <a:pt x="760307" y="455508"/>
                      <a:pt x="781592" y="476835"/>
                      <a:pt x="781592" y="503133"/>
                    </a:cubicBezTo>
                    <a:cubicBezTo>
                      <a:pt x="781592" y="529432"/>
                      <a:pt x="760307" y="550758"/>
                      <a:pt x="734060" y="550758"/>
                    </a:cubicBezTo>
                    <a:cubicBezTo>
                      <a:pt x="707813" y="550758"/>
                      <a:pt x="686528" y="529432"/>
                      <a:pt x="686528" y="503133"/>
                    </a:cubicBezTo>
                    <a:cubicBezTo>
                      <a:pt x="686528" y="476835"/>
                      <a:pt x="707813" y="455508"/>
                      <a:pt x="734060" y="455508"/>
                    </a:cubicBezTo>
                    <a:close/>
                    <a:moveTo>
                      <a:pt x="143140" y="551425"/>
                    </a:moveTo>
                    <a:cubicBezTo>
                      <a:pt x="116893" y="551425"/>
                      <a:pt x="95608" y="530099"/>
                      <a:pt x="95608" y="503800"/>
                    </a:cubicBezTo>
                    <a:cubicBezTo>
                      <a:pt x="95608" y="477502"/>
                      <a:pt x="116893" y="456175"/>
                      <a:pt x="143140" y="456175"/>
                    </a:cubicBezTo>
                    <a:cubicBezTo>
                      <a:pt x="169387" y="456175"/>
                      <a:pt x="190672" y="477502"/>
                      <a:pt x="190672" y="503800"/>
                    </a:cubicBezTo>
                    <a:cubicBezTo>
                      <a:pt x="190672" y="529956"/>
                      <a:pt x="169625" y="551216"/>
                      <a:pt x="143520" y="551425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52">
                <a:extLst>
                  <a:ext uri="{FF2B5EF4-FFF2-40B4-BE49-F238E27FC236}">
                    <a16:creationId xmlns:a16="http://schemas.microsoft.com/office/drawing/2014/main" id="{1E7FB5F5-AD84-6C46-AD69-A89AF4ADFC97}"/>
                  </a:ext>
                </a:extLst>
              </p:cNvPr>
              <p:cNvSpPr/>
              <p:nvPr/>
            </p:nvSpPr>
            <p:spPr>
              <a:xfrm>
                <a:off x="6413686" y="3785806"/>
                <a:ext cx="247167" cy="147876"/>
              </a:xfrm>
              <a:custGeom>
                <a:avLst/>
                <a:gdLst>
                  <a:gd name="connsiteX0" fmla="*/ 247141 w 494334"/>
                  <a:gd name="connsiteY0" fmla="*/ -73 h 295751"/>
                  <a:gd name="connsiteX1" fmla="*/ -26 w 494334"/>
                  <a:gd name="connsiteY1" fmla="*/ 248054 h 295751"/>
                  <a:gd name="connsiteX2" fmla="*/ 47506 w 494334"/>
                  <a:gd name="connsiteY2" fmla="*/ 295679 h 295751"/>
                  <a:gd name="connsiteX3" fmla="*/ 446776 w 494334"/>
                  <a:gd name="connsiteY3" fmla="*/ 295679 h 295751"/>
                  <a:gd name="connsiteX4" fmla="*/ 494308 w 494334"/>
                  <a:gd name="connsiteY4" fmla="*/ 248054 h 295751"/>
                  <a:gd name="connsiteX5" fmla="*/ 247141 w 494334"/>
                  <a:gd name="connsiteY5" fmla="*/ -73 h 295751"/>
                  <a:gd name="connsiteX6" fmla="*/ 102928 w 494334"/>
                  <a:gd name="connsiteY6" fmla="*/ 199952 h 295751"/>
                  <a:gd name="connsiteX7" fmla="*/ 295491 w 494334"/>
                  <a:gd name="connsiteY7" fmla="*/ 103903 h 295751"/>
                  <a:gd name="connsiteX8" fmla="*/ 391354 w 494334"/>
                  <a:gd name="connsiteY8" fmla="*/ 199952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334" h="295751">
                    <a:moveTo>
                      <a:pt x="247141" y="-73"/>
                    </a:moveTo>
                    <a:cubicBezTo>
                      <a:pt x="110619" y="347"/>
                      <a:pt x="126" y="111265"/>
                      <a:pt x="-26" y="248054"/>
                    </a:cubicBezTo>
                    <a:cubicBezTo>
                      <a:pt x="-26" y="274352"/>
                      <a:pt x="21259" y="295679"/>
                      <a:pt x="47506" y="295679"/>
                    </a:cubicBezTo>
                    <a:lnTo>
                      <a:pt x="446776" y="295679"/>
                    </a:lnTo>
                    <a:cubicBezTo>
                      <a:pt x="473023" y="295679"/>
                      <a:pt x="494308" y="274352"/>
                      <a:pt x="494308" y="248054"/>
                    </a:cubicBezTo>
                    <a:cubicBezTo>
                      <a:pt x="494156" y="111265"/>
                      <a:pt x="383663" y="347"/>
                      <a:pt x="247141" y="-73"/>
                    </a:cubicBezTo>
                    <a:close/>
                    <a:moveTo>
                      <a:pt x="102928" y="199952"/>
                    </a:moveTo>
                    <a:cubicBezTo>
                      <a:pt x="129632" y="120152"/>
                      <a:pt x="215846" y="77147"/>
                      <a:pt x="295491" y="103903"/>
                    </a:cubicBezTo>
                    <a:cubicBezTo>
                      <a:pt x="340703" y="119095"/>
                      <a:pt x="376191" y="154652"/>
                      <a:pt x="391354" y="199952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53">
                <a:extLst>
                  <a:ext uri="{FF2B5EF4-FFF2-40B4-BE49-F238E27FC236}">
                    <a16:creationId xmlns:a16="http://schemas.microsoft.com/office/drawing/2014/main" id="{18E3ED94-1B62-A948-BD6F-AB58DDE0734C}"/>
                  </a:ext>
                </a:extLst>
              </p:cNvPr>
              <p:cNvSpPr/>
              <p:nvPr/>
            </p:nvSpPr>
            <p:spPr>
              <a:xfrm>
                <a:off x="6318146" y="3222308"/>
                <a:ext cx="143547" cy="143827"/>
              </a:xfrm>
              <a:custGeom>
                <a:avLst/>
                <a:gdLst>
                  <a:gd name="connsiteX0" fmla="*/ 143521 w 287094"/>
                  <a:gd name="connsiteY0" fmla="*/ 287582 h 287654"/>
                  <a:gd name="connsiteX1" fmla="*/ 287068 w 287094"/>
                  <a:gd name="connsiteY1" fmla="*/ 143755 h 287654"/>
                  <a:gd name="connsiteX2" fmla="*/ 143521 w 287094"/>
                  <a:gd name="connsiteY2" fmla="*/ -73 h 287654"/>
                  <a:gd name="connsiteX3" fmla="*/ -26 w 287094"/>
                  <a:gd name="connsiteY3" fmla="*/ 143755 h 287654"/>
                  <a:gd name="connsiteX4" fmla="*/ 143521 w 287094"/>
                  <a:gd name="connsiteY4" fmla="*/ 287582 h 287654"/>
                  <a:gd name="connsiteX5" fmla="*/ 143521 w 287094"/>
                  <a:gd name="connsiteY5" fmla="*/ 95844 h 287654"/>
                  <a:gd name="connsiteX6" fmla="*/ 191053 w 287094"/>
                  <a:gd name="connsiteY6" fmla="*/ 143469 h 287654"/>
                  <a:gd name="connsiteX7" fmla="*/ 143521 w 287094"/>
                  <a:gd name="connsiteY7" fmla="*/ 191094 h 287654"/>
                  <a:gd name="connsiteX8" fmla="*/ 95989 w 287094"/>
                  <a:gd name="connsiteY8" fmla="*/ 143469 h 287654"/>
                  <a:gd name="connsiteX9" fmla="*/ 143521 w 287094"/>
                  <a:gd name="connsiteY9" fmla="*/ 95844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094" h="287654">
                    <a:moveTo>
                      <a:pt x="143521" y="287582"/>
                    </a:moveTo>
                    <a:cubicBezTo>
                      <a:pt x="222804" y="287582"/>
                      <a:pt x="287068" y="223184"/>
                      <a:pt x="287068" y="143755"/>
                    </a:cubicBezTo>
                    <a:cubicBezTo>
                      <a:pt x="287068" y="64316"/>
                      <a:pt x="222804" y="-73"/>
                      <a:pt x="143521" y="-73"/>
                    </a:cubicBezTo>
                    <a:cubicBezTo>
                      <a:pt x="64237" y="-73"/>
                      <a:pt x="-26" y="64316"/>
                      <a:pt x="-26" y="143755"/>
                    </a:cubicBezTo>
                    <a:cubicBezTo>
                      <a:pt x="31" y="223165"/>
                      <a:pt x="64266" y="287525"/>
                      <a:pt x="143521" y="287582"/>
                    </a:cubicBezTo>
                    <a:close/>
                    <a:moveTo>
                      <a:pt x="143521" y="95844"/>
                    </a:moveTo>
                    <a:cubicBezTo>
                      <a:pt x="169768" y="95844"/>
                      <a:pt x="191053" y="117171"/>
                      <a:pt x="191053" y="143469"/>
                    </a:cubicBezTo>
                    <a:cubicBezTo>
                      <a:pt x="191053" y="169768"/>
                      <a:pt x="169768" y="191094"/>
                      <a:pt x="143521" y="191094"/>
                    </a:cubicBezTo>
                    <a:cubicBezTo>
                      <a:pt x="117274" y="191094"/>
                      <a:pt x="95989" y="169768"/>
                      <a:pt x="95989" y="143469"/>
                    </a:cubicBezTo>
                    <a:cubicBezTo>
                      <a:pt x="95989" y="117171"/>
                      <a:pt x="117274" y="95844"/>
                      <a:pt x="143521" y="95844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29">
            <a:extLst>
              <a:ext uri="{FF2B5EF4-FFF2-40B4-BE49-F238E27FC236}">
                <a16:creationId xmlns:a16="http://schemas.microsoft.com/office/drawing/2014/main" id="{A5851C8C-1531-4742-8F92-04820E88F26C}"/>
              </a:ext>
            </a:extLst>
          </p:cNvPr>
          <p:cNvGrpSpPr/>
          <p:nvPr/>
        </p:nvGrpSpPr>
        <p:grpSpPr>
          <a:xfrm>
            <a:off x="793880" y="2740348"/>
            <a:ext cx="557420" cy="557039"/>
            <a:chOff x="1312008" y="3634290"/>
            <a:chExt cx="557420" cy="557039"/>
          </a:xfrm>
        </p:grpSpPr>
        <p:sp>
          <p:nvSpPr>
            <p:cNvPr id="50" name="Кружок">
              <a:extLst>
                <a:ext uri="{FF2B5EF4-FFF2-40B4-BE49-F238E27FC236}">
                  <a16:creationId xmlns:a16="http://schemas.microsoft.com/office/drawing/2014/main" id="{A8D6E69C-55EF-204A-8DE5-3FE027D4B6F1}"/>
                </a:ext>
              </a:extLst>
            </p:cNvPr>
            <p:cNvSpPr/>
            <p:nvPr/>
          </p:nvSpPr>
          <p:spPr bwMode="auto">
            <a:xfrm>
              <a:off x="1312008" y="3634290"/>
              <a:ext cx="557420" cy="557039"/>
            </a:xfrm>
            <a:prstGeom prst="ellipse">
              <a:avLst/>
            </a:prstGeom>
            <a:solidFill>
              <a:srgbClr val="E86222"/>
            </a:solidFill>
            <a:ln w="635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Poppins"/>
                <a:ea typeface="Poppins"/>
                <a:cs typeface="Poppins"/>
                <a:sym typeface="Arial"/>
              </a:endParaRPr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CF7ECA31-B56A-224B-BC17-0D5E638EFE92}"/>
                </a:ext>
              </a:extLst>
            </p:cNvPr>
            <p:cNvGrpSpPr/>
            <p:nvPr/>
          </p:nvGrpSpPr>
          <p:grpSpPr>
            <a:xfrm>
              <a:off x="1462248" y="3778375"/>
              <a:ext cx="268787" cy="269312"/>
              <a:chOff x="6736708" y="2735669"/>
              <a:chExt cx="574881" cy="576004"/>
            </a:xfrm>
            <a:solidFill>
              <a:srgbClr val="FFFFFF"/>
            </a:solidFill>
          </p:grpSpPr>
          <p:sp>
            <p:nvSpPr>
              <p:cNvPr id="52" name="Freeform 61">
                <a:extLst>
                  <a:ext uri="{FF2B5EF4-FFF2-40B4-BE49-F238E27FC236}">
                    <a16:creationId xmlns:a16="http://schemas.microsoft.com/office/drawing/2014/main" id="{70922190-BAFC-B643-A90E-EF366ECD98C5}"/>
                  </a:ext>
                </a:extLst>
              </p:cNvPr>
              <p:cNvSpPr/>
              <p:nvPr/>
            </p:nvSpPr>
            <p:spPr>
              <a:xfrm>
                <a:off x="6928602" y="2856262"/>
                <a:ext cx="143547" cy="143827"/>
              </a:xfrm>
              <a:custGeom>
                <a:avLst/>
                <a:gdLst>
                  <a:gd name="connsiteX0" fmla="*/ 287094 w 287094"/>
                  <a:gd name="connsiteY0" fmla="*/ 143827 h 287654"/>
                  <a:gd name="connsiteX1" fmla="*/ 143547 w 287094"/>
                  <a:gd name="connsiteY1" fmla="*/ 287655 h 287654"/>
                  <a:gd name="connsiteX2" fmla="*/ 0 w 287094"/>
                  <a:gd name="connsiteY2" fmla="*/ 143827 h 287654"/>
                  <a:gd name="connsiteX3" fmla="*/ 143547 w 287094"/>
                  <a:gd name="connsiteY3" fmla="*/ 0 h 287654"/>
                  <a:gd name="connsiteX4" fmla="*/ 287094 w 287094"/>
                  <a:gd name="connsiteY4" fmla="*/ 143827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094" h="287654">
                    <a:moveTo>
                      <a:pt x="287094" y="143827"/>
                    </a:moveTo>
                    <a:cubicBezTo>
                      <a:pt x="287094" y="223261"/>
                      <a:pt x="222826" y="287655"/>
                      <a:pt x="143547" y="287655"/>
                    </a:cubicBezTo>
                    <a:cubicBezTo>
                      <a:pt x="64268" y="287655"/>
                      <a:pt x="0" y="223261"/>
                      <a:pt x="0" y="143827"/>
                    </a:cubicBezTo>
                    <a:cubicBezTo>
                      <a:pt x="0" y="64394"/>
                      <a:pt x="64268" y="0"/>
                      <a:pt x="143547" y="0"/>
                    </a:cubicBezTo>
                    <a:cubicBezTo>
                      <a:pt x="222826" y="0"/>
                      <a:pt x="287094" y="64394"/>
                      <a:pt x="287094" y="143827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63">
                <a:extLst>
                  <a:ext uri="{FF2B5EF4-FFF2-40B4-BE49-F238E27FC236}">
                    <a16:creationId xmlns:a16="http://schemas.microsoft.com/office/drawing/2014/main" id="{3FCF73E3-2576-F94F-8847-ECEDD739E427}"/>
                  </a:ext>
                </a:extLst>
              </p:cNvPr>
              <p:cNvSpPr/>
              <p:nvPr/>
            </p:nvSpPr>
            <p:spPr>
              <a:xfrm>
                <a:off x="6888722" y="3000089"/>
                <a:ext cx="223401" cy="112014"/>
              </a:xfrm>
              <a:custGeom>
                <a:avLst/>
                <a:gdLst>
                  <a:gd name="connsiteX0" fmla="*/ 223280 w 446802"/>
                  <a:gd name="connsiteY0" fmla="*/ -73 h 224027"/>
                  <a:gd name="connsiteX1" fmla="*/ -26 w 446802"/>
                  <a:gd name="connsiteY1" fmla="*/ 223670 h 224027"/>
                  <a:gd name="connsiteX2" fmla="*/ -26 w 446802"/>
                  <a:gd name="connsiteY2" fmla="*/ 223955 h 224027"/>
                  <a:gd name="connsiteX3" fmla="*/ 446776 w 446802"/>
                  <a:gd name="connsiteY3" fmla="*/ 223955 h 224027"/>
                  <a:gd name="connsiteX4" fmla="*/ 223755 w 446802"/>
                  <a:gd name="connsiteY4" fmla="*/ -73 h 224027"/>
                  <a:gd name="connsiteX5" fmla="*/ 223280 w 446802"/>
                  <a:gd name="connsiteY5" fmla="*/ -73 h 22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802" h="224027">
                    <a:moveTo>
                      <a:pt x="223280" y="-73"/>
                    </a:moveTo>
                    <a:cubicBezTo>
                      <a:pt x="99953" y="-73"/>
                      <a:pt x="-26" y="100102"/>
                      <a:pt x="-26" y="223670"/>
                    </a:cubicBezTo>
                    <a:cubicBezTo>
                      <a:pt x="-26" y="223765"/>
                      <a:pt x="-26" y="223860"/>
                      <a:pt x="-26" y="223955"/>
                    </a:cubicBezTo>
                    <a:lnTo>
                      <a:pt x="446776" y="223955"/>
                    </a:lnTo>
                    <a:cubicBezTo>
                      <a:pt x="446938" y="100388"/>
                      <a:pt x="347082" y="89"/>
                      <a:pt x="223755" y="-73"/>
                    </a:cubicBezTo>
                    <a:cubicBezTo>
                      <a:pt x="223594" y="-73"/>
                      <a:pt x="223441" y="-73"/>
                      <a:pt x="223280" y="-73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64">
                <a:extLst>
                  <a:ext uri="{FF2B5EF4-FFF2-40B4-BE49-F238E27FC236}">
                    <a16:creationId xmlns:a16="http://schemas.microsoft.com/office/drawing/2014/main" id="{358AE942-528A-8C48-885F-AD1226AD69B6}"/>
                  </a:ext>
                </a:extLst>
              </p:cNvPr>
              <p:cNvSpPr/>
              <p:nvPr/>
            </p:nvSpPr>
            <p:spPr>
              <a:xfrm>
                <a:off x="6736708" y="2735669"/>
                <a:ext cx="574881" cy="576004"/>
              </a:xfrm>
              <a:custGeom>
                <a:avLst/>
                <a:gdLst>
                  <a:gd name="connsiteX0" fmla="*/ 1135339 w 1149762"/>
                  <a:gd name="connsiteY0" fmla="*/ 1070073 h 1152008"/>
                  <a:gd name="connsiteX1" fmla="*/ 931996 w 1149762"/>
                  <a:gd name="connsiteY1" fmla="*/ 865952 h 1152008"/>
                  <a:gd name="connsiteX2" fmla="*/ 864310 w 1149762"/>
                  <a:gd name="connsiteY2" fmla="*/ 122240 h 1152008"/>
                  <a:gd name="connsiteX3" fmla="*/ 122048 w 1149762"/>
                  <a:gd name="connsiteY3" fmla="*/ 190058 h 1152008"/>
                  <a:gd name="connsiteX4" fmla="*/ 189734 w 1149762"/>
                  <a:gd name="connsiteY4" fmla="*/ 933770 h 1152008"/>
                  <a:gd name="connsiteX5" fmla="*/ 864310 w 1149762"/>
                  <a:gd name="connsiteY5" fmla="*/ 933770 h 1152008"/>
                  <a:gd name="connsiteX6" fmla="*/ 1068033 w 1149762"/>
                  <a:gd name="connsiteY6" fmla="*/ 1137891 h 1152008"/>
                  <a:gd name="connsiteX7" fmla="*/ 1135719 w 1149762"/>
                  <a:gd name="connsiteY7" fmla="*/ 1137891 h 1152008"/>
                  <a:gd name="connsiteX8" fmla="*/ 1135719 w 1149762"/>
                  <a:gd name="connsiteY8" fmla="*/ 1070073 h 1152008"/>
                  <a:gd name="connsiteX9" fmla="*/ 96666 w 1149762"/>
                  <a:gd name="connsiteY9" fmla="*/ 528767 h 1152008"/>
                  <a:gd name="connsiteX10" fmla="*/ 527307 w 1149762"/>
                  <a:gd name="connsiteY10" fmla="*/ 97285 h 1152008"/>
                  <a:gd name="connsiteX11" fmla="*/ 957949 w 1149762"/>
                  <a:gd name="connsiteY11" fmla="*/ 528767 h 1152008"/>
                  <a:gd name="connsiteX12" fmla="*/ 527307 w 1149762"/>
                  <a:gd name="connsiteY12" fmla="*/ 960250 h 1152008"/>
                  <a:gd name="connsiteX13" fmla="*/ 96666 w 1149762"/>
                  <a:gd name="connsiteY13" fmla="*/ 528767 h 115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9762" h="1152008">
                    <a:moveTo>
                      <a:pt x="1135339" y="1070073"/>
                    </a:moveTo>
                    <a:lnTo>
                      <a:pt x="931996" y="865952"/>
                    </a:lnTo>
                    <a:cubicBezTo>
                      <a:pt x="1118274" y="641858"/>
                      <a:pt x="1087968" y="308883"/>
                      <a:pt x="864310" y="122240"/>
                    </a:cubicBezTo>
                    <a:cubicBezTo>
                      <a:pt x="640652" y="-64402"/>
                      <a:pt x="308327" y="-34036"/>
                      <a:pt x="122048" y="190058"/>
                    </a:cubicBezTo>
                    <a:cubicBezTo>
                      <a:pt x="-64231" y="414153"/>
                      <a:pt x="-33924" y="747128"/>
                      <a:pt x="189734" y="933770"/>
                    </a:cubicBezTo>
                    <a:cubicBezTo>
                      <a:pt x="385139" y="1096838"/>
                      <a:pt x="668896" y="1096838"/>
                      <a:pt x="864310" y="933770"/>
                    </a:cubicBezTo>
                    <a:lnTo>
                      <a:pt x="1068033" y="1137891"/>
                    </a:lnTo>
                    <a:cubicBezTo>
                      <a:pt x="1086723" y="1156617"/>
                      <a:pt x="1117029" y="1156617"/>
                      <a:pt x="1135719" y="1137891"/>
                    </a:cubicBezTo>
                    <a:cubicBezTo>
                      <a:pt x="1154409" y="1119165"/>
                      <a:pt x="1154409" y="1088799"/>
                      <a:pt x="1135719" y="1070073"/>
                    </a:cubicBezTo>
                    <a:close/>
                    <a:moveTo>
                      <a:pt x="96666" y="528767"/>
                    </a:moveTo>
                    <a:cubicBezTo>
                      <a:pt x="96666" y="290471"/>
                      <a:pt x="289466" y="97285"/>
                      <a:pt x="527307" y="97285"/>
                    </a:cubicBezTo>
                    <a:cubicBezTo>
                      <a:pt x="765139" y="97285"/>
                      <a:pt x="957949" y="290471"/>
                      <a:pt x="957949" y="528767"/>
                    </a:cubicBezTo>
                    <a:cubicBezTo>
                      <a:pt x="957949" y="767073"/>
                      <a:pt x="765139" y="960250"/>
                      <a:pt x="527307" y="960250"/>
                    </a:cubicBezTo>
                    <a:cubicBezTo>
                      <a:pt x="289580" y="959983"/>
                      <a:pt x="96932" y="766959"/>
                      <a:pt x="96666" y="528767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BED8DBCB-6D72-C944-A758-4C62928831D9}"/>
              </a:ext>
            </a:extLst>
          </p:cNvPr>
          <p:cNvGrpSpPr/>
          <p:nvPr/>
        </p:nvGrpSpPr>
        <p:grpSpPr>
          <a:xfrm>
            <a:off x="1218418" y="2324077"/>
            <a:ext cx="9684255" cy="3872544"/>
            <a:chOff x="1766395" y="2341010"/>
            <a:chExt cx="9684255" cy="3872544"/>
          </a:xfrm>
        </p:grpSpPr>
        <p:sp>
          <p:nvSpPr>
            <p:cNvPr id="24" name="Oval 34">
              <a:extLst>
                <a:ext uri="{FF2B5EF4-FFF2-40B4-BE49-F238E27FC236}">
                  <a16:creationId xmlns:a16="http://schemas.microsoft.com/office/drawing/2014/main" id="{03BF6F13-FE5F-BD49-8945-53ABCFBE7F48}"/>
                </a:ext>
              </a:extLst>
            </p:cNvPr>
            <p:cNvSpPr/>
            <p:nvPr/>
          </p:nvSpPr>
          <p:spPr>
            <a:xfrm>
              <a:off x="1766395" y="2885044"/>
              <a:ext cx="2781300" cy="2781300"/>
            </a:xfrm>
            <a:prstGeom prst="ellipse">
              <a:avLst/>
            </a:prstGeom>
            <a:solidFill>
              <a:srgbClr val="131414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4DDF20B-2A15-A44D-B5AE-92C4E223DE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48866" y="2341010"/>
              <a:ext cx="1073087" cy="1071246"/>
            </a:xfrm>
            <a:custGeom>
              <a:avLst/>
              <a:gdLst>
                <a:gd name="T0" fmla="*/ 0 w 2569"/>
                <a:gd name="T1" fmla="*/ 166206840 h 2568"/>
                <a:gd name="T2" fmla="*/ 0 w 2569"/>
                <a:gd name="T3" fmla="*/ 166206840 h 2568"/>
                <a:gd name="T4" fmla="*/ 166648541 w 2569"/>
                <a:gd name="T5" fmla="*/ 332283798 h 2568"/>
                <a:gd name="T6" fmla="*/ 166648541 w 2569"/>
                <a:gd name="T7" fmla="*/ 332283798 h 2568"/>
                <a:gd name="T8" fmla="*/ 333297442 w 2569"/>
                <a:gd name="T9" fmla="*/ 166206840 h 2568"/>
                <a:gd name="T10" fmla="*/ 333297442 w 2569"/>
                <a:gd name="T11" fmla="*/ 166206840 h 2568"/>
                <a:gd name="T12" fmla="*/ 166648541 w 2569"/>
                <a:gd name="T13" fmla="*/ 0 h 2568"/>
                <a:gd name="T14" fmla="*/ 166648541 w 2569"/>
                <a:gd name="T15" fmla="*/ 0 h 2568"/>
                <a:gd name="T16" fmla="*/ 0 w 2569"/>
                <a:gd name="T17" fmla="*/ 166206840 h 25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9" h="2568">
                  <a:moveTo>
                    <a:pt x="0" y="1284"/>
                  </a:moveTo>
                  <a:lnTo>
                    <a:pt x="0" y="1284"/>
                  </a:lnTo>
                  <a:cubicBezTo>
                    <a:pt x="0" y="1992"/>
                    <a:pt x="575" y="2567"/>
                    <a:pt x="1284" y="2567"/>
                  </a:cubicBezTo>
                  <a:cubicBezTo>
                    <a:pt x="1993" y="2567"/>
                    <a:pt x="2568" y="1992"/>
                    <a:pt x="2568" y="1284"/>
                  </a:cubicBezTo>
                  <a:cubicBezTo>
                    <a:pt x="2568" y="574"/>
                    <a:pt x="1993" y="0"/>
                    <a:pt x="1284" y="0"/>
                  </a:cubicBezTo>
                  <a:cubicBezTo>
                    <a:pt x="575" y="0"/>
                    <a:pt x="0" y="574"/>
                    <a:pt x="0" y="1284"/>
                  </a:cubicBezTo>
                </a:path>
              </a:pathLst>
            </a:custGeom>
            <a:solidFill>
              <a:srgbClr val="E86222"/>
            </a:solidFill>
            <a:ln w="107950" cap="flat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479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50062E00-A21F-7E4A-B571-FEFC459876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48866" y="3744436"/>
              <a:ext cx="1073087" cy="1071246"/>
            </a:xfrm>
            <a:custGeom>
              <a:avLst/>
              <a:gdLst>
                <a:gd name="T0" fmla="*/ 0 w 2569"/>
                <a:gd name="T1" fmla="*/ 166206840 h 2568"/>
                <a:gd name="T2" fmla="*/ 0 w 2569"/>
                <a:gd name="T3" fmla="*/ 166206840 h 2568"/>
                <a:gd name="T4" fmla="*/ 166648541 w 2569"/>
                <a:gd name="T5" fmla="*/ 332283798 h 2568"/>
                <a:gd name="T6" fmla="*/ 166648541 w 2569"/>
                <a:gd name="T7" fmla="*/ 332283798 h 2568"/>
                <a:gd name="T8" fmla="*/ 333297442 w 2569"/>
                <a:gd name="T9" fmla="*/ 166206840 h 2568"/>
                <a:gd name="T10" fmla="*/ 333297442 w 2569"/>
                <a:gd name="T11" fmla="*/ 166206840 h 2568"/>
                <a:gd name="T12" fmla="*/ 166648541 w 2569"/>
                <a:gd name="T13" fmla="*/ 0 h 2568"/>
                <a:gd name="T14" fmla="*/ 166648541 w 2569"/>
                <a:gd name="T15" fmla="*/ 0 h 2568"/>
                <a:gd name="T16" fmla="*/ 0 w 2569"/>
                <a:gd name="T17" fmla="*/ 166206840 h 25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9" h="2568">
                  <a:moveTo>
                    <a:pt x="0" y="1284"/>
                  </a:moveTo>
                  <a:lnTo>
                    <a:pt x="0" y="1284"/>
                  </a:lnTo>
                  <a:cubicBezTo>
                    <a:pt x="0" y="1992"/>
                    <a:pt x="575" y="2567"/>
                    <a:pt x="1284" y="2567"/>
                  </a:cubicBezTo>
                  <a:cubicBezTo>
                    <a:pt x="1993" y="2567"/>
                    <a:pt x="2568" y="1992"/>
                    <a:pt x="2568" y="1284"/>
                  </a:cubicBezTo>
                  <a:cubicBezTo>
                    <a:pt x="2568" y="574"/>
                    <a:pt x="1993" y="0"/>
                    <a:pt x="1284" y="0"/>
                  </a:cubicBezTo>
                  <a:cubicBezTo>
                    <a:pt x="575" y="0"/>
                    <a:pt x="0" y="574"/>
                    <a:pt x="0" y="1284"/>
                  </a:cubicBezTo>
                </a:path>
              </a:pathLst>
            </a:custGeom>
            <a:solidFill>
              <a:srgbClr val="3898EC"/>
            </a:solidFill>
            <a:ln w="10795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DCA973F1-36FA-DA40-8E41-399B3C0A3D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48866" y="5142308"/>
              <a:ext cx="1073087" cy="1071246"/>
            </a:xfrm>
            <a:custGeom>
              <a:avLst/>
              <a:gdLst>
                <a:gd name="T0" fmla="*/ 0 w 2569"/>
                <a:gd name="T1" fmla="*/ 166206840 h 2568"/>
                <a:gd name="T2" fmla="*/ 0 w 2569"/>
                <a:gd name="T3" fmla="*/ 166206840 h 2568"/>
                <a:gd name="T4" fmla="*/ 166648541 w 2569"/>
                <a:gd name="T5" fmla="*/ 332283798 h 2568"/>
                <a:gd name="T6" fmla="*/ 166648541 w 2569"/>
                <a:gd name="T7" fmla="*/ 332283798 h 2568"/>
                <a:gd name="T8" fmla="*/ 333297442 w 2569"/>
                <a:gd name="T9" fmla="*/ 166206840 h 2568"/>
                <a:gd name="T10" fmla="*/ 333297442 w 2569"/>
                <a:gd name="T11" fmla="*/ 166206840 h 2568"/>
                <a:gd name="T12" fmla="*/ 166648541 w 2569"/>
                <a:gd name="T13" fmla="*/ 0 h 2568"/>
                <a:gd name="T14" fmla="*/ 166648541 w 2569"/>
                <a:gd name="T15" fmla="*/ 0 h 2568"/>
                <a:gd name="T16" fmla="*/ 0 w 2569"/>
                <a:gd name="T17" fmla="*/ 166206840 h 25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9" h="2568">
                  <a:moveTo>
                    <a:pt x="0" y="1284"/>
                  </a:moveTo>
                  <a:lnTo>
                    <a:pt x="0" y="1284"/>
                  </a:lnTo>
                  <a:cubicBezTo>
                    <a:pt x="0" y="1992"/>
                    <a:pt x="575" y="2567"/>
                    <a:pt x="1284" y="2567"/>
                  </a:cubicBezTo>
                  <a:cubicBezTo>
                    <a:pt x="1993" y="2567"/>
                    <a:pt x="2568" y="1992"/>
                    <a:pt x="2568" y="1284"/>
                  </a:cubicBezTo>
                  <a:cubicBezTo>
                    <a:pt x="2568" y="574"/>
                    <a:pt x="1993" y="0"/>
                    <a:pt x="1284" y="0"/>
                  </a:cubicBezTo>
                  <a:cubicBezTo>
                    <a:pt x="575" y="0"/>
                    <a:pt x="0" y="574"/>
                    <a:pt x="0" y="1284"/>
                  </a:cubicBezTo>
                </a:path>
              </a:pathLst>
            </a:custGeom>
            <a:solidFill>
              <a:srgbClr val="747980"/>
            </a:solidFill>
            <a:ln w="10795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eft Arrow 69">
              <a:extLst>
                <a:ext uri="{FF2B5EF4-FFF2-40B4-BE49-F238E27FC236}">
                  <a16:creationId xmlns:a16="http://schemas.microsoft.com/office/drawing/2014/main" id="{E057428A-226B-8E4C-AF52-91F7F020A7FC}"/>
                </a:ext>
              </a:extLst>
            </p:cNvPr>
            <p:cNvSpPr/>
            <p:nvPr/>
          </p:nvSpPr>
          <p:spPr>
            <a:xfrm rot="10800000">
              <a:off x="4946272" y="4042630"/>
              <a:ext cx="566555" cy="474857"/>
            </a:xfrm>
            <a:prstGeom prst="leftArrow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 Arrow 70">
              <a:extLst>
                <a:ext uri="{FF2B5EF4-FFF2-40B4-BE49-F238E27FC236}">
                  <a16:creationId xmlns:a16="http://schemas.microsoft.com/office/drawing/2014/main" id="{F68A5B34-10C7-FF4E-B71F-E1F2F19730B7}"/>
                </a:ext>
              </a:extLst>
            </p:cNvPr>
            <p:cNvSpPr/>
            <p:nvPr/>
          </p:nvSpPr>
          <p:spPr>
            <a:xfrm rot="9000000">
              <a:off x="4946272" y="3229636"/>
              <a:ext cx="566555" cy="474857"/>
            </a:xfrm>
            <a:prstGeom prst="leftArrow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71">
              <a:extLst>
                <a:ext uri="{FF2B5EF4-FFF2-40B4-BE49-F238E27FC236}">
                  <a16:creationId xmlns:a16="http://schemas.microsoft.com/office/drawing/2014/main" id="{593B5317-FE13-4040-A85A-957F7C82A3A9}"/>
                </a:ext>
              </a:extLst>
            </p:cNvPr>
            <p:cNvSpPr/>
            <p:nvPr/>
          </p:nvSpPr>
          <p:spPr>
            <a:xfrm rot="12600000" flipV="1">
              <a:off x="4946273" y="4855625"/>
              <a:ext cx="566556" cy="474857"/>
            </a:xfrm>
            <a:prstGeom prst="leftArrow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73">
              <a:extLst>
                <a:ext uri="{FF2B5EF4-FFF2-40B4-BE49-F238E27FC236}">
                  <a16:creationId xmlns:a16="http://schemas.microsoft.com/office/drawing/2014/main" id="{33CE9D8E-CE53-924B-B212-568CE6C786CA}"/>
                </a:ext>
              </a:extLst>
            </p:cNvPr>
            <p:cNvGrpSpPr/>
            <p:nvPr/>
          </p:nvGrpSpPr>
          <p:grpSpPr>
            <a:xfrm>
              <a:off x="2663640" y="3633692"/>
              <a:ext cx="952942" cy="1249725"/>
              <a:chOff x="6118416" y="3222308"/>
              <a:chExt cx="542437" cy="711374"/>
            </a:xfrm>
            <a:solidFill>
              <a:srgbClr val="FFFFFF"/>
            </a:solidFill>
          </p:grpSpPr>
          <p:sp>
            <p:nvSpPr>
              <p:cNvPr id="32" name="Freeform 74">
                <a:extLst>
                  <a:ext uri="{FF2B5EF4-FFF2-40B4-BE49-F238E27FC236}">
                    <a16:creationId xmlns:a16="http://schemas.microsoft.com/office/drawing/2014/main" id="{721F0BC6-7D97-C54E-8116-B5FA84F13A1A}"/>
                  </a:ext>
                </a:extLst>
              </p:cNvPr>
              <p:cNvSpPr/>
              <p:nvPr/>
            </p:nvSpPr>
            <p:spPr>
              <a:xfrm>
                <a:off x="6118416" y="3785806"/>
                <a:ext cx="247167" cy="147876"/>
              </a:xfrm>
              <a:custGeom>
                <a:avLst/>
                <a:gdLst>
                  <a:gd name="connsiteX0" fmla="*/ 247141 w 494334"/>
                  <a:gd name="connsiteY0" fmla="*/ -73 h 295751"/>
                  <a:gd name="connsiteX1" fmla="*/ -26 w 494334"/>
                  <a:gd name="connsiteY1" fmla="*/ 248054 h 295751"/>
                  <a:gd name="connsiteX2" fmla="*/ 47506 w 494334"/>
                  <a:gd name="connsiteY2" fmla="*/ 295679 h 295751"/>
                  <a:gd name="connsiteX3" fmla="*/ 446776 w 494334"/>
                  <a:gd name="connsiteY3" fmla="*/ 295679 h 295751"/>
                  <a:gd name="connsiteX4" fmla="*/ 494308 w 494334"/>
                  <a:gd name="connsiteY4" fmla="*/ 248054 h 295751"/>
                  <a:gd name="connsiteX5" fmla="*/ 247141 w 494334"/>
                  <a:gd name="connsiteY5" fmla="*/ -73 h 295751"/>
                  <a:gd name="connsiteX6" fmla="*/ 102928 w 494334"/>
                  <a:gd name="connsiteY6" fmla="*/ 199952 h 295751"/>
                  <a:gd name="connsiteX7" fmla="*/ 295491 w 494334"/>
                  <a:gd name="connsiteY7" fmla="*/ 103903 h 295751"/>
                  <a:gd name="connsiteX8" fmla="*/ 391353 w 494334"/>
                  <a:gd name="connsiteY8" fmla="*/ 199952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334" h="295751">
                    <a:moveTo>
                      <a:pt x="247141" y="-73"/>
                    </a:moveTo>
                    <a:cubicBezTo>
                      <a:pt x="110600" y="299"/>
                      <a:pt x="78" y="111246"/>
                      <a:pt x="-26" y="248054"/>
                    </a:cubicBezTo>
                    <a:cubicBezTo>
                      <a:pt x="-26" y="274352"/>
                      <a:pt x="21258" y="295679"/>
                      <a:pt x="47506" y="295679"/>
                    </a:cubicBezTo>
                    <a:lnTo>
                      <a:pt x="446776" y="295679"/>
                    </a:lnTo>
                    <a:cubicBezTo>
                      <a:pt x="473023" y="295679"/>
                      <a:pt x="494308" y="274352"/>
                      <a:pt x="494308" y="248054"/>
                    </a:cubicBezTo>
                    <a:cubicBezTo>
                      <a:pt x="494156" y="111265"/>
                      <a:pt x="383663" y="347"/>
                      <a:pt x="247141" y="-73"/>
                    </a:cubicBezTo>
                    <a:close/>
                    <a:moveTo>
                      <a:pt x="102928" y="199952"/>
                    </a:moveTo>
                    <a:cubicBezTo>
                      <a:pt x="129632" y="120152"/>
                      <a:pt x="215846" y="77147"/>
                      <a:pt x="295491" y="103903"/>
                    </a:cubicBezTo>
                    <a:cubicBezTo>
                      <a:pt x="340703" y="119095"/>
                      <a:pt x="376191" y="154652"/>
                      <a:pt x="391353" y="199952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75">
                <a:extLst>
                  <a:ext uri="{FF2B5EF4-FFF2-40B4-BE49-F238E27FC236}">
                    <a16:creationId xmlns:a16="http://schemas.microsoft.com/office/drawing/2014/main" id="{A8D0BD3B-D17A-554D-A189-53C718E1F303}"/>
                  </a:ext>
                </a:extLst>
              </p:cNvPr>
              <p:cNvSpPr/>
              <p:nvPr/>
            </p:nvSpPr>
            <p:spPr>
              <a:xfrm>
                <a:off x="6170226" y="3414188"/>
                <a:ext cx="438854" cy="323704"/>
              </a:xfrm>
              <a:custGeom>
                <a:avLst/>
                <a:gdLst>
                  <a:gd name="connsiteX0" fmla="*/ 734060 w 877709"/>
                  <a:gd name="connsiteY0" fmla="*/ 647247 h 647408"/>
                  <a:gd name="connsiteX1" fmla="*/ 877683 w 877709"/>
                  <a:gd name="connsiteY1" fmla="*/ 503495 h 647408"/>
                  <a:gd name="connsiteX2" fmla="*/ 734203 w 877709"/>
                  <a:gd name="connsiteY2" fmla="*/ 359592 h 647408"/>
                  <a:gd name="connsiteX3" fmla="*/ 598783 w 877709"/>
                  <a:gd name="connsiteY3" fmla="*/ 455508 h 647408"/>
                  <a:gd name="connsiteX4" fmla="*/ 486893 w 877709"/>
                  <a:gd name="connsiteY4" fmla="*/ 455508 h 647408"/>
                  <a:gd name="connsiteX5" fmla="*/ 486893 w 877709"/>
                  <a:gd name="connsiteY5" fmla="*/ 295679 h 647408"/>
                  <a:gd name="connsiteX6" fmla="*/ 638996 w 877709"/>
                  <a:gd name="connsiteY6" fmla="*/ 295679 h 647408"/>
                  <a:gd name="connsiteX7" fmla="*/ 686528 w 877709"/>
                  <a:gd name="connsiteY7" fmla="*/ 248054 h 647408"/>
                  <a:gd name="connsiteX8" fmla="*/ 438885 w 877709"/>
                  <a:gd name="connsiteY8" fmla="*/ -73 h 647408"/>
                  <a:gd name="connsiteX9" fmla="*/ 191242 w 877709"/>
                  <a:gd name="connsiteY9" fmla="*/ 248054 h 647408"/>
                  <a:gd name="connsiteX10" fmla="*/ 238775 w 877709"/>
                  <a:gd name="connsiteY10" fmla="*/ 295679 h 647408"/>
                  <a:gd name="connsiteX11" fmla="*/ 390878 w 877709"/>
                  <a:gd name="connsiteY11" fmla="*/ 295679 h 647408"/>
                  <a:gd name="connsiteX12" fmla="*/ 390878 w 877709"/>
                  <a:gd name="connsiteY12" fmla="*/ 455508 h 647408"/>
                  <a:gd name="connsiteX13" fmla="*/ 278892 w 877709"/>
                  <a:gd name="connsiteY13" fmla="*/ 455508 h 647408"/>
                  <a:gd name="connsiteX14" fmla="*/ 95693 w 877709"/>
                  <a:gd name="connsiteY14" fmla="*/ 367869 h 647408"/>
                  <a:gd name="connsiteX15" fmla="*/ 8225 w 877709"/>
                  <a:gd name="connsiteY15" fmla="*/ 551425 h 647408"/>
                  <a:gd name="connsiteX16" fmla="*/ 191423 w 877709"/>
                  <a:gd name="connsiteY16" fmla="*/ 639065 h 647408"/>
                  <a:gd name="connsiteX17" fmla="*/ 278892 w 877709"/>
                  <a:gd name="connsiteY17" fmla="*/ 551425 h 647408"/>
                  <a:gd name="connsiteX18" fmla="*/ 599164 w 877709"/>
                  <a:gd name="connsiteY18" fmla="*/ 551425 h 647408"/>
                  <a:gd name="connsiteX19" fmla="*/ 734060 w 877709"/>
                  <a:gd name="connsiteY19" fmla="*/ 647247 h 647408"/>
                  <a:gd name="connsiteX20" fmla="*/ 439360 w 877709"/>
                  <a:gd name="connsiteY20" fmla="*/ 95559 h 647408"/>
                  <a:gd name="connsiteX21" fmla="*/ 583573 w 877709"/>
                  <a:gd name="connsiteY21" fmla="*/ 199857 h 647408"/>
                  <a:gd name="connsiteX22" fmla="*/ 294768 w 877709"/>
                  <a:gd name="connsiteY22" fmla="*/ 199857 h 647408"/>
                  <a:gd name="connsiteX23" fmla="*/ 439360 w 877709"/>
                  <a:gd name="connsiteY23" fmla="*/ 95559 h 647408"/>
                  <a:gd name="connsiteX24" fmla="*/ 734060 w 877709"/>
                  <a:gd name="connsiteY24" fmla="*/ 455508 h 647408"/>
                  <a:gd name="connsiteX25" fmla="*/ 781592 w 877709"/>
                  <a:gd name="connsiteY25" fmla="*/ 503133 h 647408"/>
                  <a:gd name="connsiteX26" fmla="*/ 734060 w 877709"/>
                  <a:gd name="connsiteY26" fmla="*/ 550758 h 647408"/>
                  <a:gd name="connsiteX27" fmla="*/ 686528 w 877709"/>
                  <a:gd name="connsiteY27" fmla="*/ 503133 h 647408"/>
                  <a:gd name="connsiteX28" fmla="*/ 734060 w 877709"/>
                  <a:gd name="connsiteY28" fmla="*/ 455508 h 647408"/>
                  <a:gd name="connsiteX29" fmla="*/ 143140 w 877709"/>
                  <a:gd name="connsiteY29" fmla="*/ 551425 h 647408"/>
                  <a:gd name="connsiteX30" fmla="*/ 95608 w 877709"/>
                  <a:gd name="connsiteY30" fmla="*/ 503800 h 647408"/>
                  <a:gd name="connsiteX31" fmla="*/ 143140 w 877709"/>
                  <a:gd name="connsiteY31" fmla="*/ 456175 h 647408"/>
                  <a:gd name="connsiteX32" fmla="*/ 190672 w 877709"/>
                  <a:gd name="connsiteY32" fmla="*/ 503800 h 647408"/>
                  <a:gd name="connsiteX33" fmla="*/ 143520 w 877709"/>
                  <a:gd name="connsiteY33" fmla="*/ 551425 h 6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77709" h="647408">
                    <a:moveTo>
                      <a:pt x="734060" y="647247"/>
                    </a:moveTo>
                    <a:cubicBezTo>
                      <a:pt x="813343" y="647285"/>
                      <a:pt x="877635" y="582924"/>
                      <a:pt x="877683" y="503495"/>
                    </a:cubicBezTo>
                    <a:cubicBezTo>
                      <a:pt x="877721" y="424057"/>
                      <a:pt x="813486" y="359630"/>
                      <a:pt x="734203" y="359592"/>
                    </a:cubicBezTo>
                    <a:cubicBezTo>
                      <a:pt x="673333" y="359563"/>
                      <a:pt x="619061" y="398006"/>
                      <a:pt x="598783" y="455508"/>
                    </a:cubicBezTo>
                    <a:lnTo>
                      <a:pt x="486893" y="455508"/>
                    </a:lnTo>
                    <a:lnTo>
                      <a:pt x="486893" y="295679"/>
                    </a:lnTo>
                    <a:lnTo>
                      <a:pt x="638996" y="295679"/>
                    </a:lnTo>
                    <a:cubicBezTo>
                      <a:pt x="665243" y="295679"/>
                      <a:pt x="686528" y="274352"/>
                      <a:pt x="686528" y="248054"/>
                    </a:cubicBezTo>
                    <a:cubicBezTo>
                      <a:pt x="686528" y="111017"/>
                      <a:pt x="575654" y="-73"/>
                      <a:pt x="438885" y="-73"/>
                    </a:cubicBezTo>
                    <a:cubicBezTo>
                      <a:pt x="302116" y="-73"/>
                      <a:pt x="191242" y="111017"/>
                      <a:pt x="191242" y="248054"/>
                    </a:cubicBezTo>
                    <a:cubicBezTo>
                      <a:pt x="191242" y="274352"/>
                      <a:pt x="212527" y="295679"/>
                      <a:pt x="238775" y="295679"/>
                    </a:cubicBezTo>
                    <a:lnTo>
                      <a:pt x="390878" y="295679"/>
                    </a:lnTo>
                    <a:lnTo>
                      <a:pt x="390878" y="455508"/>
                    </a:lnTo>
                    <a:lnTo>
                      <a:pt x="278892" y="455508"/>
                    </a:lnTo>
                    <a:cubicBezTo>
                      <a:pt x="252454" y="380623"/>
                      <a:pt x="170433" y="341380"/>
                      <a:pt x="95693" y="367869"/>
                    </a:cubicBezTo>
                    <a:cubicBezTo>
                      <a:pt x="20954" y="394358"/>
                      <a:pt x="-18203" y="476539"/>
                      <a:pt x="8225" y="551425"/>
                    </a:cubicBezTo>
                    <a:cubicBezTo>
                      <a:pt x="34662" y="626310"/>
                      <a:pt x="116684" y="665554"/>
                      <a:pt x="191423" y="639065"/>
                    </a:cubicBezTo>
                    <a:cubicBezTo>
                      <a:pt x="232291" y="624577"/>
                      <a:pt x="264442" y="592373"/>
                      <a:pt x="278892" y="551425"/>
                    </a:cubicBezTo>
                    <a:lnTo>
                      <a:pt x="599164" y="551425"/>
                    </a:lnTo>
                    <a:cubicBezTo>
                      <a:pt x="619412" y="608708"/>
                      <a:pt x="673409" y="647066"/>
                      <a:pt x="734060" y="647247"/>
                    </a:cubicBezTo>
                    <a:close/>
                    <a:moveTo>
                      <a:pt x="439360" y="95559"/>
                    </a:moveTo>
                    <a:cubicBezTo>
                      <a:pt x="504822" y="95606"/>
                      <a:pt x="562916" y="137621"/>
                      <a:pt x="583573" y="199857"/>
                    </a:cubicBezTo>
                    <a:lnTo>
                      <a:pt x="294768" y="199857"/>
                    </a:lnTo>
                    <a:cubicBezTo>
                      <a:pt x="315472" y="137488"/>
                      <a:pt x="373757" y="95444"/>
                      <a:pt x="439360" y="95559"/>
                    </a:cubicBezTo>
                    <a:close/>
                    <a:moveTo>
                      <a:pt x="734060" y="455508"/>
                    </a:moveTo>
                    <a:cubicBezTo>
                      <a:pt x="760307" y="455508"/>
                      <a:pt x="781592" y="476835"/>
                      <a:pt x="781592" y="503133"/>
                    </a:cubicBezTo>
                    <a:cubicBezTo>
                      <a:pt x="781592" y="529432"/>
                      <a:pt x="760307" y="550758"/>
                      <a:pt x="734060" y="550758"/>
                    </a:cubicBezTo>
                    <a:cubicBezTo>
                      <a:pt x="707813" y="550758"/>
                      <a:pt x="686528" y="529432"/>
                      <a:pt x="686528" y="503133"/>
                    </a:cubicBezTo>
                    <a:cubicBezTo>
                      <a:pt x="686528" y="476835"/>
                      <a:pt x="707813" y="455508"/>
                      <a:pt x="734060" y="455508"/>
                    </a:cubicBezTo>
                    <a:close/>
                    <a:moveTo>
                      <a:pt x="143140" y="551425"/>
                    </a:moveTo>
                    <a:cubicBezTo>
                      <a:pt x="116893" y="551425"/>
                      <a:pt x="95608" y="530099"/>
                      <a:pt x="95608" y="503800"/>
                    </a:cubicBezTo>
                    <a:cubicBezTo>
                      <a:pt x="95608" y="477502"/>
                      <a:pt x="116893" y="456175"/>
                      <a:pt x="143140" y="456175"/>
                    </a:cubicBezTo>
                    <a:cubicBezTo>
                      <a:pt x="169387" y="456175"/>
                      <a:pt x="190672" y="477502"/>
                      <a:pt x="190672" y="503800"/>
                    </a:cubicBezTo>
                    <a:cubicBezTo>
                      <a:pt x="190672" y="529956"/>
                      <a:pt x="169625" y="551216"/>
                      <a:pt x="143520" y="551425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76">
                <a:extLst>
                  <a:ext uri="{FF2B5EF4-FFF2-40B4-BE49-F238E27FC236}">
                    <a16:creationId xmlns:a16="http://schemas.microsoft.com/office/drawing/2014/main" id="{65B74064-3807-C14E-8A6E-1DA4941C44BD}"/>
                  </a:ext>
                </a:extLst>
              </p:cNvPr>
              <p:cNvSpPr/>
              <p:nvPr/>
            </p:nvSpPr>
            <p:spPr>
              <a:xfrm>
                <a:off x="6413686" y="3785806"/>
                <a:ext cx="247167" cy="147876"/>
              </a:xfrm>
              <a:custGeom>
                <a:avLst/>
                <a:gdLst>
                  <a:gd name="connsiteX0" fmla="*/ 247141 w 494334"/>
                  <a:gd name="connsiteY0" fmla="*/ -73 h 295751"/>
                  <a:gd name="connsiteX1" fmla="*/ -26 w 494334"/>
                  <a:gd name="connsiteY1" fmla="*/ 248054 h 295751"/>
                  <a:gd name="connsiteX2" fmla="*/ 47506 w 494334"/>
                  <a:gd name="connsiteY2" fmla="*/ 295679 h 295751"/>
                  <a:gd name="connsiteX3" fmla="*/ 446776 w 494334"/>
                  <a:gd name="connsiteY3" fmla="*/ 295679 h 295751"/>
                  <a:gd name="connsiteX4" fmla="*/ 494308 w 494334"/>
                  <a:gd name="connsiteY4" fmla="*/ 248054 h 295751"/>
                  <a:gd name="connsiteX5" fmla="*/ 247141 w 494334"/>
                  <a:gd name="connsiteY5" fmla="*/ -73 h 295751"/>
                  <a:gd name="connsiteX6" fmla="*/ 102928 w 494334"/>
                  <a:gd name="connsiteY6" fmla="*/ 199952 h 295751"/>
                  <a:gd name="connsiteX7" fmla="*/ 295491 w 494334"/>
                  <a:gd name="connsiteY7" fmla="*/ 103903 h 295751"/>
                  <a:gd name="connsiteX8" fmla="*/ 391354 w 494334"/>
                  <a:gd name="connsiteY8" fmla="*/ 199952 h 29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334" h="295751">
                    <a:moveTo>
                      <a:pt x="247141" y="-73"/>
                    </a:moveTo>
                    <a:cubicBezTo>
                      <a:pt x="110619" y="347"/>
                      <a:pt x="126" y="111265"/>
                      <a:pt x="-26" y="248054"/>
                    </a:cubicBezTo>
                    <a:cubicBezTo>
                      <a:pt x="-26" y="274352"/>
                      <a:pt x="21259" y="295679"/>
                      <a:pt x="47506" y="295679"/>
                    </a:cubicBezTo>
                    <a:lnTo>
                      <a:pt x="446776" y="295679"/>
                    </a:lnTo>
                    <a:cubicBezTo>
                      <a:pt x="473023" y="295679"/>
                      <a:pt x="494308" y="274352"/>
                      <a:pt x="494308" y="248054"/>
                    </a:cubicBezTo>
                    <a:cubicBezTo>
                      <a:pt x="494156" y="111265"/>
                      <a:pt x="383663" y="347"/>
                      <a:pt x="247141" y="-73"/>
                    </a:cubicBezTo>
                    <a:close/>
                    <a:moveTo>
                      <a:pt x="102928" y="199952"/>
                    </a:moveTo>
                    <a:cubicBezTo>
                      <a:pt x="129632" y="120152"/>
                      <a:pt x="215846" y="77147"/>
                      <a:pt x="295491" y="103903"/>
                    </a:cubicBezTo>
                    <a:cubicBezTo>
                      <a:pt x="340703" y="119095"/>
                      <a:pt x="376191" y="154652"/>
                      <a:pt x="391354" y="199952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77">
                <a:extLst>
                  <a:ext uri="{FF2B5EF4-FFF2-40B4-BE49-F238E27FC236}">
                    <a16:creationId xmlns:a16="http://schemas.microsoft.com/office/drawing/2014/main" id="{EA8B9038-2375-0E44-A63D-5C866B6B5F78}"/>
                  </a:ext>
                </a:extLst>
              </p:cNvPr>
              <p:cNvSpPr/>
              <p:nvPr/>
            </p:nvSpPr>
            <p:spPr>
              <a:xfrm>
                <a:off x="6318146" y="3222308"/>
                <a:ext cx="143547" cy="143827"/>
              </a:xfrm>
              <a:custGeom>
                <a:avLst/>
                <a:gdLst>
                  <a:gd name="connsiteX0" fmla="*/ 143521 w 287094"/>
                  <a:gd name="connsiteY0" fmla="*/ 287582 h 287654"/>
                  <a:gd name="connsiteX1" fmla="*/ 287068 w 287094"/>
                  <a:gd name="connsiteY1" fmla="*/ 143755 h 287654"/>
                  <a:gd name="connsiteX2" fmla="*/ 143521 w 287094"/>
                  <a:gd name="connsiteY2" fmla="*/ -73 h 287654"/>
                  <a:gd name="connsiteX3" fmla="*/ -26 w 287094"/>
                  <a:gd name="connsiteY3" fmla="*/ 143755 h 287654"/>
                  <a:gd name="connsiteX4" fmla="*/ 143521 w 287094"/>
                  <a:gd name="connsiteY4" fmla="*/ 287582 h 287654"/>
                  <a:gd name="connsiteX5" fmla="*/ 143521 w 287094"/>
                  <a:gd name="connsiteY5" fmla="*/ 95844 h 287654"/>
                  <a:gd name="connsiteX6" fmla="*/ 191053 w 287094"/>
                  <a:gd name="connsiteY6" fmla="*/ 143469 h 287654"/>
                  <a:gd name="connsiteX7" fmla="*/ 143521 w 287094"/>
                  <a:gd name="connsiteY7" fmla="*/ 191094 h 287654"/>
                  <a:gd name="connsiteX8" fmla="*/ 95989 w 287094"/>
                  <a:gd name="connsiteY8" fmla="*/ 143469 h 287654"/>
                  <a:gd name="connsiteX9" fmla="*/ 143521 w 287094"/>
                  <a:gd name="connsiteY9" fmla="*/ 95844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094" h="287654">
                    <a:moveTo>
                      <a:pt x="143521" y="287582"/>
                    </a:moveTo>
                    <a:cubicBezTo>
                      <a:pt x="222804" y="287582"/>
                      <a:pt x="287068" y="223184"/>
                      <a:pt x="287068" y="143755"/>
                    </a:cubicBezTo>
                    <a:cubicBezTo>
                      <a:pt x="287068" y="64316"/>
                      <a:pt x="222804" y="-73"/>
                      <a:pt x="143521" y="-73"/>
                    </a:cubicBezTo>
                    <a:cubicBezTo>
                      <a:pt x="64237" y="-73"/>
                      <a:pt x="-26" y="64316"/>
                      <a:pt x="-26" y="143755"/>
                    </a:cubicBezTo>
                    <a:cubicBezTo>
                      <a:pt x="31" y="223165"/>
                      <a:pt x="64266" y="287525"/>
                      <a:pt x="143521" y="287582"/>
                    </a:cubicBezTo>
                    <a:close/>
                    <a:moveTo>
                      <a:pt x="143521" y="95844"/>
                    </a:moveTo>
                    <a:cubicBezTo>
                      <a:pt x="169768" y="95844"/>
                      <a:pt x="191053" y="117171"/>
                      <a:pt x="191053" y="143469"/>
                    </a:cubicBezTo>
                    <a:cubicBezTo>
                      <a:pt x="191053" y="169768"/>
                      <a:pt x="169768" y="191094"/>
                      <a:pt x="143521" y="191094"/>
                    </a:cubicBezTo>
                    <a:cubicBezTo>
                      <a:pt x="117274" y="191094"/>
                      <a:pt x="95989" y="169768"/>
                      <a:pt x="95989" y="143469"/>
                    </a:cubicBezTo>
                    <a:cubicBezTo>
                      <a:pt x="95989" y="117171"/>
                      <a:pt x="117274" y="95844"/>
                      <a:pt x="143521" y="95844"/>
                    </a:cubicBezTo>
                    <a:close/>
                  </a:path>
                </a:pathLst>
              </a:custGeom>
              <a:grpFill/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CuadroTexto 351">
              <a:extLst>
                <a:ext uri="{FF2B5EF4-FFF2-40B4-BE49-F238E27FC236}">
                  <a16:creationId xmlns:a16="http://schemas.microsoft.com/office/drawing/2014/main" id="{F0930EA8-9986-0D48-84EE-FE2792B28496}"/>
                </a:ext>
              </a:extLst>
            </p:cNvPr>
            <p:cNvSpPr txBox="1"/>
            <p:nvPr/>
          </p:nvSpPr>
          <p:spPr>
            <a:xfrm>
              <a:off x="6194732" y="2656066"/>
              <a:ext cx="581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01</a:t>
              </a:r>
            </a:p>
          </p:txBody>
        </p:sp>
        <p:sp>
          <p:nvSpPr>
            <p:cNvPr id="37" name="CuadroTexto 351">
              <a:extLst>
                <a:ext uri="{FF2B5EF4-FFF2-40B4-BE49-F238E27FC236}">
                  <a16:creationId xmlns:a16="http://schemas.microsoft.com/office/drawing/2014/main" id="{0B30721C-52EF-BC42-85A4-715A68ED6CC2}"/>
                </a:ext>
              </a:extLst>
            </p:cNvPr>
            <p:cNvSpPr txBox="1"/>
            <p:nvPr/>
          </p:nvSpPr>
          <p:spPr>
            <a:xfrm>
              <a:off x="6194732" y="4060917"/>
              <a:ext cx="581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02</a:t>
              </a:r>
            </a:p>
          </p:txBody>
        </p:sp>
        <p:sp>
          <p:nvSpPr>
            <p:cNvPr id="38" name="CuadroTexto 351">
              <a:extLst>
                <a:ext uri="{FF2B5EF4-FFF2-40B4-BE49-F238E27FC236}">
                  <a16:creationId xmlns:a16="http://schemas.microsoft.com/office/drawing/2014/main" id="{BED35CE2-267E-9B4C-B15B-071AF8DFE0B5}"/>
                </a:ext>
              </a:extLst>
            </p:cNvPr>
            <p:cNvSpPr txBox="1"/>
            <p:nvPr/>
          </p:nvSpPr>
          <p:spPr>
            <a:xfrm>
              <a:off x="6194732" y="5462106"/>
              <a:ext cx="581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03</a:t>
              </a:r>
            </a:p>
          </p:txBody>
        </p:sp>
        <p:grpSp>
          <p:nvGrpSpPr>
            <p:cNvPr id="39" name="Group 1">
              <a:extLst>
                <a:ext uri="{FF2B5EF4-FFF2-40B4-BE49-F238E27FC236}">
                  <a16:creationId xmlns:a16="http://schemas.microsoft.com/office/drawing/2014/main" id="{0DE3F175-D44F-7443-9C58-82ADF0BFF87F}"/>
                </a:ext>
              </a:extLst>
            </p:cNvPr>
            <p:cNvGrpSpPr/>
            <p:nvPr/>
          </p:nvGrpSpPr>
          <p:grpSpPr>
            <a:xfrm>
              <a:off x="7220438" y="2468454"/>
              <a:ext cx="4230212" cy="833180"/>
              <a:chOff x="7199788" y="2302862"/>
              <a:chExt cx="4230212" cy="833180"/>
            </a:xfrm>
          </p:grpSpPr>
          <p:sp>
            <p:nvSpPr>
              <p:cNvPr id="40" name="TextBox 81">
                <a:extLst>
                  <a:ext uri="{FF2B5EF4-FFF2-40B4-BE49-F238E27FC236}">
                    <a16:creationId xmlns:a16="http://schemas.microsoft.com/office/drawing/2014/main" id="{DB580C83-5CE0-E742-9A19-51DEEE683EB8}"/>
                  </a:ext>
                </a:extLst>
              </p:cNvPr>
              <p:cNvSpPr txBox="1"/>
              <p:nvPr/>
            </p:nvSpPr>
            <p:spPr>
              <a:xfrm>
                <a:off x="7199788" y="2658988"/>
                <a:ext cx="423021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</p:txBody>
          </p:sp>
          <p:sp>
            <p:nvSpPr>
              <p:cNvPr id="41" name="CuadroTexto 351">
                <a:extLst>
                  <a:ext uri="{FF2B5EF4-FFF2-40B4-BE49-F238E27FC236}">
                    <a16:creationId xmlns:a16="http://schemas.microsoft.com/office/drawing/2014/main" id="{5C756147-0534-F24A-9234-5E7B42854B92}"/>
                  </a:ext>
                </a:extLst>
              </p:cNvPr>
              <p:cNvSpPr txBox="1"/>
              <p:nvPr/>
            </p:nvSpPr>
            <p:spPr>
              <a:xfrm>
                <a:off x="7199788" y="2302862"/>
                <a:ext cx="4230212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131414"/>
                    </a:solidFill>
                    <a:latin typeface="Poppins" pitchFamily="2" charset="77"/>
                    <a:ea typeface="Poppins" panose="020F0502020204030203" pitchFamily="34" charset="0"/>
                    <a:cs typeface="Poppins" pitchFamily="2" charset="77"/>
                  </a:rPr>
                  <a:t>Your Title Here</a:t>
                </a:r>
              </a:p>
            </p:txBody>
          </p:sp>
        </p:grpSp>
        <p:grpSp>
          <p:nvGrpSpPr>
            <p:cNvPr id="42" name="Group 83">
              <a:extLst>
                <a:ext uri="{FF2B5EF4-FFF2-40B4-BE49-F238E27FC236}">
                  <a16:creationId xmlns:a16="http://schemas.microsoft.com/office/drawing/2014/main" id="{3F7F9C64-23E8-1C43-B83A-B181C2F176BC}"/>
                </a:ext>
              </a:extLst>
            </p:cNvPr>
            <p:cNvGrpSpPr/>
            <p:nvPr/>
          </p:nvGrpSpPr>
          <p:grpSpPr>
            <a:xfrm>
              <a:off x="7220438" y="3859104"/>
              <a:ext cx="4230212" cy="833180"/>
              <a:chOff x="7199788" y="2302862"/>
              <a:chExt cx="4230212" cy="833180"/>
            </a:xfrm>
          </p:grpSpPr>
          <p:sp>
            <p:nvSpPr>
              <p:cNvPr id="43" name="TextBox 84">
                <a:extLst>
                  <a:ext uri="{FF2B5EF4-FFF2-40B4-BE49-F238E27FC236}">
                    <a16:creationId xmlns:a16="http://schemas.microsoft.com/office/drawing/2014/main" id="{D536D1F1-1557-6B40-8725-D08BA55B4BD2}"/>
                  </a:ext>
                </a:extLst>
              </p:cNvPr>
              <p:cNvSpPr txBox="1"/>
              <p:nvPr/>
            </p:nvSpPr>
            <p:spPr>
              <a:xfrm>
                <a:off x="7199788" y="2658988"/>
                <a:ext cx="423021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</p:txBody>
          </p:sp>
          <p:sp>
            <p:nvSpPr>
              <p:cNvPr id="44" name="CuadroTexto 351">
                <a:extLst>
                  <a:ext uri="{FF2B5EF4-FFF2-40B4-BE49-F238E27FC236}">
                    <a16:creationId xmlns:a16="http://schemas.microsoft.com/office/drawing/2014/main" id="{31DBF2E5-EB42-A643-A8ED-88E9770DBADC}"/>
                  </a:ext>
                </a:extLst>
              </p:cNvPr>
              <p:cNvSpPr txBox="1"/>
              <p:nvPr/>
            </p:nvSpPr>
            <p:spPr>
              <a:xfrm>
                <a:off x="7199788" y="2302862"/>
                <a:ext cx="4230212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131414"/>
                    </a:solidFill>
                    <a:latin typeface="Poppins" pitchFamily="2" charset="77"/>
                    <a:ea typeface="Poppins" panose="020F0502020204030203" pitchFamily="34" charset="0"/>
                    <a:cs typeface="Poppins" pitchFamily="2" charset="77"/>
                  </a:rPr>
                  <a:t>Your Title Here</a:t>
                </a:r>
              </a:p>
            </p:txBody>
          </p:sp>
        </p:grpSp>
        <p:grpSp>
          <p:nvGrpSpPr>
            <p:cNvPr id="45" name="Group 86">
              <a:extLst>
                <a:ext uri="{FF2B5EF4-FFF2-40B4-BE49-F238E27FC236}">
                  <a16:creationId xmlns:a16="http://schemas.microsoft.com/office/drawing/2014/main" id="{0DC31646-2B8B-C549-893C-355FD06BE3BE}"/>
                </a:ext>
              </a:extLst>
            </p:cNvPr>
            <p:cNvGrpSpPr/>
            <p:nvPr/>
          </p:nvGrpSpPr>
          <p:grpSpPr>
            <a:xfrm>
              <a:off x="7220438" y="5249754"/>
              <a:ext cx="4230212" cy="833180"/>
              <a:chOff x="7199788" y="2302862"/>
              <a:chExt cx="4230212" cy="833180"/>
            </a:xfrm>
          </p:grpSpPr>
          <p:sp>
            <p:nvSpPr>
              <p:cNvPr id="46" name="TextBox 87">
                <a:extLst>
                  <a:ext uri="{FF2B5EF4-FFF2-40B4-BE49-F238E27FC236}">
                    <a16:creationId xmlns:a16="http://schemas.microsoft.com/office/drawing/2014/main" id="{B82CA2EE-69F7-9E43-9DEA-1F212CD65CC7}"/>
                  </a:ext>
                </a:extLst>
              </p:cNvPr>
              <p:cNvSpPr txBox="1"/>
              <p:nvPr/>
            </p:nvSpPr>
            <p:spPr>
              <a:xfrm>
                <a:off x="7199788" y="2658988"/>
                <a:ext cx="423021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Poppins" panose="020F0502020204030203" pitchFamily="34" charset="0"/>
                    <a:cs typeface="Poppins" panose="020F0502020204030203" pitchFamily="34" charset="0"/>
                  </a:rPr>
                  <a:t>Add a short description here.</a:t>
                </a:r>
              </a:p>
            </p:txBody>
          </p:sp>
          <p:sp>
            <p:nvSpPr>
              <p:cNvPr id="47" name="CuadroTexto 351">
                <a:extLst>
                  <a:ext uri="{FF2B5EF4-FFF2-40B4-BE49-F238E27FC236}">
                    <a16:creationId xmlns:a16="http://schemas.microsoft.com/office/drawing/2014/main" id="{4AB3488C-7978-0A49-B2D9-4FBAE8A9EA65}"/>
                  </a:ext>
                </a:extLst>
              </p:cNvPr>
              <p:cNvSpPr txBox="1"/>
              <p:nvPr/>
            </p:nvSpPr>
            <p:spPr>
              <a:xfrm>
                <a:off x="7199788" y="2302862"/>
                <a:ext cx="4230212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131414"/>
                    </a:solidFill>
                    <a:latin typeface="Poppins" pitchFamily="2" charset="77"/>
                    <a:ea typeface="Poppins" panose="020F0502020204030203" pitchFamily="34" charset="0"/>
                    <a:cs typeface="Poppins" pitchFamily="2" charset="77"/>
                  </a:rPr>
                  <a:t>Your Title Here</a:t>
                </a: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ord 2">
            <a:extLst>
              <a:ext uri="{FF2B5EF4-FFF2-40B4-BE49-F238E27FC236}">
                <a16:creationId xmlns:a16="http://schemas.microsoft.com/office/drawing/2014/main" id="{7F020CA6-0ABF-8246-AF0F-CF3E241344B6}"/>
              </a:ext>
            </a:extLst>
          </p:cNvPr>
          <p:cNvSpPr/>
          <p:nvPr/>
        </p:nvSpPr>
        <p:spPr>
          <a:xfrm>
            <a:off x="8756748" y="1625282"/>
            <a:ext cx="2826075" cy="2826075"/>
          </a:xfrm>
          <a:prstGeom prst="chord">
            <a:avLst>
              <a:gd name="adj1" fmla="val 2243333"/>
              <a:gd name="adj2" fmla="val 8575810"/>
            </a:avLst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hord 78">
            <a:extLst>
              <a:ext uri="{FF2B5EF4-FFF2-40B4-BE49-F238E27FC236}">
                <a16:creationId xmlns:a16="http://schemas.microsoft.com/office/drawing/2014/main" id="{7EF8BB1E-396E-8543-BF0B-309CF72702F6}"/>
              </a:ext>
            </a:extLst>
          </p:cNvPr>
          <p:cNvSpPr/>
          <p:nvPr/>
        </p:nvSpPr>
        <p:spPr>
          <a:xfrm>
            <a:off x="606002" y="2479048"/>
            <a:ext cx="2826075" cy="2826075"/>
          </a:xfrm>
          <a:prstGeom prst="chord">
            <a:avLst>
              <a:gd name="adj1" fmla="val 2243333"/>
              <a:gd name="adj2" fmla="val 8575810"/>
            </a:avLst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65">
            <a:extLst>
              <a:ext uri="{FF2B5EF4-FFF2-40B4-BE49-F238E27FC236}">
                <a16:creationId xmlns:a16="http://schemas.microsoft.com/office/drawing/2014/main" id="{2282A283-BB4A-3749-99D4-D06748C9C413}"/>
              </a:ext>
            </a:extLst>
          </p:cNvPr>
          <p:cNvGrpSpPr/>
          <p:nvPr/>
        </p:nvGrpSpPr>
        <p:grpSpPr>
          <a:xfrm>
            <a:off x="9328476" y="2589145"/>
            <a:ext cx="1682619" cy="1301536"/>
            <a:chOff x="7339393" y="3199230"/>
            <a:chExt cx="2498524" cy="1932652"/>
          </a:xfrm>
          <a:solidFill>
            <a:srgbClr val="3898EC"/>
          </a:solidFill>
        </p:grpSpPr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53DBD822-52DE-CF40-A31E-19D5C906B40C}"/>
                </a:ext>
              </a:extLst>
            </p:cNvPr>
            <p:cNvSpPr/>
            <p:nvPr/>
          </p:nvSpPr>
          <p:spPr>
            <a:xfrm>
              <a:off x="7823594" y="3561580"/>
              <a:ext cx="603126" cy="1164566"/>
            </a:xfrm>
            <a:custGeom>
              <a:avLst/>
              <a:gdLst>
                <a:gd name="connsiteX0" fmla="*/ 532253 w 803234"/>
                <a:gd name="connsiteY0" fmla="*/ 1192610 h 1550950"/>
                <a:gd name="connsiteX1" fmla="*/ 532253 w 803234"/>
                <a:gd name="connsiteY1" fmla="*/ 872773 h 1550950"/>
                <a:gd name="connsiteX2" fmla="*/ 803103 w 803234"/>
                <a:gd name="connsiteY2" fmla="*/ 495952 h 1550950"/>
                <a:gd name="connsiteX3" fmla="*/ 778766 w 803234"/>
                <a:gd name="connsiteY3" fmla="*/ 124934 h 1550950"/>
                <a:gd name="connsiteX4" fmla="*/ 582449 w 803234"/>
                <a:gd name="connsiteY4" fmla="*/ -261 h 1550950"/>
                <a:gd name="connsiteX5" fmla="*/ 255698 w 803234"/>
                <a:gd name="connsiteY5" fmla="*/ -261 h 1550950"/>
                <a:gd name="connsiteX6" fmla="*/ 41319 w 803234"/>
                <a:gd name="connsiteY6" fmla="*/ 151952 h 1550950"/>
                <a:gd name="connsiteX7" fmla="*/ -131 w 803234"/>
                <a:gd name="connsiteY7" fmla="*/ 495572 h 1550950"/>
                <a:gd name="connsiteX8" fmla="*/ 271480 w 803234"/>
                <a:gd name="connsiteY8" fmla="*/ 872773 h 1550950"/>
                <a:gd name="connsiteX9" fmla="*/ 271480 w 803234"/>
                <a:gd name="connsiteY9" fmla="*/ 1192610 h 1550950"/>
                <a:gd name="connsiteX10" fmla="*/ 138384 w 803234"/>
                <a:gd name="connsiteY10" fmla="*/ 1362803 h 1550950"/>
                <a:gd name="connsiteX11" fmla="*/ 138384 w 803234"/>
                <a:gd name="connsiteY11" fmla="*/ 1434438 h 1550950"/>
                <a:gd name="connsiteX12" fmla="*/ 254177 w 803234"/>
                <a:gd name="connsiteY12" fmla="*/ 1550690 h 1550950"/>
                <a:gd name="connsiteX13" fmla="*/ 274807 w 803234"/>
                <a:gd name="connsiteY13" fmla="*/ 1550690 h 1550950"/>
                <a:gd name="connsiteX14" fmla="*/ 390601 w 803234"/>
                <a:gd name="connsiteY14" fmla="*/ 1434438 h 1550950"/>
                <a:gd name="connsiteX15" fmla="*/ 390601 w 803234"/>
                <a:gd name="connsiteY15" fmla="*/ 980749 h 1550950"/>
                <a:gd name="connsiteX16" fmla="*/ 421308 w 803234"/>
                <a:gd name="connsiteY16" fmla="*/ 953351 h 1550950"/>
                <a:gd name="connsiteX17" fmla="*/ 448688 w 803234"/>
                <a:gd name="connsiteY17" fmla="*/ 980749 h 1550950"/>
                <a:gd name="connsiteX18" fmla="*/ 448688 w 803234"/>
                <a:gd name="connsiteY18" fmla="*/ 1434438 h 1550950"/>
                <a:gd name="connsiteX19" fmla="*/ 564481 w 803234"/>
                <a:gd name="connsiteY19" fmla="*/ 1550690 h 1550950"/>
                <a:gd name="connsiteX20" fmla="*/ 584636 w 803234"/>
                <a:gd name="connsiteY20" fmla="*/ 1550690 h 1550950"/>
                <a:gd name="connsiteX21" fmla="*/ 681320 w 803234"/>
                <a:gd name="connsiteY21" fmla="*/ 1498177 h 1550950"/>
                <a:gd name="connsiteX22" fmla="*/ 681320 w 803234"/>
                <a:gd name="connsiteY22" fmla="*/ 1366228 h 1550950"/>
                <a:gd name="connsiteX23" fmla="*/ 532253 w 803234"/>
                <a:gd name="connsiteY23" fmla="*/ 1192610 h 15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3234" h="1550950">
                  <a:moveTo>
                    <a:pt x="532253" y="1192610"/>
                  </a:moveTo>
                  <a:lnTo>
                    <a:pt x="532253" y="872773"/>
                  </a:lnTo>
                  <a:cubicBezTo>
                    <a:pt x="532338" y="702010"/>
                    <a:pt x="641344" y="550359"/>
                    <a:pt x="803103" y="495952"/>
                  </a:cubicBezTo>
                  <a:cubicBezTo>
                    <a:pt x="707902" y="393789"/>
                    <a:pt x="697720" y="238675"/>
                    <a:pt x="778766" y="124934"/>
                  </a:cubicBezTo>
                  <a:cubicBezTo>
                    <a:pt x="729995" y="61490"/>
                    <a:pt x="660519" y="17177"/>
                    <a:pt x="582449" y="-261"/>
                  </a:cubicBezTo>
                  <a:cubicBezTo>
                    <a:pt x="483815" y="66703"/>
                    <a:pt x="354332" y="66703"/>
                    <a:pt x="255698" y="-261"/>
                  </a:cubicBezTo>
                  <a:cubicBezTo>
                    <a:pt x="166619" y="19403"/>
                    <a:pt x="89281" y="74304"/>
                    <a:pt x="41319" y="151952"/>
                  </a:cubicBezTo>
                  <a:cubicBezTo>
                    <a:pt x="103836" y="263286"/>
                    <a:pt x="87066" y="402323"/>
                    <a:pt x="-131" y="495572"/>
                  </a:cubicBezTo>
                  <a:cubicBezTo>
                    <a:pt x="162008" y="549836"/>
                    <a:pt x="271356" y="701696"/>
                    <a:pt x="271480" y="872773"/>
                  </a:cubicBezTo>
                  <a:lnTo>
                    <a:pt x="271480" y="1192610"/>
                  </a:lnTo>
                  <a:cubicBezTo>
                    <a:pt x="271375" y="1273178"/>
                    <a:pt x="216511" y="1343338"/>
                    <a:pt x="138384" y="1362803"/>
                  </a:cubicBezTo>
                  <a:lnTo>
                    <a:pt x="138384" y="1434438"/>
                  </a:lnTo>
                  <a:cubicBezTo>
                    <a:pt x="138279" y="1498538"/>
                    <a:pt x="190120" y="1550585"/>
                    <a:pt x="254177" y="1550690"/>
                  </a:cubicBezTo>
                  <a:lnTo>
                    <a:pt x="274807" y="1550690"/>
                  </a:lnTo>
                  <a:cubicBezTo>
                    <a:pt x="338864" y="1550585"/>
                    <a:pt x="390705" y="1498538"/>
                    <a:pt x="390601" y="1434438"/>
                  </a:cubicBezTo>
                  <a:lnTo>
                    <a:pt x="390601" y="980749"/>
                  </a:lnTo>
                  <a:cubicBezTo>
                    <a:pt x="391523" y="964700"/>
                    <a:pt x="405270" y="952428"/>
                    <a:pt x="421308" y="953351"/>
                  </a:cubicBezTo>
                  <a:cubicBezTo>
                    <a:pt x="436063" y="954198"/>
                    <a:pt x="447841" y="965985"/>
                    <a:pt x="448688" y="980749"/>
                  </a:cubicBezTo>
                  <a:lnTo>
                    <a:pt x="448688" y="1434438"/>
                  </a:lnTo>
                  <a:cubicBezTo>
                    <a:pt x="448583" y="1498538"/>
                    <a:pt x="500424" y="1550585"/>
                    <a:pt x="564481" y="1550690"/>
                  </a:cubicBezTo>
                  <a:lnTo>
                    <a:pt x="584636" y="1550690"/>
                  </a:lnTo>
                  <a:cubicBezTo>
                    <a:pt x="623661" y="1550671"/>
                    <a:pt x="660035" y="1530912"/>
                    <a:pt x="681320" y="1498177"/>
                  </a:cubicBezTo>
                  <a:lnTo>
                    <a:pt x="681320" y="1366228"/>
                  </a:lnTo>
                  <a:cubicBezTo>
                    <a:pt x="595711" y="1352937"/>
                    <a:pt x="532490" y="1279295"/>
                    <a:pt x="532253" y="1192610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67">
              <a:extLst>
                <a:ext uri="{FF2B5EF4-FFF2-40B4-BE49-F238E27FC236}">
                  <a16:creationId xmlns:a16="http://schemas.microsoft.com/office/drawing/2014/main" id="{370B04E7-C517-8646-A6F8-C842489CE265}"/>
                </a:ext>
              </a:extLst>
            </p:cNvPr>
            <p:cNvSpPr/>
            <p:nvPr/>
          </p:nvSpPr>
          <p:spPr>
            <a:xfrm>
              <a:off x="7960008" y="3199290"/>
              <a:ext cx="356926" cy="357169"/>
            </a:xfrm>
            <a:custGeom>
              <a:avLst/>
              <a:gdLst>
                <a:gd name="connsiteX0" fmla="*/ 84385 w 475349"/>
                <a:gd name="connsiteY0" fmla="*/ 419443 h 475672"/>
                <a:gd name="connsiteX1" fmla="*/ 419283 w 475349"/>
                <a:gd name="connsiteY1" fmla="*/ 390837 h 475672"/>
                <a:gd name="connsiteX2" fmla="*/ 390696 w 475349"/>
                <a:gd name="connsiteY2" fmla="*/ 55712 h 475672"/>
                <a:gd name="connsiteX3" fmla="*/ 55798 w 475349"/>
                <a:gd name="connsiteY3" fmla="*/ 84319 h 475672"/>
                <a:gd name="connsiteX4" fmla="*/ -131 w 475349"/>
                <a:gd name="connsiteY4" fmla="*/ 237549 h 475672"/>
                <a:gd name="connsiteX5" fmla="*/ 84385 w 475349"/>
                <a:gd name="connsiteY5" fmla="*/ 419443 h 47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9" h="475672">
                  <a:moveTo>
                    <a:pt x="84385" y="419443"/>
                  </a:moveTo>
                  <a:cubicBezTo>
                    <a:pt x="184759" y="504083"/>
                    <a:pt x="334701" y="491278"/>
                    <a:pt x="419283" y="390837"/>
                  </a:cubicBezTo>
                  <a:cubicBezTo>
                    <a:pt x="503876" y="290396"/>
                    <a:pt x="491070" y="140352"/>
                    <a:pt x="390696" y="55712"/>
                  </a:cubicBezTo>
                  <a:cubicBezTo>
                    <a:pt x="290323" y="-28937"/>
                    <a:pt x="140381" y="-16122"/>
                    <a:pt x="55798" y="84319"/>
                  </a:cubicBezTo>
                  <a:cubicBezTo>
                    <a:pt x="19682" y="127195"/>
                    <a:pt x="-121" y="181468"/>
                    <a:pt x="-131" y="237549"/>
                  </a:cubicBezTo>
                  <a:cubicBezTo>
                    <a:pt x="-292" y="307719"/>
                    <a:pt x="30662" y="374350"/>
                    <a:pt x="84385" y="419443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68">
              <a:extLst>
                <a:ext uri="{FF2B5EF4-FFF2-40B4-BE49-F238E27FC236}">
                  <a16:creationId xmlns:a16="http://schemas.microsoft.com/office/drawing/2014/main" id="{22B5298D-3428-6B4A-8582-FBB5959B4906}"/>
                </a:ext>
              </a:extLst>
            </p:cNvPr>
            <p:cNvSpPr/>
            <p:nvPr/>
          </p:nvSpPr>
          <p:spPr>
            <a:xfrm>
              <a:off x="8749877" y="3561365"/>
              <a:ext cx="603554" cy="1164780"/>
            </a:xfrm>
            <a:custGeom>
              <a:avLst/>
              <a:gdLst>
                <a:gd name="connsiteX0" fmla="*/ 532728 w 803804"/>
                <a:gd name="connsiteY0" fmla="*/ 1192895 h 1551236"/>
                <a:gd name="connsiteX1" fmla="*/ 532728 w 803804"/>
                <a:gd name="connsiteY1" fmla="*/ 873059 h 1551236"/>
                <a:gd name="connsiteX2" fmla="*/ 803674 w 803804"/>
                <a:gd name="connsiteY2" fmla="*/ 496238 h 1551236"/>
                <a:gd name="connsiteX3" fmla="*/ 762033 w 803804"/>
                <a:gd name="connsiteY3" fmla="*/ 151952 h 1551236"/>
                <a:gd name="connsiteX4" fmla="*/ 547749 w 803804"/>
                <a:gd name="connsiteY4" fmla="*/ -261 h 1551236"/>
                <a:gd name="connsiteX5" fmla="*/ 220618 w 803804"/>
                <a:gd name="connsiteY5" fmla="*/ -261 h 1551236"/>
                <a:gd name="connsiteX6" fmla="*/ 24586 w 803804"/>
                <a:gd name="connsiteY6" fmla="*/ 124934 h 1551236"/>
                <a:gd name="connsiteX7" fmla="*/ -131 w 803804"/>
                <a:gd name="connsiteY7" fmla="*/ 495952 h 1551236"/>
                <a:gd name="connsiteX8" fmla="*/ 271194 w 803804"/>
                <a:gd name="connsiteY8" fmla="*/ 872773 h 1551236"/>
                <a:gd name="connsiteX9" fmla="*/ 271194 w 803804"/>
                <a:gd name="connsiteY9" fmla="*/ 1192610 h 1551236"/>
                <a:gd name="connsiteX10" fmla="*/ 122032 w 803804"/>
                <a:gd name="connsiteY10" fmla="*/ 1366228 h 1551236"/>
                <a:gd name="connsiteX11" fmla="*/ 122032 w 803804"/>
                <a:gd name="connsiteY11" fmla="*/ 1498462 h 1551236"/>
                <a:gd name="connsiteX12" fmla="*/ 219097 w 803804"/>
                <a:gd name="connsiteY12" fmla="*/ 1550976 h 1551236"/>
                <a:gd name="connsiteX13" fmla="*/ 239822 w 803804"/>
                <a:gd name="connsiteY13" fmla="*/ 1550976 h 1551236"/>
                <a:gd name="connsiteX14" fmla="*/ 355996 w 803804"/>
                <a:gd name="connsiteY14" fmla="*/ 1434723 h 1551236"/>
                <a:gd name="connsiteX15" fmla="*/ 355996 w 803804"/>
                <a:gd name="connsiteY15" fmla="*/ 981035 h 1551236"/>
                <a:gd name="connsiteX16" fmla="*/ 384849 w 803804"/>
                <a:gd name="connsiteY16" fmla="*/ 952162 h 1551236"/>
                <a:gd name="connsiteX17" fmla="*/ 413702 w 803804"/>
                <a:gd name="connsiteY17" fmla="*/ 981035 h 1551236"/>
                <a:gd name="connsiteX18" fmla="*/ 413702 w 803804"/>
                <a:gd name="connsiteY18" fmla="*/ 1434723 h 1551236"/>
                <a:gd name="connsiteX19" fmla="*/ 529496 w 803804"/>
                <a:gd name="connsiteY19" fmla="*/ 1550976 h 1551236"/>
                <a:gd name="connsiteX20" fmla="*/ 549650 w 803804"/>
                <a:gd name="connsiteY20" fmla="*/ 1550976 h 1551236"/>
                <a:gd name="connsiteX21" fmla="*/ 665444 w 803804"/>
                <a:gd name="connsiteY21" fmla="*/ 1434723 h 1551236"/>
                <a:gd name="connsiteX22" fmla="*/ 665444 w 803804"/>
                <a:gd name="connsiteY22" fmla="*/ 1363088 h 1551236"/>
                <a:gd name="connsiteX23" fmla="*/ 532728 w 803804"/>
                <a:gd name="connsiteY23" fmla="*/ 1192895 h 155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3804" h="1551236">
                  <a:moveTo>
                    <a:pt x="532728" y="1192895"/>
                  </a:moveTo>
                  <a:lnTo>
                    <a:pt x="532728" y="873059"/>
                  </a:lnTo>
                  <a:cubicBezTo>
                    <a:pt x="532833" y="702267"/>
                    <a:pt x="641876" y="550606"/>
                    <a:pt x="803674" y="496238"/>
                  </a:cubicBezTo>
                  <a:cubicBezTo>
                    <a:pt x="716419" y="402760"/>
                    <a:pt x="699583" y="263562"/>
                    <a:pt x="762033" y="151952"/>
                  </a:cubicBezTo>
                  <a:cubicBezTo>
                    <a:pt x="713900" y="74514"/>
                    <a:pt x="636686" y="19660"/>
                    <a:pt x="547749" y="-261"/>
                  </a:cubicBezTo>
                  <a:cubicBezTo>
                    <a:pt x="448973" y="66713"/>
                    <a:pt x="319394" y="66713"/>
                    <a:pt x="220618" y="-261"/>
                  </a:cubicBezTo>
                  <a:cubicBezTo>
                    <a:pt x="142633" y="17187"/>
                    <a:pt x="73243" y="61500"/>
                    <a:pt x="24586" y="124934"/>
                  </a:cubicBezTo>
                  <a:cubicBezTo>
                    <a:pt x="105870" y="238666"/>
                    <a:pt x="95517" y="394027"/>
                    <a:pt x="-131" y="495952"/>
                  </a:cubicBezTo>
                  <a:cubicBezTo>
                    <a:pt x="161923" y="550045"/>
                    <a:pt x="271213" y="701829"/>
                    <a:pt x="271194" y="872773"/>
                  </a:cubicBezTo>
                  <a:lnTo>
                    <a:pt x="271194" y="1192610"/>
                  </a:lnTo>
                  <a:cubicBezTo>
                    <a:pt x="271033" y="1279362"/>
                    <a:pt x="207717" y="1353052"/>
                    <a:pt x="122032" y="1366228"/>
                  </a:cubicBezTo>
                  <a:lnTo>
                    <a:pt x="122032" y="1498462"/>
                  </a:lnTo>
                  <a:cubicBezTo>
                    <a:pt x="143498" y="1531197"/>
                    <a:pt x="179976" y="1550928"/>
                    <a:pt x="219097" y="1550976"/>
                  </a:cubicBezTo>
                  <a:lnTo>
                    <a:pt x="239822" y="1550976"/>
                  </a:lnTo>
                  <a:cubicBezTo>
                    <a:pt x="303965" y="1550918"/>
                    <a:pt x="355938" y="1498909"/>
                    <a:pt x="355996" y="1434723"/>
                  </a:cubicBezTo>
                  <a:lnTo>
                    <a:pt x="355996" y="981035"/>
                  </a:lnTo>
                  <a:cubicBezTo>
                    <a:pt x="355996" y="965090"/>
                    <a:pt x="368916" y="952162"/>
                    <a:pt x="384849" y="952162"/>
                  </a:cubicBezTo>
                  <a:cubicBezTo>
                    <a:pt x="400782" y="952162"/>
                    <a:pt x="413702" y="965090"/>
                    <a:pt x="413702" y="981035"/>
                  </a:cubicBezTo>
                  <a:lnTo>
                    <a:pt x="413702" y="1434723"/>
                  </a:lnTo>
                  <a:cubicBezTo>
                    <a:pt x="413702" y="1498776"/>
                    <a:pt x="465486" y="1550766"/>
                    <a:pt x="529496" y="1550976"/>
                  </a:cubicBezTo>
                  <a:lnTo>
                    <a:pt x="549650" y="1550976"/>
                  </a:lnTo>
                  <a:cubicBezTo>
                    <a:pt x="613708" y="1550871"/>
                    <a:pt x="665548" y="1498824"/>
                    <a:pt x="665444" y="1434723"/>
                  </a:cubicBezTo>
                  <a:lnTo>
                    <a:pt x="665444" y="1363088"/>
                  </a:lnTo>
                  <a:cubicBezTo>
                    <a:pt x="587488" y="1343443"/>
                    <a:pt x="532823" y="1273340"/>
                    <a:pt x="532728" y="1192895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E4EF2134-40EA-DF40-9326-A217514F78AA}"/>
                </a:ext>
              </a:extLst>
            </p:cNvPr>
            <p:cNvSpPr/>
            <p:nvPr/>
          </p:nvSpPr>
          <p:spPr>
            <a:xfrm>
              <a:off x="8859737" y="3199230"/>
              <a:ext cx="356926" cy="357170"/>
            </a:xfrm>
            <a:custGeom>
              <a:avLst/>
              <a:gdLst>
                <a:gd name="connsiteX0" fmla="*/ 84481 w 475348"/>
                <a:gd name="connsiteY0" fmla="*/ 419523 h 475673"/>
                <a:gd name="connsiteX1" fmla="*/ 419370 w 475348"/>
                <a:gd name="connsiteY1" fmla="*/ 390736 h 475673"/>
                <a:gd name="connsiteX2" fmla="*/ 390602 w 475348"/>
                <a:gd name="connsiteY2" fmla="*/ 55630 h 475673"/>
                <a:gd name="connsiteX3" fmla="*/ 55713 w 475348"/>
                <a:gd name="connsiteY3" fmla="*/ 84408 h 475673"/>
                <a:gd name="connsiteX4" fmla="*/ -130 w 475348"/>
                <a:gd name="connsiteY4" fmla="*/ 237629 h 475673"/>
                <a:gd name="connsiteX5" fmla="*/ 84481 w 475348"/>
                <a:gd name="connsiteY5" fmla="*/ 419523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8" h="475673">
                  <a:moveTo>
                    <a:pt x="84481" y="419523"/>
                  </a:moveTo>
                  <a:cubicBezTo>
                    <a:pt x="184902" y="504115"/>
                    <a:pt x="334835" y="491224"/>
                    <a:pt x="419370" y="390736"/>
                  </a:cubicBezTo>
                  <a:cubicBezTo>
                    <a:pt x="503895" y="290256"/>
                    <a:pt x="491023" y="140222"/>
                    <a:pt x="390602" y="55630"/>
                  </a:cubicBezTo>
                  <a:cubicBezTo>
                    <a:pt x="290181" y="-28962"/>
                    <a:pt x="140248" y="-16071"/>
                    <a:pt x="55713" y="84408"/>
                  </a:cubicBezTo>
                  <a:cubicBezTo>
                    <a:pt x="19635" y="127303"/>
                    <a:pt x="-140" y="181567"/>
                    <a:pt x="-130" y="237629"/>
                  </a:cubicBezTo>
                  <a:cubicBezTo>
                    <a:pt x="-339" y="307827"/>
                    <a:pt x="30672" y="374487"/>
                    <a:pt x="84481" y="419523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0AB95A8F-1B1E-7643-94CC-9371C44F8F51}"/>
                </a:ext>
              </a:extLst>
            </p:cNvPr>
            <p:cNvSpPr/>
            <p:nvPr/>
          </p:nvSpPr>
          <p:spPr>
            <a:xfrm>
              <a:off x="8266034" y="3967102"/>
              <a:ext cx="645387" cy="1164780"/>
            </a:xfrm>
            <a:custGeom>
              <a:avLst/>
              <a:gdLst>
                <a:gd name="connsiteX0" fmla="*/ 859384 w 859516"/>
                <a:gd name="connsiteY0" fmla="*/ 652541 h 1551236"/>
                <a:gd name="connsiteX1" fmla="*/ 859384 w 859516"/>
                <a:gd name="connsiteY1" fmla="*/ 332704 h 1551236"/>
                <a:gd name="connsiteX2" fmla="*/ 598991 w 859516"/>
                <a:gd name="connsiteY2" fmla="*/ 1262 h 1551236"/>
                <a:gd name="connsiteX3" fmla="*/ 593002 w 859516"/>
                <a:gd name="connsiteY3" fmla="*/ -261 h 1551236"/>
                <a:gd name="connsiteX4" fmla="*/ 266631 w 859516"/>
                <a:gd name="connsiteY4" fmla="*/ -261 h 1551236"/>
                <a:gd name="connsiteX5" fmla="*/ 260642 w 859516"/>
                <a:gd name="connsiteY5" fmla="*/ 1262 h 1551236"/>
                <a:gd name="connsiteX6" fmla="*/ -131 w 859516"/>
                <a:gd name="connsiteY6" fmla="*/ 332704 h 1551236"/>
                <a:gd name="connsiteX7" fmla="*/ -131 w 859516"/>
                <a:gd name="connsiteY7" fmla="*/ 652541 h 1551236"/>
                <a:gd name="connsiteX8" fmla="*/ 111479 w 859516"/>
                <a:gd name="connsiteY8" fmla="*/ 771362 h 1551236"/>
                <a:gd name="connsiteX9" fmla="*/ 119370 w 859516"/>
                <a:gd name="connsiteY9" fmla="*/ 771362 h 1551236"/>
                <a:gd name="connsiteX10" fmla="*/ 148651 w 859516"/>
                <a:gd name="connsiteY10" fmla="*/ 771362 h 1551236"/>
                <a:gd name="connsiteX11" fmla="*/ 148651 w 859516"/>
                <a:gd name="connsiteY11" fmla="*/ 1434724 h 1551236"/>
                <a:gd name="connsiteX12" fmla="*/ 264349 w 859516"/>
                <a:gd name="connsiteY12" fmla="*/ 1550595 h 1551236"/>
                <a:gd name="connsiteX13" fmla="*/ 284979 w 859516"/>
                <a:gd name="connsiteY13" fmla="*/ 1550595 h 1551236"/>
                <a:gd name="connsiteX14" fmla="*/ 400773 w 859516"/>
                <a:gd name="connsiteY14" fmla="*/ 1434724 h 1551236"/>
                <a:gd name="connsiteX15" fmla="*/ 400773 w 859516"/>
                <a:gd name="connsiteY15" fmla="*/ 981035 h 1551236"/>
                <a:gd name="connsiteX16" fmla="*/ 431480 w 859516"/>
                <a:gd name="connsiteY16" fmla="*/ 953636 h 1551236"/>
                <a:gd name="connsiteX17" fmla="*/ 458860 w 859516"/>
                <a:gd name="connsiteY17" fmla="*/ 981035 h 1551236"/>
                <a:gd name="connsiteX18" fmla="*/ 458860 w 859516"/>
                <a:gd name="connsiteY18" fmla="*/ 1435104 h 1551236"/>
                <a:gd name="connsiteX19" fmla="*/ 574653 w 859516"/>
                <a:gd name="connsiteY19" fmla="*/ 1550976 h 1551236"/>
                <a:gd name="connsiteX20" fmla="*/ 594903 w 859516"/>
                <a:gd name="connsiteY20" fmla="*/ 1550976 h 1551236"/>
                <a:gd name="connsiteX21" fmla="*/ 710696 w 859516"/>
                <a:gd name="connsiteY21" fmla="*/ 1435104 h 1551236"/>
                <a:gd name="connsiteX22" fmla="*/ 710696 w 859516"/>
                <a:gd name="connsiteY22" fmla="*/ 771742 h 1551236"/>
                <a:gd name="connsiteX23" fmla="*/ 740643 w 859516"/>
                <a:gd name="connsiteY23" fmla="*/ 771742 h 1551236"/>
                <a:gd name="connsiteX24" fmla="*/ 747773 w 859516"/>
                <a:gd name="connsiteY24" fmla="*/ 771742 h 1551236"/>
                <a:gd name="connsiteX25" fmla="*/ 859384 w 859516"/>
                <a:gd name="connsiteY25" fmla="*/ 652541 h 155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9516" h="1551236">
                  <a:moveTo>
                    <a:pt x="859384" y="652541"/>
                  </a:moveTo>
                  <a:lnTo>
                    <a:pt x="859384" y="332704"/>
                  </a:lnTo>
                  <a:cubicBezTo>
                    <a:pt x="859536" y="175288"/>
                    <a:pt x="751890" y="38278"/>
                    <a:pt x="598991" y="1262"/>
                  </a:cubicBezTo>
                  <a:cubicBezTo>
                    <a:pt x="597051" y="567"/>
                    <a:pt x="595045" y="53"/>
                    <a:pt x="593002" y="-261"/>
                  </a:cubicBezTo>
                  <a:cubicBezTo>
                    <a:pt x="494511" y="66713"/>
                    <a:pt x="365122" y="66713"/>
                    <a:pt x="266631" y="-261"/>
                  </a:cubicBezTo>
                  <a:cubicBezTo>
                    <a:pt x="264587" y="25"/>
                    <a:pt x="262572" y="529"/>
                    <a:pt x="260642" y="1262"/>
                  </a:cubicBezTo>
                  <a:cubicBezTo>
                    <a:pt x="107657" y="38221"/>
                    <a:pt x="-131" y="175212"/>
                    <a:pt x="-131" y="332704"/>
                  </a:cubicBezTo>
                  <a:lnTo>
                    <a:pt x="-131" y="652541"/>
                  </a:lnTo>
                  <a:cubicBezTo>
                    <a:pt x="-150" y="715443"/>
                    <a:pt x="48744" y="767490"/>
                    <a:pt x="111479" y="771362"/>
                  </a:cubicBezTo>
                  <a:cubicBezTo>
                    <a:pt x="114103" y="771552"/>
                    <a:pt x="116746" y="771552"/>
                    <a:pt x="119370" y="771362"/>
                  </a:cubicBezTo>
                  <a:lnTo>
                    <a:pt x="148651" y="771362"/>
                  </a:lnTo>
                  <a:lnTo>
                    <a:pt x="148651" y="1434724"/>
                  </a:lnTo>
                  <a:cubicBezTo>
                    <a:pt x="148803" y="1498615"/>
                    <a:pt x="200502" y="1550386"/>
                    <a:pt x="264349" y="1550595"/>
                  </a:cubicBezTo>
                  <a:lnTo>
                    <a:pt x="284979" y="1550595"/>
                  </a:lnTo>
                  <a:cubicBezTo>
                    <a:pt x="348913" y="1550548"/>
                    <a:pt x="400725" y="1498700"/>
                    <a:pt x="400773" y="1434724"/>
                  </a:cubicBezTo>
                  <a:lnTo>
                    <a:pt x="400773" y="981035"/>
                  </a:lnTo>
                  <a:cubicBezTo>
                    <a:pt x="401695" y="964986"/>
                    <a:pt x="415442" y="952714"/>
                    <a:pt x="431480" y="953636"/>
                  </a:cubicBezTo>
                  <a:cubicBezTo>
                    <a:pt x="446235" y="954483"/>
                    <a:pt x="458014" y="966270"/>
                    <a:pt x="458860" y="981035"/>
                  </a:cubicBezTo>
                  <a:lnTo>
                    <a:pt x="458860" y="1435104"/>
                  </a:lnTo>
                  <a:cubicBezTo>
                    <a:pt x="458917" y="1499080"/>
                    <a:pt x="510720" y="1550928"/>
                    <a:pt x="574653" y="1550976"/>
                  </a:cubicBezTo>
                  <a:lnTo>
                    <a:pt x="594903" y="1550976"/>
                  </a:lnTo>
                  <a:cubicBezTo>
                    <a:pt x="658837" y="1550928"/>
                    <a:pt x="710649" y="1499080"/>
                    <a:pt x="710696" y="1435104"/>
                  </a:cubicBezTo>
                  <a:lnTo>
                    <a:pt x="710696" y="771742"/>
                  </a:lnTo>
                  <a:lnTo>
                    <a:pt x="740643" y="771742"/>
                  </a:lnTo>
                  <a:cubicBezTo>
                    <a:pt x="743020" y="771933"/>
                    <a:pt x="745396" y="771933"/>
                    <a:pt x="747773" y="771742"/>
                  </a:cubicBezTo>
                  <a:cubicBezTo>
                    <a:pt x="810680" y="767909"/>
                    <a:pt x="859650" y="715605"/>
                    <a:pt x="859384" y="652541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71">
              <a:extLst>
                <a:ext uri="{FF2B5EF4-FFF2-40B4-BE49-F238E27FC236}">
                  <a16:creationId xmlns:a16="http://schemas.microsoft.com/office/drawing/2014/main" id="{D1EDCC93-5651-6644-9D45-8F8E65734641}"/>
                </a:ext>
              </a:extLst>
            </p:cNvPr>
            <p:cNvSpPr/>
            <p:nvPr/>
          </p:nvSpPr>
          <p:spPr>
            <a:xfrm>
              <a:off x="8409659" y="3604968"/>
              <a:ext cx="356926" cy="357170"/>
            </a:xfrm>
            <a:custGeom>
              <a:avLst/>
              <a:gdLst>
                <a:gd name="connsiteX0" fmla="*/ 84480 w 475348"/>
                <a:gd name="connsiteY0" fmla="*/ 419523 h 475673"/>
                <a:gd name="connsiteX1" fmla="*/ 419369 w 475348"/>
                <a:gd name="connsiteY1" fmla="*/ 390736 h 475673"/>
                <a:gd name="connsiteX2" fmla="*/ 390601 w 475348"/>
                <a:gd name="connsiteY2" fmla="*/ 55630 h 475673"/>
                <a:gd name="connsiteX3" fmla="*/ 55713 w 475348"/>
                <a:gd name="connsiteY3" fmla="*/ 84408 h 475673"/>
                <a:gd name="connsiteX4" fmla="*/ -131 w 475348"/>
                <a:gd name="connsiteY4" fmla="*/ 237629 h 475673"/>
                <a:gd name="connsiteX5" fmla="*/ 84480 w 475348"/>
                <a:gd name="connsiteY5" fmla="*/ 419523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8" h="475673">
                  <a:moveTo>
                    <a:pt x="84480" y="419523"/>
                  </a:moveTo>
                  <a:cubicBezTo>
                    <a:pt x="184901" y="504115"/>
                    <a:pt x="334834" y="491225"/>
                    <a:pt x="419369" y="390736"/>
                  </a:cubicBezTo>
                  <a:cubicBezTo>
                    <a:pt x="503894" y="290256"/>
                    <a:pt x="491022" y="140213"/>
                    <a:pt x="390601" y="55630"/>
                  </a:cubicBezTo>
                  <a:cubicBezTo>
                    <a:pt x="290180" y="-28962"/>
                    <a:pt x="140247" y="-16071"/>
                    <a:pt x="55713" y="84408"/>
                  </a:cubicBezTo>
                  <a:cubicBezTo>
                    <a:pt x="19634" y="127303"/>
                    <a:pt x="-140" y="181567"/>
                    <a:pt x="-131" y="237629"/>
                  </a:cubicBezTo>
                  <a:cubicBezTo>
                    <a:pt x="-273" y="307818"/>
                    <a:pt x="30719" y="374439"/>
                    <a:pt x="84480" y="419523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72">
              <a:extLst>
                <a:ext uri="{FF2B5EF4-FFF2-40B4-BE49-F238E27FC236}">
                  <a16:creationId xmlns:a16="http://schemas.microsoft.com/office/drawing/2014/main" id="{1C0AE629-F254-6E48-B8C8-D1B2230C3763}"/>
                </a:ext>
              </a:extLst>
            </p:cNvPr>
            <p:cNvSpPr/>
            <p:nvPr/>
          </p:nvSpPr>
          <p:spPr>
            <a:xfrm>
              <a:off x="7339393" y="3967102"/>
              <a:ext cx="645743" cy="1164780"/>
            </a:xfrm>
            <a:custGeom>
              <a:avLst/>
              <a:gdLst>
                <a:gd name="connsiteX0" fmla="*/ 859859 w 859990"/>
                <a:gd name="connsiteY0" fmla="*/ 652541 h 1551236"/>
                <a:gd name="connsiteX1" fmla="*/ 859859 w 859990"/>
                <a:gd name="connsiteY1" fmla="*/ 332704 h 1551236"/>
                <a:gd name="connsiteX2" fmla="*/ 634262 w 859990"/>
                <a:gd name="connsiteY2" fmla="*/ 11726 h 1551236"/>
                <a:gd name="connsiteX3" fmla="*/ 592717 w 859990"/>
                <a:gd name="connsiteY3" fmla="*/ -261 h 1551236"/>
                <a:gd name="connsiteX4" fmla="*/ 429674 w 859990"/>
                <a:gd name="connsiteY4" fmla="*/ 49970 h 1551236"/>
                <a:gd name="connsiteX5" fmla="*/ 266727 w 859990"/>
                <a:gd name="connsiteY5" fmla="*/ -261 h 1551236"/>
                <a:gd name="connsiteX6" fmla="*/ -131 w 859990"/>
                <a:gd name="connsiteY6" fmla="*/ 332704 h 1551236"/>
                <a:gd name="connsiteX7" fmla="*/ -131 w 859990"/>
                <a:gd name="connsiteY7" fmla="*/ 652541 h 1551236"/>
                <a:gd name="connsiteX8" fmla="*/ 118610 w 859990"/>
                <a:gd name="connsiteY8" fmla="*/ 771742 h 1551236"/>
                <a:gd name="connsiteX9" fmla="*/ 119085 w 859990"/>
                <a:gd name="connsiteY9" fmla="*/ 771742 h 1551236"/>
                <a:gd name="connsiteX10" fmla="*/ 148651 w 859990"/>
                <a:gd name="connsiteY10" fmla="*/ 771742 h 1551236"/>
                <a:gd name="connsiteX11" fmla="*/ 148651 w 859990"/>
                <a:gd name="connsiteY11" fmla="*/ 1435104 h 1551236"/>
                <a:gd name="connsiteX12" fmla="*/ 264445 w 859990"/>
                <a:gd name="connsiteY12" fmla="*/ 1550976 h 1551236"/>
                <a:gd name="connsiteX13" fmla="*/ 284695 w 859990"/>
                <a:gd name="connsiteY13" fmla="*/ 1550976 h 1551236"/>
                <a:gd name="connsiteX14" fmla="*/ 400868 w 859990"/>
                <a:gd name="connsiteY14" fmla="*/ 1435104 h 1551236"/>
                <a:gd name="connsiteX15" fmla="*/ 400868 w 859990"/>
                <a:gd name="connsiteY15" fmla="*/ 981035 h 1551236"/>
                <a:gd name="connsiteX16" fmla="*/ 429722 w 859990"/>
                <a:gd name="connsiteY16" fmla="*/ 952162 h 1551236"/>
                <a:gd name="connsiteX17" fmla="*/ 458575 w 859990"/>
                <a:gd name="connsiteY17" fmla="*/ 981035 h 1551236"/>
                <a:gd name="connsiteX18" fmla="*/ 458575 w 859990"/>
                <a:gd name="connsiteY18" fmla="*/ 1435104 h 1551236"/>
                <a:gd name="connsiteX19" fmla="*/ 574749 w 859990"/>
                <a:gd name="connsiteY19" fmla="*/ 1550976 h 1551236"/>
                <a:gd name="connsiteX20" fmla="*/ 594618 w 859990"/>
                <a:gd name="connsiteY20" fmla="*/ 1550976 h 1551236"/>
                <a:gd name="connsiteX21" fmla="*/ 710697 w 859990"/>
                <a:gd name="connsiteY21" fmla="*/ 1435104 h 1551236"/>
                <a:gd name="connsiteX22" fmla="*/ 710697 w 859990"/>
                <a:gd name="connsiteY22" fmla="*/ 771742 h 1551236"/>
                <a:gd name="connsiteX23" fmla="*/ 740358 w 859990"/>
                <a:gd name="connsiteY23" fmla="*/ 771742 h 1551236"/>
                <a:gd name="connsiteX24" fmla="*/ 783044 w 859990"/>
                <a:gd name="connsiteY24" fmla="*/ 763942 h 1551236"/>
                <a:gd name="connsiteX25" fmla="*/ 859859 w 859990"/>
                <a:gd name="connsiteY25" fmla="*/ 652541 h 155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9990" h="1551236">
                  <a:moveTo>
                    <a:pt x="859859" y="652541"/>
                  </a:moveTo>
                  <a:lnTo>
                    <a:pt x="859859" y="332704"/>
                  </a:lnTo>
                  <a:cubicBezTo>
                    <a:pt x="859831" y="188806"/>
                    <a:pt x="769582" y="60396"/>
                    <a:pt x="634262" y="11726"/>
                  </a:cubicBezTo>
                  <a:cubicBezTo>
                    <a:pt x="620714" y="6760"/>
                    <a:pt x="606834" y="2755"/>
                    <a:pt x="592717" y="-261"/>
                  </a:cubicBezTo>
                  <a:cubicBezTo>
                    <a:pt x="544612" y="32427"/>
                    <a:pt x="487818" y="49922"/>
                    <a:pt x="429674" y="49970"/>
                  </a:cubicBezTo>
                  <a:cubicBezTo>
                    <a:pt x="371530" y="50122"/>
                    <a:pt x="314708" y="32598"/>
                    <a:pt x="266727" y="-261"/>
                  </a:cubicBezTo>
                  <a:cubicBezTo>
                    <a:pt x="110767" y="34396"/>
                    <a:pt x="-188" y="172834"/>
                    <a:pt x="-131" y="332704"/>
                  </a:cubicBezTo>
                  <a:lnTo>
                    <a:pt x="-131" y="652541"/>
                  </a:lnTo>
                  <a:cubicBezTo>
                    <a:pt x="-236" y="718268"/>
                    <a:pt x="52927" y="771638"/>
                    <a:pt x="118610" y="771742"/>
                  </a:cubicBezTo>
                  <a:cubicBezTo>
                    <a:pt x="118771" y="771742"/>
                    <a:pt x="118923" y="771742"/>
                    <a:pt x="119085" y="771742"/>
                  </a:cubicBezTo>
                  <a:lnTo>
                    <a:pt x="148651" y="771742"/>
                  </a:lnTo>
                  <a:lnTo>
                    <a:pt x="148651" y="1435104"/>
                  </a:lnTo>
                  <a:cubicBezTo>
                    <a:pt x="148708" y="1499080"/>
                    <a:pt x="200511" y="1550928"/>
                    <a:pt x="264445" y="1550976"/>
                  </a:cubicBezTo>
                  <a:lnTo>
                    <a:pt x="284695" y="1550976"/>
                  </a:lnTo>
                  <a:cubicBezTo>
                    <a:pt x="348704" y="1550976"/>
                    <a:pt x="400659" y="1499157"/>
                    <a:pt x="400868" y="1435104"/>
                  </a:cubicBezTo>
                  <a:lnTo>
                    <a:pt x="400868" y="981035"/>
                  </a:lnTo>
                  <a:cubicBezTo>
                    <a:pt x="400868" y="965090"/>
                    <a:pt x="413788" y="952162"/>
                    <a:pt x="429722" y="952162"/>
                  </a:cubicBezTo>
                  <a:cubicBezTo>
                    <a:pt x="445655" y="952162"/>
                    <a:pt x="458575" y="965090"/>
                    <a:pt x="458575" y="981035"/>
                  </a:cubicBezTo>
                  <a:lnTo>
                    <a:pt x="458575" y="1435104"/>
                  </a:lnTo>
                  <a:cubicBezTo>
                    <a:pt x="458784" y="1499157"/>
                    <a:pt x="510739" y="1550976"/>
                    <a:pt x="574749" y="1550976"/>
                  </a:cubicBezTo>
                  <a:lnTo>
                    <a:pt x="594618" y="1550976"/>
                  </a:lnTo>
                  <a:cubicBezTo>
                    <a:pt x="658618" y="1550976"/>
                    <a:pt x="710535" y="1499147"/>
                    <a:pt x="710697" y="1435104"/>
                  </a:cubicBezTo>
                  <a:lnTo>
                    <a:pt x="710697" y="771742"/>
                  </a:lnTo>
                  <a:lnTo>
                    <a:pt x="740358" y="771742"/>
                  </a:lnTo>
                  <a:cubicBezTo>
                    <a:pt x="754932" y="771666"/>
                    <a:pt x="769383" y="769031"/>
                    <a:pt x="783044" y="763942"/>
                  </a:cubicBezTo>
                  <a:cubicBezTo>
                    <a:pt x="829276" y="746361"/>
                    <a:pt x="859850" y="702029"/>
                    <a:pt x="859859" y="652541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73">
              <a:extLst>
                <a:ext uri="{FF2B5EF4-FFF2-40B4-BE49-F238E27FC236}">
                  <a16:creationId xmlns:a16="http://schemas.microsoft.com/office/drawing/2014/main" id="{7C4FC65A-6561-564D-9E64-94A86FB82D08}"/>
                </a:ext>
              </a:extLst>
            </p:cNvPr>
            <p:cNvSpPr/>
            <p:nvPr/>
          </p:nvSpPr>
          <p:spPr>
            <a:xfrm>
              <a:off x="7483375" y="3605028"/>
              <a:ext cx="356926" cy="357169"/>
            </a:xfrm>
            <a:custGeom>
              <a:avLst/>
              <a:gdLst>
                <a:gd name="connsiteX0" fmla="*/ 84385 w 475349"/>
                <a:gd name="connsiteY0" fmla="*/ 419443 h 475672"/>
                <a:gd name="connsiteX1" fmla="*/ 419284 w 475349"/>
                <a:gd name="connsiteY1" fmla="*/ 390837 h 475672"/>
                <a:gd name="connsiteX2" fmla="*/ 390696 w 475349"/>
                <a:gd name="connsiteY2" fmla="*/ 55713 h 475672"/>
                <a:gd name="connsiteX3" fmla="*/ 55798 w 475349"/>
                <a:gd name="connsiteY3" fmla="*/ 84319 h 475672"/>
                <a:gd name="connsiteX4" fmla="*/ -131 w 475349"/>
                <a:gd name="connsiteY4" fmla="*/ 237549 h 475672"/>
                <a:gd name="connsiteX5" fmla="*/ 84385 w 475349"/>
                <a:gd name="connsiteY5" fmla="*/ 419443 h 47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9" h="475672">
                  <a:moveTo>
                    <a:pt x="84385" y="419443"/>
                  </a:moveTo>
                  <a:cubicBezTo>
                    <a:pt x="184759" y="504083"/>
                    <a:pt x="334701" y="491278"/>
                    <a:pt x="419284" y="390837"/>
                  </a:cubicBezTo>
                  <a:cubicBezTo>
                    <a:pt x="503876" y="290396"/>
                    <a:pt x="491070" y="140352"/>
                    <a:pt x="390696" y="55713"/>
                  </a:cubicBezTo>
                  <a:cubicBezTo>
                    <a:pt x="290323" y="-28937"/>
                    <a:pt x="140381" y="-16122"/>
                    <a:pt x="55798" y="84319"/>
                  </a:cubicBezTo>
                  <a:cubicBezTo>
                    <a:pt x="19682" y="127195"/>
                    <a:pt x="-121" y="181469"/>
                    <a:pt x="-131" y="237549"/>
                  </a:cubicBezTo>
                  <a:cubicBezTo>
                    <a:pt x="-292" y="307719"/>
                    <a:pt x="30662" y="374350"/>
                    <a:pt x="84385" y="419443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74">
              <a:extLst>
                <a:ext uri="{FF2B5EF4-FFF2-40B4-BE49-F238E27FC236}">
                  <a16:creationId xmlns:a16="http://schemas.microsoft.com/office/drawing/2014/main" id="{E844D9B7-10CF-6642-9678-2FCED2C7313F}"/>
                </a:ext>
              </a:extLst>
            </p:cNvPr>
            <p:cNvSpPr/>
            <p:nvPr/>
          </p:nvSpPr>
          <p:spPr>
            <a:xfrm>
              <a:off x="9192174" y="3967102"/>
              <a:ext cx="645743" cy="1164780"/>
            </a:xfrm>
            <a:custGeom>
              <a:avLst/>
              <a:gdLst>
                <a:gd name="connsiteX0" fmla="*/ 592716 w 859990"/>
                <a:gd name="connsiteY0" fmla="*/ -261 h 1551236"/>
                <a:gd name="connsiteX1" fmla="*/ 429674 w 859990"/>
                <a:gd name="connsiteY1" fmla="*/ 49970 h 1551236"/>
                <a:gd name="connsiteX2" fmla="*/ 266727 w 859990"/>
                <a:gd name="connsiteY2" fmla="*/ -261 h 1551236"/>
                <a:gd name="connsiteX3" fmla="*/ -131 w 859990"/>
                <a:gd name="connsiteY3" fmla="*/ 332704 h 1551236"/>
                <a:gd name="connsiteX4" fmla="*/ -131 w 859990"/>
                <a:gd name="connsiteY4" fmla="*/ 652541 h 1551236"/>
                <a:gd name="connsiteX5" fmla="*/ 118610 w 859990"/>
                <a:gd name="connsiteY5" fmla="*/ 771742 h 1551236"/>
                <a:gd name="connsiteX6" fmla="*/ 119085 w 859990"/>
                <a:gd name="connsiteY6" fmla="*/ 771742 h 1551236"/>
                <a:gd name="connsiteX7" fmla="*/ 148651 w 859990"/>
                <a:gd name="connsiteY7" fmla="*/ 771742 h 1551236"/>
                <a:gd name="connsiteX8" fmla="*/ 148651 w 859990"/>
                <a:gd name="connsiteY8" fmla="*/ 1435104 h 1551236"/>
                <a:gd name="connsiteX9" fmla="*/ 264445 w 859990"/>
                <a:gd name="connsiteY9" fmla="*/ 1550976 h 1551236"/>
                <a:gd name="connsiteX10" fmla="*/ 285075 w 859990"/>
                <a:gd name="connsiteY10" fmla="*/ 1550976 h 1551236"/>
                <a:gd name="connsiteX11" fmla="*/ 400868 w 859990"/>
                <a:gd name="connsiteY11" fmla="*/ 1435104 h 1551236"/>
                <a:gd name="connsiteX12" fmla="*/ 400868 w 859990"/>
                <a:gd name="connsiteY12" fmla="*/ 981035 h 1551236"/>
                <a:gd name="connsiteX13" fmla="*/ 429722 w 859990"/>
                <a:gd name="connsiteY13" fmla="*/ 952162 h 1551236"/>
                <a:gd name="connsiteX14" fmla="*/ 458575 w 859990"/>
                <a:gd name="connsiteY14" fmla="*/ 981035 h 1551236"/>
                <a:gd name="connsiteX15" fmla="*/ 458575 w 859990"/>
                <a:gd name="connsiteY15" fmla="*/ 1435104 h 1551236"/>
                <a:gd name="connsiteX16" fmla="*/ 574654 w 859990"/>
                <a:gd name="connsiteY16" fmla="*/ 1550976 h 1551236"/>
                <a:gd name="connsiteX17" fmla="*/ 594523 w 859990"/>
                <a:gd name="connsiteY17" fmla="*/ 1550976 h 1551236"/>
                <a:gd name="connsiteX18" fmla="*/ 710697 w 859990"/>
                <a:gd name="connsiteY18" fmla="*/ 1435104 h 1551236"/>
                <a:gd name="connsiteX19" fmla="*/ 710697 w 859990"/>
                <a:gd name="connsiteY19" fmla="*/ 771742 h 1551236"/>
                <a:gd name="connsiteX20" fmla="*/ 740358 w 859990"/>
                <a:gd name="connsiteY20" fmla="*/ 771742 h 1551236"/>
                <a:gd name="connsiteX21" fmla="*/ 859859 w 859990"/>
                <a:gd name="connsiteY21" fmla="*/ 652541 h 1551236"/>
                <a:gd name="connsiteX22" fmla="*/ 859859 w 859990"/>
                <a:gd name="connsiteY22" fmla="*/ 332704 h 1551236"/>
                <a:gd name="connsiteX23" fmla="*/ 592716 w 859990"/>
                <a:gd name="connsiteY23" fmla="*/ -261 h 155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9990" h="1551236">
                  <a:moveTo>
                    <a:pt x="592716" y="-261"/>
                  </a:moveTo>
                  <a:cubicBezTo>
                    <a:pt x="544612" y="32427"/>
                    <a:pt x="487818" y="49922"/>
                    <a:pt x="429674" y="49970"/>
                  </a:cubicBezTo>
                  <a:cubicBezTo>
                    <a:pt x="371530" y="50122"/>
                    <a:pt x="314708" y="32598"/>
                    <a:pt x="266727" y="-261"/>
                  </a:cubicBezTo>
                  <a:cubicBezTo>
                    <a:pt x="110767" y="34396"/>
                    <a:pt x="-188" y="172834"/>
                    <a:pt x="-131" y="332704"/>
                  </a:cubicBezTo>
                  <a:lnTo>
                    <a:pt x="-131" y="652541"/>
                  </a:lnTo>
                  <a:cubicBezTo>
                    <a:pt x="-235" y="718268"/>
                    <a:pt x="52927" y="771638"/>
                    <a:pt x="118610" y="771742"/>
                  </a:cubicBezTo>
                  <a:cubicBezTo>
                    <a:pt x="118771" y="771742"/>
                    <a:pt x="118923" y="771742"/>
                    <a:pt x="119085" y="771742"/>
                  </a:cubicBezTo>
                  <a:lnTo>
                    <a:pt x="148651" y="771742"/>
                  </a:lnTo>
                  <a:lnTo>
                    <a:pt x="148651" y="1435104"/>
                  </a:lnTo>
                  <a:cubicBezTo>
                    <a:pt x="148708" y="1499080"/>
                    <a:pt x="200511" y="1550928"/>
                    <a:pt x="264445" y="1550976"/>
                  </a:cubicBezTo>
                  <a:lnTo>
                    <a:pt x="285075" y="1550976"/>
                  </a:lnTo>
                  <a:cubicBezTo>
                    <a:pt x="348961" y="1550823"/>
                    <a:pt x="400716" y="1499033"/>
                    <a:pt x="400868" y="1435104"/>
                  </a:cubicBezTo>
                  <a:lnTo>
                    <a:pt x="400868" y="981035"/>
                  </a:lnTo>
                  <a:cubicBezTo>
                    <a:pt x="400868" y="965090"/>
                    <a:pt x="413788" y="952162"/>
                    <a:pt x="429722" y="952162"/>
                  </a:cubicBezTo>
                  <a:cubicBezTo>
                    <a:pt x="445655" y="952162"/>
                    <a:pt x="458575" y="965090"/>
                    <a:pt x="458575" y="981035"/>
                  </a:cubicBezTo>
                  <a:lnTo>
                    <a:pt x="458575" y="1435104"/>
                  </a:lnTo>
                  <a:cubicBezTo>
                    <a:pt x="458736" y="1499147"/>
                    <a:pt x="510653" y="1550976"/>
                    <a:pt x="574654" y="1550976"/>
                  </a:cubicBezTo>
                  <a:lnTo>
                    <a:pt x="594523" y="1550976"/>
                  </a:lnTo>
                  <a:cubicBezTo>
                    <a:pt x="658532" y="1550976"/>
                    <a:pt x="710487" y="1499157"/>
                    <a:pt x="710697" y="1435104"/>
                  </a:cubicBezTo>
                  <a:lnTo>
                    <a:pt x="710697" y="771742"/>
                  </a:lnTo>
                  <a:lnTo>
                    <a:pt x="740358" y="771742"/>
                  </a:lnTo>
                  <a:cubicBezTo>
                    <a:pt x="806250" y="771847"/>
                    <a:pt x="859755" y="718478"/>
                    <a:pt x="859859" y="652541"/>
                  </a:cubicBezTo>
                  <a:lnTo>
                    <a:pt x="859859" y="332704"/>
                  </a:lnTo>
                  <a:cubicBezTo>
                    <a:pt x="859916" y="172739"/>
                    <a:pt x="748810" y="34254"/>
                    <a:pt x="592716" y="-261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75">
              <a:extLst>
                <a:ext uri="{FF2B5EF4-FFF2-40B4-BE49-F238E27FC236}">
                  <a16:creationId xmlns:a16="http://schemas.microsoft.com/office/drawing/2014/main" id="{467F02C5-D9B9-5144-B147-DD30025318FD}"/>
                </a:ext>
              </a:extLst>
            </p:cNvPr>
            <p:cNvSpPr/>
            <p:nvPr/>
          </p:nvSpPr>
          <p:spPr>
            <a:xfrm>
              <a:off x="9336156" y="3604968"/>
              <a:ext cx="356926" cy="357170"/>
            </a:xfrm>
            <a:custGeom>
              <a:avLst/>
              <a:gdLst>
                <a:gd name="connsiteX0" fmla="*/ 84481 w 475348"/>
                <a:gd name="connsiteY0" fmla="*/ 419523 h 475673"/>
                <a:gd name="connsiteX1" fmla="*/ 419369 w 475348"/>
                <a:gd name="connsiteY1" fmla="*/ 390736 h 475673"/>
                <a:gd name="connsiteX2" fmla="*/ 390601 w 475348"/>
                <a:gd name="connsiteY2" fmla="*/ 55630 h 475673"/>
                <a:gd name="connsiteX3" fmla="*/ 55713 w 475348"/>
                <a:gd name="connsiteY3" fmla="*/ 84408 h 475673"/>
                <a:gd name="connsiteX4" fmla="*/ -130 w 475348"/>
                <a:gd name="connsiteY4" fmla="*/ 237629 h 475673"/>
                <a:gd name="connsiteX5" fmla="*/ 84481 w 475348"/>
                <a:gd name="connsiteY5" fmla="*/ 419523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348" h="475673">
                  <a:moveTo>
                    <a:pt x="84481" y="419523"/>
                  </a:moveTo>
                  <a:cubicBezTo>
                    <a:pt x="184902" y="504115"/>
                    <a:pt x="334834" y="491225"/>
                    <a:pt x="419369" y="390736"/>
                  </a:cubicBezTo>
                  <a:cubicBezTo>
                    <a:pt x="503895" y="290256"/>
                    <a:pt x="491023" y="140213"/>
                    <a:pt x="390601" y="55630"/>
                  </a:cubicBezTo>
                  <a:cubicBezTo>
                    <a:pt x="290181" y="-28962"/>
                    <a:pt x="140248" y="-16071"/>
                    <a:pt x="55713" y="84408"/>
                  </a:cubicBezTo>
                  <a:cubicBezTo>
                    <a:pt x="19634" y="127303"/>
                    <a:pt x="-140" y="181567"/>
                    <a:pt x="-130" y="237629"/>
                  </a:cubicBezTo>
                  <a:cubicBezTo>
                    <a:pt x="-339" y="307827"/>
                    <a:pt x="30672" y="374487"/>
                    <a:pt x="84481" y="419523"/>
                  </a:cubicBezTo>
                  <a:close/>
                </a:path>
              </a:pathLst>
            </a:custGeom>
            <a:grpFill/>
            <a:ln w="4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3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36" name="Triangle 51">
            <a:extLst>
              <a:ext uri="{FF2B5EF4-FFF2-40B4-BE49-F238E27FC236}">
                <a16:creationId xmlns:a16="http://schemas.microsoft.com/office/drawing/2014/main" id="{F74C563F-EEAF-0F49-BE4B-B6B264654140}"/>
              </a:ext>
            </a:extLst>
          </p:cNvPr>
          <p:cNvSpPr/>
          <p:nvPr/>
        </p:nvSpPr>
        <p:spPr>
          <a:xfrm>
            <a:off x="5501077" y="5074920"/>
            <a:ext cx="1186670" cy="1783080"/>
          </a:xfrm>
          <a:prstGeom prst="triangl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52">
            <a:extLst>
              <a:ext uri="{FF2B5EF4-FFF2-40B4-BE49-F238E27FC236}">
                <a16:creationId xmlns:a16="http://schemas.microsoft.com/office/drawing/2014/main" id="{33AC7393-E96E-4D4F-946C-9EF6115642CE}"/>
              </a:ext>
            </a:extLst>
          </p:cNvPr>
          <p:cNvSpPr/>
          <p:nvPr/>
        </p:nvSpPr>
        <p:spPr>
          <a:xfrm rot="21225241">
            <a:off x="859472" y="4904542"/>
            <a:ext cx="10469880" cy="184666"/>
          </a:xfrm>
          <a:prstGeom prst="roundRect">
            <a:avLst>
              <a:gd name="adj" fmla="val 5000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79">
            <a:extLst>
              <a:ext uri="{FF2B5EF4-FFF2-40B4-BE49-F238E27FC236}">
                <a16:creationId xmlns:a16="http://schemas.microsoft.com/office/drawing/2014/main" id="{419FA938-4515-2B48-A79F-E47FEDBF7D91}"/>
              </a:ext>
            </a:extLst>
          </p:cNvPr>
          <p:cNvGrpSpPr/>
          <p:nvPr/>
        </p:nvGrpSpPr>
        <p:grpSpPr>
          <a:xfrm>
            <a:off x="1798984" y="3695908"/>
            <a:ext cx="457651" cy="1035114"/>
            <a:chOff x="5594082" y="3300868"/>
            <a:chExt cx="1000471" cy="2262864"/>
          </a:xfrm>
          <a:solidFill>
            <a:srgbClr val="E86222"/>
          </a:solidFill>
        </p:grpSpPr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7B96DE28-A1E2-4341-BB4D-19EE7F68A4C7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E1BD7179-8D6D-4F45-941C-E78AB31487D1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CuadroTexto 351">
            <a:extLst>
              <a:ext uri="{FF2B5EF4-FFF2-40B4-BE49-F238E27FC236}">
                <a16:creationId xmlns:a16="http://schemas.microsoft.com/office/drawing/2014/main" id="{9A2E5EF6-D554-814C-9071-648EAD03AAD0}"/>
              </a:ext>
            </a:extLst>
          </p:cNvPr>
          <p:cNvSpPr txBox="1"/>
          <p:nvPr/>
        </p:nvSpPr>
        <p:spPr>
          <a:xfrm>
            <a:off x="904603" y="5700060"/>
            <a:ext cx="2228872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Personal Result</a:t>
            </a:r>
          </a:p>
        </p:txBody>
      </p:sp>
      <p:sp>
        <p:nvSpPr>
          <p:cNvPr id="42" name="CuadroTexto 351">
            <a:extLst>
              <a:ext uri="{FF2B5EF4-FFF2-40B4-BE49-F238E27FC236}">
                <a16:creationId xmlns:a16="http://schemas.microsoft.com/office/drawing/2014/main" id="{026C9E81-E116-E445-82FE-45BF6819B847}"/>
              </a:ext>
            </a:extLst>
          </p:cNvPr>
          <p:cNvSpPr txBox="1"/>
          <p:nvPr/>
        </p:nvSpPr>
        <p:spPr>
          <a:xfrm>
            <a:off x="9163923" y="4966798"/>
            <a:ext cx="2228872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Team Result</a:t>
            </a:r>
          </a:p>
        </p:txBody>
      </p:sp>
      <p:grpSp>
        <p:nvGrpSpPr>
          <p:cNvPr id="43" name="Group 5">
            <a:extLst>
              <a:ext uri="{FF2B5EF4-FFF2-40B4-BE49-F238E27FC236}">
                <a16:creationId xmlns:a16="http://schemas.microsoft.com/office/drawing/2014/main" id="{8CA91D16-9BCF-4A41-85CF-ADF647B7933B}"/>
              </a:ext>
            </a:extLst>
          </p:cNvPr>
          <p:cNvGrpSpPr/>
          <p:nvPr/>
        </p:nvGrpSpPr>
        <p:grpSpPr>
          <a:xfrm>
            <a:off x="1107978" y="2204098"/>
            <a:ext cx="7153930" cy="1148873"/>
            <a:chOff x="904603" y="2255288"/>
            <a:chExt cx="7153930" cy="1148873"/>
          </a:xfrm>
        </p:grpSpPr>
        <p:sp>
          <p:nvSpPr>
            <p:cNvPr id="44" name="TextBox 87">
              <a:extLst>
                <a:ext uri="{FF2B5EF4-FFF2-40B4-BE49-F238E27FC236}">
                  <a16:creationId xmlns:a16="http://schemas.microsoft.com/office/drawing/2014/main" id="{6020C4B3-BF36-1349-9FED-B467C91AF946}"/>
                </a:ext>
              </a:extLst>
            </p:cNvPr>
            <p:cNvSpPr txBox="1"/>
            <p:nvPr/>
          </p:nvSpPr>
          <p:spPr>
            <a:xfrm>
              <a:off x="906106" y="2927108"/>
              <a:ext cx="715242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5" name="CuadroTexto 351">
              <a:extLst>
                <a:ext uri="{FF2B5EF4-FFF2-40B4-BE49-F238E27FC236}">
                  <a16:creationId xmlns:a16="http://schemas.microsoft.com/office/drawing/2014/main" id="{791D2762-E014-414D-AE41-CD0EE97D1EC0}"/>
                </a:ext>
              </a:extLst>
            </p:cNvPr>
            <p:cNvSpPr txBox="1"/>
            <p:nvPr/>
          </p:nvSpPr>
          <p:spPr>
            <a:xfrm>
              <a:off x="904603" y="2255288"/>
              <a:ext cx="37288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Add a short description here.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3" name="Graphic 269">
            <a:extLst>
              <a:ext uri="{FF2B5EF4-FFF2-40B4-BE49-F238E27FC236}">
                <a16:creationId xmlns:a16="http://schemas.microsoft.com/office/drawing/2014/main" id="{8197B864-8BB5-014B-B080-46DE4C4768E4}"/>
              </a:ext>
            </a:extLst>
          </p:cNvPr>
          <p:cNvSpPr/>
          <p:nvPr/>
        </p:nvSpPr>
        <p:spPr>
          <a:xfrm rot="12614288">
            <a:off x="6726088" y="4672456"/>
            <a:ext cx="349982" cy="18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600" y="10753"/>
                </a:moveTo>
                <a:cubicBezTo>
                  <a:pt x="21600" y="10493"/>
                  <a:pt x="21545" y="10245"/>
                  <a:pt x="21447" y="10062"/>
                </a:cubicBezTo>
                <a:lnTo>
                  <a:pt x="16219" y="287"/>
                </a:lnTo>
                <a:cubicBezTo>
                  <a:pt x="16015" y="-95"/>
                  <a:pt x="15684" y="-95"/>
                  <a:pt x="15479" y="287"/>
                </a:cubicBezTo>
                <a:cubicBezTo>
                  <a:pt x="15381" y="470"/>
                  <a:pt x="15326" y="719"/>
                  <a:pt x="15326" y="978"/>
                </a:cubicBezTo>
                <a:lnTo>
                  <a:pt x="15326" y="5865"/>
                </a:lnTo>
                <a:lnTo>
                  <a:pt x="523" y="5865"/>
                </a:lnTo>
                <a:cubicBezTo>
                  <a:pt x="378" y="5865"/>
                  <a:pt x="248" y="5975"/>
                  <a:pt x="153" y="6151"/>
                </a:cubicBezTo>
                <a:cubicBezTo>
                  <a:pt x="59" y="6328"/>
                  <a:pt x="0" y="6573"/>
                  <a:pt x="0" y="6843"/>
                </a:cubicBezTo>
                <a:lnTo>
                  <a:pt x="0" y="14663"/>
                </a:lnTo>
                <a:cubicBezTo>
                  <a:pt x="0" y="14933"/>
                  <a:pt x="59" y="15177"/>
                  <a:pt x="153" y="15354"/>
                </a:cubicBezTo>
                <a:cubicBezTo>
                  <a:pt x="248" y="15531"/>
                  <a:pt x="378" y="15640"/>
                  <a:pt x="523" y="15640"/>
                </a:cubicBezTo>
                <a:lnTo>
                  <a:pt x="15326" y="15640"/>
                </a:lnTo>
                <a:lnTo>
                  <a:pt x="15326" y="20528"/>
                </a:lnTo>
                <a:cubicBezTo>
                  <a:pt x="15326" y="21067"/>
                  <a:pt x="15560" y="21505"/>
                  <a:pt x="15849" y="21505"/>
                </a:cubicBezTo>
                <a:cubicBezTo>
                  <a:pt x="15988" y="21505"/>
                  <a:pt x="16121" y="21402"/>
                  <a:pt x="16219" y="21219"/>
                </a:cubicBezTo>
                <a:lnTo>
                  <a:pt x="21447" y="11444"/>
                </a:lnTo>
                <a:cubicBezTo>
                  <a:pt x="21545" y="11260"/>
                  <a:pt x="21600" y="11012"/>
                  <a:pt x="21600" y="10753"/>
                </a:cubicBezTo>
                <a:close/>
              </a:path>
            </a:pathLst>
          </a:custGeom>
          <a:solidFill>
            <a:srgbClr val="2A6FB0"/>
          </a:solidFill>
          <a:ln w="635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24" name="Circle">
            <a:extLst>
              <a:ext uri="{FF2B5EF4-FFF2-40B4-BE49-F238E27FC236}">
                <a16:creationId xmlns:a16="http://schemas.microsoft.com/office/drawing/2014/main" id="{304FDD91-80A2-7549-A9D2-4D2710E10107}"/>
              </a:ext>
            </a:extLst>
          </p:cNvPr>
          <p:cNvSpPr/>
          <p:nvPr/>
        </p:nvSpPr>
        <p:spPr>
          <a:xfrm>
            <a:off x="5399357" y="3599664"/>
            <a:ext cx="1390112" cy="1390112"/>
          </a:xfrm>
          <a:prstGeom prst="ellipse">
            <a:avLst/>
          </a:prstGeom>
          <a:solidFill>
            <a:srgbClr val="FFFFFF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554093F3-F4C8-184C-80C1-BE89A6478E20}"/>
              </a:ext>
            </a:extLst>
          </p:cNvPr>
          <p:cNvSpPr/>
          <p:nvPr/>
        </p:nvSpPr>
        <p:spPr>
          <a:xfrm>
            <a:off x="4499060" y="3195132"/>
            <a:ext cx="777608" cy="777608"/>
          </a:xfrm>
          <a:prstGeom prst="ellipse">
            <a:avLst/>
          </a:prstGeom>
          <a:solidFill>
            <a:srgbClr val="E86222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26" name="Circle">
            <a:extLst>
              <a:ext uri="{FF2B5EF4-FFF2-40B4-BE49-F238E27FC236}">
                <a16:creationId xmlns:a16="http://schemas.microsoft.com/office/drawing/2014/main" id="{5E46D97B-76E0-9E48-BB1A-2E1A12596637}"/>
              </a:ext>
            </a:extLst>
          </p:cNvPr>
          <p:cNvSpPr/>
          <p:nvPr/>
        </p:nvSpPr>
        <p:spPr>
          <a:xfrm>
            <a:off x="6909950" y="3195132"/>
            <a:ext cx="777608" cy="777608"/>
          </a:xfrm>
          <a:prstGeom prst="ellipse">
            <a:avLst/>
          </a:prstGeom>
          <a:solidFill>
            <a:srgbClr val="747980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27" name="Circle">
            <a:extLst>
              <a:ext uri="{FF2B5EF4-FFF2-40B4-BE49-F238E27FC236}">
                <a16:creationId xmlns:a16="http://schemas.microsoft.com/office/drawing/2014/main" id="{65D6A2F9-B3F7-034C-B72D-AC012604FC1D}"/>
              </a:ext>
            </a:extLst>
          </p:cNvPr>
          <p:cNvSpPr/>
          <p:nvPr/>
        </p:nvSpPr>
        <p:spPr>
          <a:xfrm>
            <a:off x="5696514" y="2544870"/>
            <a:ext cx="777608" cy="777608"/>
          </a:xfrm>
          <a:prstGeom prst="ellipse">
            <a:avLst/>
          </a:prstGeom>
          <a:solidFill>
            <a:srgbClr val="3898EC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28" name="Circle">
            <a:extLst>
              <a:ext uri="{FF2B5EF4-FFF2-40B4-BE49-F238E27FC236}">
                <a16:creationId xmlns:a16="http://schemas.microsoft.com/office/drawing/2014/main" id="{BA16F6E4-ED66-9840-B3B5-A2AC619990D4}"/>
              </a:ext>
            </a:extLst>
          </p:cNvPr>
          <p:cNvSpPr/>
          <p:nvPr/>
        </p:nvSpPr>
        <p:spPr>
          <a:xfrm>
            <a:off x="5696514" y="5262416"/>
            <a:ext cx="777608" cy="777608"/>
          </a:xfrm>
          <a:prstGeom prst="ellipse">
            <a:avLst/>
          </a:prstGeom>
          <a:solidFill>
            <a:srgbClr val="F0894D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29" name="Circle">
            <a:extLst>
              <a:ext uri="{FF2B5EF4-FFF2-40B4-BE49-F238E27FC236}">
                <a16:creationId xmlns:a16="http://schemas.microsoft.com/office/drawing/2014/main" id="{52FB51D5-ADDC-8D40-9084-B57249528B35}"/>
              </a:ext>
            </a:extLst>
          </p:cNvPr>
          <p:cNvSpPr/>
          <p:nvPr/>
        </p:nvSpPr>
        <p:spPr>
          <a:xfrm>
            <a:off x="4499060" y="4604793"/>
            <a:ext cx="777608" cy="777608"/>
          </a:xfrm>
          <a:prstGeom prst="ellipse">
            <a:avLst/>
          </a:prstGeom>
          <a:solidFill>
            <a:srgbClr val="E86222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76B4559D-4123-0A4F-A491-E167DD4D8127}"/>
              </a:ext>
            </a:extLst>
          </p:cNvPr>
          <p:cNvSpPr/>
          <p:nvPr/>
        </p:nvSpPr>
        <p:spPr>
          <a:xfrm>
            <a:off x="6912157" y="4604793"/>
            <a:ext cx="777608" cy="777608"/>
          </a:xfrm>
          <a:prstGeom prst="ellipse">
            <a:avLst/>
          </a:prstGeom>
          <a:solidFill>
            <a:srgbClr val="2A6FB0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1" name="Graphic 269">
            <a:extLst>
              <a:ext uri="{FF2B5EF4-FFF2-40B4-BE49-F238E27FC236}">
                <a16:creationId xmlns:a16="http://schemas.microsoft.com/office/drawing/2014/main" id="{025D8216-D84F-4046-9350-993ECF681C21}"/>
              </a:ext>
            </a:extLst>
          </p:cNvPr>
          <p:cNvSpPr/>
          <p:nvPr/>
        </p:nvSpPr>
        <p:spPr>
          <a:xfrm rot="19768004">
            <a:off x="5116346" y="4669424"/>
            <a:ext cx="349981" cy="18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600" y="10753"/>
                </a:moveTo>
                <a:cubicBezTo>
                  <a:pt x="21600" y="10493"/>
                  <a:pt x="21545" y="10245"/>
                  <a:pt x="21447" y="10062"/>
                </a:cubicBezTo>
                <a:lnTo>
                  <a:pt x="16219" y="287"/>
                </a:lnTo>
                <a:cubicBezTo>
                  <a:pt x="16015" y="-95"/>
                  <a:pt x="15684" y="-95"/>
                  <a:pt x="15479" y="287"/>
                </a:cubicBezTo>
                <a:cubicBezTo>
                  <a:pt x="15381" y="470"/>
                  <a:pt x="15326" y="719"/>
                  <a:pt x="15326" y="978"/>
                </a:cubicBezTo>
                <a:lnTo>
                  <a:pt x="15326" y="5865"/>
                </a:lnTo>
                <a:lnTo>
                  <a:pt x="523" y="5865"/>
                </a:lnTo>
                <a:cubicBezTo>
                  <a:pt x="378" y="5865"/>
                  <a:pt x="248" y="5975"/>
                  <a:pt x="153" y="6151"/>
                </a:cubicBezTo>
                <a:cubicBezTo>
                  <a:pt x="59" y="6328"/>
                  <a:pt x="0" y="6573"/>
                  <a:pt x="0" y="6843"/>
                </a:cubicBezTo>
                <a:lnTo>
                  <a:pt x="0" y="14663"/>
                </a:lnTo>
                <a:cubicBezTo>
                  <a:pt x="0" y="14933"/>
                  <a:pt x="59" y="15177"/>
                  <a:pt x="153" y="15354"/>
                </a:cubicBezTo>
                <a:cubicBezTo>
                  <a:pt x="248" y="15531"/>
                  <a:pt x="378" y="15640"/>
                  <a:pt x="523" y="15640"/>
                </a:cubicBezTo>
                <a:lnTo>
                  <a:pt x="15326" y="15640"/>
                </a:lnTo>
                <a:lnTo>
                  <a:pt x="15326" y="20528"/>
                </a:lnTo>
                <a:cubicBezTo>
                  <a:pt x="15326" y="21067"/>
                  <a:pt x="15560" y="21505"/>
                  <a:pt x="15849" y="21505"/>
                </a:cubicBezTo>
                <a:cubicBezTo>
                  <a:pt x="15988" y="21505"/>
                  <a:pt x="16121" y="21402"/>
                  <a:pt x="16219" y="21219"/>
                </a:cubicBezTo>
                <a:lnTo>
                  <a:pt x="21447" y="11444"/>
                </a:lnTo>
                <a:cubicBezTo>
                  <a:pt x="21545" y="11260"/>
                  <a:pt x="21600" y="11012"/>
                  <a:pt x="21600" y="10753"/>
                </a:cubicBezTo>
                <a:close/>
              </a:path>
            </a:pathLst>
          </a:custGeom>
          <a:solidFill>
            <a:srgbClr val="E86222"/>
          </a:solidFill>
          <a:ln w="635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2" name="Graphic 269">
            <a:extLst>
              <a:ext uri="{FF2B5EF4-FFF2-40B4-BE49-F238E27FC236}">
                <a16:creationId xmlns:a16="http://schemas.microsoft.com/office/drawing/2014/main" id="{A1F7DA88-EB6E-8745-BDEA-FE7C95CCB8B5}"/>
              </a:ext>
            </a:extLst>
          </p:cNvPr>
          <p:cNvSpPr/>
          <p:nvPr/>
        </p:nvSpPr>
        <p:spPr>
          <a:xfrm rot="1760984">
            <a:off x="5104220" y="3731538"/>
            <a:ext cx="349981" cy="18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600" y="10753"/>
                </a:moveTo>
                <a:cubicBezTo>
                  <a:pt x="21600" y="10493"/>
                  <a:pt x="21545" y="10245"/>
                  <a:pt x="21447" y="10062"/>
                </a:cubicBezTo>
                <a:lnTo>
                  <a:pt x="16219" y="287"/>
                </a:lnTo>
                <a:cubicBezTo>
                  <a:pt x="16015" y="-95"/>
                  <a:pt x="15684" y="-95"/>
                  <a:pt x="15479" y="287"/>
                </a:cubicBezTo>
                <a:cubicBezTo>
                  <a:pt x="15381" y="470"/>
                  <a:pt x="15326" y="719"/>
                  <a:pt x="15326" y="978"/>
                </a:cubicBezTo>
                <a:lnTo>
                  <a:pt x="15326" y="5865"/>
                </a:lnTo>
                <a:lnTo>
                  <a:pt x="523" y="5865"/>
                </a:lnTo>
                <a:cubicBezTo>
                  <a:pt x="378" y="5865"/>
                  <a:pt x="248" y="5975"/>
                  <a:pt x="153" y="6151"/>
                </a:cubicBezTo>
                <a:cubicBezTo>
                  <a:pt x="59" y="6328"/>
                  <a:pt x="0" y="6573"/>
                  <a:pt x="0" y="6843"/>
                </a:cubicBezTo>
                <a:lnTo>
                  <a:pt x="0" y="14663"/>
                </a:lnTo>
                <a:cubicBezTo>
                  <a:pt x="0" y="14933"/>
                  <a:pt x="59" y="15177"/>
                  <a:pt x="153" y="15354"/>
                </a:cubicBezTo>
                <a:cubicBezTo>
                  <a:pt x="248" y="15531"/>
                  <a:pt x="378" y="15640"/>
                  <a:pt x="523" y="15640"/>
                </a:cubicBezTo>
                <a:lnTo>
                  <a:pt x="15326" y="15640"/>
                </a:lnTo>
                <a:lnTo>
                  <a:pt x="15326" y="20528"/>
                </a:lnTo>
                <a:cubicBezTo>
                  <a:pt x="15326" y="21067"/>
                  <a:pt x="15560" y="21505"/>
                  <a:pt x="15849" y="21505"/>
                </a:cubicBezTo>
                <a:cubicBezTo>
                  <a:pt x="15988" y="21505"/>
                  <a:pt x="16121" y="21402"/>
                  <a:pt x="16219" y="21219"/>
                </a:cubicBezTo>
                <a:lnTo>
                  <a:pt x="21447" y="11444"/>
                </a:lnTo>
                <a:cubicBezTo>
                  <a:pt x="21545" y="11260"/>
                  <a:pt x="21600" y="11012"/>
                  <a:pt x="21600" y="10753"/>
                </a:cubicBezTo>
                <a:close/>
              </a:path>
            </a:pathLst>
          </a:custGeom>
          <a:solidFill>
            <a:srgbClr val="E86222"/>
          </a:solidFill>
          <a:ln w="635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3" name="Graphic 269">
            <a:extLst>
              <a:ext uri="{FF2B5EF4-FFF2-40B4-BE49-F238E27FC236}">
                <a16:creationId xmlns:a16="http://schemas.microsoft.com/office/drawing/2014/main" id="{2A181CCD-EF43-554E-9786-B8DC6C53D0C0}"/>
              </a:ext>
            </a:extLst>
          </p:cNvPr>
          <p:cNvSpPr/>
          <p:nvPr/>
        </p:nvSpPr>
        <p:spPr>
          <a:xfrm rot="5400000">
            <a:off x="5914874" y="3260135"/>
            <a:ext cx="349982" cy="18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600" y="10753"/>
                </a:moveTo>
                <a:cubicBezTo>
                  <a:pt x="21600" y="10493"/>
                  <a:pt x="21545" y="10245"/>
                  <a:pt x="21447" y="10062"/>
                </a:cubicBezTo>
                <a:lnTo>
                  <a:pt x="16219" y="287"/>
                </a:lnTo>
                <a:cubicBezTo>
                  <a:pt x="16015" y="-95"/>
                  <a:pt x="15684" y="-95"/>
                  <a:pt x="15479" y="287"/>
                </a:cubicBezTo>
                <a:cubicBezTo>
                  <a:pt x="15381" y="470"/>
                  <a:pt x="15326" y="719"/>
                  <a:pt x="15326" y="978"/>
                </a:cubicBezTo>
                <a:lnTo>
                  <a:pt x="15326" y="5865"/>
                </a:lnTo>
                <a:lnTo>
                  <a:pt x="523" y="5865"/>
                </a:lnTo>
                <a:cubicBezTo>
                  <a:pt x="378" y="5865"/>
                  <a:pt x="248" y="5975"/>
                  <a:pt x="153" y="6151"/>
                </a:cubicBezTo>
                <a:cubicBezTo>
                  <a:pt x="59" y="6328"/>
                  <a:pt x="0" y="6573"/>
                  <a:pt x="0" y="6843"/>
                </a:cubicBezTo>
                <a:lnTo>
                  <a:pt x="0" y="14663"/>
                </a:lnTo>
                <a:cubicBezTo>
                  <a:pt x="0" y="14933"/>
                  <a:pt x="59" y="15177"/>
                  <a:pt x="153" y="15354"/>
                </a:cubicBezTo>
                <a:cubicBezTo>
                  <a:pt x="248" y="15531"/>
                  <a:pt x="378" y="15640"/>
                  <a:pt x="523" y="15640"/>
                </a:cubicBezTo>
                <a:lnTo>
                  <a:pt x="15326" y="15640"/>
                </a:lnTo>
                <a:lnTo>
                  <a:pt x="15326" y="20528"/>
                </a:lnTo>
                <a:cubicBezTo>
                  <a:pt x="15326" y="21067"/>
                  <a:pt x="15560" y="21505"/>
                  <a:pt x="15849" y="21505"/>
                </a:cubicBezTo>
                <a:cubicBezTo>
                  <a:pt x="15988" y="21505"/>
                  <a:pt x="16121" y="21402"/>
                  <a:pt x="16219" y="21219"/>
                </a:cubicBezTo>
                <a:lnTo>
                  <a:pt x="21447" y="11444"/>
                </a:lnTo>
                <a:cubicBezTo>
                  <a:pt x="21545" y="11260"/>
                  <a:pt x="21600" y="11012"/>
                  <a:pt x="21600" y="10753"/>
                </a:cubicBezTo>
                <a:close/>
              </a:path>
            </a:pathLst>
          </a:custGeom>
          <a:solidFill>
            <a:srgbClr val="3898EC"/>
          </a:solidFill>
          <a:ln w="635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4" name="Graphic 269">
            <a:extLst>
              <a:ext uri="{FF2B5EF4-FFF2-40B4-BE49-F238E27FC236}">
                <a16:creationId xmlns:a16="http://schemas.microsoft.com/office/drawing/2014/main" id="{6C27FBC4-14CD-7943-8CC3-32BB94C31410}"/>
              </a:ext>
            </a:extLst>
          </p:cNvPr>
          <p:cNvSpPr/>
          <p:nvPr/>
        </p:nvSpPr>
        <p:spPr>
          <a:xfrm rot="16200000">
            <a:off x="5914874" y="5133854"/>
            <a:ext cx="349982" cy="18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600" y="10753"/>
                </a:moveTo>
                <a:cubicBezTo>
                  <a:pt x="21600" y="10493"/>
                  <a:pt x="21545" y="10245"/>
                  <a:pt x="21447" y="10062"/>
                </a:cubicBezTo>
                <a:lnTo>
                  <a:pt x="16219" y="287"/>
                </a:lnTo>
                <a:cubicBezTo>
                  <a:pt x="16015" y="-95"/>
                  <a:pt x="15684" y="-95"/>
                  <a:pt x="15479" y="287"/>
                </a:cubicBezTo>
                <a:cubicBezTo>
                  <a:pt x="15381" y="470"/>
                  <a:pt x="15326" y="719"/>
                  <a:pt x="15326" y="978"/>
                </a:cubicBezTo>
                <a:lnTo>
                  <a:pt x="15326" y="5865"/>
                </a:lnTo>
                <a:lnTo>
                  <a:pt x="523" y="5865"/>
                </a:lnTo>
                <a:cubicBezTo>
                  <a:pt x="378" y="5865"/>
                  <a:pt x="248" y="5975"/>
                  <a:pt x="153" y="6151"/>
                </a:cubicBezTo>
                <a:cubicBezTo>
                  <a:pt x="59" y="6328"/>
                  <a:pt x="0" y="6573"/>
                  <a:pt x="0" y="6843"/>
                </a:cubicBezTo>
                <a:lnTo>
                  <a:pt x="0" y="14663"/>
                </a:lnTo>
                <a:cubicBezTo>
                  <a:pt x="0" y="14933"/>
                  <a:pt x="59" y="15177"/>
                  <a:pt x="153" y="15354"/>
                </a:cubicBezTo>
                <a:cubicBezTo>
                  <a:pt x="248" y="15531"/>
                  <a:pt x="378" y="15640"/>
                  <a:pt x="523" y="15640"/>
                </a:cubicBezTo>
                <a:lnTo>
                  <a:pt x="15326" y="15640"/>
                </a:lnTo>
                <a:lnTo>
                  <a:pt x="15326" y="20528"/>
                </a:lnTo>
                <a:cubicBezTo>
                  <a:pt x="15326" y="21067"/>
                  <a:pt x="15560" y="21505"/>
                  <a:pt x="15849" y="21505"/>
                </a:cubicBezTo>
                <a:cubicBezTo>
                  <a:pt x="15988" y="21505"/>
                  <a:pt x="16121" y="21402"/>
                  <a:pt x="16219" y="21219"/>
                </a:cubicBezTo>
                <a:lnTo>
                  <a:pt x="21447" y="11444"/>
                </a:lnTo>
                <a:cubicBezTo>
                  <a:pt x="21545" y="11260"/>
                  <a:pt x="21600" y="11012"/>
                  <a:pt x="21600" y="10753"/>
                </a:cubicBezTo>
                <a:close/>
              </a:path>
            </a:pathLst>
          </a:custGeom>
          <a:solidFill>
            <a:srgbClr val="F0894D"/>
          </a:solidFill>
          <a:ln w="635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5" name="Graphic 269">
            <a:extLst>
              <a:ext uri="{FF2B5EF4-FFF2-40B4-BE49-F238E27FC236}">
                <a16:creationId xmlns:a16="http://schemas.microsoft.com/office/drawing/2014/main" id="{BB847EEF-A676-0C4B-9B9C-5088CAC50B2D}"/>
              </a:ext>
            </a:extLst>
          </p:cNvPr>
          <p:cNvSpPr/>
          <p:nvPr/>
        </p:nvSpPr>
        <p:spPr>
          <a:xfrm rot="8952518">
            <a:off x="6728105" y="3724193"/>
            <a:ext cx="349981" cy="18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4" extrusionOk="0">
                <a:moveTo>
                  <a:pt x="21600" y="10753"/>
                </a:moveTo>
                <a:cubicBezTo>
                  <a:pt x="21600" y="10493"/>
                  <a:pt x="21545" y="10245"/>
                  <a:pt x="21447" y="10062"/>
                </a:cubicBezTo>
                <a:lnTo>
                  <a:pt x="16219" y="287"/>
                </a:lnTo>
                <a:cubicBezTo>
                  <a:pt x="16015" y="-95"/>
                  <a:pt x="15684" y="-95"/>
                  <a:pt x="15479" y="287"/>
                </a:cubicBezTo>
                <a:cubicBezTo>
                  <a:pt x="15381" y="470"/>
                  <a:pt x="15326" y="719"/>
                  <a:pt x="15326" y="978"/>
                </a:cubicBezTo>
                <a:lnTo>
                  <a:pt x="15326" y="5865"/>
                </a:lnTo>
                <a:lnTo>
                  <a:pt x="523" y="5865"/>
                </a:lnTo>
                <a:cubicBezTo>
                  <a:pt x="378" y="5865"/>
                  <a:pt x="248" y="5975"/>
                  <a:pt x="153" y="6151"/>
                </a:cubicBezTo>
                <a:cubicBezTo>
                  <a:pt x="59" y="6328"/>
                  <a:pt x="0" y="6573"/>
                  <a:pt x="0" y="6843"/>
                </a:cubicBezTo>
                <a:lnTo>
                  <a:pt x="0" y="14663"/>
                </a:lnTo>
                <a:cubicBezTo>
                  <a:pt x="0" y="14933"/>
                  <a:pt x="59" y="15177"/>
                  <a:pt x="153" y="15354"/>
                </a:cubicBezTo>
                <a:cubicBezTo>
                  <a:pt x="248" y="15531"/>
                  <a:pt x="378" y="15640"/>
                  <a:pt x="523" y="15640"/>
                </a:cubicBezTo>
                <a:lnTo>
                  <a:pt x="15326" y="15640"/>
                </a:lnTo>
                <a:lnTo>
                  <a:pt x="15326" y="20528"/>
                </a:lnTo>
                <a:cubicBezTo>
                  <a:pt x="15326" y="21067"/>
                  <a:pt x="15560" y="21505"/>
                  <a:pt x="15849" y="21505"/>
                </a:cubicBezTo>
                <a:cubicBezTo>
                  <a:pt x="15988" y="21505"/>
                  <a:pt x="16121" y="21402"/>
                  <a:pt x="16219" y="21219"/>
                </a:cubicBezTo>
                <a:lnTo>
                  <a:pt x="21447" y="11444"/>
                </a:lnTo>
                <a:cubicBezTo>
                  <a:pt x="21545" y="11260"/>
                  <a:pt x="21600" y="11012"/>
                  <a:pt x="21600" y="10753"/>
                </a:cubicBezTo>
                <a:close/>
              </a:path>
            </a:pathLst>
          </a:custGeom>
          <a:solidFill>
            <a:srgbClr val="747980"/>
          </a:solidFill>
          <a:ln w="635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6" name="Rounded Rectangle">
            <a:extLst>
              <a:ext uri="{FF2B5EF4-FFF2-40B4-BE49-F238E27FC236}">
                <a16:creationId xmlns:a16="http://schemas.microsoft.com/office/drawing/2014/main" id="{30A91987-50B3-F244-90B7-A5539897522F}"/>
              </a:ext>
            </a:extLst>
          </p:cNvPr>
          <p:cNvSpPr/>
          <p:nvPr/>
        </p:nvSpPr>
        <p:spPr>
          <a:xfrm rot="3585890">
            <a:off x="5440282" y="3027542"/>
            <a:ext cx="85269" cy="45473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7" name="Rounded Rectangle">
            <a:extLst>
              <a:ext uri="{FF2B5EF4-FFF2-40B4-BE49-F238E27FC236}">
                <a16:creationId xmlns:a16="http://schemas.microsoft.com/office/drawing/2014/main" id="{D7DB1F56-B533-C040-A3CD-7277286C39B2}"/>
              </a:ext>
            </a:extLst>
          </p:cNvPr>
          <p:cNvSpPr/>
          <p:nvPr/>
        </p:nvSpPr>
        <p:spPr>
          <a:xfrm rot="3585890">
            <a:off x="6658956" y="5113232"/>
            <a:ext cx="85270" cy="45473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8" name="Rounded Rectangle">
            <a:extLst>
              <a:ext uri="{FF2B5EF4-FFF2-40B4-BE49-F238E27FC236}">
                <a16:creationId xmlns:a16="http://schemas.microsoft.com/office/drawing/2014/main" id="{083A7CD7-098E-DF47-AA3F-118C480D8039}"/>
              </a:ext>
            </a:extLst>
          </p:cNvPr>
          <p:cNvSpPr/>
          <p:nvPr/>
        </p:nvSpPr>
        <p:spPr>
          <a:xfrm>
            <a:off x="4845230" y="4059776"/>
            <a:ext cx="85270" cy="45473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39" name="Rounded Rectangle">
            <a:extLst>
              <a:ext uri="{FF2B5EF4-FFF2-40B4-BE49-F238E27FC236}">
                <a16:creationId xmlns:a16="http://schemas.microsoft.com/office/drawing/2014/main" id="{F8E63409-B34E-AA45-BD00-42B80D93ED96}"/>
              </a:ext>
            </a:extLst>
          </p:cNvPr>
          <p:cNvSpPr/>
          <p:nvPr/>
        </p:nvSpPr>
        <p:spPr>
          <a:xfrm rot="18003593">
            <a:off x="5434219" y="5105654"/>
            <a:ext cx="85269" cy="45473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BA13A754-9138-CA45-8615-001E1B2615F2}"/>
              </a:ext>
            </a:extLst>
          </p:cNvPr>
          <p:cNvSpPr/>
          <p:nvPr/>
        </p:nvSpPr>
        <p:spPr>
          <a:xfrm rot="18003593">
            <a:off x="6646830" y="3019962"/>
            <a:ext cx="85270" cy="45473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E5221129-3934-454B-A901-B433F77EC525}"/>
              </a:ext>
            </a:extLst>
          </p:cNvPr>
          <p:cNvGrpSpPr/>
          <p:nvPr/>
        </p:nvGrpSpPr>
        <p:grpSpPr>
          <a:xfrm>
            <a:off x="5596550" y="3957190"/>
            <a:ext cx="978814" cy="660724"/>
            <a:chOff x="4157175" y="2885256"/>
            <a:chExt cx="3874475" cy="2615367"/>
          </a:xfrm>
          <a:solidFill>
            <a:srgbClr val="131414"/>
          </a:solidFill>
        </p:grpSpPr>
        <p:sp>
          <p:nvSpPr>
            <p:cNvPr id="42" name="Freeform 91">
              <a:extLst>
                <a:ext uri="{FF2B5EF4-FFF2-40B4-BE49-F238E27FC236}">
                  <a16:creationId xmlns:a16="http://schemas.microsoft.com/office/drawing/2014/main" id="{A26C5BCE-E303-E549-9A7F-0A67AB2845FD}"/>
                </a:ext>
              </a:extLst>
            </p:cNvPr>
            <p:cNvSpPr/>
            <p:nvPr/>
          </p:nvSpPr>
          <p:spPr>
            <a:xfrm>
              <a:off x="4157175" y="3404796"/>
              <a:ext cx="1714136" cy="1680182"/>
            </a:xfrm>
            <a:custGeom>
              <a:avLst/>
              <a:gdLst>
                <a:gd name="connsiteX0" fmla="*/ 1367744 w 1655876"/>
                <a:gd name="connsiteY0" fmla="*/ 1085811 h 1623077"/>
                <a:gd name="connsiteX1" fmla="*/ 1367744 w 1655876"/>
                <a:gd name="connsiteY1" fmla="*/ 751181 h 1623077"/>
                <a:gd name="connsiteX2" fmla="*/ 1655768 w 1655876"/>
                <a:gd name="connsiteY2" fmla="*/ 360115 h 1623077"/>
                <a:gd name="connsiteX3" fmla="*/ 1568476 w 1655876"/>
                <a:gd name="connsiteY3" fmla="*/ 148240 h 1623077"/>
                <a:gd name="connsiteX4" fmla="*/ 1576273 w 1655876"/>
                <a:gd name="connsiteY4" fmla="*/ 80212 h 1623077"/>
                <a:gd name="connsiteX5" fmla="*/ 1412721 w 1655876"/>
                <a:gd name="connsiteY5" fmla="*/ -263 h 1623077"/>
                <a:gd name="connsiteX6" fmla="*/ 1249453 w 1655876"/>
                <a:gd name="connsiteY6" fmla="*/ 48478 h 1623077"/>
                <a:gd name="connsiteX7" fmla="*/ 1085425 w 1655876"/>
                <a:gd name="connsiteY7" fmla="*/ 22 h 1623077"/>
                <a:gd name="connsiteX8" fmla="*/ 849129 w 1655876"/>
                <a:gd name="connsiteY8" fmla="*/ 168857 h 1623077"/>
                <a:gd name="connsiteX9" fmla="*/ 612453 w 1655876"/>
                <a:gd name="connsiteY9" fmla="*/ -263 h 1623077"/>
                <a:gd name="connsiteX10" fmla="*/ 449185 w 1655876"/>
                <a:gd name="connsiteY10" fmla="*/ 48478 h 1623077"/>
                <a:gd name="connsiteX11" fmla="*/ 285157 w 1655876"/>
                <a:gd name="connsiteY11" fmla="*/ 22 h 1623077"/>
                <a:gd name="connsiteX12" fmla="*/ -109 w 1655876"/>
                <a:gd name="connsiteY12" fmla="*/ 348714 h 1623077"/>
                <a:gd name="connsiteX13" fmla="*/ -109 w 1655876"/>
                <a:gd name="connsiteY13" fmla="*/ 682488 h 1623077"/>
                <a:gd name="connsiteX14" fmla="*/ 124647 w 1655876"/>
                <a:gd name="connsiteY14" fmla="*/ 807143 h 1623077"/>
                <a:gd name="connsiteX15" fmla="*/ 155266 w 1655876"/>
                <a:gd name="connsiteY15" fmla="*/ 807143 h 1623077"/>
                <a:gd name="connsiteX16" fmla="*/ 155266 w 1655876"/>
                <a:gd name="connsiteY16" fmla="*/ 1501675 h 1623077"/>
                <a:gd name="connsiteX17" fmla="*/ 276504 w 1655876"/>
                <a:gd name="connsiteY17" fmla="*/ 1622815 h 1623077"/>
                <a:gd name="connsiteX18" fmla="*/ 297899 w 1655876"/>
                <a:gd name="connsiteY18" fmla="*/ 1622815 h 1623077"/>
                <a:gd name="connsiteX19" fmla="*/ 419042 w 1655876"/>
                <a:gd name="connsiteY19" fmla="*/ 1501675 h 1623077"/>
                <a:gd name="connsiteX20" fmla="*/ 419042 w 1655876"/>
                <a:gd name="connsiteY20" fmla="*/ 1025099 h 1623077"/>
                <a:gd name="connsiteX21" fmla="*/ 449376 w 1655876"/>
                <a:gd name="connsiteY21" fmla="*/ 994790 h 1623077"/>
                <a:gd name="connsiteX22" fmla="*/ 479709 w 1655876"/>
                <a:gd name="connsiteY22" fmla="*/ 1025099 h 1623077"/>
                <a:gd name="connsiteX23" fmla="*/ 479709 w 1655876"/>
                <a:gd name="connsiteY23" fmla="*/ 1501675 h 1623077"/>
                <a:gd name="connsiteX24" fmla="*/ 600472 w 1655876"/>
                <a:gd name="connsiteY24" fmla="*/ 1622815 h 1623077"/>
                <a:gd name="connsiteX25" fmla="*/ 621581 w 1655876"/>
                <a:gd name="connsiteY25" fmla="*/ 1622815 h 1623077"/>
                <a:gd name="connsiteX26" fmla="*/ 742725 w 1655876"/>
                <a:gd name="connsiteY26" fmla="*/ 1501675 h 1623077"/>
                <a:gd name="connsiteX27" fmla="*/ 742725 w 1655876"/>
                <a:gd name="connsiteY27" fmla="*/ 807143 h 1623077"/>
                <a:gd name="connsiteX28" fmla="*/ 761742 w 1655876"/>
                <a:gd name="connsiteY28" fmla="*/ 807143 h 1623077"/>
                <a:gd name="connsiteX29" fmla="*/ 847988 w 1655876"/>
                <a:gd name="connsiteY29" fmla="*/ 740160 h 1623077"/>
                <a:gd name="connsiteX30" fmla="*/ 849414 w 1655876"/>
                <a:gd name="connsiteY30" fmla="*/ 734839 h 1623077"/>
                <a:gd name="connsiteX31" fmla="*/ 849414 w 1655876"/>
                <a:gd name="connsiteY31" fmla="*/ 735505 h 1623077"/>
                <a:gd name="connsiteX32" fmla="*/ 936706 w 1655876"/>
                <a:gd name="connsiteY32" fmla="*/ 807143 h 1623077"/>
                <a:gd name="connsiteX33" fmla="*/ 955724 w 1655876"/>
                <a:gd name="connsiteY33" fmla="*/ 807143 h 1623077"/>
                <a:gd name="connsiteX34" fmla="*/ 955724 w 1655876"/>
                <a:gd name="connsiteY34" fmla="*/ 1501675 h 1623077"/>
                <a:gd name="connsiteX35" fmla="*/ 1076582 w 1655876"/>
                <a:gd name="connsiteY35" fmla="*/ 1622815 h 1623077"/>
                <a:gd name="connsiteX36" fmla="*/ 1097976 w 1655876"/>
                <a:gd name="connsiteY36" fmla="*/ 1622815 h 1623077"/>
                <a:gd name="connsiteX37" fmla="*/ 1219120 w 1655876"/>
                <a:gd name="connsiteY37" fmla="*/ 1501675 h 1623077"/>
                <a:gd name="connsiteX38" fmla="*/ 1219120 w 1655876"/>
                <a:gd name="connsiteY38" fmla="*/ 1025099 h 1623077"/>
                <a:gd name="connsiteX39" fmla="*/ 1251108 w 1655876"/>
                <a:gd name="connsiteY39" fmla="*/ 996538 h 1623077"/>
                <a:gd name="connsiteX40" fmla="*/ 1279691 w 1655876"/>
                <a:gd name="connsiteY40" fmla="*/ 1025099 h 1623077"/>
                <a:gd name="connsiteX41" fmla="*/ 1279691 w 1655876"/>
                <a:gd name="connsiteY41" fmla="*/ 1501675 h 1623077"/>
                <a:gd name="connsiteX42" fmla="*/ 1400930 w 1655876"/>
                <a:gd name="connsiteY42" fmla="*/ 1622815 h 1623077"/>
                <a:gd name="connsiteX43" fmla="*/ 1421564 w 1655876"/>
                <a:gd name="connsiteY43" fmla="*/ 1622815 h 1623077"/>
                <a:gd name="connsiteX44" fmla="*/ 1523594 w 1655876"/>
                <a:gd name="connsiteY44" fmla="*/ 1566853 h 1623077"/>
                <a:gd name="connsiteX45" fmla="*/ 1523594 w 1655876"/>
                <a:gd name="connsiteY45" fmla="*/ 1261962 h 1623077"/>
                <a:gd name="connsiteX46" fmla="*/ 1367744 w 1655876"/>
                <a:gd name="connsiteY46" fmla="*/ 1085811 h 162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55876" h="1623077">
                  <a:moveTo>
                    <a:pt x="1367744" y="1085811"/>
                  </a:moveTo>
                  <a:lnTo>
                    <a:pt x="1367744" y="751181"/>
                  </a:lnTo>
                  <a:cubicBezTo>
                    <a:pt x="1367744" y="571886"/>
                    <a:pt x="1484446" y="413435"/>
                    <a:pt x="1655768" y="360115"/>
                  </a:cubicBezTo>
                  <a:cubicBezTo>
                    <a:pt x="1599646" y="303887"/>
                    <a:pt x="1568238" y="227650"/>
                    <a:pt x="1568476" y="148240"/>
                  </a:cubicBezTo>
                  <a:cubicBezTo>
                    <a:pt x="1568333" y="125332"/>
                    <a:pt x="1570948" y="102492"/>
                    <a:pt x="1576273" y="80212"/>
                  </a:cubicBezTo>
                  <a:cubicBezTo>
                    <a:pt x="1529651" y="39680"/>
                    <a:pt x="1473292" y="11956"/>
                    <a:pt x="1412721" y="-263"/>
                  </a:cubicBezTo>
                  <a:cubicBezTo>
                    <a:pt x="1364263" y="31642"/>
                    <a:pt x="1307486" y="48592"/>
                    <a:pt x="1249453" y="48478"/>
                  </a:cubicBezTo>
                  <a:cubicBezTo>
                    <a:pt x="1191249" y="48440"/>
                    <a:pt x="1134291" y="31614"/>
                    <a:pt x="1085425" y="22"/>
                  </a:cubicBezTo>
                  <a:cubicBezTo>
                    <a:pt x="986285" y="20326"/>
                    <a:pt x="900410" y="81684"/>
                    <a:pt x="849129" y="168857"/>
                  </a:cubicBezTo>
                  <a:cubicBezTo>
                    <a:pt x="797914" y="81409"/>
                    <a:pt x="711830" y="19899"/>
                    <a:pt x="612453" y="-263"/>
                  </a:cubicBezTo>
                  <a:cubicBezTo>
                    <a:pt x="563996" y="31642"/>
                    <a:pt x="507218" y="48592"/>
                    <a:pt x="449185" y="48478"/>
                  </a:cubicBezTo>
                  <a:cubicBezTo>
                    <a:pt x="390981" y="48440"/>
                    <a:pt x="334023" y="31614"/>
                    <a:pt x="285157" y="22"/>
                  </a:cubicBezTo>
                  <a:cubicBezTo>
                    <a:pt x="119161" y="33656"/>
                    <a:pt x="-138" y="179479"/>
                    <a:pt x="-109" y="348714"/>
                  </a:cubicBezTo>
                  <a:lnTo>
                    <a:pt x="-109" y="682488"/>
                  </a:lnTo>
                  <a:cubicBezTo>
                    <a:pt x="-52" y="751314"/>
                    <a:pt x="55765" y="807086"/>
                    <a:pt x="124647" y="807143"/>
                  </a:cubicBezTo>
                  <a:lnTo>
                    <a:pt x="155266" y="807143"/>
                  </a:lnTo>
                  <a:lnTo>
                    <a:pt x="155266" y="1501675"/>
                  </a:lnTo>
                  <a:cubicBezTo>
                    <a:pt x="155323" y="1568554"/>
                    <a:pt x="209571" y="1622758"/>
                    <a:pt x="276504" y="1622815"/>
                  </a:cubicBezTo>
                  <a:lnTo>
                    <a:pt x="297899" y="1622815"/>
                  </a:lnTo>
                  <a:cubicBezTo>
                    <a:pt x="364794" y="1622710"/>
                    <a:pt x="418985" y="1568516"/>
                    <a:pt x="419042" y="1501675"/>
                  </a:cubicBezTo>
                  <a:lnTo>
                    <a:pt x="419042" y="1025099"/>
                  </a:lnTo>
                  <a:cubicBezTo>
                    <a:pt x="419042" y="1008358"/>
                    <a:pt x="432621" y="994790"/>
                    <a:pt x="449376" y="994790"/>
                  </a:cubicBezTo>
                  <a:cubicBezTo>
                    <a:pt x="466130" y="994790"/>
                    <a:pt x="479709" y="1008358"/>
                    <a:pt x="479709" y="1025099"/>
                  </a:cubicBezTo>
                  <a:lnTo>
                    <a:pt x="479709" y="1501675"/>
                  </a:lnTo>
                  <a:cubicBezTo>
                    <a:pt x="479709" y="1568392"/>
                    <a:pt x="533700" y="1622549"/>
                    <a:pt x="600472" y="1622815"/>
                  </a:cubicBezTo>
                  <a:lnTo>
                    <a:pt x="621581" y="1622815"/>
                  </a:lnTo>
                  <a:cubicBezTo>
                    <a:pt x="688476" y="1622710"/>
                    <a:pt x="742677" y="1568516"/>
                    <a:pt x="742725" y="1501675"/>
                  </a:cubicBezTo>
                  <a:lnTo>
                    <a:pt x="742725" y="807143"/>
                  </a:lnTo>
                  <a:lnTo>
                    <a:pt x="761742" y="807143"/>
                  </a:lnTo>
                  <a:cubicBezTo>
                    <a:pt x="802450" y="807172"/>
                    <a:pt x="837975" y="779580"/>
                    <a:pt x="847988" y="740160"/>
                  </a:cubicBezTo>
                  <a:lnTo>
                    <a:pt x="849414" y="734839"/>
                  </a:lnTo>
                  <a:lnTo>
                    <a:pt x="849414" y="735505"/>
                  </a:lnTo>
                  <a:cubicBezTo>
                    <a:pt x="857639" y="777157"/>
                    <a:pt x="894211" y="807172"/>
                    <a:pt x="936706" y="807143"/>
                  </a:cubicBezTo>
                  <a:lnTo>
                    <a:pt x="955724" y="807143"/>
                  </a:lnTo>
                  <a:lnTo>
                    <a:pt x="955724" y="1501675"/>
                  </a:lnTo>
                  <a:cubicBezTo>
                    <a:pt x="955771" y="1568411"/>
                    <a:pt x="1009791" y="1622549"/>
                    <a:pt x="1076582" y="1622815"/>
                  </a:cubicBezTo>
                  <a:lnTo>
                    <a:pt x="1097976" y="1622815"/>
                  </a:lnTo>
                  <a:cubicBezTo>
                    <a:pt x="1164872" y="1622710"/>
                    <a:pt x="1219063" y="1568516"/>
                    <a:pt x="1219120" y="1501675"/>
                  </a:cubicBezTo>
                  <a:lnTo>
                    <a:pt x="1219120" y="1025099"/>
                  </a:lnTo>
                  <a:cubicBezTo>
                    <a:pt x="1220061" y="1008386"/>
                    <a:pt x="1234381" y="995598"/>
                    <a:pt x="1251108" y="996538"/>
                  </a:cubicBezTo>
                  <a:cubicBezTo>
                    <a:pt x="1266522" y="997394"/>
                    <a:pt x="1278826" y="1009698"/>
                    <a:pt x="1279691" y="1025099"/>
                  </a:cubicBezTo>
                  <a:lnTo>
                    <a:pt x="1279691" y="1501675"/>
                  </a:lnTo>
                  <a:cubicBezTo>
                    <a:pt x="1279748" y="1568554"/>
                    <a:pt x="1333996" y="1622758"/>
                    <a:pt x="1400930" y="1622815"/>
                  </a:cubicBezTo>
                  <a:lnTo>
                    <a:pt x="1421564" y="1622815"/>
                  </a:lnTo>
                  <a:cubicBezTo>
                    <a:pt x="1462889" y="1622739"/>
                    <a:pt x="1501343" y="1601656"/>
                    <a:pt x="1523594" y="1566853"/>
                  </a:cubicBezTo>
                  <a:lnTo>
                    <a:pt x="1523594" y="1261962"/>
                  </a:lnTo>
                  <a:cubicBezTo>
                    <a:pt x="1434800" y="1250580"/>
                    <a:pt x="1368162" y="1175264"/>
                    <a:pt x="1367744" y="1085811"/>
                  </a:cubicBezTo>
                  <a:close/>
                </a:path>
              </a:pathLst>
            </a:custGeom>
            <a:grpFill/>
            <a:ln w="4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92">
              <a:extLst>
                <a:ext uri="{FF2B5EF4-FFF2-40B4-BE49-F238E27FC236}">
                  <a16:creationId xmlns:a16="http://schemas.microsoft.com/office/drawing/2014/main" id="{A6B2C95A-BD00-C24A-8899-6849CCADFC37}"/>
                </a:ext>
              </a:extLst>
            </p:cNvPr>
            <p:cNvSpPr/>
            <p:nvPr/>
          </p:nvSpPr>
          <p:spPr>
            <a:xfrm>
              <a:off x="4364574" y="2885256"/>
              <a:ext cx="514622" cy="514206"/>
            </a:xfrm>
            <a:custGeom>
              <a:avLst/>
              <a:gdLst>
                <a:gd name="connsiteX0" fmla="*/ 88325 w 497131"/>
                <a:gd name="connsiteY0" fmla="*/ 438058 h 496729"/>
                <a:gd name="connsiteX1" fmla="*/ 438566 w 497131"/>
                <a:gd name="connsiteY1" fmla="*/ 408101 h 496729"/>
                <a:gd name="connsiteX2" fmla="*/ 408584 w 497131"/>
                <a:gd name="connsiteY2" fmla="*/ 58146 h 496729"/>
                <a:gd name="connsiteX3" fmla="*/ 58343 w 497131"/>
                <a:gd name="connsiteY3" fmla="*/ 88103 h 496729"/>
                <a:gd name="connsiteX4" fmla="*/ -108 w 497131"/>
                <a:gd name="connsiteY4" fmla="*/ 248035 h 496729"/>
                <a:gd name="connsiteX5" fmla="*/ 88325 w 497131"/>
                <a:gd name="connsiteY5" fmla="*/ 438058 h 4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131" h="496729">
                  <a:moveTo>
                    <a:pt x="88325" y="438058"/>
                  </a:moveTo>
                  <a:cubicBezTo>
                    <a:pt x="193322" y="526418"/>
                    <a:pt x="350124" y="513012"/>
                    <a:pt x="438566" y="408101"/>
                  </a:cubicBezTo>
                  <a:cubicBezTo>
                    <a:pt x="526998" y="303189"/>
                    <a:pt x="513581" y="146516"/>
                    <a:pt x="408584" y="58146"/>
                  </a:cubicBezTo>
                  <a:cubicBezTo>
                    <a:pt x="303587" y="-30215"/>
                    <a:pt x="146786" y="-16808"/>
                    <a:pt x="58343" y="88103"/>
                  </a:cubicBezTo>
                  <a:cubicBezTo>
                    <a:pt x="20612" y="132872"/>
                    <a:pt x="-88" y="189508"/>
                    <a:pt x="-108" y="248035"/>
                  </a:cubicBezTo>
                  <a:cubicBezTo>
                    <a:pt x="-393" y="321365"/>
                    <a:pt x="32023" y="391018"/>
                    <a:pt x="88325" y="438058"/>
                  </a:cubicBezTo>
                  <a:close/>
                </a:path>
              </a:pathLst>
            </a:custGeom>
            <a:grpFill/>
            <a:ln w="4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93">
              <a:extLst>
                <a:ext uri="{FF2B5EF4-FFF2-40B4-BE49-F238E27FC236}">
                  <a16:creationId xmlns:a16="http://schemas.microsoft.com/office/drawing/2014/main" id="{33C455B5-32DE-8147-82FA-59C79A1AABBC}"/>
                </a:ext>
              </a:extLst>
            </p:cNvPr>
            <p:cNvSpPr/>
            <p:nvPr/>
          </p:nvSpPr>
          <p:spPr>
            <a:xfrm>
              <a:off x="5193096" y="2885341"/>
              <a:ext cx="514618" cy="514206"/>
            </a:xfrm>
            <a:custGeom>
              <a:avLst/>
              <a:gdLst>
                <a:gd name="connsiteX0" fmla="*/ 88229 w 497128"/>
                <a:gd name="connsiteY0" fmla="*/ 437976 h 496730"/>
                <a:gd name="connsiteX1" fmla="*/ 438480 w 497128"/>
                <a:gd name="connsiteY1" fmla="*/ 408199 h 496730"/>
                <a:gd name="connsiteX2" fmla="*/ 408679 w 497128"/>
                <a:gd name="connsiteY2" fmla="*/ 58225 h 496730"/>
                <a:gd name="connsiteX3" fmla="*/ 58428 w 497128"/>
                <a:gd name="connsiteY3" fmla="*/ 88011 h 496730"/>
                <a:gd name="connsiteX4" fmla="*/ -108 w 497128"/>
                <a:gd name="connsiteY4" fmla="*/ 247953 h 496730"/>
                <a:gd name="connsiteX5" fmla="*/ 88229 w 497128"/>
                <a:gd name="connsiteY5" fmla="*/ 437976 h 4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128" h="496730">
                  <a:moveTo>
                    <a:pt x="88229" y="437976"/>
                  </a:moveTo>
                  <a:cubicBezTo>
                    <a:pt x="193179" y="526393"/>
                    <a:pt x="349990" y="513063"/>
                    <a:pt x="438480" y="408199"/>
                  </a:cubicBezTo>
                  <a:cubicBezTo>
                    <a:pt x="526969" y="303326"/>
                    <a:pt x="513628" y="146643"/>
                    <a:pt x="408679" y="58225"/>
                  </a:cubicBezTo>
                  <a:cubicBezTo>
                    <a:pt x="303729" y="-30192"/>
                    <a:pt x="146918" y="-16853"/>
                    <a:pt x="58428" y="88011"/>
                  </a:cubicBezTo>
                  <a:cubicBezTo>
                    <a:pt x="20659" y="132761"/>
                    <a:pt x="-70" y="189407"/>
                    <a:pt x="-108" y="247953"/>
                  </a:cubicBezTo>
                  <a:cubicBezTo>
                    <a:pt x="-336" y="321254"/>
                    <a:pt x="32022" y="390869"/>
                    <a:pt x="88229" y="437976"/>
                  </a:cubicBezTo>
                  <a:close/>
                </a:path>
              </a:pathLst>
            </a:custGeom>
            <a:grpFill/>
            <a:ln w="4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94">
              <a:extLst>
                <a:ext uri="{FF2B5EF4-FFF2-40B4-BE49-F238E27FC236}">
                  <a16:creationId xmlns:a16="http://schemas.microsoft.com/office/drawing/2014/main" id="{574151C2-22E6-FE41-9E08-DC8D532DE3EC}"/>
                </a:ext>
              </a:extLst>
            </p:cNvPr>
            <p:cNvSpPr/>
            <p:nvPr/>
          </p:nvSpPr>
          <p:spPr>
            <a:xfrm>
              <a:off x="6317514" y="3404796"/>
              <a:ext cx="1714136" cy="1680674"/>
            </a:xfrm>
            <a:custGeom>
              <a:avLst/>
              <a:gdLst>
                <a:gd name="connsiteX0" fmla="*/ 1369741 w 1655877"/>
                <a:gd name="connsiteY0" fmla="*/ -263 h 1623552"/>
                <a:gd name="connsiteX1" fmla="*/ 1206473 w 1655877"/>
                <a:gd name="connsiteY1" fmla="*/ 48478 h 1623552"/>
                <a:gd name="connsiteX2" fmla="*/ 1042540 w 1655877"/>
                <a:gd name="connsiteY2" fmla="*/ 22 h 1623552"/>
                <a:gd name="connsiteX3" fmla="*/ 806149 w 1655877"/>
                <a:gd name="connsiteY3" fmla="*/ 168857 h 1623552"/>
                <a:gd name="connsiteX4" fmla="*/ 569473 w 1655877"/>
                <a:gd name="connsiteY4" fmla="*/ -263 h 1623552"/>
                <a:gd name="connsiteX5" fmla="*/ 242272 w 1655877"/>
                <a:gd name="connsiteY5" fmla="*/ -263 h 1623552"/>
                <a:gd name="connsiteX6" fmla="*/ 79005 w 1655877"/>
                <a:gd name="connsiteY6" fmla="*/ 80307 h 1623552"/>
                <a:gd name="connsiteX7" fmla="*/ 86802 w 1655877"/>
                <a:gd name="connsiteY7" fmla="*/ 147955 h 1623552"/>
                <a:gd name="connsiteX8" fmla="*/ -109 w 1655877"/>
                <a:gd name="connsiteY8" fmla="*/ 359830 h 1623552"/>
                <a:gd name="connsiteX9" fmla="*/ 287534 w 1655877"/>
                <a:gd name="connsiteY9" fmla="*/ 750896 h 1623552"/>
                <a:gd name="connsiteX10" fmla="*/ 287534 w 1655877"/>
                <a:gd name="connsiteY10" fmla="*/ 1085811 h 1623552"/>
                <a:gd name="connsiteX11" fmla="*/ 131779 w 1655877"/>
                <a:gd name="connsiteY11" fmla="*/ 1262817 h 1623552"/>
                <a:gd name="connsiteX12" fmla="*/ 131779 w 1655877"/>
                <a:gd name="connsiteY12" fmla="*/ 1568088 h 1623552"/>
                <a:gd name="connsiteX13" fmla="*/ 233334 w 1655877"/>
                <a:gd name="connsiteY13" fmla="*/ 1623290 h 1623552"/>
                <a:gd name="connsiteX14" fmla="*/ 254729 w 1655877"/>
                <a:gd name="connsiteY14" fmla="*/ 1623290 h 1623552"/>
                <a:gd name="connsiteX15" fmla="*/ 375967 w 1655877"/>
                <a:gd name="connsiteY15" fmla="*/ 1502151 h 1623552"/>
                <a:gd name="connsiteX16" fmla="*/ 375967 w 1655877"/>
                <a:gd name="connsiteY16" fmla="*/ 1025099 h 1623552"/>
                <a:gd name="connsiteX17" fmla="*/ 404370 w 1655877"/>
                <a:gd name="connsiteY17" fmla="*/ 993337 h 1623552"/>
                <a:gd name="connsiteX18" fmla="*/ 436158 w 1655877"/>
                <a:gd name="connsiteY18" fmla="*/ 1021716 h 1623552"/>
                <a:gd name="connsiteX19" fmla="*/ 436158 w 1655877"/>
                <a:gd name="connsiteY19" fmla="*/ 1025099 h 1623552"/>
                <a:gd name="connsiteX20" fmla="*/ 436158 w 1655877"/>
                <a:gd name="connsiteY20" fmla="*/ 1501675 h 1623552"/>
                <a:gd name="connsiteX21" fmla="*/ 557397 w 1655877"/>
                <a:gd name="connsiteY21" fmla="*/ 1622815 h 1623552"/>
                <a:gd name="connsiteX22" fmla="*/ 578411 w 1655877"/>
                <a:gd name="connsiteY22" fmla="*/ 1622815 h 1623552"/>
                <a:gd name="connsiteX23" fmla="*/ 699554 w 1655877"/>
                <a:gd name="connsiteY23" fmla="*/ 1501675 h 1623552"/>
                <a:gd name="connsiteX24" fmla="*/ 699554 w 1655877"/>
                <a:gd name="connsiteY24" fmla="*/ 807143 h 1623552"/>
                <a:gd name="connsiteX25" fmla="*/ 718572 w 1655877"/>
                <a:gd name="connsiteY25" fmla="*/ 807143 h 1623552"/>
                <a:gd name="connsiteX26" fmla="*/ 804818 w 1655877"/>
                <a:gd name="connsiteY26" fmla="*/ 740635 h 1623552"/>
                <a:gd name="connsiteX27" fmla="*/ 806244 w 1655877"/>
                <a:gd name="connsiteY27" fmla="*/ 734554 h 1623552"/>
                <a:gd name="connsiteX28" fmla="*/ 894011 w 1655877"/>
                <a:gd name="connsiteY28" fmla="*/ 806858 h 1623552"/>
                <a:gd name="connsiteX29" fmla="*/ 912458 w 1655877"/>
                <a:gd name="connsiteY29" fmla="*/ 806858 h 1623552"/>
                <a:gd name="connsiteX30" fmla="*/ 912458 w 1655877"/>
                <a:gd name="connsiteY30" fmla="*/ 1501390 h 1623552"/>
                <a:gd name="connsiteX31" fmla="*/ 1033696 w 1655877"/>
                <a:gd name="connsiteY31" fmla="*/ 1622530 h 1623552"/>
                <a:gd name="connsiteX32" fmla="*/ 1055091 w 1655877"/>
                <a:gd name="connsiteY32" fmla="*/ 1622530 h 1623552"/>
                <a:gd name="connsiteX33" fmla="*/ 1176330 w 1655877"/>
                <a:gd name="connsiteY33" fmla="*/ 1501390 h 1623552"/>
                <a:gd name="connsiteX34" fmla="*/ 1176330 w 1655877"/>
                <a:gd name="connsiteY34" fmla="*/ 1025099 h 1623552"/>
                <a:gd name="connsiteX35" fmla="*/ 1208318 w 1655877"/>
                <a:gd name="connsiteY35" fmla="*/ 996538 h 1623552"/>
                <a:gd name="connsiteX36" fmla="*/ 1236902 w 1655877"/>
                <a:gd name="connsiteY36" fmla="*/ 1025099 h 1623552"/>
                <a:gd name="connsiteX37" fmla="*/ 1236902 w 1655877"/>
                <a:gd name="connsiteY37" fmla="*/ 1501675 h 1623552"/>
                <a:gd name="connsiteX38" fmla="*/ 1357759 w 1655877"/>
                <a:gd name="connsiteY38" fmla="*/ 1622815 h 1623552"/>
                <a:gd name="connsiteX39" fmla="*/ 1378774 w 1655877"/>
                <a:gd name="connsiteY39" fmla="*/ 1622815 h 1623552"/>
                <a:gd name="connsiteX40" fmla="*/ 1499917 w 1655877"/>
                <a:gd name="connsiteY40" fmla="*/ 1501675 h 1623552"/>
                <a:gd name="connsiteX41" fmla="*/ 1499917 w 1655877"/>
                <a:gd name="connsiteY41" fmla="*/ 807143 h 1623552"/>
                <a:gd name="connsiteX42" fmla="*/ 1531011 w 1655877"/>
                <a:gd name="connsiteY42" fmla="*/ 807143 h 1623552"/>
                <a:gd name="connsiteX43" fmla="*/ 1655768 w 1655877"/>
                <a:gd name="connsiteY43" fmla="*/ 682488 h 1623552"/>
                <a:gd name="connsiteX44" fmla="*/ 1655768 w 1655877"/>
                <a:gd name="connsiteY44" fmla="*/ 348714 h 1623552"/>
                <a:gd name="connsiteX45" fmla="*/ 1369741 w 1655877"/>
                <a:gd name="connsiteY45" fmla="*/ -263 h 162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55877" h="1623552">
                  <a:moveTo>
                    <a:pt x="1369741" y="-263"/>
                  </a:moveTo>
                  <a:cubicBezTo>
                    <a:pt x="1321283" y="31642"/>
                    <a:pt x="1264506" y="48592"/>
                    <a:pt x="1206473" y="48478"/>
                  </a:cubicBezTo>
                  <a:cubicBezTo>
                    <a:pt x="1148298" y="48430"/>
                    <a:pt x="1091377" y="31604"/>
                    <a:pt x="1042540" y="22"/>
                  </a:cubicBezTo>
                  <a:cubicBezTo>
                    <a:pt x="943372" y="20326"/>
                    <a:pt x="857478" y="81684"/>
                    <a:pt x="806149" y="168857"/>
                  </a:cubicBezTo>
                  <a:cubicBezTo>
                    <a:pt x="754953" y="81380"/>
                    <a:pt x="668869" y="19861"/>
                    <a:pt x="569473" y="-263"/>
                  </a:cubicBezTo>
                  <a:cubicBezTo>
                    <a:pt x="470048" y="64544"/>
                    <a:pt x="341697" y="64544"/>
                    <a:pt x="242272" y="-263"/>
                  </a:cubicBezTo>
                  <a:cubicBezTo>
                    <a:pt x="181748" y="11908"/>
                    <a:pt x="125465" y="39689"/>
                    <a:pt x="79005" y="80307"/>
                  </a:cubicBezTo>
                  <a:cubicBezTo>
                    <a:pt x="84311" y="102463"/>
                    <a:pt x="86926" y="125171"/>
                    <a:pt x="86802" y="147955"/>
                  </a:cubicBezTo>
                  <a:cubicBezTo>
                    <a:pt x="86859" y="227251"/>
                    <a:pt x="55632" y="303384"/>
                    <a:pt x="-109" y="359830"/>
                  </a:cubicBezTo>
                  <a:cubicBezTo>
                    <a:pt x="170898" y="413521"/>
                    <a:pt x="287316" y="571800"/>
                    <a:pt x="287534" y="750896"/>
                  </a:cubicBezTo>
                  <a:lnTo>
                    <a:pt x="287534" y="1085811"/>
                  </a:lnTo>
                  <a:cubicBezTo>
                    <a:pt x="287516" y="1175540"/>
                    <a:pt x="220839" y="1251311"/>
                    <a:pt x="131779" y="1262817"/>
                  </a:cubicBezTo>
                  <a:lnTo>
                    <a:pt x="131779" y="1568088"/>
                  </a:lnTo>
                  <a:cubicBezTo>
                    <a:pt x="154049" y="1602539"/>
                    <a:pt x="192293" y="1623328"/>
                    <a:pt x="233334" y="1623290"/>
                  </a:cubicBezTo>
                  <a:lnTo>
                    <a:pt x="254729" y="1623290"/>
                  </a:lnTo>
                  <a:cubicBezTo>
                    <a:pt x="321662" y="1623233"/>
                    <a:pt x="375910" y="1569029"/>
                    <a:pt x="375967" y="1502151"/>
                  </a:cubicBezTo>
                  <a:lnTo>
                    <a:pt x="375967" y="1025099"/>
                  </a:lnTo>
                  <a:cubicBezTo>
                    <a:pt x="375035" y="1008491"/>
                    <a:pt x="387748" y="994268"/>
                    <a:pt x="404370" y="993337"/>
                  </a:cubicBezTo>
                  <a:cubicBezTo>
                    <a:pt x="420992" y="992406"/>
                    <a:pt x="435226" y="1005109"/>
                    <a:pt x="436158" y="1021716"/>
                  </a:cubicBezTo>
                  <a:cubicBezTo>
                    <a:pt x="436225" y="1022847"/>
                    <a:pt x="436225" y="1023968"/>
                    <a:pt x="436158" y="1025099"/>
                  </a:cubicBezTo>
                  <a:lnTo>
                    <a:pt x="436158" y="1501675"/>
                  </a:lnTo>
                  <a:cubicBezTo>
                    <a:pt x="436367" y="1568487"/>
                    <a:pt x="490521" y="1622606"/>
                    <a:pt x="557397" y="1622815"/>
                  </a:cubicBezTo>
                  <a:lnTo>
                    <a:pt x="578411" y="1622815"/>
                  </a:lnTo>
                  <a:cubicBezTo>
                    <a:pt x="645306" y="1622710"/>
                    <a:pt x="699507" y="1568516"/>
                    <a:pt x="699554" y="1501675"/>
                  </a:cubicBezTo>
                  <a:lnTo>
                    <a:pt x="699554" y="807143"/>
                  </a:lnTo>
                  <a:lnTo>
                    <a:pt x="718572" y="807143"/>
                  </a:lnTo>
                  <a:cubicBezTo>
                    <a:pt x="759061" y="807000"/>
                    <a:pt x="794415" y="779732"/>
                    <a:pt x="804818" y="740635"/>
                  </a:cubicBezTo>
                  <a:lnTo>
                    <a:pt x="806244" y="734554"/>
                  </a:lnTo>
                  <a:cubicBezTo>
                    <a:pt x="814431" y="776530"/>
                    <a:pt x="851212" y="806829"/>
                    <a:pt x="894011" y="806858"/>
                  </a:cubicBezTo>
                  <a:lnTo>
                    <a:pt x="912458" y="806858"/>
                  </a:lnTo>
                  <a:lnTo>
                    <a:pt x="912458" y="1501390"/>
                  </a:lnTo>
                  <a:cubicBezTo>
                    <a:pt x="912515" y="1568269"/>
                    <a:pt x="966763" y="1622473"/>
                    <a:pt x="1033696" y="1622530"/>
                  </a:cubicBezTo>
                  <a:lnTo>
                    <a:pt x="1055091" y="1622530"/>
                  </a:lnTo>
                  <a:cubicBezTo>
                    <a:pt x="1122025" y="1622473"/>
                    <a:pt x="1176273" y="1568269"/>
                    <a:pt x="1176330" y="1501390"/>
                  </a:cubicBezTo>
                  <a:lnTo>
                    <a:pt x="1176330" y="1025099"/>
                  </a:lnTo>
                  <a:cubicBezTo>
                    <a:pt x="1177271" y="1008386"/>
                    <a:pt x="1191592" y="995598"/>
                    <a:pt x="1208318" y="996538"/>
                  </a:cubicBezTo>
                  <a:cubicBezTo>
                    <a:pt x="1223732" y="997394"/>
                    <a:pt x="1236036" y="1009698"/>
                    <a:pt x="1236902" y="1025099"/>
                  </a:cubicBezTo>
                  <a:lnTo>
                    <a:pt x="1236902" y="1501675"/>
                  </a:lnTo>
                  <a:cubicBezTo>
                    <a:pt x="1236949" y="1568411"/>
                    <a:pt x="1290969" y="1622549"/>
                    <a:pt x="1357759" y="1622815"/>
                  </a:cubicBezTo>
                  <a:lnTo>
                    <a:pt x="1378774" y="1622815"/>
                  </a:lnTo>
                  <a:cubicBezTo>
                    <a:pt x="1445669" y="1622710"/>
                    <a:pt x="1499860" y="1568516"/>
                    <a:pt x="1499917" y="1501675"/>
                  </a:cubicBezTo>
                  <a:lnTo>
                    <a:pt x="1499917" y="807143"/>
                  </a:lnTo>
                  <a:lnTo>
                    <a:pt x="1531011" y="807143"/>
                  </a:lnTo>
                  <a:cubicBezTo>
                    <a:pt x="1599865" y="807038"/>
                    <a:pt x="1655663" y="751286"/>
                    <a:pt x="1655768" y="682488"/>
                  </a:cubicBezTo>
                  <a:lnTo>
                    <a:pt x="1655768" y="348714"/>
                  </a:lnTo>
                  <a:cubicBezTo>
                    <a:pt x="1655749" y="179175"/>
                    <a:pt x="1536079" y="33172"/>
                    <a:pt x="1369741" y="-263"/>
                  </a:cubicBezTo>
                  <a:close/>
                </a:path>
              </a:pathLst>
            </a:custGeom>
            <a:grpFill/>
            <a:ln w="4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95">
              <a:extLst>
                <a:ext uri="{FF2B5EF4-FFF2-40B4-BE49-F238E27FC236}">
                  <a16:creationId xmlns:a16="http://schemas.microsoft.com/office/drawing/2014/main" id="{6F43E1F8-8A4D-224D-A091-D9E7628C2197}"/>
                </a:ext>
              </a:extLst>
            </p:cNvPr>
            <p:cNvSpPr/>
            <p:nvPr/>
          </p:nvSpPr>
          <p:spPr>
            <a:xfrm>
              <a:off x="6480422" y="2885341"/>
              <a:ext cx="514618" cy="514206"/>
            </a:xfrm>
            <a:custGeom>
              <a:avLst/>
              <a:gdLst>
                <a:gd name="connsiteX0" fmla="*/ 88229 w 497128"/>
                <a:gd name="connsiteY0" fmla="*/ 437976 h 496730"/>
                <a:gd name="connsiteX1" fmla="*/ 438480 w 497128"/>
                <a:gd name="connsiteY1" fmla="*/ 408199 h 496730"/>
                <a:gd name="connsiteX2" fmla="*/ 408679 w 497128"/>
                <a:gd name="connsiteY2" fmla="*/ 58225 h 496730"/>
                <a:gd name="connsiteX3" fmla="*/ 58429 w 497128"/>
                <a:gd name="connsiteY3" fmla="*/ 88011 h 496730"/>
                <a:gd name="connsiteX4" fmla="*/ -108 w 497128"/>
                <a:gd name="connsiteY4" fmla="*/ 247953 h 496730"/>
                <a:gd name="connsiteX5" fmla="*/ 88229 w 497128"/>
                <a:gd name="connsiteY5" fmla="*/ 437976 h 4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128" h="496730">
                  <a:moveTo>
                    <a:pt x="88229" y="437976"/>
                  </a:moveTo>
                  <a:cubicBezTo>
                    <a:pt x="193179" y="526393"/>
                    <a:pt x="349990" y="513063"/>
                    <a:pt x="438480" y="408199"/>
                  </a:cubicBezTo>
                  <a:cubicBezTo>
                    <a:pt x="526969" y="303326"/>
                    <a:pt x="513628" y="146643"/>
                    <a:pt x="408679" y="58225"/>
                  </a:cubicBezTo>
                  <a:cubicBezTo>
                    <a:pt x="303729" y="-30192"/>
                    <a:pt x="146918" y="-16853"/>
                    <a:pt x="58429" y="88011"/>
                  </a:cubicBezTo>
                  <a:cubicBezTo>
                    <a:pt x="20659" y="132761"/>
                    <a:pt x="-70" y="189407"/>
                    <a:pt x="-108" y="247953"/>
                  </a:cubicBezTo>
                  <a:cubicBezTo>
                    <a:pt x="-337" y="321254"/>
                    <a:pt x="32022" y="390869"/>
                    <a:pt x="88229" y="437976"/>
                  </a:cubicBezTo>
                  <a:close/>
                </a:path>
              </a:pathLst>
            </a:custGeom>
            <a:grpFill/>
            <a:ln w="4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96">
              <a:extLst>
                <a:ext uri="{FF2B5EF4-FFF2-40B4-BE49-F238E27FC236}">
                  <a16:creationId xmlns:a16="http://schemas.microsoft.com/office/drawing/2014/main" id="{8F9AC681-AD4E-F640-8C11-3736D42D3617}"/>
                </a:ext>
              </a:extLst>
            </p:cNvPr>
            <p:cNvSpPr/>
            <p:nvPr/>
          </p:nvSpPr>
          <p:spPr>
            <a:xfrm>
              <a:off x="7308943" y="2885341"/>
              <a:ext cx="514620" cy="514206"/>
            </a:xfrm>
            <a:custGeom>
              <a:avLst/>
              <a:gdLst>
                <a:gd name="connsiteX0" fmla="*/ 88230 w 497129"/>
                <a:gd name="connsiteY0" fmla="*/ 437976 h 496730"/>
                <a:gd name="connsiteX1" fmla="*/ 438481 w 497129"/>
                <a:gd name="connsiteY1" fmla="*/ 408199 h 496730"/>
                <a:gd name="connsiteX2" fmla="*/ 408680 w 497129"/>
                <a:gd name="connsiteY2" fmla="*/ 58225 h 496730"/>
                <a:gd name="connsiteX3" fmla="*/ 58429 w 497129"/>
                <a:gd name="connsiteY3" fmla="*/ 88011 h 496730"/>
                <a:gd name="connsiteX4" fmla="*/ -107 w 497129"/>
                <a:gd name="connsiteY4" fmla="*/ 247953 h 496730"/>
                <a:gd name="connsiteX5" fmla="*/ 88230 w 497129"/>
                <a:gd name="connsiteY5" fmla="*/ 437976 h 4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129" h="496730">
                  <a:moveTo>
                    <a:pt x="88230" y="437976"/>
                  </a:moveTo>
                  <a:cubicBezTo>
                    <a:pt x="193180" y="526393"/>
                    <a:pt x="349991" y="513063"/>
                    <a:pt x="438481" y="408199"/>
                  </a:cubicBezTo>
                  <a:cubicBezTo>
                    <a:pt x="526970" y="303326"/>
                    <a:pt x="513629" y="146643"/>
                    <a:pt x="408680" y="58225"/>
                  </a:cubicBezTo>
                  <a:cubicBezTo>
                    <a:pt x="303730" y="-30192"/>
                    <a:pt x="146919" y="-16853"/>
                    <a:pt x="58429" y="88011"/>
                  </a:cubicBezTo>
                  <a:cubicBezTo>
                    <a:pt x="20660" y="132761"/>
                    <a:pt x="-69" y="189407"/>
                    <a:pt x="-107" y="247953"/>
                  </a:cubicBezTo>
                  <a:cubicBezTo>
                    <a:pt x="-402" y="321264"/>
                    <a:pt x="31976" y="390907"/>
                    <a:pt x="88230" y="437976"/>
                  </a:cubicBezTo>
                  <a:close/>
                </a:path>
              </a:pathLst>
            </a:custGeom>
            <a:grpFill/>
            <a:ln w="4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97">
              <a:extLst>
                <a:ext uri="{FF2B5EF4-FFF2-40B4-BE49-F238E27FC236}">
                  <a16:creationId xmlns:a16="http://schemas.microsoft.com/office/drawing/2014/main" id="{7AF13613-E89C-CD44-B81E-75A074CD51A6}"/>
                </a:ext>
              </a:extLst>
            </p:cNvPr>
            <p:cNvSpPr/>
            <p:nvPr/>
          </p:nvSpPr>
          <p:spPr>
            <a:xfrm>
              <a:off x="5628571" y="3821032"/>
              <a:ext cx="931386" cy="1679592"/>
            </a:xfrm>
            <a:custGeom>
              <a:avLst/>
              <a:gdLst>
                <a:gd name="connsiteX0" fmla="*/ 899621 w 899730"/>
                <a:gd name="connsiteY0" fmla="*/ 683723 h 1622507"/>
                <a:gd name="connsiteX1" fmla="*/ 899621 w 899730"/>
                <a:gd name="connsiteY1" fmla="*/ 349094 h 1622507"/>
                <a:gd name="connsiteX2" fmla="*/ 622247 w 899730"/>
                <a:gd name="connsiteY2" fmla="*/ 1542 h 1622507"/>
                <a:gd name="connsiteX3" fmla="*/ 613689 w 899730"/>
                <a:gd name="connsiteY3" fmla="*/ -263 h 1622507"/>
                <a:gd name="connsiteX4" fmla="*/ 285348 w 899730"/>
                <a:gd name="connsiteY4" fmla="*/ -263 h 1622507"/>
                <a:gd name="connsiteX5" fmla="*/ 277170 w 899730"/>
                <a:gd name="connsiteY5" fmla="*/ 1542 h 1622507"/>
                <a:gd name="connsiteX6" fmla="*/ -109 w 899730"/>
                <a:gd name="connsiteY6" fmla="*/ 349094 h 1622507"/>
                <a:gd name="connsiteX7" fmla="*/ -109 w 899730"/>
                <a:gd name="connsiteY7" fmla="*/ 683723 h 1622507"/>
                <a:gd name="connsiteX8" fmla="*/ 121414 w 899730"/>
                <a:gd name="connsiteY8" fmla="*/ 807238 h 1622507"/>
                <a:gd name="connsiteX9" fmla="*/ 125028 w 899730"/>
                <a:gd name="connsiteY9" fmla="*/ 807238 h 1622507"/>
                <a:gd name="connsiteX10" fmla="*/ 155646 w 899730"/>
                <a:gd name="connsiteY10" fmla="*/ 807238 h 1622507"/>
                <a:gd name="connsiteX11" fmla="*/ 155646 w 899730"/>
                <a:gd name="connsiteY11" fmla="*/ 1500820 h 1622507"/>
                <a:gd name="connsiteX12" fmla="*/ 276885 w 899730"/>
                <a:gd name="connsiteY12" fmla="*/ 1622055 h 1622507"/>
                <a:gd name="connsiteX13" fmla="*/ 298184 w 899730"/>
                <a:gd name="connsiteY13" fmla="*/ 1622055 h 1622507"/>
                <a:gd name="connsiteX14" fmla="*/ 419518 w 899730"/>
                <a:gd name="connsiteY14" fmla="*/ 1500820 h 1622507"/>
                <a:gd name="connsiteX15" fmla="*/ 419518 w 899730"/>
                <a:gd name="connsiteY15" fmla="*/ 1026619 h 1622507"/>
                <a:gd name="connsiteX16" fmla="*/ 448102 w 899730"/>
                <a:gd name="connsiteY16" fmla="*/ 994657 h 1622507"/>
                <a:gd name="connsiteX17" fmla="*/ 480089 w 899730"/>
                <a:gd name="connsiteY17" fmla="*/ 1023227 h 1622507"/>
                <a:gd name="connsiteX18" fmla="*/ 480089 w 899730"/>
                <a:gd name="connsiteY18" fmla="*/ 1026619 h 1622507"/>
                <a:gd name="connsiteX19" fmla="*/ 480089 w 899730"/>
                <a:gd name="connsiteY19" fmla="*/ 1500820 h 1622507"/>
                <a:gd name="connsiteX20" fmla="*/ 601328 w 899730"/>
                <a:gd name="connsiteY20" fmla="*/ 1622245 h 1622507"/>
                <a:gd name="connsiteX21" fmla="*/ 622342 w 899730"/>
                <a:gd name="connsiteY21" fmla="*/ 1622245 h 1622507"/>
                <a:gd name="connsiteX22" fmla="*/ 743771 w 899730"/>
                <a:gd name="connsiteY22" fmla="*/ 1500820 h 1622507"/>
                <a:gd name="connsiteX23" fmla="*/ 743771 w 899730"/>
                <a:gd name="connsiteY23" fmla="*/ 807903 h 1622507"/>
                <a:gd name="connsiteX24" fmla="*/ 777622 w 899730"/>
                <a:gd name="connsiteY24" fmla="*/ 807903 h 1622507"/>
                <a:gd name="connsiteX25" fmla="*/ 899621 w 899730"/>
                <a:gd name="connsiteY25" fmla="*/ 683723 h 162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99730" h="1622507">
                  <a:moveTo>
                    <a:pt x="899621" y="683723"/>
                  </a:moveTo>
                  <a:lnTo>
                    <a:pt x="899621" y="349094"/>
                  </a:lnTo>
                  <a:cubicBezTo>
                    <a:pt x="899517" y="182814"/>
                    <a:pt x="784469" y="38654"/>
                    <a:pt x="622247" y="1542"/>
                  </a:cubicBezTo>
                  <a:cubicBezTo>
                    <a:pt x="619432" y="763"/>
                    <a:pt x="616580" y="155"/>
                    <a:pt x="613689" y="-263"/>
                  </a:cubicBezTo>
                  <a:cubicBezTo>
                    <a:pt x="513903" y="64715"/>
                    <a:pt x="385134" y="64715"/>
                    <a:pt x="285348" y="-263"/>
                  </a:cubicBezTo>
                  <a:cubicBezTo>
                    <a:pt x="282495" y="402"/>
                    <a:pt x="279642" y="782"/>
                    <a:pt x="277170" y="1542"/>
                  </a:cubicBezTo>
                  <a:cubicBezTo>
                    <a:pt x="114891" y="38530"/>
                    <a:pt x="-195" y="182776"/>
                    <a:pt x="-109" y="349094"/>
                  </a:cubicBezTo>
                  <a:lnTo>
                    <a:pt x="-109" y="683723"/>
                  </a:lnTo>
                  <a:cubicBezTo>
                    <a:pt x="186" y="751010"/>
                    <a:pt x="54091" y="805794"/>
                    <a:pt x="121414" y="807238"/>
                  </a:cubicBezTo>
                  <a:cubicBezTo>
                    <a:pt x="122612" y="807428"/>
                    <a:pt x="123829" y="807428"/>
                    <a:pt x="125028" y="807238"/>
                  </a:cubicBezTo>
                  <a:lnTo>
                    <a:pt x="155646" y="807238"/>
                  </a:lnTo>
                  <a:lnTo>
                    <a:pt x="155646" y="1500820"/>
                  </a:lnTo>
                  <a:cubicBezTo>
                    <a:pt x="155646" y="1567737"/>
                    <a:pt x="209913" y="1621998"/>
                    <a:pt x="276885" y="1622055"/>
                  </a:cubicBezTo>
                  <a:lnTo>
                    <a:pt x="298184" y="1622055"/>
                  </a:lnTo>
                  <a:cubicBezTo>
                    <a:pt x="365193" y="1622055"/>
                    <a:pt x="419518" y="1567775"/>
                    <a:pt x="419518" y="1500820"/>
                  </a:cubicBezTo>
                  <a:lnTo>
                    <a:pt x="419518" y="1026619"/>
                  </a:lnTo>
                  <a:cubicBezTo>
                    <a:pt x="418576" y="1009906"/>
                    <a:pt x="431375" y="995598"/>
                    <a:pt x="448102" y="994657"/>
                  </a:cubicBezTo>
                  <a:cubicBezTo>
                    <a:pt x="464837" y="993726"/>
                    <a:pt x="479148" y="1006515"/>
                    <a:pt x="480089" y="1023227"/>
                  </a:cubicBezTo>
                  <a:cubicBezTo>
                    <a:pt x="480156" y="1024358"/>
                    <a:pt x="480156" y="1025488"/>
                    <a:pt x="480089" y="1026619"/>
                  </a:cubicBezTo>
                  <a:lnTo>
                    <a:pt x="480089" y="1500820"/>
                  </a:lnTo>
                  <a:cubicBezTo>
                    <a:pt x="480137" y="1567746"/>
                    <a:pt x="534347" y="1622036"/>
                    <a:pt x="601328" y="1622245"/>
                  </a:cubicBezTo>
                  <a:lnTo>
                    <a:pt x="622342" y="1622245"/>
                  </a:lnTo>
                  <a:cubicBezTo>
                    <a:pt x="689399" y="1622140"/>
                    <a:pt x="743714" y="1567822"/>
                    <a:pt x="743771" y="1500820"/>
                  </a:cubicBezTo>
                  <a:lnTo>
                    <a:pt x="743771" y="807903"/>
                  </a:lnTo>
                  <a:lnTo>
                    <a:pt x="777622" y="807903"/>
                  </a:lnTo>
                  <a:cubicBezTo>
                    <a:pt x="845240" y="806364"/>
                    <a:pt x="899327" y="751305"/>
                    <a:pt x="899621" y="683723"/>
                  </a:cubicBezTo>
                  <a:close/>
                </a:path>
              </a:pathLst>
            </a:custGeom>
            <a:grpFill/>
            <a:ln w="4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98">
              <a:extLst>
                <a:ext uri="{FF2B5EF4-FFF2-40B4-BE49-F238E27FC236}">
                  <a16:creationId xmlns:a16="http://schemas.microsoft.com/office/drawing/2014/main" id="{9CC3F1B9-66EF-E749-990D-F34C45185BE7}"/>
                </a:ext>
              </a:extLst>
            </p:cNvPr>
            <p:cNvSpPr/>
            <p:nvPr/>
          </p:nvSpPr>
          <p:spPr>
            <a:xfrm>
              <a:off x="5836366" y="3300880"/>
              <a:ext cx="515212" cy="514796"/>
            </a:xfrm>
            <a:custGeom>
              <a:avLst/>
              <a:gdLst>
                <a:gd name="connsiteX0" fmla="*/ 88419 w 497701"/>
                <a:gd name="connsiteY0" fmla="*/ 438553 h 497300"/>
                <a:gd name="connsiteX1" fmla="*/ 439059 w 497701"/>
                <a:gd name="connsiteY1" fmla="*/ 408577 h 497300"/>
                <a:gd name="connsiteX2" fmla="*/ 409059 w 497701"/>
                <a:gd name="connsiteY2" fmla="*/ 58222 h 497300"/>
                <a:gd name="connsiteX3" fmla="*/ 58419 w 497701"/>
                <a:gd name="connsiteY3" fmla="*/ 88198 h 497300"/>
                <a:gd name="connsiteX4" fmla="*/ -109 w 497701"/>
                <a:gd name="connsiteY4" fmla="*/ 248530 h 497300"/>
                <a:gd name="connsiteX5" fmla="*/ 88419 w 497701"/>
                <a:gd name="connsiteY5" fmla="*/ 438553 h 49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701" h="497300">
                  <a:moveTo>
                    <a:pt x="88419" y="438553"/>
                  </a:moveTo>
                  <a:cubicBezTo>
                    <a:pt x="193530" y="527027"/>
                    <a:pt x="350522" y="513602"/>
                    <a:pt x="439059" y="408577"/>
                  </a:cubicBezTo>
                  <a:cubicBezTo>
                    <a:pt x="527606" y="303551"/>
                    <a:pt x="514170" y="146687"/>
                    <a:pt x="409059" y="58222"/>
                  </a:cubicBezTo>
                  <a:cubicBezTo>
                    <a:pt x="303947" y="-30252"/>
                    <a:pt x="146956" y="-16827"/>
                    <a:pt x="58419" y="88198"/>
                  </a:cubicBezTo>
                  <a:cubicBezTo>
                    <a:pt x="20583" y="133072"/>
                    <a:pt x="-147" y="189861"/>
                    <a:pt x="-109" y="248530"/>
                  </a:cubicBezTo>
                  <a:cubicBezTo>
                    <a:pt x="-289" y="321860"/>
                    <a:pt x="32145" y="391484"/>
                    <a:pt x="88419" y="438553"/>
                  </a:cubicBezTo>
                  <a:close/>
                </a:path>
              </a:pathLst>
            </a:custGeom>
            <a:grpFill/>
            <a:ln w="4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3">
            <a:extLst>
              <a:ext uri="{FF2B5EF4-FFF2-40B4-BE49-F238E27FC236}">
                <a16:creationId xmlns:a16="http://schemas.microsoft.com/office/drawing/2014/main" id="{675F22E0-C480-D34E-A93E-EB084A2535CF}"/>
              </a:ext>
            </a:extLst>
          </p:cNvPr>
          <p:cNvGrpSpPr/>
          <p:nvPr/>
        </p:nvGrpSpPr>
        <p:grpSpPr>
          <a:xfrm>
            <a:off x="4815076" y="3417532"/>
            <a:ext cx="145577" cy="332808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51" name="Freeform 99">
              <a:extLst>
                <a:ext uri="{FF2B5EF4-FFF2-40B4-BE49-F238E27FC236}">
                  <a16:creationId xmlns:a16="http://schemas.microsoft.com/office/drawing/2014/main" id="{6BD5D2C3-A392-4D44-9037-581F22FA2758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100">
              <a:extLst>
                <a:ext uri="{FF2B5EF4-FFF2-40B4-BE49-F238E27FC236}">
                  <a16:creationId xmlns:a16="http://schemas.microsoft.com/office/drawing/2014/main" id="{FD8AFD1C-8063-1B4F-B0F7-05552998C025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101">
            <a:extLst>
              <a:ext uri="{FF2B5EF4-FFF2-40B4-BE49-F238E27FC236}">
                <a16:creationId xmlns:a16="http://schemas.microsoft.com/office/drawing/2014/main" id="{5FC2D864-C593-824A-B1B6-6AA77B8CB8F4}"/>
              </a:ext>
            </a:extLst>
          </p:cNvPr>
          <p:cNvGrpSpPr/>
          <p:nvPr/>
        </p:nvGrpSpPr>
        <p:grpSpPr>
          <a:xfrm>
            <a:off x="7221600" y="3417532"/>
            <a:ext cx="145577" cy="332808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54" name="Freeform 102">
              <a:extLst>
                <a:ext uri="{FF2B5EF4-FFF2-40B4-BE49-F238E27FC236}">
                  <a16:creationId xmlns:a16="http://schemas.microsoft.com/office/drawing/2014/main" id="{78066BEB-0017-8C43-A8E5-723283AE6F36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103">
              <a:extLst>
                <a:ext uri="{FF2B5EF4-FFF2-40B4-BE49-F238E27FC236}">
                  <a16:creationId xmlns:a16="http://schemas.microsoft.com/office/drawing/2014/main" id="{0FFDE78F-AF13-5540-A2CE-F658A7033A99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104">
            <a:extLst>
              <a:ext uri="{FF2B5EF4-FFF2-40B4-BE49-F238E27FC236}">
                <a16:creationId xmlns:a16="http://schemas.microsoft.com/office/drawing/2014/main" id="{8D3FE93E-95C7-D34C-8442-CF61EDB785C8}"/>
              </a:ext>
            </a:extLst>
          </p:cNvPr>
          <p:cNvGrpSpPr/>
          <p:nvPr/>
        </p:nvGrpSpPr>
        <p:grpSpPr>
          <a:xfrm>
            <a:off x="6012529" y="2750799"/>
            <a:ext cx="145577" cy="332808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57" name="Freeform 105">
              <a:extLst>
                <a:ext uri="{FF2B5EF4-FFF2-40B4-BE49-F238E27FC236}">
                  <a16:creationId xmlns:a16="http://schemas.microsoft.com/office/drawing/2014/main" id="{03C26CC4-8C29-EB4A-8CA2-9A560E182983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106">
              <a:extLst>
                <a:ext uri="{FF2B5EF4-FFF2-40B4-BE49-F238E27FC236}">
                  <a16:creationId xmlns:a16="http://schemas.microsoft.com/office/drawing/2014/main" id="{AACCB5F2-2810-AB44-8CC3-1F741AC0849C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107">
            <a:extLst>
              <a:ext uri="{FF2B5EF4-FFF2-40B4-BE49-F238E27FC236}">
                <a16:creationId xmlns:a16="http://schemas.microsoft.com/office/drawing/2014/main" id="{CFDF0FFF-0295-634B-A39C-CC9CEE574980}"/>
              </a:ext>
            </a:extLst>
          </p:cNvPr>
          <p:cNvGrpSpPr/>
          <p:nvPr/>
        </p:nvGrpSpPr>
        <p:grpSpPr>
          <a:xfrm>
            <a:off x="6012529" y="5482208"/>
            <a:ext cx="145577" cy="332808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60" name="Freeform 108">
              <a:extLst>
                <a:ext uri="{FF2B5EF4-FFF2-40B4-BE49-F238E27FC236}">
                  <a16:creationId xmlns:a16="http://schemas.microsoft.com/office/drawing/2014/main" id="{0CEE3A34-3791-C34D-AEB4-A23C0D6FF88D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109">
              <a:extLst>
                <a:ext uri="{FF2B5EF4-FFF2-40B4-BE49-F238E27FC236}">
                  <a16:creationId xmlns:a16="http://schemas.microsoft.com/office/drawing/2014/main" id="{31F79EAD-A8CE-9B42-ABF9-CA7274EE9C87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110">
            <a:extLst>
              <a:ext uri="{FF2B5EF4-FFF2-40B4-BE49-F238E27FC236}">
                <a16:creationId xmlns:a16="http://schemas.microsoft.com/office/drawing/2014/main" id="{36B1DE01-FDF9-DF41-BD76-F30DBC1C8A2E}"/>
              </a:ext>
            </a:extLst>
          </p:cNvPr>
          <p:cNvGrpSpPr/>
          <p:nvPr/>
        </p:nvGrpSpPr>
        <p:grpSpPr>
          <a:xfrm>
            <a:off x="4814536" y="4827193"/>
            <a:ext cx="145577" cy="332808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63" name="Freeform 111">
              <a:extLst>
                <a:ext uri="{FF2B5EF4-FFF2-40B4-BE49-F238E27FC236}">
                  <a16:creationId xmlns:a16="http://schemas.microsoft.com/office/drawing/2014/main" id="{A773CCA0-55C2-3643-ADDE-DAA302661DB9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112">
              <a:extLst>
                <a:ext uri="{FF2B5EF4-FFF2-40B4-BE49-F238E27FC236}">
                  <a16:creationId xmlns:a16="http://schemas.microsoft.com/office/drawing/2014/main" id="{06E2286E-8050-554B-95C7-C996E4E32D38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113">
            <a:extLst>
              <a:ext uri="{FF2B5EF4-FFF2-40B4-BE49-F238E27FC236}">
                <a16:creationId xmlns:a16="http://schemas.microsoft.com/office/drawing/2014/main" id="{548454A0-04E4-AD49-BFC2-0E6C0B5A8933}"/>
              </a:ext>
            </a:extLst>
          </p:cNvPr>
          <p:cNvGrpSpPr/>
          <p:nvPr/>
        </p:nvGrpSpPr>
        <p:grpSpPr>
          <a:xfrm>
            <a:off x="7221600" y="4827193"/>
            <a:ext cx="145577" cy="332808"/>
            <a:chOff x="5112997" y="3985638"/>
            <a:chExt cx="561824" cy="1284400"/>
          </a:xfrm>
          <a:solidFill>
            <a:srgbClr val="FFFFFF"/>
          </a:solidFill>
        </p:grpSpPr>
        <p:sp>
          <p:nvSpPr>
            <p:cNvPr id="66" name="Freeform 114">
              <a:extLst>
                <a:ext uri="{FF2B5EF4-FFF2-40B4-BE49-F238E27FC236}">
                  <a16:creationId xmlns:a16="http://schemas.microsoft.com/office/drawing/2014/main" id="{B4E6D6A9-7F03-8C4B-A153-5AA833657FDD}"/>
                </a:ext>
              </a:extLst>
            </p:cNvPr>
            <p:cNvSpPr/>
            <p:nvPr/>
          </p:nvSpPr>
          <p:spPr>
            <a:xfrm>
              <a:off x="5112997" y="4327550"/>
              <a:ext cx="561824" cy="942487"/>
            </a:xfrm>
            <a:custGeom>
              <a:avLst/>
              <a:gdLst>
                <a:gd name="connsiteX0" fmla="*/ 333443 w 449671"/>
                <a:gd name="connsiteY0" fmla="*/ -157 h 754345"/>
                <a:gd name="connsiteX1" fmla="*/ 115248 w 449671"/>
                <a:gd name="connsiteY1" fmla="*/ -157 h 754345"/>
                <a:gd name="connsiteX2" fmla="*/ -206 w 449671"/>
                <a:gd name="connsiteY2" fmla="*/ 167232 h 754345"/>
                <a:gd name="connsiteX3" fmla="*/ -206 w 449671"/>
                <a:gd name="connsiteY3" fmla="*/ 334812 h 754345"/>
                <a:gd name="connsiteX4" fmla="*/ 62122 w 449671"/>
                <a:gd name="connsiteY4" fmla="*/ 397452 h 754345"/>
                <a:gd name="connsiteX5" fmla="*/ 62217 w 449671"/>
                <a:gd name="connsiteY5" fmla="*/ 397452 h 754345"/>
                <a:gd name="connsiteX6" fmla="*/ 77301 w 449671"/>
                <a:gd name="connsiteY6" fmla="*/ 397452 h 754345"/>
                <a:gd name="connsiteX7" fmla="*/ 77301 w 449671"/>
                <a:gd name="connsiteY7" fmla="*/ 693354 h 754345"/>
                <a:gd name="connsiteX8" fmla="*/ 137921 w 449671"/>
                <a:gd name="connsiteY8" fmla="*/ 754188 h 754345"/>
                <a:gd name="connsiteX9" fmla="*/ 148641 w 449671"/>
                <a:gd name="connsiteY9" fmla="*/ 754188 h 754345"/>
                <a:gd name="connsiteX10" fmla="*/ 209356 w 449671"/>
                <a:gd name="connsiteY10" fmla="*/ 693354 h 754345"/>
                <a:gd name="connsiteX11" fmla="*/ 209356 w 449671"/>
                <a:gd name="connsiteY11" fmla="*/ 507049 h 754345"/>
                <a:gd name="connsiteX12" fmla="*/ 223293 w 449671"/>
                <a:gd name="connsiteY12" fmla="*/ 490690 h 754345"/>
                <a:gd name="connsiteX13" fmla="*/ 239619 w 449671"/>
                <a:gd name="connsiteY13" fmla="*/ 504644 h 754345"/>
                <a:gd name="connsiteX14" fmla="*/ 239619 w 449671"/>
                <a:gd name="connsiteY14" fmla="*/ 507049 h 754345"/>
                <a:gd name="connsiteX15" fmla="*/ 239619 w 449671"/>
                <a:gd name="connsiteY15" fmla="*/ 693354 h 754345"/>
                <a:gd name="connsiteX16" fmla="*/ 300240 w 449671"/>
                <a:gd name="connsiteY16" fmla="*/ 754188 h 754345"/>
                <a:gd name="connsiteX17" fmla="*/ 310770 w 449671"/>
                <a:gd name="connsiteY17" fmla="*/ 754188 h 754345"/>
                <a:gd name="connsiteX18" fmla="*/ 371485 w 449671"/>
                <a:gd name="connsiteY18" fmla="*/ 693354 h 754345"/>
                <a:gd name="connsiteX19" fmla="*/ 371485 w 449671"/>
                <a:gd name="connsiteY19" fmla="*/ 397357 h 754345"/>
                <a:gd name="connsiteX20" fmla="*/ 387043 w 449671"/>
                <a:gd name="connsiteY20" fmla="*/ 397357 h 754345"/>
                <a:gd name="connsiteX21" fmla="*/ 449466 w 449671"/>
                <a:gd name="connsiteY21" fmla="*/ 334717 h 754345"/>
                <a:gd name="connsiteX22" fmla="*/ 449466 w 449671"/>
                <a:gd name="connsiteY22" fmla="*/ 167232 h 754345"/>
                <a:gd name="connsiteX23" fmla="*/ 333443 w 449671"/>
                <a:gd name="connsiteY23" fmla="*/ -157 h 7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671" h="754345">
                  <a:moveTo>
                    <a:pt x="333443" y="-157"/>
                  </a:moveTo>
                  <a:cubicBezTo>
                    <a:pt x="270005" y="51942"/>
                    <a:pt x="178686" y="51942"/>
                    <a:pt x="115248" y="-157"/>
                  </a:cubicBezTo>
                  <a:cubicBezTo>
                    <a:pt x="45720" y="26097"/>
                    <a:pt x="-272" y="92786"/>
                    <a:pt x="-206" y="167232"/>
                  </a:cubicBezTo>
                  <a:lnTo>
                    <a:pt x="-206" y="334812"/>
                  </a:lnTo>
                  <a:cubicBezTo>
                    <a:pt x="-263" y="369354"/>
                    <a:pt x="27647" y="397395"/>
                    <a:pt x="62122" y="397452"/>
                  </a:cubicBezTo>
                  <a:cubicBezTo>
                    <a:pt x="62151" y="397452"/>
                    <a:pt x="62189" y="397452"/>
                    <a:pt x="62217" y="397452"/>
                  </a:cubicBezTo>
                  <a:lnTo>
                    <a:pt x="77301" y="397452"/>
                  </a:lnTo>
                  <a:lnTo>
                    <a:pt x="77301" y="693354"/>
                  </a:lnTo>
                  <a:cubicBezTo>
                    <a:pt x="77301" y="726918"/>
                    <a:pt x="104424" y="754131"/>
                    <a:pt x="137921" y="754188"/>
                  </a:cubicBezTo>
                  <a:lnTo>
                    <a:pt x="148641" y="754188"/>
                  </a:lnTo>
                  <a:cubicBezTo>
                    <a:pt x="182149" y="754141"/>
                    <a:pt x="209309" y="726927"/>
                    <a:pt x="209356" y="693354"/>
                  </a:cubicBezTo>
                  <a:lnTo>
                    <a:pt x="209356" y="507049"/>
                  </a:lnTo>
                  <a:cubicBezTo>
                    <a:pt x="208692" y="498675"/>
                    <a:pt x="214935" y="491346"/>
                    <a:pt x="223293" y="490690"/>
                  </a:cubicBezTo>
                  <a:cubicBezTo>
                    <a:pt x="231650" y="490025"/>
                    <a:pt x="238955" y="496270"/>
                    <a:pt x="239619" y="504644"/>
                  </a:cubicBezTo>
                  <a:cubicBezTo>
                    <a:pt x="239686" y="505442"/>
                    <a:pt x="239686" y="506250"/>
                    <a:pt x="239619" y="507049"/>
                  </a:cubicBezTo>
                  <a:lnTo>
                    <a:pt x="239619" y="693354"/>
                  </a:lnTo>
                  <a:cubicBezTo>
                    <a:pt x="239619" y="726918"/>
                    <a:pt x="266742" y="754131"/>
                    <a:pt x="300240" y="754188"/>
                  </a:cubicBezTo>
                  <a:lnTo>
                    <a:pt x="310770" y="754188"/>
                  </a:lnTo>
                  <a:cubicBezTo>
                    <a:pt x="344277" y="754141"/>
                    <a:pt x="371438" y="726927"/>
                    <a:pt x="371485" y="693354"/>
                  </a:cubicBezTo>
                  <a:lnTo>
                    <a:pt x="371485" y="397357"/>
                  </a:lnTo>
                  <a:lnTo>
                    <a:pt x="387043" y="397357"/>
                  </a:lnTo>
                  <a:cubicBezTo>
                    <a:pt x="421537" y="397300"/>
                    <a:pt x="449466" y="369278"/>
                    <a:pt x="449466" y="334717"/>
                  </a:cubicBezTo>
                  <a:lnTo>
                    <a:pt x="449466" y="167232"/>
                  </a:lnTo>
                  <a:cubicBezTo>
                    <a:pt x="449476" y="92634"/>
                    <a:pt x="403209" y="25888"/>
                    <a:pt x="333443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115">
              <a:extLst>
                <a:ext uri="{FF2B5EF4-FFF2-40B4-BE49-F238E27FC236}">
                  <a16:creationId xmlns:a16="http://schemas.microsoft.com/office/drawing/2014/main" id="{C6427EFB-4C26-084B-BEE2-DEB905C749AB}"/>
                </a:ext>
              </a:extLst>
            </p:cNvPr>
            <p:cNvSpPr/>
            <p:nvPr/>
          </p:nvSpPr>
          <p:spPr>
            <a:xfrm>
              <a:off x="5221684" y="3985638"/>
              <a:ext cx="345277" cy="346663"/>
            </a:xfrm>
            <a:custGeom>
              <a:avLst/>
              <a:gdLst>
                <a:gd name="connsiteX0" fmla="*/ 48559 w 276352"/>
                <a:gd name="connsiteY0" fmla="*/ 244131 h 277461"/>
                <a:gd name="connsiteX1" fmla="*/ 77019 w 276352"/>
                <a:gd name="connsiteY1" fmla="*/ 263141 h 277461"/>
                <a:gd name="connsiteX2" fmla="*/ 137735 w 276352"/>
                <a:gd name="connsiteY2" fmla="*/ 277304 h 277461"/>
                <a:gd name="connsiteX3" fmla="*/ 185927 w 276352"/>
                <a:gd name="connsiteY3" fmla="*/ 268559 h 277461"/>
                <a:gd name="connsiteX4" fmla="*/ 198355 w 276352"/>
                <a:gd name="connsiteY4" fmla="*/ 263141 h 277461"/>
                <a:gd name="connsiteX5" fmla="*/ 226815 w 276352"/>
                <a:gd name="connsiteY5" fmla="*/ 244131 h 277461"/>
                <a:gd name="connsiteX6" fmla="*/ 247212 w 276352"/>
                <a:gd name="connsiteY6" fmla="*/ 222934 h 277461"/>
                <a:gd name="connsiteX7" fmla="*/ 276146 w 276352"/>
                <a:gd name="connsiteY7" fmla="*/ 138431 h 277461"/>
                <a:gd name="connsiteX8" fmla="*/ 273300 w 276352"/>
                <a:gd name="connsiteY8" fmla="*/ 110485 h 277461"/>
                <a:gd name="connsiteX9" fmla="*/ 235353 w 276352"/>
                <a:gd name="connsiteY9" fmla="*/ 40431 h 277461"/>
                <a:gd name="connsiteX10" fmla="*/ 203478 w 276352"/>
                <a:gd name="connsiteY10" fmla="*/ 16572 h 277461"/>
                <a:gd name="connsiteX11" fmla="*/ 178717 w 276352"/>
                <a:gd name="connsiteY11" fmla="*/ 6116 h 277461"/>
                <a:gd name="connsiteX12" fmla="*/ 96562 w 276352"/>
                <a:gd name="connsiteY12" fmla="*/ 6116 h 277461"/>
                <a:gd name="connsiteX13" fmla="*/ 71707 w 276352"/>
                <a:gd name="connsiteY13" fmla="*/ 16572 h 277461"/>
                <a:gd name="connsiteX14" fmla="*/ 39831 w 276352"/>
                <a:gd name="connsiteY14" fmla="*/ 40431 h 277461"/>
                <a:gd name="connsiteX15" fmla="*/ -203 w 276352"/>
                <a:gd name="connsiteY15" fmla="*/ 138431 h 277461"/>
                <a:gd name="connsiteX16" fmla="*/ 48559 w 276352"/>
                <a:gd name="connsiteY16" fmla="*/ 244131 h 2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352" h="277461">
                  <a:moveTo>
                    <a:pt x="48559" y="244131"/>
                  </a:moveTo>
                  <a:cubicBezTo>
                    <a:pt x="57230" y="251621"/>
                    <a:pt x="66783" y="258008"/>
                    <a:pt x="77019" y="263141"/>
                  </a:cubicBezTo>
                  <a:cubicBezTo>
                    <a:pt x="95907" y="272476"/>
                    <a:pt x="116683" y="277314"/>
                    <a:pt x="137735" y="277304"/>
                  </a:cubicBezTo>
                  <a:cubicBezTo>
                    <a:pt x="154194" y="277352"/>
                    <a:pt x="170530" y="274386"/>
                    <a:pt x="185927" y="268559"/>
                  </a:cubicBezTo>
                  <a:cubicBezTo>
                    <a:pt x="190168" y="266991"/>
                    <a:pt x="194314" y="265185"/>
                    <a:pt x="198355" y="263141"/>
                  </a:cubicBezTo>
                  <a:cubicBezTo>
                    <a:pt x="208591" y="258008"/>
                    <a:pt x="218154" y="251621"/>
                    <a:pt x="226815" y="244131"/>
                  </a:cubicBezTo>
                  <a:cubicBezTo>
                    <a:pt x="234310" y="237771"/>
                    <a:pt x="241140" y="230661"/>
                    <a:pt x="247212" y="222934"/>
                  </a:cubicBezTo>
                  <a:cubicBezTo>
                    <a:pt x="265976" y="198781"/>
                    <a:pt x="276165" y="169038"/>
                    <a:pt x="276146" y="138431"/>
                  </a:cubicBezTo>
                  <a:cubicBezTo>
                    <a:pt x="276165" y="129040"/>
                    <a:pt x="275217" y="119677"/>
                    <a:pt x="273300" y="110485"/>
                  </a:cubicBezTo>
                  <a:cubicBezTo>
                    <a:pt x="267731" y="83927"/>
                    <a:pt x="254535" y="59584"/>
                    <a:pt x="235353" y="40431"/>
                  </a:cubicBezTo>
                  <a:cubicBezTo>
                    <a:pt x="225933" y="30973"/>
                    <a:pt x="215203" y="22941"/>
                    <a:pt x="203478" y="16572"/>
                  </a:cubicBezTo>
                  <a:cubicBezTo>
                    <a:pt x="195594" y="12257"/>
                    <a:pt x="187303" y="8759"/>
                    <a:pt x="178717" y="6116"/>
                  </a:cubicBezTo>
                  <a:cubicBezTo>
                    <a:pt x="151965" y="-2248"/>
                    <a:pt x="123315" y="-2248"/>
                    <a:pt x="96562" y="6116"/>
                  </a:cubicBezTo>
                  <a:cubicBezTo>
                    <a:pt x="87948" y="8749"/>
                    <a:pt x="79619" y="12257"/>
                    <a:pt x="71707" y="16572"/>
                  </a:cubicBezTo>
                  <a:cubicBezTo>
                    <a:pt x="59981" y="22941"/>
                    <a:pt x="49252" y="30973"/>
                    <a:pt x="39831" y="40431"/>
                  </a:cubicBezTo>
                  <a:cubicBezTo>
                    <a:pt x="13971" y="66437"/>
                    <a:pt x="-449" y="101721"/>
                    <a:pt x="-203" y="138431"/>
                  </a:cubicBezTo>
                  <a:cubicBezTo>
                    <a:pt x="-345" y="179152"/>
                    <a:pt x="17509" y="217848"/>
                    <a:pt x="48559" y="244131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5">
            <a:extLst>
              <a:ext uri="{FF2B5EF4-FFF2-40B4-BE49-F238E27FC236}">
                <a16:creationId xmlns:a16="http://schemas.microsoft.com/office/drawing/2014/main" id="{A6BBCA04-C729-4347-A1F0-C250D8748852}"/>
              </a:ext>
            </a:extLst>
          </p:cNvPr>
          <p:cNvGrpSpPr/>
          <p:nvPr/>
        </p:nvGrpSpPr>
        <p:grpSpPr>
          <a:xfrm flipH="1">
            <a:off x="628312" y="2500782"/>
            <a:ext cx="3200046" cy="833180"/>
            <a:chOff x="6672461" y="2451521"/>
            <a:chExt cx="3200046" cy="833180"/>
          </a:xfrm>
        </p:grpSpPr>
        <p:sp>
          <p:nvSpPr>
            <p:cNvPr id="69" name="TextBox 120">
              <a:extLst>
                <a:ext uri="{FF2B5EF4-FFF2-40B4-BE49-F238E27FC236}">
                  <a16:creationId xmlns:a16="http://schemas.microsoft.com/office/drawing/2014/main" id="{C1036452-D02C-A040-B878-75169D983AF3}"/>
                </a:ext>
              </a:extLst>
            </p:cNvPr>
            <p:cNvSpPr txBox="1"/>
            <p:nvPr/>
          </p:nvSpPr>
          <p:spPr>
            <a:xfrm>
              <a:off x="6672461" y="2807648"/>
              <a:ext cx="3200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70" name="CuadroTexto 351">
              <a:extLst>
                <a:ext uri="{FF2B5EF4-FFF2-40B4-BE49-F238E27FC236}">
                  <a16:creationId xmlns:a16="http://schemas.microsoft.com/office/drawing/2014/main" id="{28BD4401-93AD-624F-8BD8-1A8DF6DBB809}"/>
                </a:ext>
              </a:extLst>
            </p:cNvPr>
            <p:cNvSpPr txBox="1"/>
            <p:nvPr/>
          </p:nvSpPr>
          <p:spPr>
            <a:xfrm>
              <a:off x="6672461" y="2451521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71" name="Group 122">
            <a:extLst>
              <a:ext uri="{FF2B5EF4-FFF2-40B4-BE49-F238E27FC236}">
                <a16:creationId xmlns:a16="http://schemas.microsoft.com/office/drawing/2014/main" id="{2D13B5BA-BA84-0947-8D30-031C85756B53}"/>
              </a:ext>
            </a:extLst>
          </p:cNvPr>
          <p:cNvGrpSpPr/>
          <p:nvPr/>
        </p:nvGrpSpPr>
        <p:grpSpPr>
          <a:xfrm flipH="1">
            <a:off x="628312" y="3868397"/>
            <a:ext cx="3200046" cy="833180"/>
            <a:chOff x="6672461" y="2451521"/>
            <a:chExt cx="3200046" cy="833180"/>
          </a:xfrm>
        </p:grpSpPr>
        <p:sp>
          <p:nvSpPr>
            <p:cNvPr id="72" name="TextBox 123">
              <a:extLst>
                <a:ext uri="{FF2B5EF4-FFF2-40B4-BE49-F238E27FC236}">
                  <a16:creationId xmlns:a16="http://schemas.microsoft.com/office/drawing/2014/main" id="{F9683AC4-60AF-8047-AF71-28A73F8B9F07}"/>
                </a:ext>
              </a:extLst>
            </p:cNvPr>
            <p:cNvSpPr txBox="1"/>
            <p:nvPr/>
          </p:nvSpPr>
          <p:spPr>
            <a:xfrm>
              <a:off x="6672461" y="2807648"/>
              <a:ext cx="3200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73" name="CuadroTexto 351">
              <a:extLst>
                <a:ext uri="{FF2B5EF4-FFF2-40B4-BE49-F238E27FC236}">
                  <a16:creationId xmlns:a16="http://schemas.microsoft.com/office/drawing/2014/main" id="{15178F2E-A7FE-AE4F-8C2D-6B23B7643BC7}"/>
                </a:ext>
              </a:extLst>
            </p:cNvPr>
            <p:cNvSpPr txBox="1"/>
            <p:nvPr/>
          </p:nvSpPr>
          <p:spPr>
            <a:xfrm>
              <a:off x="6672461" y="2451521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74" name="Group 125">
            <a:extLst>
              <a:ext uri="{FF2B5EF4-FFF2-40B4-BE49-F238E27FC236}">
                <a16:creationId xmlns:a16="http://schemas.microsoft.com/office/drawing/2014/main" id="{D0CAB413-4483-3443-850F-0E1B29FA43AE}"/>
              </a:ext>
            </a:extLst>
          </p:cNvPr>
          <p:cNvGrpSpPr/>
          <p:nvPr/>
        </p:nvGrpSpPr>
        <p:grpSpPr>
          <a:xfrm flipH="1">
            <a:off x="628427" y="5235822"/>
            <a:ext cx="3200046" cy="833180"/>
            <a:chOff x="6672461" y="2451521"/>
            <a:chExt cx="3200046" cy="833180"/>
          </a:xfrm>
        </p:grpSpPr>
        <p:sp>
          <p:nvSpPr>
            <p:cNvPr id="75" name="TextBox 126">
              <a:extLst>
                <a:ext uri="{FF2B5EF4-FFF2-40B4-BE49-F238E27FC236}">
                  <a16:creationId xmlns:a16="http://schemas.microsoft.com/office/drawing/2014/main" id="{9860646D-BCA0-3D47-8646-730D2EAF4FE8}"/>
                </a:ext>
              </a:extLst>
            </p:cNvPr>
            <p:cNvSpPr txBox="1"/>
            <p:nvPr/>
          </p:nvSpPr>
          <p:spPr>
            <a:xfrm>
              <a:off x="6672461" y="2807648"/>
              <a:ext cx="3200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76" name="CuadroTexto 351">
              <a:extLst>
                <a:ext uri="{FF2B5EF4-FFF2-40B4-BE49-F238E27FC236}">
                  <a16:creationId xmlns:a16="http://schemas.microsoft.com/office/drawing/2014/main" id="{135801C4-1E6E-8942-9357-6E449D7D4B57}"/>
                </a:ext>
              </a:extLst>
            </p:cNvPr>
            <p:cNvSpPr txBox="1"/>
            <p:nvPr/>
          </p:nvSpPr>
          <p:spPr>
            <a:xfrm>
              <a:off x="6672461" y="2451521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sp>
        <p:nvSpPr>
          <p:cNvPr id="77" name="Circle">
            <a:extLst>
              <a:ext uri="{FF2B5EF4-FFF2-40B4-BE49-F238E27FC236}">
                <a16:creationId xmlns:a16="http://schemas.microsoft.com/office/drawing/2014/main" id="{9B9AA1FA-DAF4-054A-84C2-7A5E0F0B4613}"/>
              </a:ext>
            </a:extLst>
          </p:cNvPr>
          <p:cNvSpPr/>
          <p:nvPr/>
        </p:nvSpPr>
        <p:spPr>
          <a:xfrm flipH="1">
            <a:off x="3899102" y="2607192"/>
            <a:ext cx="110344" cy="110344"/>
          </a:xfrm>
          <a:prstGeom prst="ellipse">
            <a:avLst/>
          </a:prstGeom>
          <a:solidFill>
            <a:srgbClr val="E86222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r"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78" name="Circle">
            <a:extLst>
              <a:ext uri="{FF2B5EF4-FFF2-40B4-BE49-F238E27FC236}">
                <a16:creationId xmlns:a16="http://schemas.microsoft.com/office/drawing/2014/main" id="{7149CC12-4243-0649-A979-A43666D66AF0}"/>
              </a:ext>
            </a:extLst>
          </p:cNvPr>
          <p:cNvSpPr/>
          <p:nvPr/>
        </p:nvSpPr>
        <p:spPr>
          <a:xfrm flipH="1">
            <a:off x="3899102" y="3974372"/>
            <a:ext cx="110344" cy="110344"/>
          </a:xfrm>
          <a:prstGeom prst="ellipse">
            <a:avLst/>
          </a:prstGeom>
          <a:solidFill>
            <a:srgbClr val="3898EC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r"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79" name="Circle">
            <a:extLst>
              <a:ext uri="{FF2B5EF4-FFF2-40B4-BE49-F238E27FC236}">
                <a16:creationId xmlns:a16="http://schemas.microsoft.com/office/drawing/2014/main" id="{969A6E31-10C9-874F-8DF1-B33FBA6BF6C5}"/>
              </a:ext>
            </a:extLst>
          </p:cNvPr>
          <p:cNvSpPr/>
          <p:nvPr/>
        </p:nvSpPr>
        <p:spPr>
          <a:xfrm flipH="1">
            <a:off x="3899102" y="5331554"/>
            <a:ext cx="110344" cy="110344"/>
          </a:xfrm>
          <a:prstGeom prst="ellipse">
            <a:avLst/>
          </a:prstGeom>
          <a:solidFill>
            <a:srgbClr val="747980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r"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grpSp>
        <p:nvGrpSpPr>
          <p:cNvPr id="80" name="Group 132">
            <a:extLst>
              <a:ext uri="{FF2B5EF4-FFF2-40B4-BE49-F238E27FC236}">
                <a16:creationId xmlns:a16="http://schemas.microsoft.com/office/drawing/2014/main" id="{6E73070D-DB76-F747-B8AE-2064FE33E099}"/>
              </a:ext>
            </a:extLst>
          </p:cNvPr>
          <p:cNvGrpSpPr/>
          <p:nvPr/>
        </p:nvGrpSpPr>
        <p:grpSpPr>
          <a:xfrm>
            <a:off x="8360466" y="2500782"/>
            <a:ext cx="3200046" cy="833180"/>
            <a:chOff x="6672461" y="2451521"/>
            <a:chExt cx="3200046" cy="833180"/>
          </a:xfrm>
        </p:grpSpPr>
        <p:sp>
          <p:nvSpPr>
            <p:cNvPr id="81" name="TextBox 142">
              <a:extLst>
                <a:ext uri="{FF2B5EF4-FFF2-40B4-BE49-F238E27FC236}">
                  <a16:creationId xmlns:a16="http://schemas.microsoft.com/office/drawing/2014/main" id="{85EA5F9A-4BDF-FE43-9A75-D971C2A94B51}"/>
                </a:ext>
              </a:extLst>
            </p:cNvPr>
            <p:cNvSpPr txBox="1"/>
            <p:nvPr/>
          </p:nvSpPr>
          <p:spPr>
            <a:xfrm>
              <a:off x="6672461" y="2807648"/>
              <a:ext cx="3200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82" name="CuadroTexto 351">
              <a:extLst>
                <a:ext uri="{FF2B5EF4-FFF2-40B4-BE49-F238E27FC236}">
                  <a16:creationId xmlns:a16="http://schemas.microsoft.com/office/drawing/2014/main" id="{ECE4A37A-3B56-0A4D-9379-6F7AD34A8839}"/>
                </a:ext>
              </a:extLst>
            </p:cNvPr>
            <p:cNvSpPr txBox="1"/>
            <p:nvPr/>
          </p:nvSpPr>
          <p:spPr>
            <a:xfrm>
              <a:off x="6672461" y="2451521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83" name="Group 133">
            <a:extLst>
              <a:ext uri="{FF2B5EF4-FFF2-40B4-BE49-F238E27FC236}">
                <a16:creationId xmlns:a16="http://schemas.microsoft.com/office/drawing/2014/main" id="{6F550AFF-A986-2049-9706-19E207C8F5A6}"/>
              </a:ext>
            </a:extLst>
          </p:cNvPr>
          <p:cNvGrpSpPr/>
          <p:nvPr/>
        </p:nvGrpSpPr>
        <p:grpSpPr>
          <a:xfrm>
            <a:off x="8360466" y="3868397"/>
            <a:ext cx="3200046" cy="833180"/>
            <a:chOff x="6672461" y="2451521"/>
            <a:chExt cx="3200046" cy="833180"/>
          </a:xfrm>
        </p:grpSpPr>
        <p:sp>
          <p:nvSpPr>
            <p:cNvPr id="84" name="TextBox 140">
              <a:extLst>
                <a:ext uri="{FF2B5EF4-FFF2-40B4-BE49-F238E27FC236}">
                  <a16:creationId xmlns:a16="http://schemas.microsoft.com/office/drawing/2014/main" id="{B5AAA099-E282-CF44-9BC9-561C18CBA9B6}"/>
                </a:ext>
              </a:extLst>
            </p:cNvPr>
            <p:cNvSpPr txBox="1"/>
            <p:nvPr/>
          </p:nvSpPr>
          <p:spPr>
            <a:xfrm>
              <a:off x="6672461" y="2807648"/>
              <a:ext cx="3200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85" name="CuadroTexto 351">
              <a:extLst>
                <a:ext uri="{FF2B5EF4-FFF2-40B4-BE49-F238E27FC236}">
                  <a16:creationId xmlns:a16="http://schemas.microsoft.com/office/drawing/2014/main" id="{9C3D1ABA-FCE7-9848-9810-D325A753C3EB}"/>
                </a:ext>
              </a:extLst>
            </p:cNvPr>
            <p:cNvSpPr txBox="1"/>
            <p:nvPr/>
          </p:nvSpPr>
          <p:spPr>
            <a:xfrm>
              <a:off x="6672461" y="2451521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86" name="Group 134">
            <a:extLst>
              <a:ext uri="{FF2B5EF4-FFF2-40B4-BE49-F238E27FC236}">
                <a16:creationId xmlns:a16="http://schemas.microsoft.com/office/drawing/2014/main" id="{CCDE4964-161E-6D40-958D-1B6AD8B87373}"/>
              </a:ext>
            </a:extLst>
          </p:cNvPr>
          <p:cNvGrpSpPr/>
          <p:nvPr/>
        </p:nvGrpSpPr>
        <p:grpSpPr>
          <a:xfrm>
            <a:off x="8360352" y="5235822"/>
            <a:ext cx="3200046" cy="833180"/>
            <a:chOff x="6672461" y="2451521"/>
            <a:chExt cx="3200046" cy="833180"/>
          </a:xfrm>
        </p:grpSpPr>
        <p:sp>
          <p:nvSpPr>
            <p:cNvPr id="87" name="TextBox 138">
              <a:extLst>
                <a:ext uri="{FF2B5EF4-FFF2-40B4-BE49-F238E27FC236}">
                  <a16:creationId xmlns:a16="http://schemas.microsoft.com/office/drawing/2014/main" id="{5374E4A6-3F2B-0049-8DFA-5A46D2985328}"/>
                </a:ext>
              </a:extLst>
            </p:cNvPr>
            <p:cNvSpPr txBox="1"/>
            <p:nvPr/>
          </p:nvSpPr>
          <p:spPr>
            <a:xfrm>
              <a:off x="6672461" y="2807648"/>
              <a:ext cx="3200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88" name="CuadroTexto 351">
              <a:extLst>
                <a:ext uri="{FF2B5EF4-FFF2-40B4-BE49-F238E27FC236}">
                  <a16:creationId xmlns:a16="http://schemas.microsoft.com/office/drawing/2014/main" id="{3C859072-7680-5945-98B7-F0CA322D9347}"/>
                </a:ext>
              </a:extLst>
            </p:cNvPr>
            <p:cNvSpPr txBox="1"/>
            <p:nvPr/>
          </p:nvSpPr>
          <p:spPr>
            <a:xfrm>
              <a:off x="6672461" y="2451521"/>
              <a:ext cx="320004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sp>
        <p:nvSpPr>
          <p:cNvPr id="89" name="Circle">
            <a:extLst>
              <a:ext uri="{FF2B5EF4-FFF2-40B4-BE49-F238E27FC236}">
                <a16:creationId xmlns:a16="http://schemas.microsoft.com/office/drawing/2014/main" id="{63B4E2A4-F727-B242-8949-DA444AA1B899}"/>
              </a:ext>
            </a:extLst>
          </p:cNvPr>
          <p:cNvSpPr/>
          <p:nvPr/>
        </p:nvSpPr>
        <p:spPr>
          <a:xfrm>
            <a:off x="8179378" y="2607192"/>
            <a:ext cx="110344" cy="110344"/>
          </a:xfrm>
          <a:prstGeom prst="ellipse">
            <a:avLst/>
          </a:prstGeom>
          <a:solidFill>
            <a:srgbClr val="2A6FB0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10D242FA-4AEE-3242-BFFD-C84CDC386A0B}"/>
              </a:ext>
            </a:extLst>
          </p:cNvPr>
          <p:cNvSpPr/>
          <p:nvPr/>
        </p:nvSpPr>
        <p:spPr>
          <a:xfrm>
            <a:off x="8179378" y="3974372"/>
            <a:ext cx="110344" cy="110344"/>
          </a:xfrm>
          <a:prstGeom prst="ellipse">
            <a:avLst/>
          </a:prstGeom>
          <a:solidFill>
            <a:srgbClr val="F0894D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5BECA567-A587-3846-B357-7CC29257BD2D}"/>
              </a:ext>
            </a:extLst>
          </p:cNvPr>
          <p:cNvSpPr/>
          <p:nvPr/>
        </p:nvSpPr>
        <p:spPr>
          <a:xfrm>
            <a:off x="8179378" y="5331554"/>
            <a:ext cx="110344" cy="110344"/>
          </a:xfrm>
          <a:prstGeom prst="ellipse">
            <a:avLst/>
          </a:prstGeom>
          <a:solidFill>
            <a:srgbClr val="E86222"/>
          </a:solidFill>
          <a:ln w="63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528703">
              <a:defRPr sz="27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Helvetica Neue Medium"/>
              </a:defRPr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Questions &amp; </a:t>
            </a:r>
            <a:br>
              <a:rPr lang="en-US" dirty="0"/>
            </a:br>
            <a:r>
              <a:rPr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Questions or need a custom layout? Reach out anytime.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Yahia Aboushadi  ·  Senior Marketing Manager  ·  yaboushadi@pyramidsystems.com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40492-EF85-D61B-BF59-B4BF69ED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4123018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Team &amp; </a:t>
            </a:r>
            <a:br>
              <a:rPr lang="en-US" dirty="0"/>
            </a:br>
            <a:r>
              <a:rPr dirty="0"/>
              <a:t>People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Layout Set 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People, teams, and org layouts.  Copy any layout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30DC2-FD5F-C14E-C029-7BBC25FB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2563585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9">
            <a:extLst>
              <a:ext uri="{FF2B5EF4-FFF2-40B4-BE49-F238E27FC236}">
                <a16:creationId xmlns:a16="http://schemas.microsoft.com/office/drawing/2014/main" id="{1B78DBF1-5884-A045-B3C8-40388C09C293}"/>
              </a:ext>
            </a:extLst>
          </p:cNvPr>
          <p:cNvGrpSpPr/>
          <p:nvPr/>
        </p:nvGrpSpPr>
        <p:grpSpPr>
          <a:xfrm>
            <a:off x="3730625" y="2190750"/>
            <a:ext cx="4727575" cy="4143800"/>
            <a:chOff x="3377334" y="1893119"/>
            <a:chExt cx="5434158" cy="4763132"/>
          </a:xfrm>
        </p:grpSpPr>
        <p:sp>
          <p:nvSpPr>
            <p:cNvPr id="22" name="Oval 79">
              <a:extLst>
                <a:ext uri="{FF2B5EF4-FFF2-40B4-BE49-F238E27FC236}">
                  <a16:creationId xmlns:a16="http://schemas.microsoft.com/office/drawing/2014/main" id="{E3DA0293-7A0D-4346-8C86-3E1E6C0BE914}"/>
                </a:ext>
              </a:extLst>
            </p:cNvPr>
            <p:cNvSpPr/>
            <p:nvPr/>
          </p:nvSpPr>
          <p:spPr>
            <a:xfrm>
              <a:off x="3377334" y="2122768"/>
              <a:ext cx="5434158" cy="4336473"/>
            </a:xfrm>
            <a:prstGeom prst="ellipse">
              <a:avLst/>
            </a:prstGeom>
            <a:noFill/>
            <a:ln w="19050">
              <a:solidFill>
                <a:srgbClr val="FFFFFF">
                  <a:lumMod val="75000"/>
                </a:srgbClr>
              </a:solidFill>
              <a:prstDash val="dash"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80">
              <a:extLst>
                <a:ext uri="{FF2B5EF4-FFF2-40B4-BE49-F238E27FC236}">
                  <a16:creationId xmlns:a16="http://schemas.microsoft.com/office/drawing/2014/main" id="{CCF6B09A-606C-0F4A-B5F4-38C57871D7FF}"/>
                </a:ext>
              </a:extLst>
            </p:cNvPr>
            <p:cNvSpPr/>
            <p:nvPr/>
          </p:nvSpPr>
          <p:spPr>
            <a:xfrm>
              <a:off x="5029013" y="1893119"/>
              <a:ext cx="2131808" cy="4763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6" name="Oval 72">
            <a:extLst>
              <a:ext uri="{FF2B5EF4-FFF2-40B4-BE49-F238E27FC236}">
                <a16:creationId xmlns:a16="http://schemas.microsoft.com/office/drawing/2014/main" id="{691A5055-3E7B-924F-BBE6-2768EAE7A1A7}"/>
              </a:ext>
            </a:extLst>
          </p:cNvPr>
          <p:cNvSpPr/>
          <p:nvPr/>
        </p:nvSpPr>
        <p:spPr>
          <a:xfrm>
            <a:off x="5279627" y="5059838"/>
            <a:ext cx="1632113" cy="432126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69">
            <a:extLst>
              <a:ext uri="{FF2B5EF4-FFF2-40B4-BE49-F238E27FC236}">
                <a16:creationId xmlns:a16="http://schemas.microsoft.com/office/drawing/2014/main" id="{BB908399-BEC8-2D45-8501-0EA4FB490157}"/>
              </a:ext>
            </a:extLst>
          </p:cNvPr>
          <p:cNvGrpSpPr/>
          <p:nvPr/>
        </p:nvGrpSpPr>
        <p:grpSpPr>
          <a:xfrm>
            <a:off x="5620700" y="3161475"/>
            <a:ext cx="950475" cy="2149782"/>
            <a:chOff x="5594082" y="3300868"/>
            <a:chExt cx="1000471" cy="2262864"/>
          </a:xfrm>
          <a:solidFill>
            <a:srgbClr val="3898EC"/>
          </a:solidFill>
        </p:grpSpPr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FF8FC11F-25AD-C248-AF06-0D1A13F88B12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81D5286C-9C8B-7E49-BB35-A5D1C6A5CCAA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Oval 73">
            <a:extLst>
              <a:ext uri="{FF2B5EF4-FFF2-40B4-BE49-F238E27FC236}">
                <a16:creationId xmlns:a16="http://schemas.microsoft.com/office/drawing/2014/main" id="{755DE28D-C420-2241-BF01-DAA1A729547C}"/>
              </a:ext>
            </a:extLst>
          </p:cNvPr>
          <p:cNvSpPr/>
          <p:nvPr/>
        </p:nvSpPr>
        <p:spPr>
          <a:xfrm>
            <a:off x="6552466" y="4754462"/>
            <a:ext cx="1344625" cy="356009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7">
            <a:extLst>
              <a:ext uri="{FF2B5EF4-FFF2-40B4-BE49-F238E27FC236}">
                <a16:creationId xmlns:a16="http://schemas.microsoft.com/office/drawing/2014/main" id="{19BCF9A7-A3B0-3542-878A-DFA3FD1C3806}"/>
              </a:ext>
            </a:extLst>
          </p:cNvPr>
          <p:cNvGrpSpPr/>
          <p:nvPr/>
        </p:nvGrpSpPr>
        <p:grpSpPr>
          <a:xfrm>
            <a:off x="6932941" y="3601666"/>
            <a:ext cx="587591" cy="1342856"/>
            <a:chOff x="6738868" y="2894272"/>
            <a:chExt cx="873706" cy="1996733"/>
          </a:xfrm>
          <a:solidFill>
            <a:srgbClr val="E86222"/>
          </a:solidFill>
        </p:grpSpPr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C6631D72-AA58-AC46-9AFD-3EC5078F4056}"/>
                </a:ext>
              </a:extLst>
            </p:cNvPr>
            <p:cNvSpPr/>
            <p:nvPr/>
          </p:nvSpPr>
          <p:spPr>
            <a:xfrm>
              <a:off x="6738868" y="3360076"/>
              <a:ext cx="873706" cy="1530930"/>
            </a:xfrm>
            <a:custGeom>
              <a:avLst/>
              <a:gdLst>
                <a:gd name="connsiteX0" fmla="*/ 320731 w 425006"/>
                <a:gd name="connsiteY0" fmla="*/ 413 h 744708"/>
                <a:gd name="connsiteX1" fmla="*/ 311244 w 425006"/>
                <a:gd name="connsiteY1" fmla="*/ 9348 h 744708"/>
                <a:gd name="connsiteX2" fmla="*/ 113161 w 425006"/>
                <a:gd name="connsiteY2" fmla="*/ 9348 h 744708"/>
                <a:gd name="connsiteX3" fmla="*/ 103674 w 425006"/>
                <a:gd name="connsiteY3" fmla="*/ -157 h 744708"/>
                <a:gd name="connsiteX4" fmla="*/ -206 w 425006"/>
                <a:gd name="connsiteY4" fmla="*/ 142994 h 744708"/>
                <a:gd name="connsiteX5" fmla="*/ -206 w 425006"/>
                <a:gd name="connsiteY5" fmla="*/ 345933 h 744708"/>
                <a:gd name="connsiteX6" fmla="*/ 58802 w 425006"/>
                <a:gd name="connsiteY6" fmla="*/ 405056 h 744708"/>
                <a:gd name="connsiteX7" fmla="*/ 73316 w 425006"/>
                <a:gd name="connsiteY7" fmla="*/ 405056 h 744708"/>
                <a:gd name="connsiteX8" fmla="*/ 73316 w 425006"/>
                <a:gd name="connsiteY8" fmla="*/ 679666 h 744708"/>
                <a:gd name="connsiteX9" fmla="*/ 138121 w 425006"/>
                <a:gd name="connsiteY9" fmla="*/ 739731 h 744708"/>
                <a:gd name="connsiteX10" fmla="*/ 198067 w 425006"/>
                <a:gd name="connsiteY10" fmla="*/ 679666 h 744708"/>
                <a:gd name="connsiteX11" fmla="*/ 198067 w 425006"/>
                <a:gd name="connsiteY11" fmla="*/ 508570 h 744708"/>
                <a:gd name="connsiteX12" fmla="*/ 213948 w 425006"/>
                <a:gd name="connsiteY12" fmla="*/ 495966 h 744708"/>
                <a:gd name="connsiteX13" fmla="*/ 226528 w 425006"/>
                <a:gd name="connsiteY13" fmla="*/ 508570 h 744708"/>
                <a:gd name="connsiteX14" fmla="*/ 226528 w 425006"/>
                <a:gd name="connsiteY14" fmla="*/ 679666 h 744708"/>
                <a:gd name="connsiteX15" fmla="*/ 286379 w 425006"/>
                <a:gd name="connsiteY15" fmla="*/ 744502 h 744708"/>
                <a:gd name="connsiteX16" fmla="*/ 351088 w 425006"/>
                <a:gd name="connsiteY16" fmla="*/ 684543 h 744708"/>
                <a:gd name="connsiteX17" fmla="*/ 351088 w 425006"/>
                <a:gd name="connsiteY17" fmla="*/ 679666 h 744708"/>
                <a:gd name="connsiteX18" fmla="*/ 351088 w 425006"/>
                <a:gd name="connsiteY18" fmla="*/ 405247 h 744708"/>
                <a:gd name="connsiteX19" fmla="*/ 365793 w 425006"/>
                <a:gd name="connsiteY19" fmla="*/ 405247 h 744708"/>
                <a:gd name="connsiteX20" fmla="*/ 424801 w 425006"/>
                <a:gd name="connsiteY20" fmla="*/ 346124 h 744708"/>
                <a:gd name="connsiteX21" fmla="*/ 424801 w 425006"/>
                <a:gd name="connsiteY21" fmla="*/ 143564 h 744708"/>
                <a:gd name="connsiteX22" fmla="*/ 320731 w 425006"/>
                <a:gd name="connsiteY22" fmla="*/ 413 h 7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5006" h="744708">
                  <a:moveTo>
                    <a:pt x="320731" y="413"/>
                  </a:moveTo>
                  <a:cubicBezTo>
                    <a:pt x="317600" y="3455"/>
                    <a:pt x="314470" y="6497"/>
                    <a:pt x="311244" y="9348"/>
                  </a:cubicBezTo>
                  <a:cubicBezTo>
                    <a:pt x="254125" y="57940"/>
                    <a:pt x="170281" y="57940"/>
                    <a:pt x="113161" y="9348"/>
                  </a:cubicBezTo>
                  <a:cubicBezTo>
                    <a:pt x="109746" y="6497"/>
                    <a:pt x="106615" y="3455"/>
                    <a:pt x="103674" y="-157"/>
                  </a:cubicBezTo>
                  <a:cubicBezTo>
                    <a:pt x="41754" y="19976"/>
                    <a:pt x="-177" y="77768"/>
                    <a:pt x="-206" y="142994"/>
                  </a:cubicBezTo>
                  <a:lnTo>
                    <a:pt x="-206" y="345933"/>
                  </a:lnTo>
                  <a:cubicBezTo>
                    <a:pt x="-206" y="378584"/>
                    <a:pt x="26215" y="405056"/>
                    <a:pt x="58802" y="405056"/>
                  </a:cubicBezTo>
                  <a:lnTo>
                    <a:pt x="73316" y="405056"/>
                  </a:lnTo>
                  <a:lnTo>
                    <a:pt x="73316" y="679666"/>
                  </a:lnTo>
                  <a:cubicBezTo>
                    <a:pt x="74664" y="714180"/>
                    <a:pt x="103674" y="741071"/>
                    <a:pt x="138121" y="739731"/>
                  </a:cubicBezTo>
                  <a:cubicBezTo>
                    <a:pt x="170689" y="738457"/>
                    <a:pt x="196796" y="712298"/>
                    <a:pt x="198067" y="679666"/>
                  </a:cubicBezTo>
                  <a:lnTo>
                    <a:pt x="198067" y="508570"/>
                  </a:lnTo>
                  <a:cubicBezTo>
                    <a:pt x="198978" y="500699"/>
                    <a:pt x="206084" y="495053"/>
                    <a:pt x="213948" y="495966"/>
                  </a:cubicBezTo>
                  <a:cubicBezTo>
                    <a:pt x="220551" y="496727"/>
                    <a:pt x="225759" y="501954"/>
                    <a:pt x="226528" y="508570"/>
                  </a:cubicBezTo>
                  <a:lnTo>
                    <a:pt x="226528" y="679666"/>
                  </a:lnTo>
                  <a:cubicBezTo>
                    <a:pt x="225181" y="714133"/>
                    <a:pt x="251980" y="743162"/>
                    <a:pt x="286379" y="744502"/>
                  </a:cubicBezTo>
                  <a:cubicBezTo>
                    <a:pt x="320769" y="745852"/>
                    <a:pt x="349741" y="719000"/>
                    <a:pt x="351088" y="684543"/>
                  </a:cubicBezTo>
                  <a:cubicBezTo>
                    <a:pt x="351155" y="682917"/>
                    <a:pt x="351155" y="681292"/>
                    <a:pt x="351088" y="679666"/>
                  </a:cubicBezTo>
                  <a:lnTo>
                    <a:pt x="351088" y="405247"/>
                  </a:lnTo>
                  <a:lnTo>
                    <a:pt x="365793" y="405247"/>
                  </a:lnTo>
                  <a:cubicBezTo>
                    <a:pt x="398380" y="405247"/>
                    <a:pt x="424801" y="378775"/>
                    <a:pt x="424801" y="346124"/>
                  </a:cubicBezTo>
                  <a:lnTo>
                    <a:pt x="424801" y="143564"/>
                  </a:lnTo>
                  <a:cubicBezTo>
                    <a:pt x="424810" y="78272"/>
                    <a:pt x="382755" y="20432"/>
                    <a:pt x="320731" y="413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F007C8D6-1FAF-D044-B88A-76005C2AA8DB}"/>
                </a:ext>
              </a:extLst>
            </p:cNvPr>
            <p:cNvSpPr/>
            <p:nvPr/>
          </p:nvSpPr>
          <p:spPr>
            <a:xfrm>
              <a:off x="6932133" y="2894272"/>
              <a:ext cx="486006" cy="487500"/>
            </a:xfrm>
            <a:custGeom>
              <a:avLst/>
              <a:gdLst>
                <a:gd name="connsiteX0" fmla="*/ 41822 w 236413"/>
                <a:gd name="connsiteY0" fmla="*/ 208844 h 237140"/>
                <a:gd name="connsiteX1" fmla="*/ 56906 w 236413"/>
                <a:gd name="connsiteY1" fmla="*/ 219681 h 237140"/>
                <a:gd name="connsiteX2" fmla="*/ 179190 w 236413"/>
                <a:gd name="connsiteY2" fmla="*/ 219681 h 237140"/>
                <a:gd name="connsiteX3" fmla="*/ 194180 w 236413"/>
                <a:gd name="connsiteY3" fmla="*/ 208844 h 237140"/>
                <a:gd name="connsiteX4" fmla="*/ 208381 w 236413"/>
                <a:gd name="connsiteY4" fmla="*/ 41959 h 237140"/>
                <a:gd name="connsiteX5" fmla="*/ 41822 w 236413"/>
                <a:gd name="connsiteY5" fmla="*/ 27720 h 237140"/>
                <a:gd name="connsiteX6" fmla="*/ 27621 w 236413"/>
                <a:gd name="connsiteY6" fmla="*/ 194615 h 237140"/>
                <a:gd name="connsiteX7" fmla="*/ 41822 w 236413"/>
                <a:gd name="connsiteY7" fmla="*/ 208844 h 2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413" h="237140">
                  <a:moveTo>
                    <a:pt x="41822" y="208844"/>
                  </a:moveTo>
                  <a:cubicBezTo>
                    <a:pt x="46547" y="212856"/>
                    <a:pt x="51594" y="216487"/>
                    <a:pt x="56906" y="219681"/>
                  </a:cubicBezTo>
                  <a:cubicBezTo>
                    <a:pt x="94417" y="242750"/>
                    <a:pt x="141680" y="242750"/>
                    <a:pt x="179190" y="219681"/>
                  </a:cubicBezTo>
                  <a:cubicBezTo>
                    <a:pt x="184455" y="216458"/>
                    <a:pt x="189465" y="212837"/>
                    <a:pt x="194180" y="208844"/>
                  </a:cubicBezTo>
                  <a:cubicBezTo>
                    <a:pt x="244099" y="166688"/>
                    <a:pt x="250455" y="91966"/>
                    <a:pt x="208381" y="41959"/>
                  </a:cubicBezTo>
                  <a:cubicBezTo>
                    <a:pt x="166317" y="-8058"/>
                    <a:pt x="91742" y="-14436"/>
                    <a:pt x="41822" y="27720"/>
                  </a:cubicBezTo>
                  <a:cubicBezTo>
                    <a:pt x="-8097" y="69876"/>
                    <a:pt x="-14453" y="144598"/>
                    <a:pt x="27621" y="194615"/>
                  </a:cubicBezTo>
                  <a:cubicBezTo>
                    <a:pt x="31937" y="199748"/>
                    <a:pt x="36690" y="204510"/>
                    <a:pt x="41822" y="208844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Oval 71">
            <a:extLst>
              <a:ext uri="{FF2B5EF4-FFF2-40B4-BE49-F238E27FC236}">
                <a16:creationId xmlns:a16="http://schemas.microsoft.com/office/drawing/2014/main" id="{38FEE0BD-7720-F140-966B-E3F0ED397D1A}"/>
              </a:ext>
            </a:extLst>
          </p:cNvPr>
          <p:cNvSpPr/>
          <p:nvPr/>
        </p:nvSpPr>
        <p:spPr>
          <a:xfrm>
            <a:off x="4291734" y="4756656"/>
            <a:ext cx="1344625" cy="356009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68">
            <a:extLst>
              <a:ext uri="{FF2B5EF4-FFF2-40B4-BE49-F238E27FC236}">
                <a16:creationId xmlns:a16="http://schemas.microsoft.com/office/drawing/2014/main" id="{4F69A0F3-B87B-924A-AFFB-832CE16289BD}"/>
              </a:ext>
            </a:extLst>
          </p:cNvPr>
          <p:cNvGrpSpPr/>
          <p:nvPr/>
        </p:nvGrpSpPr>
        <p:grpSpPr>
          <a:xfrm>
            <a:off x="4670682" y="3601481"/>
            <a:ext cx="587591" cy="1343100"/>
            <a:chOff x="4576252" y="2893908"/>
            <a:chExt cx="873706" cy="1997097"/>
          </a:xfrm>
          <a:solidFill>
            <a:srgbClr val="E86222"/>
          </a:solidFill>
        </p:grpSpPr>
        <p:sp>
          <p:nvSpPr>
            <p:cNvPr id="36" name="Freeform 58">
              <a:extLst>
                <a:ext uri="{FF2B5EF4-FFF2-40B4-BE49-F238E27FC236}">
                  <a16:creationId xmlns:a16="http://schemas.microsoft.com/office/drawing/2014/main" id="{B976A929-7F05-E74C-9B6B-7B4BCADB5E29}"/>
                </a:ext>
              </a:extLst>
            </p:cNvPr>
            <p:cNvSpPr/>
            <p:nvPr/>
          </p:nvSpPr>
          <p:spPr>
            <a:xfrm>
              <a:off x="4576252" y="3360076"/>
              <a:ext cx="873706" cy="1530930"/>
            </a:xfrm>
            <a:custGeom>
              <a:avLst/>
              <a:gdLst>
                <a:gd name="connsiteX0" fmla="*/ 320731 w 425006"/>
                <a:gd name="connsiteY0" fmla="*/ 413 h 744708"/>
                <a:gd name="connsiteX1" fmla="*/ 311244 w 425006"/>
                <a:gd name="connsiteY1" fmla="*/ 9348 h 744708"/>
                <a:gd name="connsiteX2" fmla="*/ 113161 w 425006"/>
                <a:gd name="connsiteY2" fmla="*/ 9348 h 744708"/>
                <a:gd name="connsiteX3" fmla="*/ 103674 w 425006"/>
                <a:gd name="connsiteY3" fmla="*/ -157 h 744708"/>
                <a:gd name="connsiteX4" fmla="*/ -206 w 425006"/>
                <a:gd name="connsiteY4" fmla="*/ 142994 h 744708"/>
                <a:gd name="connsiteX5" fmla="*/ -206 w 425006"/>
                <a:gd name="connsiteY5" fmla="*/ 345933 h 744708"/>
                <a:gd name="connsiteX6" fmla="*/ 58802 w 425006"/>
                <a:gd name="connsiteY6" fmla="*/ 405056 h 744708"/>
                <a:gd name="connsiteX7" fmla="*/ 73316 w 425006"/>
                <a:gd name="connsiteY7" fmla="*/ 405056 h 744708"/>
                <a:gd name="connsiteX8" fmla="*/ 73316 w 425006"/>
                <a:gd name="connsiteY8" fmla="*/ 679666 h 744708"/>
                <a:gd name="connsiteX9" fmla="*/ 138120 w 425006"/>
                <a:gd name="connsiteY9" fmla="*/ 739731 h 744708"/>
                <a:gd name="connsiteX10" fmla="*/ 198067 w 425006"/>
                <a:gd name="connsiteY10" fmla="*/ 679666 h 744708"/>
                <a:gd name="connsiteX11" fmla="*/ 198067 w 425006"/>
                <a:gd name="connsiteY11" fmla="*/ 508570 h 744708"/>
                <a:gd name="connsiteX12" fmla="*/ 210656 w 425006"/>
                <a:gd name="connsiteY12" fmla="*/ 492658 h 744708"/>
                <a:gd name="connsiteX13" fmla="*/ 226527 w 425006"/>
                <a:gd name="connsiteY13" fmla="*/ 505272 h 744708"/>
                <a:gd name="connsiteX14" fmla="*/ 226527 w 425006"/>
                <a:gd name="connsiteY14" fmla="*/ 508570 h 744708"/>
                <a:gd name="connsiteX15" fmla="*/ 226527 w 425006"/>
                <a:gd name="connsiteY15" fmla="*/ 679666 h 744708"/>
                <a:gd name="connsiteX16" fmla="*/ 286379 w 425006"/>
                <a:gd name="connsiteY16" fmla="*/ 744502 h 744708"/>
                <a:gd name="connsiteX17" fmla="*/ 351088 w 425006"/>
                <a:gd name="connsiteY17" fmla="*/ 684543 h 744708"/>
                <a:gd name="connsiteX18" fmla="*/ 351088 w 425006"/>
                <a:gd name="connsiteY18" fmla="*/ 679666 h 744708"/>
                <a:gd name="connsiteX19" fmla="*/ 351088 w 425006"/>
                <a:gd name="connsiteY19" fmla="*/ 405247 h 744708"/>
                <a:gd name="connsiteX20" fmla="*/ 365793 w 425006"/>
                <a:gd name="connsiteY20" fmla="*/ 405247 h 744708"/>
                <a:gd name="connsiteX21" fmla="*/ 424800 w 425006"/>
                <a:gd name="connsiteY21" fmla="*/ 346124 h 744708"/>
                <a:gd name="connsiteX22" fmla="*/ 424800 w 425006"/>
                <a:gd name="connsiteY22" fmla="*/ 143564 h 744708"/>
                <a:gd name="connsiteX23" fmla="*/ 320731 w 425006"/>
                <a:gd name="connsiteY23" fmla="*/ 413 h 7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5006" h="744708">
                  <a:moveTo>
                    <a:pt x="320731" y="413"/>
                  </a:moveTo>
                  <a:cubicBezTo>
                    <a:pt x="317695" y="3455"/>
                    <a:pt x="314564" y="6497"/>
                    <a:pt x="311244" y="9348"/>
                  </a:cubicBezTo>
                  <a:cubicBezTo>
                    <a:pt x="254124" y="57940"/>
                    <a:pt x="170280" y="57940"/>
                    <a:pt x="113161" y="9348"/>
                  </a:cubicBezTo>
                  <a:cubicBezTo>
                    <a:pt x="109746" y="6497"/>
                    <a:pt x="106615" y="3455"/>
                    <a:pt x="103674" y="-157"/>
                  </a:cubicBezTo>
                  <a:cubicBezTo>
                    <a:pt x="41754" y="19976"/>
                    <a:pt x="-177" y="77768"/>
                    <a:pt x="-206" y="142994"/>
                  </a:cubicBezTo>
                  <a:lnTo>
                    <a:pt x="-206" y="345933"/>
                  </a:lnTo>
                  <a:cubicBezTo>
                    <a:pt x="-206" y="378584"/>
                    <a:pt x="26215" y="405056"/>
                    <a:pt x="58802" y="405056"/>
                  </a:cubicBezTo>
                  <a:lnTo>
                    <a:pt x="73316" y="405056"/>
                  </a:lnTo>
                  <a:lnTo>
                    <a:pt x="73316" y="679666"/>
                  </a:lnTo>
                  <a:cubicBezTo>
                    <a:pt x="74664" y="714180"/>
                    <a:pt x="103674" y="741071"/>
                    <a:pt x="138120" y="739731"/>
                  </a:cubicBezTo>
                  <a:cubicBezTo>
                    <a:pt x="170688" y="738457"/>
                    <a:pt x="196796" y="712298"/>
                    <a:pt x="198067" y="679666"/>
                  </a:cubicBezTo>
                  <a:lnTo>
                    <a:pt x="198067" y="508570"/>
                  </a:lnTo>
                  <a:cubicBezTo>
                    <a:pt x="197156" y="500699"/>
                    <a:pt x="202792" y="493570"/>
                    <a:pt x="210656" y="492658"/>
                  </a:cubicBezTo>
                  <a:cubicBezTo>
                    <a:pt x="218511" y="491755"/>
                    <a:pt x="225617" y="497401"/>
                    <a:pt x="226527" y="505272"/>
                  </a:cubicBezTo>
                  <a:cubicBezTo>
                    <a:pt x="226651" y="506365"/>
                    <a:pt x="226651" y="507477"/>
                    <a:pt x="226527" y="508570"/>
                  </a:cubicBezTo>
                  <a:lnTo>
                    <a:pt x="226527" y="679666"/>
                  </a:lnTo>
                  <a:cubicBezTo>
                    <a:pt x="225180" y="714133"/>
                    <a:pt x="251980" y="743162"/>
                    <a:pt x="286379" y="744502"/>
                  </a:cubicBezTo>
                  <a:cubicBezTo>
                    <a:pt x="320769" y="745852"/>
                    <a:pt x="349741" y="719000"/>
                    <a:pt x="351088" y="684543"/>
                  </a:cubicBezTo>
                  <a:cubicBezTo>
                    <a:pt x="351155" y="682917"/>
                    <a:pt x="351155" y="681292"/>
                    <a:pt x="351088" y="679666"/>
                  </a:cubicBezTo>
                  <a:lnTo>
                    <a:pt x="351088" y="405247"/>
                  </a:lnTo>
                  <a:lnTo>
                    <a:pt x="365793" y="405247"/>
                  </a:lnTo>
                  <a:cubicBezTo>
                    <a:pt x="398380" y="405247"/>
                    <a:pt x="424800" y="378775"/>
                    <a:pt x="424800" y="346124"/>
                  </a:cubicBezTo>
                  <a:lnTo>
                    <a:pt x="424800" y="143564"/>
                  </a:lnTo>
                  <a:cubicBezTo>
                    <a:pt x="424781" y="78281"/>
                    <a:pt x="382746" y="20460"/>
                    <a:pt x="320731" y="413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7DE6AE3F-6B1C-0247-B477-6FC07E80748F}"/>
                </a:ext>
              </a:extLst>
            </p:cNvPr>
            <p:cNvSpPr/>
            <p:nvPr/>
          </p:nvSpPr>
          <p:spPr>
            <a:xfrm>
              <a:off x="4768634" y="2893908"/>
              <a:ext cx="486404" cy="487878"/>
            </a:xfrm>
            <a:custGeom>
              <a:avLst/>
              <a:gdLst>
                <a:gd name="connsiteX0" fmla="*/ 42536 w 236607"/>
                <a:gd name="connsiteY0" fmla="*/ 209022 h 237324"/>
                <a:gd name="connsiteX1" fmla="*/ 57715 w 236607"/>
                <a:gd name="connsiteY1" fmla="*/ 219858 h 237324"/>
                <a:gd name="connsiteX2" fmla="*/ 179904 w 236607"/>
                <a:gd name="connsiteY2" fmla="*/ 219858 h 237324"/>
                <a:gd name="connsiteX3" fmla="*/ 194324 w 236607"/>
                <a:gd name="connsiteY3" fmla="*/ 209022 h 237324"/>
                <a:gd name="connsiteX4" fmla="*/ 208563 w 236607"/>
                <a:gd name="connsiteY4" fmla="*/ 42003 h 237324"/>
                <a:gd name="connsiteX5" fmla="*/ 41872 w 236607"/>
                <a:gd name="connsiteY5" fmla="*/ 27735 h 237324"/>
                <a:gd name="connsiteX6" fmla="*/ 27632 w 236607"/>
                <a:gd name="connsiteY6" fmla="*/ 194754 h 237324"/>
                <a:gd name="connsiteX7" fmla="*/ 41872 w 236607"/>
                <a:gd name="connsiteY7" fmla="*/ 209022 h 23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607" h="237324">
                  <a:moveTo>
                    <a:pt x="42536" y="209022"/>
                  </a:moveTo>
                  <a:cubicBezTo>
                    <a:pt x="47317" y="213014"/>
                    <a:pt x="52383" y="216636"/>
                    <a:pt x="57715" y="219858"/>
                  </a:cubicBezTo>
                  <a:cubicBezTo>
                    <a:pt x="95187" y="242937"/>
                    <a:pt x="142431" y="242937"/>
                    <a:pt x="179904" y="219858"/>
                  </a:cubicBezTo>
                  <a:cubicBezTo>
                    <a:pt x="184989" y="216636"/>
                    <a:pt x="189808" y="213004"/>
                    <a:pt x="194324" y="209022"/>
                  </a:cubicBezTo>
                  <a:cubicBezTo>
                    <a:pt x="244290" y="166837"/>
                    <a:pt x="250665" y="92058"/>
                    <a:pt x="208563" y="42003"/>
                  </a:cubicBezTo>
                  <a:cubicBezTo>
                    <a:pt x="166471" y="-8062"/>
                    <a:pt x="91838" y="-14449"/>
                    <a:pt x="41872" y="27735"/>
                  </a:cubicBezTo>
                  <a:cubicBezTo>
                    <a:pt x="-8095" y="69911"/>
                    <a:pt x="-14470" y="144689"/>
                    <a:pt x="27632" y="194754"/>
                  </a:cubicBezTo>
                  <a:cubicBezTo>
                    <a:pt x="31968" y="199906"/>
                    <a:pt x="36730" y="204678"/>
                    <a:pt x="41872" y="20902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Oval 90">
            <a:extLst>
              <a:ext uri="{FF2B5EF4-FFF2-40B4-BE49-F238E27FC236}">
                <a16:creationId xmlns:a16="http://schemas.microsoft.com/office/drawing/2014/main" id="{361559CF-7F2F-3841-B505-180BFBA0354C}"/>
              </a:ext>
            </a:extLst>
          </p:cNvPr>
          <p:cNvSpPr/>
          <p:nvPr/>
        </p:nvSpPr>
        <p:spPr>
          <a:xfrm>
            <a:off x="4596404" y="2281195"/>
            <a:ext cx="709910" cy="709909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91">
            <a:extLst>
              <a:ext uri="{FF2B5EF4-FFF2-40B4-BE49-F238E27FC236}">
                <a16:creationId xmlns:a16="http://schemas.microsoft.com/office/drawing/2014/main" id="{9B10293D-8343-B848-8D58-376AA3F0CA91}"/>
              </a:ext>
            </a:extLst>
          </p:cNvPr>
          <p:cNvSpPr/>
          <p:nvPr/>
        </p:nvSpPr>
        <p:spPr>
          <a:xfrm>
            <a:off x="4596404" y="5534195"/>
            <a:ext cx="709910" cy="709909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94">
            <a:extLst>
              <a:ext uri="{FF2B5EF4-FFF2-40B4-BE49-F238E27FC236}">
                <a16:creationId xmlns:a16="http://schemas.microsoft.com/office/drawing/2014/main" id="{ADDF550D-B714-6F4C-8208-2E51E230DFAE}"/>
              </a:ext>
            </a:extLst>
          </p:cNvPr>
          <p:cNvSpPr/>
          <p:nvPr/>
        </p:nvSpPr>
        <p:spPr>
          <a:xfrm>
            <a:off x="6882511" y="2281195"/>
            <a:ext cx="709910" cy="709909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95">
            <a:extLst>
              <a:ext uri="{FF2B5EF4-FFF2-40B4-BE49-F238E27FC236}">
                <a16:creationId xmlns:a16="http://schemas.microsoft.com/office/drawing/2014/main" id="{0C3709DC-0054-5E4F-B6D9-DDBC12C465FA}"/>
              </a:ext>
            </a:extLst>
          </p:cNvPr>
          <p:cNvSpPr/>
          <p:nvPr/>
        </p:nvSpPr>
        <p:spPr>
          <a:xfrm>
            <a:off x="6882511" y="5534195"/>
            <a:ext cx="709910" cy="709909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97">
            <a:extLst>
              <a:ext uri="{FF2B5EF4-FFF2-40B4-BE49-F238E27FC236}">
                <a16:creationId xmlns:a16="http://schemas.microsoft.com/office/drawing/2014/main" id="{434078D2-4BFC-0B48-935B-652C5285DBDD}"/>
              </a:ext>
            </a:extLst>
          </p:cNvPr>
          <p:cNvGrpSpPr/>
          <p:nvPr/>
        </p:nvGrpSpPr>
        <p:grpSpPr>
          <a:xfrm>
            <a:off x="7100597" y="2417150"/>
            <a:ext cx="296524" cy="388874"/>
            <a:chOff x="6118416" y="3222308"/>
            <a:chExt cx="542437" cy="711374"/>
          </a:xfrm>
          <a:solidFill>
            <a:srgbClr val="FFFFFF"/>
          </a:solidFill>
        </p:grpSpPr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A8F26978-398E-594D-85D3-8450430BE677}"/>
                </a:ext>
              </a:extLst>
            </p:cNvPr>
            <p:cNvSpPr/>
            <p:nvPr/>
          </p:nvSpPr>
          <p:spPr>
            <a:xfrm>
              <a:off x="611841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3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00" y="299"/>
                    <a:pt x="78" y="111246"/>
                    <a:pt x="-26" y="248054"/>
                  </a:cubicBezTo>
                  <a:cubicBezTo>
                    <a:pt x="-26" y="274352"/>
                    <a:pt x="21258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3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99">
              <a:extLst>
                <a:ext uri="{FF2B5EF4-FFF2-40B4-BE49-F238E27FC236}">
                  <a16:creationId xmlns:a16="http://schemas.microsoft.com/office/drawing/2014/main" id="{E353FB56-2AFC-3041-A8CE-EC399F8B63E1}"/>
                </a:ext>
              </a:extLst>
            </p:cNvPr>
            <p:cNvSpPr/>
            <p:nvPr/>
          </p:nvSpPr>
          <p:spPr>
            <a:xfrm>
              <a:off x="6170226" y="3414188"/>
              <a:ext cx="438854" cy="323704"/>
            </a:xfrm>
            <a:custGeom>
              <a:avLst/>
              <a:gdLst>
                <a:gd name="connsiteX0" fmla="*/ 734060 w 877709"/>
                <a:gd name="connsiteY0" fmla="*/ 647247 h 647408"/>
                <a:gd name="connsiteX1" fmla="*/ 877683 w 877709"/>
                <a:gd name="connsiteY1" fmla="*/ 503495 h 647408"/>
                <a:gd name="connsiteX2" fmla="*/ 734203 w 877709"/>
                <a:gd name="connsiteY2" fmla="*/ 359592 h 647408"/>
                <a:gd name="connsiteX3" fmla="*/ 598783 w 877709"/>
                <a:gd name="connsiteY3" fmla="*/ 455508 h 647408"/>
                <a:gd name="connsiteX4" fmla="*/ 486893 w 877709"/>
                <a:gd name="connsiteY4" fmla="*/ 455508 h 647408"/>
                <a:gd name="connsiteX5" fmla="*/ 486893 w 877709"/>
                <a:gd name="connsiteY5" fmla="*/ 295679 h 647408"/>
                <a:gd name="connsiteX6" fmla="*/ 638996 w 877709"/>
                <a:gd name="connsiteY6" fmla="*/ 295679 h 647408"/>
                <a:gd name="connsiteX7" fmla="*/ 686528 w 877709"/>
                <a:gd name="connsiteY7" fmla="*/ 248054 h 647408"/>
                <a:gd name="connsiteX8" fmla="*/ 438885 w 877709"/>
                <a:gd name="connsiteY8" fmla="*/ -73 h 647408"/>
                <a:gd name="connsiteX9" fmla="*/ 191242 w 877709"/>
                <a:gd name="connsiteY9" fmla="*/ 248054 h 647408"/>
                <a:gd name="connsiteX10" fmla="*/ 238775 w 877709"/>
                <a:gd name="connsiteY10" fmla="*/ 295679 h 647408"/>
                <a:gd name="connsiteX11" fmla="*/ 390878 w 877709"/>
                <a:gd name="connsiteY11" fmla="*/ 295679 h 647408"/>
                <a:gd name="connsiteX12" fmla="*/ 390878 w 877709"/>
                <a:gd name="connsiteY12" fmla="*/ 455508 h 647408"/>
                <a:gd name="connsiteX13" fmla="*/ 278892 w 877709"/>
                <a:gd name="connsiteY13" fmla="*/ 455508 h 647408"/>
                <a:gd name="connsiteX14" fmla="*/ 95693 w 877709"/>
                <a:gd name="connsiteY14" fmla="*/ 367869 h 647408"/>
                <a:gd name="connsiteX15" fmla="*/ 8225 w 877709"/>
                <a:gd name="connsiteY15" fmla="*/ 551425 h 647408"/>
                <a:gd name="connsiteX16" fmla="*/ 191423 w 877709"/>
                <a:gd name="connsiteY16" fmla="*/ 639065 h 647408"/>
                <a:gd name="connsiteX17" fmla="*/ 278892 w 877709"/>
                <a:gd name="connsiteY17" fmla="*/ 551425 h 647408"/>
                <a:gd name="connsiteX18" fmla="*/ 599164 w 877709"/>
                <a:gd name="connsiteY18" fmla="*/ 551425 h 647408"/>
                <a:gd name="connsiteX19" fmla="*/ 734060 w 877709"/>
                <a:gd name="connsiteY19" fmla="*/ 647247 h 647408"/>
                <a:gd name="connsiteX20" fmla="*/ 439360 w 877709"/>
                <a:gd name="connsiteY20" fmla="*/ 95559 h 647408"/>
                <a:gd name="connsiteX21" fmla="*/ 583573 w 877709"/>
                <a:gd name="connsiteY21" fmla="*/ 199857 h 647408"/>
                <a:gd name="connsiteX22" fmla="*/ 294768 w 877709"/>
                <a:gd name="connsiteY22" fmla="*/ 199857 h 647408"/>
                <a:gd name="connsiteX23" fmla="*/ 439360 w 877709"/>
                <a:gd name="connsiteY23" fmla="*/ 95559 h 647408"/>
                <a:gd name="connsiteX24" fmla="*/ 734060 w 877709"/>
                <a:gd name="connsiteY24" fmla="*/ 455508 h 647408"/>
                <a:gd name="connsiteX25" fmla="*/ 781592 w 877709"/>
                <a:gd name="connsiteY25" fmla="*/ 503133 h 647408"/>
                <a:gd name="connsiteX26" fmla="*/ 734060 w 877709"/>
                <a:gd name="connsiteY26" fmla="*/ 550758 h 647408"/>
                <a:gd name="connsiteX27" fmla="*/ 686528 w 877709"/>
                <a:gd name="connsiteY27" fmla="*/ 503133 h 647408"/>
                <a:gd name="connsiteX28" fmla="*/ 734060 w 877709"/>
                <a:gd name="connsiteY28" fmla="*/ 455508 h 647408"/>
                <a:gd name="connsiteX29" fmla="*/ 143140 w 877709"/>
                <a:gd name="connsiteY29" fmla="*/ 551425 h 647408"/>
                <a:gd name="connsiteX30" fmla="*/ 95608 w 877709"/>
                <a:gd name="connsiteY30" fmla="*/ 503800 h 647408"/>
                <a:gd name="connsiteX31" fmla="*/ 143140 w 877709"/>
                <a:gd name="connsiteY31" fmla="*/ 456175 h 647408"/>
                <a:gd name="connsiteX32" fmla="*/ 190672 w 877709"/>
                <a:gd name="connsiteY32" fmla="*/ 503800 h 647408"/>
                <a:gd name="connsiteX33" fmla="*/ 143520 w 877709"/>
                <a:gd name="connsiteY33" fmla="*/ 551425 h 6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77709" h="647408">
                  <a:moveTo>
                    <a:pt x="734060" y="647247"/>
                  </a:moveTo>
                  <a:cubicBezTo>
                    <a:pt x="813343" y="647285"/>
                    <a:pt x="877635" y="582924"/>
                    <a:pt x="877683" y="503495"/>
                  </a:cubicBezTo>
                  <a:cubicBezTo>
                    <a:pt x="877721" y="424057"/>
                    <a:pt x="813486" y="359630"/>
                    <a:pt x="734203" y="359592"/>
                  </a:cubicBezTo>
                  <a:cubicBezTo>
                    <a:pt x="673333" y="359563"/>
                    <a:pt x="619061" y="398006"/>
                    <a:pt x="598783" y="455508"/>
                  </a:cubicBezTo>
                  <a:lnTo>
                    <a:pt x="486893" y="455508"/>
                  </a:lnTo>
                  <a:lnTo>
                    <a:pt x="486893" y="295679"/>
                  </a:lnTo>
                  <a:lnTo>
                    <a:pt x="638996" y="295679"/>
                  </a:lnTo>
                  <a:cubicBezTo>
                    <a:pt x="665243" y="295679"/>
                    <a:pt x="686528" y="274352"/>
                    <a:pt x="686528" y="248054"/>
                  </a:cubicBezTo>
                  <a:cubicBezTo>
                    <a:pt x="686528" y="111017"/>
                    <a:pt x="575654" y="-73"/>
                    <a:pt x="438885" y="-73"/>
                  </a:cubicBezTo>
                  <a:cubicBezTo>
                    <a:pt x="302116" y="-73"/>
                    <a:pt x="191242" y="111017"/>
                    <a:pt x="191242" y="248054"/>
                  </a:cubicBezTo>
                  <a:cubicBezTo>
                    <a:pt x="191242" y="274352"/>
                    <a:pt x="212527" y="295679"/>
                    <a:pt x="238775" y="295679"/>
                  </a:cubicBezTo>
                  <a:lnTo>
                    <a:pt x="390878" y="295679"/>
                  </a:lnTo>
                  <a:lnTo>
                    <a:pt x="390878" y="455508"/>
                  </a:lnTo>
                  <a:lnTo>
                    <a:pt x="278892" y="455508"/>
                  </a:lnTo>
                  <a:cubicBezTo>
                    <a:pt x="252454" y="380623"/>
                    <a:pt x="170433" y="341380"/>
                    <a:pt x="95693" y="367869"/>
                  </a:cubicBezTo>
                  <a:cubicBezTo>
                    <a:pt x="20954" y="394358"/>
                    <a:pt x="-18203" y="476539"/>
                    <a:pt x="8225" y="551425"/>
                  </a:cubicBezTo>
                  <a:cubicBezTo>
                    <a:pt x="34662" y="626310"/>
                    <a:pt x="116684" y="665554"/>
                    <a:pt x="191423" y="639065"/>
                  </a:cubicBezTo>
                  <a:cubicBezTo>
                    <a:pt x="232291" y="624577"/>
                    <a:pt x="264442" y="592373"/>
                    <a:pt x="278892" y="551425"/>
                  </a:cubicBezTo>
                  <a:lnTo>
                    <a:pt x="599164" y="551425"/>
                  </a:lnTo>
                  <a:cubicBezTo>
                    <a:pt x="619412" y="608708"/>
                    <a:pt x="673409" y="647066"/>
                    <a:pt x="734060" y="647247"/>
                  </a:cubicBezTo>
                  <a:close/>
                  <a:moveTo>
                    <a:pt x="439360" y="95559"/>
                  </a:moveTo>
                  <a:cubicBezTo>
                    <a:pt x="504822" y="95606"/>
                    <a:pt x="562916" y="137621"/>
                    <a:pt x="583573" y="199857"/>
                  </a:cubicBezTo>
                  <a:lnTo>
                    <a:pt x="294768" y="199857"/>
                  </a:lnTo>
                  <a:cubicBezTo>
                    <a:pt x="315472" y="137488"/>
                    <a:pt x="373757" y="95444"/>
                    <a:pt x="439360" y="95559"/>
                  </a:cubicBezTo>
                  <a:close/>
                  <a:moveTo>
                    <a:pt x="734060" y="455508"/>
                  </a:moveTo>
                  <a:cubicBezTo>
                    <a:pt x="760307" y="455508"/>
                    <a:pt x="781592" y="476835"/>
                    <a:pt x="781592" y="503133"/>
                  </a:cubicBezTo>
                  <a:cubicBezTo>
                    <a:pt x="781592" y="529432"/>
                    <a:pt x="760307" y="550758"/>
                    <a:pt x="734060" y="550758"/>
                  </a:cubicBezTo>
                  <a:cubicBezTo>
                    <a:pt x="707813" y="550758"/>
                    <a:pt x="686528" y="529432"/>
                    <a:pt x="686528" y="503133"/>
                  </a:cubicBezTo>
                  <a:cubicBezTo>
                    <a:pt x="686528" y="476835"/>
                    <a:pt x="707813" y="455508"/>
                    <a:pt x="734060" y="455508"/>
                  </a:cubicBezTo>
                  <a:close/>
                  <a:moveTo>
                    <a:pt x="143140" y="551425"/>
                  </a:moveTo>
                  <a:cubicBezTo>
                    <a:pt x="116893" y="551425"/>
                    <a:pt x="95608" y="530099"/>
                    <a:pt x="95608" y="503800"/>
                  </a:cubicBezTo>
                  <a:cubicBezTo>
                    <a:pt x="95608" y="477502"/>
                    <a:pt x="116893" y="456175"/>
                    <a:pt x="143140" y="456175"/>
                  </a:cubicBezTo>
                  <a:cubicBezTo>
                    <a:pt x="169387" y="456175"/>
                    <a:pt x="190672" y="477502"/>
                    <a:pt x="190672" y="503800"/>
                  </a:cubicBezTo>
                  <a:cubicBezTo>
                    <a:pt x="190672" y="529956"/>
                    <a:pt x="169625" y="551216"/>
                    <a:pt x="143520" y="551425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100">
              <a:extLst>
                <a:ext uri="{FF2B5EF4-FFF2-40B4-BE49-F238E27FC236}">
                  <a16:creationId xmlns:a16="http://schemas.microsoft.com/office/drawing/2014/main" id="{A59F44A9-538B-7749-A001-726B66B54988}"/>
                </a:ext>
              </a:extLst>
            </p:cNvPr>
            <p:cNvSpPr/>
            <p:nvPr/>
          </p:nvSpPr>
          <p:spPr>
            <a:xfrm>
              <a:off x="641368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4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19" y="347"/>
                    <a:pt x="126" y="111265"/>
                    <a:pt x="-26" y="248054"/>
                  </a:cubicBezTo>
                  <a:cubicBezTo>
                    <a:pt x="-26" y="274352"/>
                    <a:pt x="21259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4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101">
              <a:extLst>
                <a:ext uri="{FF2B5EF4-FFF2-40B4-BE49-F238E27FC236}">
                  <a16:creationId xmlns:a16="http://schemas.microsoft.com/office/drawing/2014/main" id="{160FEFD5-4D16-734F-834A-F8A0B34BDFF1}"/>
                </a:ext>
              </a:extLst>
            </p:cNvPr>
            <p:cNvSpPr/>
            <p:nvPr/>
          </p:nvSpPr>
          <p:spPr>
            <a:xfrm>
              <a:off x="6318146" y="3222308"/>
              <a:ext cx="143547" cy="143827"/>
            </a:xfrm>
            <a:custGeom>
              <a:avLst/>
              <a:gdLst>
                <a:gd name="connsiteX0" fmla="*/ 143521 w 287094"/>
                <a:gd name="connsiteY0" fmla="*/ 287582 h 287654"/>
                <a:gd name="connsiteX1" fmla="*/ 287068 w 287094"/>
                <a:gd name="connsiteY1" fmla="*/ 143755 h 287654"/>
                <a:gd name="connsiteX2" fmla="*/ 143521 w 287094"/>
                <a:gd name="connsiteY2" fmla="*/ -73 h 287654"/>
                <a:gd name="connsiteX3" fmla="*/ -26 w 287094"/>
                <a:gd name="connsiteY3" fmla="*/ 143755 h 287654"/>
                <a:gd name="connsiteX4" fmla="*/ 143521 w 287094"/>
                <a:gd name="connsiteY4" fmla="*/ 287582 h 287654"/>
                <a:gd name="connsiteX5" fmla="*/ 143521 w 287094"/>
                <a:gd name="connsiteY5" fmla="*/ 95844 h 287654"/>
                <a:gd name="connsiteX6" fmla="*/ 191053 w 287094"/>
                <a:gd name="connsiteY6" fmla="*/ 143469 h 287654"/>
                <a:gd name="connsiteX7" fmla="*/ 143521 w 287094"/>
                <a:gd name="connsiteY7" fmla="*/ 191094 h 287654"/>
                <a:gd name="connsiteX8" fmla="*/ 95989 w 287094"/>
                <a:gd name="connsiteY8" fmla="*/ 143469 h 287654"/>
                <a:gd name="connsiteX9" fmla="*/ 143521 w 287094"/>
                <a:gd name="connsiteY9" fmla="*/ 95844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4" h="287654">
                  <a:moveTo>
                    <a:pt x="143521" y="287582"/>
                  </a:moveTo>
                  <a:cubicBezTo>
                    <a:pt x="222804" y="287582"/>
                    <a:pt x="287068" y="223184"/>
                    <a:pt x="287068" y="143755"/>
                  </a:cubicBezTo>
                  <a:cubicBezTo>
                    <a:pt x="287068" y="64316"/>
                    <a:pt x="222804" y="-73"/>
                    <a:pt x="143521" y="-73"/>
                  </a:cubicBezTo>
                  <a:cubicBezTo>
                    <a:pt x="64237" y="-73"/>
                    <a:pt x="-26" y="64316"/>
                    <a:pt x="-26" y="143755"/>
                  </a:cubicBezTo>
                  <a:cubicBezTo>
                    <a:pt x="31" y="223165"/>
                    <a:pt x="64266" y="287525"/>
                    <a:pt x="143521" y="287582"/>
                  </a:cubicBezTo>
                  <a:close/>
                  <a:moveTo>
                    <a:pt x="143521" y="95844"/>
                  </a:moveTo>
                  <a:cubicBezTo>
                    <a:pt x="169768" y="95844"/>
                    <a:pt x="191053" y="117171"/>
                    <a:pt x="191053" y="143469"/>
                  </a:cubicBezTo>
                  <a:cubicBezTo>
                    <a:pt x="191053" y="169768"/>
                    <a:pt x="169768" y="191094"/>
                    <a:pt x="143521" y="191094"/>
                  </a:cubicBezTo>
                  <a:cubicBezTo>
                    <a:pt x="117274" y="191094"/>
                    <a:pt x="95989" y="169768"/>
                    <a:pt x="95989" y="143469"/>
                  </a:cubicBezTo>
                  <a:cubicBezTo>
                    <a:pt x="95989" y="117171"/>
                    <a:pt x="117274" y="95844"/>
                    <a:pt x="143521" y="9584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102">
            <a:extLst>
              <a:ext uri="{FF2B5EF4-FFF2-40B4-BE49-F238E27FC236}">
                <a16:creationId xmlns:a16="http://schemas.microsoft.com/office/drawing/2014/main" id="{3EE289DD-3701-7444-BB8B-70F88BEE400C}"/>
              </a:ext>
            </a:extLst>
          </p:cNvPr>
          <p:cNvGrpSpPr/>
          <p:nvPr/>
        </p:nvGrpSpPr>
        <p:grpSpPr>
          <a:xfrm>
            <a:off x="4778800" y="2483674"/>
            <a:ext cx="322378" cy="296921"/>
            <a:chOff x="5286413" y="2630424"/>
            <a:chExt cx="589731" cy="543163"/>
          </a:xfrm>
          <a:solidFill>
            <a:srgbClr val="FFFFFF"/>
          </a:solidFill>
        </p:grpSpPr>
        <p:sp>
          <p:nvSpPr>
            <p:cNvPr id="48" name="Freeform 103">
              <a:extLst>
                <a:ext uri="{FF2B5EF4-FFF2-40B4-BE49-F238E27FC236}">
                  <a16:creationId xmlns:a16="http://schemas.microsoft.com/office/drawing/2014/main" id="{C9217F4D-2953-644C-85AF-800A95FD8BEC}"/>
                </a:ext>
              </a:extLst>
            </p:cNvPr>
            <p:cNvSpPr/>
            <p:nvPr/>
          </p:nvSpPr>
          <p:spPr>
            <a:xfrm>
              <a:off x="5334040" y="2630424"/>
              <a:ext cx="143548" cy="143828"/>
            </a:xfrm>
            <a:custGeom>
              <a:avLst/>
              <a:gdLst>
                <a:gd name="connsiteX0" fmla="*/ 143902 w 287095"/>
                <a:gd name="connsiteY0" fmla="*/ 287583 h 287655"/>
                <a:gd name="connsiteX1" fmla="*/ 287068 w 287095"/>
                <a:gd name="connsiteY1" fmla="*/ 143374 h 287655"/>
                <a:gd name="connsiteX2" fmla="*/ 143141 w 287095"/>
                <a:gd name="connsiteY2" fmla="*/ -72 h 287655"/>
                <a:gd name="connsiteX3" fmla="*/ -26 w 287095"/>
                <a:gd name="connsiteY3" fmla="*/ 144136 h 287655"/>
                <a:gd name="connsiteX4" fmla="*/ 143902 w 287095"/>
                <a:gd name="connsiteY4" fmla="*/ 287583 h 287655"/>
                <a:gd name="connsiteX5" fmla="*/ 143902 w 287095"/>
                <a:gd name="connsiteY5" fmla="*/ 95749 h 287655"/>
                <a:gd name="connsiteX6" fmla="*/ 191434 w 287095"/>
                <a:gd name="connsiteY6" fmla="*/ 143374 h 287655"/>
                <a:gd name="connsiteX7" fmla="*/ 143902 w 287095"/>
                <a:gd name="connsiteY7" fmla="*/ 190999 h 287655"/>
                <a:gd name="connsiteX8" fmla="*/ 96369 w 287095"/>
                <a:gd name="connsiteY8" fmla="*/ 143374 h 287655"/>
                <a:gd name="connsiteX9" fmla="*/ 143902 w 287095"/>
                <a:gd name="connsiteY9" fmla="*/ 95749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5" h="287655">
                  <a:moveTo>
                    <a:pt x="143902" y="287583"/>
                  </a:moveTo>
                  <a:cubicBezTo>
                    <a:pt x="223176" y="287373"/>
                    <a:pt x="287278" y="222803"/>
                    <a:pt x="287068" y="143374"/>
                  </a:cubicBezTo>
                  <a:cubicBezTo>
                    <a:pt x="286859" y="63945"/>
                    <a:pt x="222415" y="-282"/>
                    <a:pt x="143141" y="-72"/>
                  </a:cubicBezTo>
                  <a:cubicBezTo>
                    <a:pt x="63857" y="138"/>
                    <a:pt x="-235" y="64707"/>
                    <a:pt x="-26" y="144136"/>
                  </a:cubicBezTo>
                  <a:cubicBezTo>
                    <a:pt x="288" y="223527"/>
                    <a:pt x="64665" y="287688"/>
                    <a:pt x="143902" y="287583"/>
                  </a:cubicBezTo>
                  <a:close/>
                  <a:moveTo>
                    <a:pt x="143902" y="95749"/>
                  </a:moveTo>
                  <a:cubicBezTo>
                    <a:pt x="170149" y="95749"/>
                    <a:pt x="191434" y="117076"/>
                    <a:pt x="191434" y="143374"/>
                  </a:cubicBezTo>
                  <a:cubicBezTo>
                    <a:pt x="191434" y="169673"/>
                    <a:pt x="170149" y="190999"/>
                    <a:pt x="143902" y="190999"/>
                  </a:cubicBezTo>
                  <a:cubicBezTo>
                    <a:pt x="117654" y="190999"/>
                    <a:pt x="96369" y="169673"/>
                    <a:pt x="96369" y="143374"/>
                  </a:cubicBezTo>
                  <a:cubicBezTo>
                    <a:pt x="96369" y="117076"/>
                    <a:pt x="117654" y="95749"/>
                    <a:pt x="143902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104">
              <a:extLst>
                <a:ext uri="{FF2B5EF4-FFF2-40B4-BE49-F238E27FC236}">
                  <a16:creationId xmlns:a16="http://schemas.microsoft.com/office/drawing/2014/main" id="{EE7EA0F3-4FEC-EE4C-A2AA-1F4C23470816}"/>
                </a:ext>
              </a:extLst>
            </p:cNvPr>
            <p:cNvSpPr/>
            <p:nvPr/>
          </p:nvSpPr>
          <p:spPr>
            <a:xfrm>
              <a:off x="5286413" y="2822162"/>
              <a:ext cx="239134" cy="351424"/>
            </a:xfrm>
            <a:custGeom>
              <a:avLst/>
              <a:gdLst>
                <a:gd name="connsiteX0" fmla="*/ 239156 w 478268"/>
                <a:gd name="connsiteY0" fmla="*/ -73 h 702849"/>
                <a:gd name="connsiteX1" fmla="*/ -26 w 478268"/>
                <a:gd name="connsiteY1" fmla="*/ 239672 h 702849"/>
                <a:gd name="connsiteX2" fmla="*/ -26 w 478268"/>
                <a:gd name="connsiteY2" fmla="*/ 399501 h 702849"/>
                <a:gd name="connsiteX3" fmla="*/ 47506 w 478268"/>
                <a:gd name="connsiteY3" fmla="*/ 447126 h 702849"/>
                <a:gd name="connsiteX4" fmla="*/ 95038 w 478268"/>
                <a:gd name="connsiteY4" fmla="*/ 447126 h 702849"/>
                <a:gd name="connsiteX5" fmla="*/ 95038 w 478268"/>
                <a:gd name="connsiteY5" fmla="*/ 654867 h 702849"/>
                <a:gd name="connsiteX6" fmla="*/ 142855 w 478268"/>
                <a:gd name="connsiteY6" fmla="*/ 702777 h 702849"/>
                <a:gd name="connsiteX7" fmla="*/ 190673 w 478268"/>
                <a:gd name="connsiteY7" fmla="*/ 654867 h 702849"/>
                <a:gd name="connsiteX8" fmla="*/ 190673 w 478268"/>
                <a:gd name="connsiteY8" fmla="*/ 399501 h 702849"/>
                <a:gd name="connsiteX9" fmla="*/ 143141 w 478268"/>
                <a:gd name="connsiteY9" fmla="*/ 351876 h 702849"/>
                <a:gd name="connsiteX10" fmla="*/ 95608 w 478268"/>
                <a:gd name="connsiteY10" fmla="*/ 351876 h 702849"/>
                <a:gd name="connsiteX11" fmla="*/ 95608 w 478268"/>
                <a:gd name="connsiteY11" fmla="*/ 239672 h 702849"/>
                <a:gd name="connsiteX12" fmla="*/ 235410 w 478268"/>
                <a:gd name="connsiteY12" fmla="*/ 92187 h 702849"/>
                <a:gd name="connsiteX13" fmla="*/ 382608 w 478268"/>
                <a:gd name="connsiteY13" fmla="*/ 232271 h 702849"/>
                <a:gd name="connsiteX14" fmla="*/ 382608 w 478268"/>
                <a:gd name="connsiteY14" fmla="*/ 239672 h 702849"/>
                <a:gd name="connsiteX15" fmla="*/ 382608 w 478268"/>
                <a:gd name="connsiteY15" fmla="*/ 351210 h 702849"/>
                <a:gd name="connsiteX16" fmla="*/ 335075 w 478268"/>
                <a:gd name="connsiteY16" fmla="*/ 351210 h 702849"/>
                <a:gd name="connsiteX17" fmla="*/ 287543 w 478268"/>
                <a:gd name="connsiteY17" fmla="*/ 398835 h 702849"/>
                <a:gd name="connsiteX18" fmla="*/ 287543 w 478268"/>
                <a:gd name="connsiteY18" fmla="*/ 654486 h 702849"/>
                <a:gd name="connsiteX19" fmla="*/ 335361 w 478268"/>
                <a:gd name="connsiteY19" fmla="*/ 702396 h 702849"/>
                <a:gd name="connsiteX20" fmla="*/ 383178 w 478268"/>
                <a:gd name="connsiteY20" fmla="*/ 654486 h 702849"/>
                <a:gd name="connsiteX21" fmla="*/ 383178 w 478268"/>
                <a:gd name="connsiteY21" fmla="*/ 447412 h 702849"/>
                <a:gd name="connsiteX22" fmla="*/ 430710 w 478268"/>
                <a:gd name="connsiteY22" fmla="*/ 447412 h 702849"/>
                <a:gd name="connsiteX23" fmla="*/ 478242 w 478268"/>
                <a:gd name="connsiteY23" fmla="*/ 399787 h 702849"/>
                <a:gd name="connsiteX24" fmla="*/ 478242 w 478268"/>
                <a:gd name="connsiteY24" fmla="*/ 239672 h 702849"/>
                <a:gd name="connsiteX25" fmla="*/ 239156 w 478268"/>
                <a:gd name="connsiteY25" fmla="*/ -73 h 7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8268" h="702849">
                  <a:moveTo>
                    <a:pt x="239156" y="-73"/>
                  </a:moveTo>
                  <a:cubicBezTo>
                    <a:pt x="107083" y="89"/>
                    <a:pt x="78" y="107341"/>
                    <a:pt x="-26" y="239672"/>
                  </a:cubicBezTo>
                  <a:lnTo>
                    <a:pt x="-26" y="399501"/>
                  </a:lnTo>
                  <a:cubicBezTo>
                    <a:pt x="-26" y="425800"/>
                    <a:pt x="21259" y="447126"/>
                    <a:pt x="47506" y="447126"/>
                  </a:cubicBezTo>
                  <a:lnTo>
                    <a:pt x="95038" y="447126"/>
                  </a:lnTo>
                  <a:lnTo>
                    <a:pt x="95038" y="654867"/>
                  </a:lnTo>
                  <a:cubicBezTo>
                    <a:pt x="95038" y="681327"/>
                    <a:pt x="116447" y="702777"/>
                    <a:pt x="142855" y="702777"/>
                  </a:cubicBezTo>
                  <a:cubicBezTo>
                    <a:pt x="169264" y="702777"/>
                    <a:pt x="190673" y="681327"/>
                    <a:pt x="190673" y="654867"/>
                  </a:cubicBezTo>
                  <a:lnTo>
                    <a:pt x="190673" y="399501"/>
                  </a:lnTo>
                  <a:cubicBezTo>
                    <a:pt x="190673" y="373203"/>
                    <a:pt x="169388" y="351876"/>
                    <a:pt x="143141" y="351876"/>
                  </a:cubicBezTo>
                  <a:lnTo>
                    <a:pt x="95608" y="351876"/>
                  </a:lnTo>
                  <a:lnTo>
                    <a:pt x="95608" y="239672"/>
                  </a:lnTo>
                  <a:cubicBezTo>
                    <a:pt x="93565" y="160262"/>
                    <a:pt x="156164" y="94234"/>
                    <a:pt x="235410" y="92187"/>
                  </a:cubicBezTo>
                  <a:cubicBezTo>
                    <a:pt x="314665" y="90148"/>
                    <a:pt x="380564" y="152861"/>
                    <a:pt x="382608" y="232271"/>
                  </a:cubicBezTo>
                  <a:cubicBezTo>
                    <a:pt x="382674" y="234738"/>
                    <a:pt x="382674" y="237205"/>
                    <a:pt x="382608" y="239672"/>
                  </a:cubicBezTo>
                  <a:lnTo>
                    <a:pt x="382608" y="351210"/>
                  </a:lnTo>
                  <a:lnTo>
                    <a:pt x="335075" y="351210"/>
                  </a:lnTo>
                  <a:cubicBezTo>
                    <a:pt x="308828" y="351210"/>
                    <a:pt x="287543" y="372536"/>
                    <a:pt x="287543" y="398835"/>
                  </a:cubicBezTo>
                  <a:lnTo>
                    <a:pt x="287543" y="654486"/>
                  </a:lnTo>
                  <a:cubicBezTo>
                    <a:pt x="287543" y="680946"/>
                    <a:pt x="308952" y="702396"/>
                    <a:pt x="335361" y="702396"/>
                  </a:cubicBezTo>
                  <a:cubicBezTo>
                    <a:pt x="361769" y="702396"/>
                    <a:pt x="383178" y="680946"/>
                    <a:pt x="383178" y="654486"/>
                  </a:cubicBezTo>
                  <a:lnTo>
                    <a:pt x="383178" y="447412"/>
                  </a:lnTo>
                  <a:lnTo>
                    <a:pt x="430710" y="447412"/>
                  </a:lnTo>
                  <a:cubicBezTo>
                    <a:pt x="456957" y="447412"/>
                    <a:pt x="478242" y="426085"/>
                    <a:pt x="478242" y="399787"/>
                  </a:cubicBezTo>
                  <a:lnTo>
                    <a:pt x="478242" y="239672"/>
                  </a:lnTo>
                  <a:cubicBezTo>
                    <a:pt x="478081" y="107408"/>
                    <a:pt x="371162" y="194"/>
                    <a:pt x="239156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105">
              <a:extLst>
                <a:ext uri="{FF2B5EF4-FFF2-40B4-BE49-F238E27FC236}">
                  <a16:creationId xmlns:a16="http://schemas.microsoft.com/office/drawing/2014/main" id="{FB6C1FA3-2CEF-3E43-873C-B6247BEBEA69}"/>
                </a:ext>
              </a:extLst>
            </p:cNvPr>
            <p:cNvSpPr/>
            <p:nvPr/>
          </p:nvSpPr>
          <p:spPr>
            <a:xfrm>
              <a:off x="5573412" y="2630424"/>
              <a:ext cx="302732" cy="542924"/>
            </a:xfrm>
            <a:custGeom>
              <a:avLst/>
              <a:gdLst>
                <a:gd name="connsiteX0" fmla="*/ 557906 w 605464"/>
                <a:gd name="connsiteY0" fmla="*/ -73 h 1085849"/>
                <a:gd name="connsiteX1" fmla="*/ 47506 w 605464"/>
                <a:gd name="connsiteY1" fmla="*/ -73 h 1085849"/>
                <a:gd name="connsiteX2" fmla="*/ -26 w 605464"/>
                <a:gd name="connsiteY2" fmla="*/ 47552 h 1085849"/>
                <a:gd name="connsiteX3" fmla="*/ -26 w 605464"/>
                <a:gd name="connsiteY3" fmla="*/ 1038152 h 1085849"/>
                <a:gd name="connsiteX4" fmla="*/ 47506 w 605464"/>
                <a:gd name="connsiteY4" fmla="*/ 1085777 h 1085849"/>
                <a:gd name="connsiteX5" fmla="*/ 557906 w 605464"/>
                <a:gd name="connsiteY5" fmla="*/ 1085777 h 1085849"/>
                <a:gd name="connsiteX6" fmla="*/ 605438 w 605464"/>
                <a:gd name="connsiteY6" fmla="*/ 1038152 h 1085849"/>
                <a:gd name="connsiteX7" fmla="*/ 605438 w 605464"/>
                <a:gd name="connsiteY7" fmla="*/ 47552 h 1085849"/>
                <a:gd name="connsiteX8" fmla="*/ 557906 w 605464"/>
                <a:gd name="connsiteY8" fmla="*/ -73 h 1085849"/>
                <a:gd name="connsiteX9" fmla="*/ 510374 w 605464"/>
                <a:gd name="connsiteY9" fmla="*/ 990527 h 1085849"/>
                <a:gd name="connsiteX10" fmla="*/ 95323 w 605464"/>
                <a:gd name="connsiteY10" fmla="*/ 990527 h 1085849"/>
                <a:gd name="connsiteX11" fmla="*/ 95323 w 605464"/>
                <a:gd name="connsiteY11" fmla="*/ 95177 h 1085849"/>
                <a:gd name="connsiteX12" fmla="*/ 509994 w 605464"/>
                <a:gd name="connsiteY12" fmla="*/ 95177 h 108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464" h="1085849">
                  <a:moveTo>
                    <a:pt x="557906" y="-73"/>
                  </a:moveTo>
                  <a:lnTo>
                    <a:pt x="47506" y="-73"/>
                  </a:lnTo>
                  <a:cubicBezTo>
                    <a:pt x="21259" y="-73"/>
                    <a:pt x="-26" y="21254"/>
                    <a:pt x="-26" y="47552"/>
                  </a:cubicBezTo>
                  <a:lnTo>
                    <a:pt x="-26" y="1038152"/>
                  </a:lnTo>
                  <a:cubicBezTo>
                    <a:pt x="-26" y="1064451"/>
                    <a:pt x="21259" y="1085777"/>
                    <a:pt x="47506" y="1085777"/>
                  </a:cubicBezTo>
                  <a:lnTo>
                    <a:pt x="557906" y="1085777"/>
                  </a:lnTo>
                  <a:cubicBezTo>
                    <a:pt x="584154" y="1085777"/>
                    <a:pt x="605438" y="1064451"/>
                    <a:pt x="605438" y="1038152"/>
                  </a:cubicBezTo>
                  <a:lnTo>
                    <a:pt x="605438" y="47552"/>
                  </a:lnTo>
                  <a:cubicBezTo>
                    <a:pt x="605438" y="21254"/>
                    <a:pt x="584154" y="-73"/>
                    <a:pt x="557906" y="-73"/>
                  </a:cubicBezTo>
                  <a:close/>
                  <a:moveTo>
                    <a:pt x="510374" y="990527"/>
                  </a:moveTo>
                  <a:lnTo>
                    <a:pt x="95323" y="990527"/>
                  </a:lnTo>
                  <a:lnTo>
                    <a:pt x="95323" y="95177"/>
                  </a:lnTo>
                  <a:lnTo>
                    <a:pt x="509994" y="95177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id="{CA482EDE-15A6-5547-95FC-CB1A6283E37C}"/>
                </a:ext>
              </a:extLst>
            </p:cNvPr>
            <p:cNvSpPr/>
            <p:nvPr/>
          </p:nvSpPr>
          <p:spPr>
            <a:xfrm>
              <a:off x="5668952" y="2878122"/>
              <a:ext cx="47817" cy="47910"/>
            </a:xfrm>
            <a:custGeom>
              <a:avLst/>
              <a:gdLst>
                <a:gd name="connsiteX0" fmla="*/ 47791 w 95634"/>
                <a:gd name="connsiteY0" fmla="*/ 95749 h 95821"/>
                <a:gd name="connsiteX1" fmla="*/ 95608 w 95634"/>
                <a:gd name="connsiteY1" fmla="*/ 47838 h 95821"/>
                <a:gd name="connsiteX2" fmla="*/ 47791 w 95634"/>
                <a:gd name="connsiteY2" fmla="*/ -73 h 95821"/>
                <a:gd name="connsiteX3" fmla="*/ -26 w 95634"/>
                <a:gd name="connsiteY3" fmla="*/ 47838 h 95821"/>
                <a:gd name="connsiteX4" fmla="*/ 47791 w 95634"/>
                <a:gd name="connsiteY4" fmla="*/ 95749 h 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4" h="95821">
                  <a:moveTo>
                    <a:pt x="47791" y="95749"/>
                  </a:moveTo>
                  <a:cubicBezTo>
                    <a:pt x="74200" y="95749"/>
                    <a:pt x="95608" y="74299"/>
                    <a:pt x="95608" y="47838"/>
                  </a:cubicBezTo>
                  <a:cubicBezTo>
                    <a:pt x="95608" y="21378"/>
                    <a:pt x="74200" y="-73"/>
                    <a:pt x="47791" y="-73"/>
                  </a:cubicBezTo>
                  <a:cubicBezTo>
                    <a:pt x="21382" y="-73"/>
                    <a:pt x="-26" y="21378"/>
                    <a:pt x="-26" y="47838"/>
                  </a:cubicBezTo>
                  <a:cubicBezTo>
                    <a:pt x="-26" y="74299"/>
                    <a:pt x="21382" y="95749"/>
                    <a:pt x="47791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107">
            <a:extLst>
              <a:ext uri="{FF2B5EF4-FFF2-40B4-BE49-F238E27FC236}">
                <a16:creationId xmlns:a16="http://schemas.microsoft.com/office/drawing/2014/main" id="{CD9F33BB-4B1B-1B4B-8B3D-B99CBE488D5D}"/>
              </a:ext>
            </a:extLst>
          </p:cNvPr>
          <p:cNvGrpSpPr/>
          <p:nvPr/>
        </p:nvGrpSpPr>
        <p:grpSpPr>
          <a:xfrm>
            <a:off x="7089700" y="5732788"/>
            <a:ext cx="314260" cy="314874"/>
            <a:chOff x="6736708" y="2735669"/>
            <a:chExt cx="574881" cy="576004"/>
          </a:xfrm>
          <a:solidFill>
            <a:srgbClr val="FFFFFF"/>
          </a:solidFill>
        </p:grpSpPr>
        <p:sp>
          <p:nvSpPr>
            <p:cNvPr id="53" name="Freeform 108">
              <a:extLst>
                <a:ext uri="{FF2B5EF4-FFF2-40B4-BE49-F238E27FC236}">
                  <a16:creationId xmlns:a16="http://schemas.microsoft.com/office/drawing/2014/main" id="{8F274B15-EDF4-CF44-94AA-D4E638358ABE}"/>
                </a:ext>
              </a:extLst>
            </p:cNvPr>
            <p:cNvSpPr/>
            <p:nvPr/>
          </p:nvSpPr>
          <p:spPr>
            <a:xfrm>
              <a:off x="6928602" y="285626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109">
              <a:extLst>
                <a:ext uri="{FF2B5EF4-FFF2-40B4-BE49-F238E27FC236}">
                  <a16:creationId xmlns:a16="http://schemas.microsoft.com/office/drawing/2014/main" id="{A3FB2924-9ECD-1F49-827E-C05D0BC52919}"/>
                </a:ext>
              </a:extLst>
            </p:cNvPr>
            <p:cNvSpPr/>
            <p:nvPr/>
          </p:nvSpPr>
          <p:spPr>
            <a:xfrm>
              <a:off x="6888722" y="300008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110">
              <a:extLst>
                <a:ext uri="{FF2B5EF4-FFF2-40B4-BE49-F238E27FC236}">
                  <a16:creationId xmlns:a16="http://schemas.microsoft.com/office/drawing/2014/main" id="{AA423002-A2F6-C34B-8D38-E5F36ABB55C0}"/>
                </a:ext>
              </a:extLst>
            </p:cNvPr>
            <p:cNvSpPr/>
            <p:nvPr/>
          </p:nvSpPr>
          <p:spPr>
            <a:xfrm>
              <a:off x="6736708" y="2735669"/>
              <a:ext cx="574881" cy="576004"/>
            </a:xfrm>
            <a:custGeom>
              <a:avLst/>
              <a:gdLst>
                <a:gd name="connsiteX0" fmla="*/ 1135339 w 1149762"/>
                <a:gd name="connsiteY0" fmla="*/ 1070073 h 1152008"/>
                <a:gd name="connsiteX1" fmla="*/ 931996 w 1149762"/>
                <a:gd name="connsiteY1" fmla="*/ 865952 h 1152008"/>
                <a:gd name="connsiteX2" fmla="*/ 864310 w 1149762"/>
                <a:gd name="connsiteY2" fmla="*/ 122240 h 1152008"/>
                <a:gd name="connsiteX3" fmla="*/ 122048 w 1149762"/>
                <a:gd name="connsiteY3" fmla="*/ 190058 h 1152008"/>
                <a:gd name="connsiteX4" fmla="*/ 189734 w 1149762"/>
                <a:gd name="connsiteY4" fmla="*/ 933770 h 1152008"/>
                <a:gd name="connsiteX5" fmla="*/ 864310 w 1149762"/>
                <a:gd name="connsiteY5" fmla="*/ 933770 h 1152008"/>
                <a:gd name="connsiteX6" fmla="*/ 1068033 w 1149762"/>
                <a:gd name="connsiteY6" fmla="*/ 1137891 h 1152008"/>
                <a:gd name="connsiteX7" fmla="*/ 1135719 w 1149762"/>
                <a:gd name="connsiteY7" fmla="*/ 1137891 h 1152008"/>
                <a:gd name="connsiteX8" fmla="*/ 1135719 w 1149762"/>
                <a:gd name="connsiteY8" fmla="*/ 1070073 h 1152008"/>
                <a:gd name="connsiteX9" fmla="*/ 96666 w 1149762"/>
                <a:gd name="connsiteY9" fmla="*/ 528767 h 1152008"/>
                <a:gd name="connsiteX10" fmla="*/ 527307 w 1149762"/>
                <a:gd name="connsiteY10" fmla="*/ 97285 h 1152008"/>
                <a:gd name="connsiteX11" fmla="*/ 957949 w 1149762"/>
                <a:gd name="connsiteY11" fmla="*/ 528767 h 1152008"/>
                <a:gd name="connsiteX12" fmla="*/ 527307 w 1149762"/>
                <a:gd name="connsiteY12" fmla="*/ 960250 h 1152008"/>
                <a:gd name="connsiteX13" fmla="*/ 96666 w 1149762"/>
                <a:gd name="connsiteY13" fmla="*/ 528767 h 115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762" h="1152008">
                  <a:moveTo>
                    <a:pt x="1135339" y="1070073"/>
                  </a:moveTo>
                  <a:lnTo>
                    <a:pt x="931996" y="865952"/>
                  </a:lnTo>
                  <a:cubicBezTo>
                    <a:pt x="1118274" y="641858"/>
                    <a:pt x="1087968" y="308883"/>
                    <a:pt x="864310" y="122240"/>
                  </a:cubicBezTo>
                  <a:cubicBezTo>
                    <a:pt x="640652" y="-64402"/>
                    <a:pt x="308327" y="-34036"/>
                    <a:pt x="122048" y="190058"/>
                  </a:cubicBezTo>
                  <a:cubicBezTo>
                    <a:pt x="-64231" y="414153"/>
                    <a:pt x="-33924" y="747128"/>
                    <a:pt x="189734" y="933770"/>
                  </a:cubicBezTo>
                  <a:cubicBezTo>
                    <a:pt x="385139" y="1096838"/>
                    <a:pt x="668896" y="1096838"/>
                    <a:pt x="864310" y="933770"/>
                  </a:cubicBezTo>
                  <a:lnTo>
                    <a:pt x="1068033" y="1137891"/>
                  </a:lnTo>
                  <a:cubicBezTo>
                    <a:pt x="1086723" y="1156617"/>
                    <a:pt x="1117029" y="1156617"/>
                    <a:pt x="1135719" y="1137891"/>
                  </a:cubicBezTo>
                  <a:cubicBezTo>
                    <a:pt x="1154409" y="1119165"/>
                    <a:pt x="1154409" y="1088799"/>
                    <a:pt x="1135719" y="1070073"/>
                  </a:cubicBezTo>
                  <a:close/>
                  <a:moveTo>
                    <a:pt x="96666" y="528767"/>
                  </a:moveTo>
                  <a:cubicBezTo>
                    <a:pt x="96666" y="290471"/>
                    <a:pt x="289466" y="97285"/>
                    <a:pt x="527307" y="97285"/>
                  </a:cubicBezTo>
                  <a:cubicBezTo>
                    <a:pt x="765139" y="97285"/>
                    <a:pt x="957949" y="290471"/>
                    <a:pt x="957949" y="528767"/>
                  </a:cubicBezTo>
                  <a:cubicBezTo>
                    <a:pt x="957949" y="767073"/>
                    <a:pt x="765139" y="960250"/>
                    <a:pt x="527307" y="960250"/>
                  </a:cubicBezTo>
                  <a:cubicBezTo>
                    <a:pt x="289580" y="959983"/>
                    <a:pt x="96932" y="766959"/>
                    <a:pt x="96666" y="52876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111">
            <a:extLst>
              <a:ext uri="{FF2B5EF4-FFF2-40B4-BE49-F238E27FC236}">
                <a16:creationId xmlns:a16="http://schemas.microsoft.com/office/drawing/2014/main" id="{D15F108C-ABFC-7145-AD66-A9633BF1B3AB}"/>
              </a:ext>
            </a:extLst>
          </p:cNvPr>
          <p:cNvGrpSpPr/>
          <p:nvPr/>
        </p:nvGrpSpPr>
        <p:grpSpPr>
          <a:xfrm>
            <a:off x="4791135" y="5730610"/>
            <a:ext cx="335651" cy="336446"/>
            <a:chOff x="5634111" y="4225432"/>
            <a:chExt cx="565016" cy="566356"/>
          </a:xfrm>
          <a:solidFill>
            <a:srgbClr val="FFFFFF"/>
          </a:solidFill>
        </p:grpSpPr>
        <p:sp>
          <p:nvSpPr>
            <p:cNvPr id="57" name="Freeform 112">
              <a:extLst>
                <a:ext uri="{FF2B5EF4-FFF2-40B4-BE49-F238E27FC236}">
                  <a16:creationId xmlns:a16="http://schemas.microsoft.com/office/drawing/2014/main" id="{FABBD940-7C86-D440-9047-34239825E128}"/>
                </a:ext>
              </a:extLst>
            </p:cNvPr>
            <p:cNvSpPr/>
            <p:nvPr/>
          </p:nvSpPr>
          <p:spPr>
            <a:xfrm>
              <a:off x="5634111" y="4225432"/>
              <a:ext cx="565016" cy="566356"/>
            </a:xfrm>
            <a:custGeom>
              <a:avLst/>
              <a:gdLst>
                <a:gd name="connsiteX0" fmla="*/ 1078383 w 1130033"/>
                <a:gd name="connsiteY0" fmla="*/ 411693 h 1132712"/>
                <a:gd name="connsiteX1" fmla="*/ 1000716 w 1130033"/>
                <a:gd name="connsiteY1" fmla="*/ 411693 h 1132712"/>
                <a:gd name="connsiteX2" fmla="*/ 981703 w 1130033"/>
                <a:gd name="connsiteY2" fmla="*/ 366449 h 1132712"/>
                <a:gd name="connsiteX3" fmla="*/ 1036650 w 1130033"/>
                <a:gd name="connsiteY3" fmla="*/ 311395 h 1132712"/>
                <a:gd name="connsiteX4" fmla="*/ 1036679 w 1130033"/>
                <a:gd name="connsiteY4" fmla="*/ 238652 h 1132712"/>
                <a:gd name="connsiteX5" fmla="*/ 1036650 w 1130033"/>
                <a:gd name="connsiteY5" fmla="*/ 238624 h 1132712"/>
                <a:gd name="connsiteX6" fmla="*/ 891392 w 1130033"/>
                <a:gd name="connsiteY6" fmla="*/ 93177 h 1132712"/>
                <a:gd name="connsiteX7" fmla="*/ 818763 w 1130033"/>
                <a:gd name="connsiteY7" fmla="*/ 93177 h 1132712"/>
                <a:gd name="connsiteX8" fmla="*/ 763911 w 1130033"/>
                <a:gd name="connsiteY8" fmla="*/ 148232 h 1132712"/>
                <a:gd name="connsiteX9" fmla="*/ 718755 w 1130033"/>
                <a:gd name="connsiteY9" fmla="*/ 129182 h 1132712"/>
                <a:gd name="connsiteX10" fmla="*/ 718755 w 1130033"/>
                <a:gd name="connsiteY10" fmla="*/ 51362 h 1132712"/>
                <a:gd name="connsiteX11" fmla="*/ 667420 w 1130033"/>
                <a:gd name="connsiteY11" fmla="*/ -73 h 1132712"/>
                <a:gd name="connsiteX12" fmla="*/ 462271 w 1130033"/>
                <a:gd name="connsiteY12" fmla="*/ -73 h 1132712"/>
                <a:gd name="connsiteX13" fmla="*/ 410937 w 1130033"/>
                <a:gd name="connsiteY13" fmla="*/ 51362 h 1132712"/>
                <a:gd name="connsiteX14" fmla="*/ 410937 w 1130033"/>
                <a:gd name="connsiteY14" fmla="*/ 129182 h 1132712"/>
                <a:gd name="connsiteX15" fmla="*/ 365781 w 1130033"/>
                <a:gd name="connsiteY15" fmla="*/ 148232 h 1132712"/>
                <a:gd name="connsiteX16" fmla="*/ 310834 w 1130033"/>
                <a:gd name="connsiteY16" fmla="*/ 93177 h 1132712"/>
                <a:gd name="connsiteX17" fmla="*/ 238366 w 1130033"/>
                <a:gd name="connsiteY17" fmla="*/ 93110 h 1132712"/>
                <a:gd name="connsiteX18" fmla="*/ 238300 w 1130033"/>
                <a:gd name="connsiteY18" fmla="*/ 93177 h 1132712"/>
                <a:gd name="connsiteX19" fmla="*/ 93042 w 1130033"/>
                <a:gd name="connsiteY19" fmla="*/ 238624 h 1132712"/>
                <a:gd name="connsiteX20" fmla="*/ 93042 w 1130033"/>
                <a:gd name="connsiteY20" fmla="*/ 311395 h 1132712"/>
                <a:gd name="connsiteX21" fmla="*/ 147989 w 1130033"/>
                <a:gd name="connsiteY21" fmla="*/ 366449 h 1132712"/>
                <a:gd name="connsiteX22" fmla="*/ 128976 w 1130033"/>
                <a:gd name="connsiteY22" fmla="*/ 411693 h 1132712"/>
                <a:gd name="connsiteX23" fmla="*/ 51308 w 1130033"/>
                <a:gd name="connsiteY23" fmla="*/ 411693 h 1132712"/>
                <a:gd name="connsiteX24" fmla="*/ -26 w 1130033"/>
                <a:gd name="connsiteY24" fmla="*/ 463128 h 1132712"/>
                <a:gd name="connsiteX25" fmla="*/ -26 w 1130033"/>
                <a:gd name="connsiteY25" fmla="*/ 668868 h 1132712"/>
                <a:gd name="connsiteX26" fmla="*/ 51308 w 1130033"/>
                <a:gd name="connsiteY26" fmla="*/ 720303 h 1132712"/>
                <a:gd name="connsiteX27" fmla="*/ 128976 w 1130033"/>
                <a:gd name="connsiteY27" fmla="*/ 720303 h 1132712"/>
                <a:gd name="connsiteX28" fmla="*/ 147989 w 1130033"/>
                <a:gd name="connsiteY28" fmla="*/ 765547 h 1132712"/>
                <a:gd name="connsiteX29" fmla="*/ 93042 w 1130033"/>
                <a:gd name="connsiteY29" fmla="*/ 821268 h 1132712"/>
                <a:gd name="connsiteX30" fmla="*/ 93042 w 1130033"/>
                <a:gd name="connsiteY30" fmla="*/ 894039 h 1132712"/>
                <a:gd name="connsiteX31" fmla="*/ 238300 w 1130033"/>
                <a:gd name="connsiteY31" fmla="*/ 1039486 h 1132712"/>
                <a:gd name="connsiteX32" fmla="*/ 310901 w 1130033"/>
                <a:gd name="connsiteY32" fmla="*/ 1039515 h 1132712"/>
                <a:gd name="connsiteX33" fmla="*/ 310929 w 1130033"/>
                <a:gd name="connsiteY33" fmla="*/ 1039486 h 1132712"/>
                <a:gd name="connsiteX34" fmla="*/ 365781 w 1130033"/>
                <a:gd name="connsiteY34" fmla="*/ 984431 h 1132712"/>
                <a:gd name="connsiteX35" fmla="*/ 410937 w 1130033"/>
                <a:gd name="connsiteY35" fmla="*/ 1003481 h 1132712"/>
                <a:gd name="connsiteX36" fmla="*/ 410937 w 1130033"/>
                <a:gd name="connsiteY36" fmla="*/ 1081205 h 1132712"/>
                <a:gd name="connsiteX37" fmla="*/ 462271 w 1130033"/>
                <a:gd name="connsiteY37" fmla="*/ 1132640 h 1132712"/>
                <a:gd name="connsiteX38" fmla="*/ 667706 w 1130033"/>
                <a:gd name="connsiteY38" fmla="*/ 1132640 h 1132712"/>
                <a:gd name="connsiteX39" fmla="*/ 719040 w 1130033"/>
                <a:gd name="connsiteY39" fmla="*/ 1081205 h 1132712"/>
                <a:gd name="connsiteX40" fmla="*/ 719040 w 1130033"/>
                <a:gd name="connsiteY40" fmla="*/ 1003481 h 1132712"/>
                <a:gd name="connsiteX41" fmla="*/ 764196 w 1130033"/>
                <a:gd name="connsiteY41" fmla="*/ 984431 h 1132712"/>
                <a:gd name="connsiteX42" fmla="*/ 819143 w 1130033"/>
                <a:gd name="connsiteY42" fmla="*/ 1039486 h 1132712"/>
                <a:gd name="connsiteX43" fmla="*/ 891610 w 1130033"/>
                <a:gd name="connsiteY43" fmla="*/ 1039552 h 1132712"/>
                <a:gd name="connsiteX44" fmla="*/ 891677 w 1130033"/>
                <a:gd name="connsiteY44" fmla="*/ 1039486 h 1132712"/>
                <a:gd name="connsiteX45" fmla="*/ 1036935 w 1130033"/>
                <a:gd name="connsiteY45" fmla="*/ 894039 h 1132712"/>
                <a:gd name="connsiteX46" fmla="*/ 1036964 w 1130033"/>
                <a:gd name="connsiteY46" fmla="*/ 821297 h 1132712"/>
                <a:gd name="connsiteX47" fmla="*/ 1036935 w 1130033"/>
                <a:gd name="connsiteY47" fmla="*/ 821268 h 1132712"/>
                <a:gd name="connsiteX48" fmla="*/ 981988 w 1130033"/>
                <a:gd name="connsiteY48" fmla="*/ 766213 h 1132712"/>
                <a:gd name="connsiteX49" fmla="*/ 1001001 w 1130033"/>
                <a:gd name="connsiteY49" fmla="*/ 720970 h 1132712"/>
                <a:gd name="connsiteX50" fmla="*/ 1078669 w 1130033"/>
                <a:gd name="connsiteY50" fmla="*/ 720970 h 1132712"/>
                <a:gd name="connsiteX51" fmla="*/ 1130003 w 1130033"/>
                <a:gd name="connsiteY51" fmla="*/ 669535 h 1132712"/>
                <a:gd name="connsiteX52" fmla="*/ 1130003 w 1130033"/>
                <a:gd name="connsiteY52" fmla="*/ 463795 h 1132712"/>
                <a:gd name="connsiteX53" fmla="*/ 1079344 w 1130033"/>
                <a:gd name="connsiteY53" fmla="*/ 411693 h 1132712"/>
                <a:gd name="connsiteX54" fmla="*/ 1078383 w 1130033"/>
                <a:gd name="connsiteY54" fmla="*/ 411693 h 1132712"/>
                <a:gd name="connsiteX55" fmla="*/ 1027049 w 1130033"/>
                <a:gd name="connsiteY55" fmla="*/ 617433 h 1132712"/>
                <a:gd name="connsiteX56" fmla="*/ 962785 w 1130033"/>
                <a:gd name="connsiteY56" fmla="*/ 617433 h 1132712"/>
                <a:gd name="connsiteX57" fmla="*/ 913067 w 1130033"/>
                <a:gd name="connsiteY57" fmla="*/ 656104 h 1132712"/>
                <a:gd name="connsiteX58" fmla="*/ 874565 w 1130033"/>
                <a:gd name="connsiteY58" fmla="*/ 748878 h 1132712"/>
                <a:gd name="connsiteX59" fmla="*/ 882456 w 1130033"/>
                <a:gd name="connsiteY59" fmla="*/ 811362 h 1132712"/>
                <a:gd name="connsiteX60" fmla="*/ 927991 w 1130033"/>
                <a:gd name="connsiteY60" fmla="*/ 856987 h 1132712"/>
                <a:gd name="connsiteX61" fmla="*/ 855648 w 1130033"/>
                <a:gd name="connsiteY61" fmla="*/ 929948 h 1132712"/>
                <a:gd name="connsiteX62" fmla="*/ 810207 w 1130033"/>
                <a:gd name="connsiteY62" fmla="*/ 884324 h 1132712"/>
                <a:gd name="connsiteX63" fmla="*/ 747750 w 1130033"/>
                <a:gd name="connsiteY63" fmla="*/ 876418 h 1132712"/>
                <a:gd name="connsiteX64" fmla="*/ 655157 w 1130033"/>
                <a:gd name="connsiteY64" fmla="*/ 914518 h 1132712"/>
                <a:gd name="connsiteX65" fmla="*/ 616561 w 1130033"/>
                <a:gd name="connsiteY65" fmla="*/ 964334 h 1132712"/>
                <a:gd name="connsiteX66" fmla="*/ 616561 w 1130033"/>
                <a:gd name="connsiteY66" fmla="*/ 1028723 h 1132712"/>
                <a:gd name="connsiteX67" fmla="*/ 513416 w 1130033"/>
                <a:gd name="connsiteY67" fmla="*/ 1028723 h 1132712"/>
                <a:gd name="connsiteX68" fmla="*/ 513416 w 1130033"/>
                <a:gd name="connsiteY68" fmla="*/ 964334 h 1132712"/>
                <a:gd name="connsiteX69" fmla="*/ 474915 w 1130033"/>
                <a:gd name="connsiteY69" fmla="*/ 914518 h 1132712"/>
                <a:gd name="connsiteX70" fmla="*/ 382322 w 1130033"/>
                <a:gd name="connsiteY70" fmla="*/ 876418 h 1132712"/>
                <a:gd name="connsiteX71" fmla="*/ 319865 w 1130033"/>
                <a:gd name="connsiteY71" fmla="*/ 884324 h 1132712"/>
                <a:gd name="connsiteX72" fmla="*/ 274424 w 1130033"/>
                <a:gd name="connsiteY72" fmla="*/ 929948 h 1132712"/>
                <a:gd name="connsiteX73" fmla="*/ 201795 w 1130033"/>
                <a:gd name="connsiteY73" fmla="*/ 857177 h 1132712"/>
                <a:gd name="connsiteX74" fmla="*/ 247236 w 1130033"/>
                <a:gd name="connsiteY74" fmla="*/ 811743 h 1132712"/>
                <a:gd name="connsiteX75" fmla="*/ 255221 w 1130033"/>
                <a:gd name="connsiteY75" fmla="*/ 749259 h 1132712"/>
                <a:gd name="connsiteX76" fmla="*/ 216720 w 1130033"/>
                <a:gd name="connsiteY76" fmla="*/ 656486 h 1132712"/>
                <a:gd name="connsiteX77" fmla="*/ 167002 w 1130033"/>
                <a:gd name="connsiteY77" fmla="*/ 617814 h 1132712"/>
                <a:gd name="connsiteX78" fmla="*/ 102738 w 1130033"/>
                <a:gd name="connsiteY78" fmla="*/ 617814 h 1132712"/>
                <a:gd name="connsiteX79" fmla="*/ 102738 w 1130033"/>
                <a:gd name="connsiteY79" fmla="*/ 514944 h 1132712"/>
                <a:gd name="connsiteX80" fmla="*/ 167002 w 1130033"/>
                <a:gd name="connsiteY80" fmla="*/ 514944 h 1132712"/>
                <a:gd name="connsiteX81" fmla="*/ 216720 w 1130033"/>
                <a:gd name="connsiteY81" fmla="*/ 476368 h 1132712"/>
                <a:gd name="connsiteX82" fmla="*/ 255221 w 1130033"/>
                <a:gd name="connsiteY82" fmla="*/ 383499 h 1132712"/>
                <a:gd name="connsiteX83" fmla="*/ 247236 w 1130033"/>
                <a:gd name="connsiteY83" fmla="*/ 321015 h 1132712"/>
                <a:gd name="connsiteX84" fmla="*/ 201795 w 1130033"/>
                <a:gd name="connsiteY84" fmla="*/ 275390 h 1132712"/>
                <a:gd name="connsiteX85" fmla="*/ 274424 w 1130033"/>
                <a:gd name="connsiteY85" fmla="*/ 202619 h 1132712"/>
                <a:gd name="connsiteX86" fmla="*/ 319865 w 1130033"/>
                <a:gd name="connsiteY86" fmla="*/ 248244 h 1132712"/>
                <a:gd name="connsiteX87" fmla="*/ 382322 w 1130033"/>
                <a:gd name="connsiteY87" fmla="*/ 256150 h 1132712"/>
                <a:gd name="connsiteX88" fmla="*/ 474915 w 1130033"/>
                <a:gd name="connsiteY88" fmla="*/ 218050 h 1132712"/>
                <a:gd name="connsiteX89" fmla="*/ 513416 w 1130033"/>
                <a:gd name="connsiteY89" fmla="*/ 168234 h 1132712"/>
                <a:gd name="connsiteX90" fmla="*/ 513416 w 1130033"/>
                <a:gd name="connsiteY90" fmla="*/ 103845 h 1132712"/>
                <a:gd name="connsiteX91" fmla="*/ 616086 w 1130033"/>
                <a:gd name="connsiteY91" fmla="*/ 103845 h 1132712"/>
                <a:gd name="connsiteX92" fmla="*/ 616086 w 1130033"/>
                <a:gd name="connsiteY92" fmla="*/ 168234 h 1132712"/>
                <a:gd name="connsiteX93" fmla="*/ 654682 w 1130033"/>
                <a:gd name="connsiteY93" fmla="*/ 218050 h 1132712"/>
                <a:gd name="connsiteX94" fmla="*/ 747274 w 1130033"/>
                <a:gd name="connsiteY94" fmla="*/ 256150 h 1132712"/>
                <a:gd name="connsiteX95" fmla="*/ 809732 w 1130033"/>
                <a:gd name="connsiteY95" fmla="*/ 248244 h 1132712"/>
                <a:gd name="connsiteX96" fmla="*/ 855648 w 1130033"/>
                <a:gd name="connsiteY96" fmla="*/ 202143 h 1132712"/>
                <a:gd name="connsiteX97" fmla="*/ 928277 w 1130033"/>
                <a:gd name="connsiteY97" fmla="*/ 274914 h 1132712"/>
                <a:gd name="connsiteX98" fmla="*/ 882741 w 1130033"/>
                <a:gd name="connsiteY98" fmla="*/ 320539 h 1132712"/>
                <a:gd name="connsiteX99" fmla="*/ 874661 w 1130033"/>
                <a:gd name="connsiteY99" fmla="*/ 383118 h 1132712"/>
                <a:gd name="connsiteX100" fmla="*/ 913161 w 1130033"/>
                <a:gd name="connsiteY100" fmla="*/ 475987 h 1132712"/>
                <a:gd name="connsiteX101" fmla="*/ 962880 w 1130033"/>
                <a:gd name="connsiteY101" fmla="*/ 514563 h 1132712"/>
                <a:gd name="connsiteX102" fmla="*/ 1026763 w 1130033"/>
                <a:gd name="connsiteY102" fmla="*/ 514563 h 11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30033" h="1132712">
                  <a:moveTo>
                    <a:pt x="1078383" y="411693"/>
                  </a:moveTo>
                  <a:lnTo>
                    <a:pt x="1000716" y="411693"/>
                  </a:lnTo>
                  <a:cubicBezTo>
                    <a:pt x="995192" y="396282"/>
                    <a:pt x="988842" y="381175"/>
                    <a:pt x="981703" y="366449"/>
                  </a:cubicBezTo>
                  <a:lnTo>
                    <a:pt x="1036650" y="311395"/>
                  </a:lnTo>
                  <a:cubicBezTo>
                    <a:pt x="1056709" y="291316"/>
                    <a:pt x="1056718" y="258750"/>
                    <a:pt x="1036679" y="238652"/>
                  </a:cubicBezTo>
                  <a:cubicBezTo>
                    <a:pt x="1036669" y="238643"/>
                    <a:pt x="1036660" y="238633"/>
                    <a:pt x="1036650" y="238624"/>
                  </a:cubicBezTo>
                  <a:lnTo>
                    <a:pt x="891392" y="93177"/>
                  </a:lnTo>
                  <a:cubicBezTo>
                    <a:pt x="871324" y="73127"/>
                    <a:pt x="838840" y="73127"/>
                    <a:pt x="818763" y="93177"/>
                  </a:cubicBezTo>
                  <a:lnTo>
                    <a:pt x="763911" y="148232"/>
                  </a:lnTo>
                  <a:cubicBezTo>
                    <a:pt x="749204" y="141097"/>
                    <a:pt x="734127" y="134734"/>
                    <a:pt x="718755" y="129182"/>
                  </a:cubicBezTo>
                  <a:lnTo>
                    <a:pt x="718755" y="51362"/>
                  </a:lnTo>
                  <a:cubicBezTo>
                    <a:pt x="718755" y="22959"/>
                    <a:pt x="695769" y="-73"/>
                    <a:pt x="667420" y="-73"/>
                  </a:cubicBezTo>
                  <a:lnTo>
                    <a:pt x="462271" y="-73"/>
                  </a:lnTo>
                  <a:cubicBezTo>
                    <a:pt x="433923" y="-73"/>
                    <a:pt x="410937" y="22959"/>
                    <a:pt x="410937" y="51362"/>
                  </a:cubicBezTo>
                  <a:lnTo>
                    <a:pt x="410937" y="129182"/>
                  </a:lnTo>
                  <a:cubicBezTo>
                    <a:pt x="395565" y="134734"/>
                    <a:pt x="380488" y="141097"/>
                    <a:pt x="365781" y="148232"/>
                  </a:cubicBezTo>
                  <a:lnTo>
                    <a:pt x="310834" y="93177"/>
                  </a:lnTo>
                  <a:cubicBezTo>
                    <a:pt x="290842" y="73108"/>
                    <a:pt x="258396" y="73079"/>
                    <a:pt x="238366" y="93110"/>
                  </a:cubicBezTo>
                  <a:cubicBezTo>
                    <a:pt x="238347" y="93129"/>
                    <a:pt x="238319" y="93158"/>
                    <a:pt x="238300" y="93177"/>
                  </a:cubicBezTo>
                  <a:lnTo>
                    <a:pt x="93042" y="238624"/>
                  </a:lnTo>
                  <a:cubicBezTo>
                    <a:pt x="73031" y="258741"/>
                    <a:pt x="73031" y="291288"/>
                    <a:pt x="93042" y="311395"/>
                  </a:cubicBezTo>
                  <a:lnTo>
                    <a:pt x="147989" y="366449"/>
                  </a:lnTo>
                  <a:cubicBezTo>
                    <a:pt x="140850" y="381175"/>
                    <a:pt x="134499" y="396282"/>
                    <a:pt x="128976" y="411693"/>
                  </a:cubicBezTo>
                  <a:lnTo>
                    <a:pt x="51308" y="411693"/>
                  </a:lnTo>
                  <a:cubicBezTo>
                    <a:pt x="22960" y="411693"/>
                    <a:pt x="-26" y="434725"/>
                    <a:pt x="-26" y="463128"/>
                  </a:cubicBezTo>
                  <a:lnTo>
                    <a:pt x="-26" y="668868"/>
                  </a:lnTo>
                  <a:cubicBezTo>
                    <a:pt x="-26" y="697272"/>
                    <a:pt x="22960" y="720303"/>
                    <a:pt x="51308" y="720303"/>
                  </a:cubicBezTo>
                  <a:lnTo>
                    <a:pt x="128976" y="720303"/>
                  </a:lnTo>
                  <a:cubicBezTo>
                    <a:pt x="134499" y="735715"/>
                    <a:pt x="140850" y="750821"/>
                    <a:pt x="147989" y="765547"/>
                  </a:cubicBezTo>
                  <a:lnTo>
                    <a:pt x="93042" y="821268"/>
                  </a:lnTo>
                  <a:cubicBezTo>
                    <a:pt x="73031" y="841385"/>
                    <a:pt x="73031" y="873932"/>
                    <a:pt x="93042" y="894039"/>
                  </a:cubicBezTo>
                  <a:lnTo>
                    <a:pt x="238300" y="1039486"/>
                  </a:lnTo>
                  <a:cubicBezTo>
                    <a:pt x="258339" y="1059584"/>
                    <a:pt x="290842" y="1059593"/>
                    <a:pt x="310901" y="1039515"/>
                  </a:cubicBezTo>
                  <a:cubicBezTo>
                    <a:pt x="310910" y="1039505"/>
                    <a:pt x="310920" y="1039495"/>
                    <a:pt x="310929" y="1039486"/>
                  </a:cubicBezTo>
                  <a:lnTo>
                    <a:pt x="365781" y="984431"/>
                  </a:lnTo>
                  <a:cubicBezTo>
                    <a:pt x="380488" y="991566"/>
                    <a:pt x="395565" y="997928"/>
                    <a:pt x="410937" y="1003481"/>
                  </a:cubicBezTo>
                  <a:lnTo>
                    <a:pt x="410937" y="1081205"/>
                  </a:lnTo>
                  <a:cubicBezTo>
                    <a:pt x="410937" y="1109609"/>
                    <a:pt x="433923" y="1132640"/>
                    <a:pt x="462271" y="1132640"/>
                  </a:cubicBezTo>
                  <a:lnTo>
                    <a:pt x="667706" y="1132640"/>
                  </a:lnTo>
                  <a:cubicBezTo>
                    <a:pt x="696054" y="1132640"/>
                    <a:pt x="719040" y="1109609"/>
                    <a:pt x="719040" y="1081205"/>
                  </a:cubicBezTo>
                  <a:lnTo>
                    <a:pt x="719040" y="1003481"/>
                  </a:lnTo>
                  <a:cubicBezTo>
                    <a:pt x="734412" y="997928"/>
                    <a:pt x="749489" y="991566"/>
                    <a:pt x="764196" y="984431"/>
                  </a:cubicBezTo>
                  <a:lnTo>
                    <a:pt x="819143" y="1039486"/>
                  </a:lnTo>
                  <a:cubicBezTo>
                    <a:pt x="839135" y="1059555"/>
                    <a:pt x="871580" y="1059584"/>
                    <a:pt x="891610" y="1039552"/>
                  </a:cubicBezTo>
                  <a:cubicBezTo>
                    <a:pt x="891630" y="1039533"/>
                    <a:pt x="891658" y="1039505"/>
                    <a:pt x="891677" y="1039486"/>
                  </a:cubicBezTo>
                  <a:lnTo>
                    <a:pt x="1036935" y="894039"/>
                  </a:lnTo>
                  <a:cubicBezTo>
                    <a:pt x="1056994" y="873960"/>
                    <a:pt x="1057003" y="841394"/>
                    <a:pt x="1036964" y="821297"/>
                  </a:cubicBezTo>
                  <a:cubicBezTo>
                    <a:pt x="1036954" y="821287"/>
                    <a:pt x="1036945" y="821277"/>
                    <a:pt x="1036935" y="821268"/>
                  </a:cubicBezTo>
                  <a:lnTo>
                    <a:pt x="981988" y="766213"/>
                  </a:lnTo>
                  <a:cubicBezTo>
                    <a:pt x="989127" y="751488"/>
                    <a:pt x="995478" y="736381"/>
                    <a:pt x="1001001" y="720970"/>
                  </a:cubicBezTo>
                  <a:lnTo>
                    <a:pt x="1078669" y="720970"/>
                  </a:lnTo>
                  <a:cubicBezTo>
                    <a:pt x="1107017" y="720970"/>
                    <a:pt x="1130003" y="697938"/>
                    <a:pt x="1130003" y="669535"/>
                  </a:cubicBezTo>
                  <a:lnTo>
                    <a:pt x="1130003" y="463795"/>
                  </a:lnTo>
                  <a:cubicBezTo>
                    <a:pt x="1130374" y="435391"/>
                    <a:pt x="1107692" y="412065"/>
                    <a:pt x="1079344" y="411693"/>
                  </a:cubicBezTo>
                  <a:cubicBezTo>
                    <a:pt x="1079020" y="411693"/>
                    <a:pt x="1078707" y="411693"/>
                    <a:pt x="1078383" y="411693"/>
                  </a:cubicBezTo>
                  <a:close/>
                  <a:moveTo>
                    <a:pt x="1027049" y="617433"/>
                  </a:moveTo>
                  <a:lnTo>
                    <a:pt x="962785" y="617433"/>
                  </a:lnTo>
                  <a:cubicBezTo>
                    <a:pt x="939333" y="617404"/>
                    <a:pt x="918856" y="633330"/>
                    <a:pt x="913067" y="656104"/>
                  </a:cubicBezTo>
                  <a:cubicBezTo>
                    <a:pt x="904653" y="688690"/>
                    <a:pt x="891696" y="719922"/>
                    <a:pt x="874565" y="748878"/>
                  </a:cubicBezTo>
                  <a:cubicBezTo>
                    <a:pt x="862673" y="769071"/>
                    <a:pt x="865914" y="794770"/>
                    <a:pt x="882456" y="811362"/>
                  </a:cubicBezTo>
                  <a:lnTo>
                    <a:pt x="927991" y="856987"/>
                  </a:lnTo>
                  <a:lnTo>
                    <a:pt x="855648" y="929948"/>
                  </a:lnTo>
                  <a:lnTo>
                    <a:pt x="810207" y="884324"/>
                  </a:lnTo>
                  <a:cubicBezTo>
                    <a:pt x="793599" y="867769"/>
                    <a:pt x="767941" y="864521"/>
                    <a:pt x="747750" y="876418"/>
                  </a:cubicBezTo>
                  <a:cubicBezTo>
                    <a:pt x="718812" y="893392"/>
                    <a:pt x="687650" y="906222"/>
                    <a:pt x="655157" y="914518"/>
                  </a:cubicBezTo>
                  <a:cubicBezTo>
                    <a:pt x="632465" y="920376"/>
                    <a:pt x="616599" y="940854"/>
                    <a:pt x="616561" y="964334"/>
                  </a:cubicBezTo>
                  <a:lnTo>
                    <a:pt x="616561" y="1028723"/>
                  </a:lnTo>
                  <a:lnTo>
                    <a:pt x="513416" y="1028723"/>
                  </a:lnTo>
                  <a:lnTo>
                    <a:pt x="513416" y="964334"/>
                  </a:lnTo>
                  <a:cubicBezTo>
                    <a:pt x="513426" y="940874"/>
                    <a:pt x="497588" y="920385"/>
                    <a:pt x="474915" y="914518"/>
                  </a:cubicBezTo>
                  <a:cubicBezTo>
                    <a:pt x="442422" y="906222"/>
                    <a:pt x="411260" y="893392"/>
                    <a:pt x="382322" y="876418"/>
                  </a:cubicBezTo>
                  <a:cubicBezTo>
                    <a:pt x="362131" y="864521"/>
                    <a:pt x="336473" y="867769"/>
                    <a:pt x="319865" y="884324"/>
                  </a:cubicBezTo>
                  <a:lnTo>
                    <a:pt x="274424" y="929948"/>
                  </a:lnTo>
                  <a:lnTo>
                    <a:pt x="201795" y="857177"/>
                  </a:lnTo>
                  <a:lnTo>
                    <a:pt x="247236" y="811743"/>
                  </a:lnTo>
                  <a:cubicBezTo>
                    <a:pt x="263834" y="795189"/>
                    <a:pt x="267123" y="769471"/>
                    <a:pt x="255221" y="749259"/>
                  </a:cubicBezTo>
                  <a:cubicBezTo>
                    <a:pt x="238091" y="720303"/>
                    <a:pt x="225134" y="689070"/>
                    <a:pt x="216720" y="656486"/>
                  </a:cubicBezTo>
                  <a:cubicBezTo>
                    <a:pt x="210931" y="633711"/>
                    <a:pt x="190454" y="617786"/>
                    <a:pt x="167002" y="617814"/>
                  </a:cubicBezTo>
                  <a:lnTo>
                    <a:pt x="102738" y="617814"/>
                  </a:lnTo>
                  <a:lnTo>
                    <a:pt x="102738" y="514944"/>
                  </a:lnTo>
                  <a:lnTo>
                    <a:pt x="167002" y="514944"/>
                  </a:lnTo>
                  <a:cubicBezTo>
                    <a:pt x="190426" y="514982"/>
                    <a:pt x="210893" y="499104"/>
                    <a:pt x="216720" y="476368"/>
                  </a:cubicBezTo>
                  <a:cubicBezTo>
                    <a:pt x="225134" y="443754"/>
                    <a:pt x="238091" y="412484"/>
                    <a:pt x="255221" y="383499"/>
                  </a:cubicBezTo>
                  <a:cubicBezTo>
                    <a:pt x="267123" y="363287"/>
                    <a:pt x="263834" y="337570"/>
                    <a:pt x="247236" y="321015"/>
                  </a:cubicBezTo>
                  <a:lnTo>
                    <a:pt x="201795" y="275390"/>
                  </a:lnTo>
                  <a:lnTo>
                    <a:pt x="274424" y="202619"/>
                  </a:lnTo>
                  <a:lnTo>
                    <a:pt x="319865" y="248244"/>
                  </a:lnTo>
                  <a:cubicBezTo>
                    <a:pt x="336435" y="264865"/>
                    <a:pt x="362140" y="268113"/>
                    <a:pt x="382322" y="256150"/>
                  </a:cubicBezTo>
                  <a:cubicBezTo>
                    <a:pt x="411260" y="239176"/>
                    <a:pt x="442422" y="226346"/>
                    <a:pt x="474915" y="218050"/>
                  </a:cubicBezTo>
                  <a:cubicBezTo>
                    <a:pt x="497607" y="212211"/>
                    <a:pt x="513454" y="191704"/>
                    <a:pt x="513416" y="168234"/>
                  </a:cubicBezTo>
                  <a:lnTo>
                    <a:pt x="513416" y="103845"/>
                  </a:lnTo>
                  <a:lnTo>
                    <a:pt x="616086" y="103845"/>
                  </a:lnTo>
                  <a:lnTo>
                    <a:pt x="616086" y="168234"/>
                  </a:lnTo>
                  <a:cubicBezTo>
                    <a:pt x="616095" y="191723"/>
                    <a:pt x="631971" y="212220"/>
                    <a:pt x="654682" y="218050"/>
                  </a:cubicBezTo>
                  <a:cubicBezTo>
                    <a:pt x="687175" y="226346"/>
                    <a:pt x="718337" y="239176"/>
                    <a:pt x="747274" y="256150"/>
                  </a:cubicBezTo>
                  <a:cubicBezTo>
                    <a:pt x="767456" y="268113"/>
                    <a:pt x="793162" y="264865"/>
                    <a:pt x="809732" y="248244"/>
                  </a:cubicBezTo>
                  <a:lnTo>
                    <a:pt x="855648" y="202143"/>
                  </a:lnTo>
                  <a:lnTo>
                    <a:pt x="928277" y="274914"/>
                  </a:lnTo>
                  <a:lnTo>
                    <a:pt x="882741" y="320539"/>
                  </a:lnTo>
                  <a:cubicBezTo>
                    <a:pt x="866095" y="337103"/>
                    <a:pt x="862768" y="362858"/>
                    <a:pt x="874661" y="383118"/>
                  </a:cubicBezTo>
                  <a:cubicBezTo>
                    <a:pt x="891791" y="412103"/>
                    <a:pt x="904748" y="443373"/>
                    <a:pt x="913161" y="475987"/>
                  </a:cubicBezTo>
                  <a:cubicBezTo>
                    <a:pt x="918989" y="498723"/>
                    <a:pt x="939456" y="514601"/>
                    <a:pt x="962880" y="514563"/>
                  </a:cubicBezTo>
                  <a:lnTo>
                    <a:pt x="1026763" y="514563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113">
              <a:extLst>
                <a:ext uri="{FF2B5EF4-FFF2-40B4-BE49-F238E27FC236}">
                  <a16:creationId xmlns:a16="http://schemas.microsoft.com/office/drawing/2014/main" id="{91DA8996-C665-4344-8209-2AD89CFD1825}"/>
                </a:ext>
              </a:extLst>
            </p:cNvPr>
            <p:cNvSpPr/>
            <p:nvPr/>
          </p:nvSpPr>
          <p:spPr>
            <a:xfrm>
              <a:off x="5857892" y="4403979"/>
              <a:ext cx="117404" cy="117634"/>
            </a:xfrm>
            <a:custGeom>
              <a:avLst/>
              <a:gdLst>
                <a:gd name="connsiteX0" fmla="*/ 234809 w 234808"/>
                <a:gd name="connsiteY0" fmla="*/ 117634 h 235267"/>
                <a:gd name="connsiteX1" fmla="*/ 117404 w 234808"/>
                <a:gd name="connsiteY1" fmla="*/ 235267 h 235267"/>
                <a:gd name="connsiteX2" fmla="*/ 0 w 234808"/>
                <a:gd name="connsiteY2" fmla="*/ 117634 h 235267"/>
                <a:gd name="connsiteX3" fmla="*/ 117404 w 234808"/>
                <a:gd name="connsiteY3" fmla="*/ 0 h 235267"/>
                <a:gd name="connsiteX4" fmla="*/ 234809 w 234808"/>
                <a:gd name="connsiteY4" fmla="*/ 117634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8" h="235267">
                  <a:moveTo>
                    <a:pt x="234809" y="117634"/>
                  </a:moveTo>
                  <a:cubicBezTo>
                    <a:pt x="234809" y="182601"/>
                    <a:pt x="182245" y="235267"/>
                    <a:pt x="117404" y="235267"/>
                  </a:cubicBezTo>
                  <a:cubicBezTo>
                    <a:pt x="52564" y="235267"/>
                    <a:pt x="0" y="182601"/>
                    <a:pt x="0" y="117634"/>
                  </a:cubicBezTo>
                  <a:cubicBezTo>
                    <a:pt x="0" y="52666"/>
                    <a:pt x="52564" y="0"/>
                    <a:pt x="117404" y="0"/>
                  </a:cubicBezTo>
                  <a:cubicBezTo>
                    <a:pt x="182245" y="0"/>
                    <a:pt x="234809" y="52666"/>
                    <a:pt x="234809" y="11763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114">
              <a:extLst>
                <a:ext uri="{FF2B5EF4-FFF2-40B4-BE49-F238E27FC236}">
                  <a16:creationId xmlns:a16="http://schemas.microsoft.com/office/drawing/2014/main" id="{3EB3B225-26AE-1543-A3BE-27F5FB52677F}"/>
                </a:ext>
              </a:extLst>
            </p:cNvPr>
            <p:cNvSpPr/>
            <p:nvPr/>
          </p:nvSpPr>
          <p:spPr>
            <a:xfrm>
              <a:off x="5825285" y="4521803"/>
              <a:ext cx="182666" cy="91488"/>
            </a:xfrm>
            <a:custGeom>
              <a:avLst/>
              <a:gdLst>
                <a:gd name="connsiteX0" fmla="*/ 182592 w 365332"/>
                <a:gd name="connsiteY0" fmla="*/ -73 h 182975"/>
                <a:gd name="connsiteX1" fmla="*/ -26 w 365332"/>
                <a:gd name="connsiteY1" fmla="*/ 182903 h 182975"/>
                <a:gd name="connsiteX2" fmla="*/ 365306 w 365332"/>
                <a:gd name="connsiteY2" fmla="*/ 182903 h 182975"/>
                <a:gd name="connsiteX3" fmla="*/ 182687 w 365332"/>
                <a:gd name="connsiteY3" fmla="*/ -73 h 182975"/>
                <a:gd name="connsiteX4" fmla="*/ 182592 w 365332"/>
                <a:gd name="connsiteY4" fmla="*/ -73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32" h="182975">
                  <a:moveTo>
                    <a:pt x="182592" y="-73"/>
                  </a:moveTo>
                  <a:cubicBezTo>
                    <a:pt x="81738" y="-73"/>
                    <a:pt x="-26" y="81852"/>
                    <a:pt x="-26" y="182903"/>
                  </a:cubicBezTo>
                  <a:lnTo>
                    <a:pt x="365306" y="182903"/>
                  </a:lnTo>
                  <a:cubicBezTo>
                    <a:pt x="365306" y="81852"/>
                    <a:pt x="283541" y="-73"/>
                    <a:pt x="182687" y="-73"/>
                  </a:cubicBezTo>
                  <a:cubicBezTo>
                    <a:pt x="182659" y="-73"/>
                    <a:pt x="182621" y="-73"/>
                    <a:pt x="182592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121">
            <a:extLst>
              <a:ext uri="{FF2B5EF4-FFF2-40B4-BE49-F238E27FC236}">
                <a16:creationId xmlns:a16="http://schemas.microsoft.com/office/drawing/2014/main" id="{51842BE5-2A88-F04E-94CE-4C7D8F360F8D}"/>
              </a:ext>
            </a:extLst>
          </p:cNvPr>
          <p:cNvGrpSpPr/>
          <p:nvPr/>
        </p:nvGrpSpPr>
        <p:grpSpPr>
          <a:xfrm>
            <a:off x="8706670" y="2281195"/>
            <a:ext cx="2446674" cy="1264068"/>
            <a:chOff x="7233350" y="2192490"/>
            <a:chExt cx="2446674" cy="1264068"/>
          </a:xfrm>
        </p:grpSpPr>
        <p:sp>
          <p:nvSpPr>
            <p:cNvPr id="61" name="TextBox 117">
              <a:extLst>
                <a:ext uri="{FF2B5EF4-FFF2-40B4-BE49-F238E27FC236}">
                  <a16:creationId xmlns:a16="http://schemas.microsoft.com/office/drawing/2014/main" id="{69AD03B8-415F-A34A-A21A-F81FD3EB1D7E}"/>
                </a:ext>
              </a:extLst>
            </p:cNvPr>
            <p:cNvSpPr txBox="1"/>
            <p:nvPr/>
          </p:nvSpPr>
          <p:spPr>
            <a:xfrm>
              <a:off x="7233350" y="2548616"/>
              <a:ext cx="244667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62" name="CuadroTexto 351">
              <a:extLst>
                <a:ext uri="{FF2B5EF4-FFF2-40B4-BE49-F238E27FC236}">
                  <a16:creationId xmlns:a16="http://schemas.microsoft.com/office/drawing/2014/main" id="{27AD64C7-052C-5D47-BBB3-1D416CBEFF38}"/>
                </a:ext>
              </a:extLst>
            </p:cNvPr>
            <p:cNvSpPr txBox="1"/>
            <p:nvPr/>
          </p:nvSpPr>
          <p:spPr>
            <a:xfrm>
              <a:off x="7233350" y="2192490"/>
              <a:ext cx="244667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Two</a:t>
              </a:r>
            </a:p>
          </p:txBody>
        </p:sp>
      </p:grp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E5E8ACD7-33A0-1041-91A2-A44B06712A44}"/>
              </a:ext>
            </a:extLst>
          </p:cNvPr>
          <p:cNvGrpSpPr/>
          <p:nvPr/>
        </p:nvGrpSpPr>
        <p:grpSpPr>
          <a:xfrm>
            <a:off x="8706670" y="4980036"/>
            <a:ext cx="2446674" cy="1264068"/>
            <a:chOff x="7233350" y="2192490"/>
            <a:chExt cx="2446674" cy="1264068"/>
          </a:xfrm>
        </p:grpSpPr>
        <p:sp>
          <p:nvSpPr>
            <p:cNvPr id="64" name="TextBox 123">
              <a:extLst>
                <a:ext uri="{FF2B5EF4-FFF2-40B4-BE49-F238E27FC236}">
                  <a16:creationId xmlns:a16="http://schemas.microsoft.com/office/drawing/2014/main" id="{09673780-B89A-0244-AD80-C3DF0D393D02}"/>
                </a:ext>
              </a:extLst>
            </p:cNvPr>
            <p:cNvSpPr txBox="1"/>
            <p:nvPr/>
          </p:nvSpPr>
          <p:spPr>
            <a:xfrm>
              <a:off x="7233350" y="2548616"/>
              <a:ext cx="244667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65" name="CuadroTexto 351">
              <a:extLst>
                <a:ext uri="{FF2B5EF4-FFF2-40B4-BE49-F238E27FC236}">
                  <a16:creationId xmlns:a16="http://schemas.microsoft.com/office/drawing/2014/main" id="{D90DECC1-6ACE-AB4B-8762-B78C2A0420BC}"/>
                </a:ext>
              </a:extLst>
            </p:cNvPr>
            <p:cNvSpPr txBox="1"/>
            <p:nvPr/>
          </p:nvSpPr>
          <p:spPr>
            <a:xfrm>
              <a:off x="7233350" y="2192490"/>
              <a:ext cx="244667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Three</a:t>
              </a:r>
            </a:p>
          </p:txBody>
        </p:sp>
      </p:grpSp>
      <p:grpSp>
        <p:nvGrpSpPr>
          <p:cNvPr id="66" name="Group 125">
            <a:extLst>
              <a:ext uri="{FF2B5EF4-FFF2-40B4-BE49-F238E27FC236}">
                <a16:creationId xmlns:a16="http://schemas.microsoft.com/office/drawing/2014/main" id="{54293C25-A08A-5347-85F8-71050F13D8FB}"/>
              </a:ext>
            </a:extLst>
          </p:cNvPr>
          <p:cNvGrpSpPr/>
          <p:nvPr/>
        </p:nvGrpSpPr>
        <p:grpSpPr>
          <a:xfrm>
            <a:off x="1035481" y="2281195"/>
            <a:ext cx="2446674" cy="1264068"/>
            <a:chOff x="7233350" y="2192490"/>
            <a:chExt cx="2446674" cy="1264068"/>
          </a:xfrm>
        </p:grpSpPr>
        <p:sp>
          <p:nvSpPr>
            <p:cNvPr id="67" name="TextBox 126">
              <a:extLst>
                <a:ext uri="{FF2B5EF4-FFF2-40B4-BE49-F238E27FC236}">
                  <a16:creationId xmlns:a16="http://schemas.microsoft.com/office/drawing/2014/main" id="{6C96052B-09AD-8B4E-97D4-24B3E0F432EB}"/>
                </a:ext>
              </a:extLst>
            </p:cNvPr>
            <p:cNvSpPr txBox="1"/>
            <p:nvPr/>
          </p:nvSpPr>
          <p:spPr>
            <a:xfrm>
              <a:off x="7233350" y="2548616"/>
              <a:ext cx="244667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68" name="CuadroTexto 351">
              <a:extLst>
                <a:ext uri="{FF2B5EF4-FFF2-40B4-BE49-F238E27FC236}">
                  <a16:creationId xmlns:a16="http://schemas.microsoft.com/office/drawing/2014/main" id="{CBC09350-C1B0-5244-BBA8-C8F074F7D380}"/>
                </a:ext>
              </a:extLst>
            </p:cNvPr>
            <p:cNvSpPr txBox="1"/>
            <p:nvPr/>
          </p:nvSpPr>
          <p:spPr>
            <a:xfrm>
              <a:off x="7233350" y="2192490"/>
              <a:ext cx="244667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One</a:t>
              </a:r>
            </a:p>
          </p:txBody>
        </p:sp>
      </p:grpSp>
      <p:grpSp>
        <p:nvGrpSpPr>
          <p:cNvPr id="69" name="Group 128">
            <a:extLst>
              <a:ext uri="{FF2B5EF4-FFF2-40B4-BE49-F238E27FC236}">
                <a16:creationId xmlns:a16="http://schemas.microsoft.com/office/drawing/2014/main" id="{D93E249F-7907-AD4B-8443-AF2DB5B45A0B}"/>
              </a:ext>
            </a:extLst>
          </p:cNvPr>
          <p:cNvGrpSpPr/>
          <p:nvPr/>
        </p:nvGrpSpPr>
        <p:grpSpPr>
          <a:xfrm>
            <a:off x="1035481" y="4980036"/>
            <a:ext cx="2446674" cy="1264068"/>
            <a:chOff x="7233350" y="2192490"/>
            <a:chExt cx="2446674" cy="1264068"/>
          </a:xfrm>
        </p:grpSpPr>
        <p:sp>
          <p:nvSpPr>
            <p:cNvPr id="70" name="TextBox 129">
              <a:extLst>
                <a:ext uri="{FF2B5EF4-FFF2-40B4-BE49-F238E27FC236}">
                  <a16:creationId xmlns:a16="http://schemas.microsoft.com/office/drawing/2014/main" id="{E57E7889-D307-494F-BA9C-52BAFB700FC3}"/>
                </a:ext>
              </a:extLst>
            </p:cNvPr>
            <p:cNvSpPr txBox="1"/>
            <p:nvPr/>
          </p:nvSpPr>
          <p:spPr>
            <a:xfrm>
              <a:off x="7233350" y="2548616"/>
              <a:ext cx="244667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71" name="CuadroTexto 351">
              <a:extLst>
                <a:ext uri="{FF2B5EF4-FFF2-40B4-BE49-F238E27FC236}">
                  <a16:creationId xmlns:a16="http://schemas.microsoft.com/office/drawing/2014/main" id="{93947A39-16AF-B14D-BDEC-B58B5F39CE7D}"/>
                </a:ext>
              </a:extLst>
            </p:cNvPr>
            <p:cNvSpPr txBox="1"/>
            <p:nvPr/>
          </p:nvSpPr>
          <p:spPr>
            <a:xfrm>
              <a:off x="7233350" y="2192490"/>
              <a:ext cx="244667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Four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3" name="Pentagon 23">
            <a:extLst>
              <a:ext uri="{FF2B5EF4-FFF2-40B4-BE49-F238E27FC236}">
                <a16:creationId xmlns:a16="http://schemas.microsoft.com/office/drawing/2014/main" id="{A7AFAB7F-6B47-054B-B5BB-5420EB528B67}"/>
              </a:ext>
            </a:extLst>
          </p:cNvPr>
          <p:cNvSpPr/>
          <p:nvPr/>
        </p:nvSpPr>
        <p:spPr>
          <a:xfrm>
            <a:off x="833224" y="2549070"/>
            <a:ext cx="4612719" cy="2589858"/>
          </a:xfrm>
          <a:prstGeom prst="homePlate">
            <a:avLst/>
          </a:prstGeom>
          <a:gradFill>
            <a:gsLst>
              <a:gs pos="100000">
                <a:srgbClr val="181919">
                  <a:lumMod val="20000"/>
                  <a:lumOff val="80000"/>
                </a:srgbClr>
              </a:gs>
              <a:gs pos="0">
                <a:srgbClr val="FFFFFF">
                  <a:alpha val="50391"/>
                </a:srgbClr>
              </a:gs>
            </a:gsLst>
            <a:lin ang="900000" scaled="0"/>
          </a:gra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49">
            <a:extLst>
              <a:ext uri="{FF2B5EF4-FFF2-40B4-BE49-F238E27FC236}">
                <a16:creationId xmlns:a16="http://schemas.microsoft.com/office/drawing/2014/main" id="{BBD1437B-9A2D-5042-8D2D-FAB5AEB2BA69}"/>
              </a:ext>
            </a:extLst>
          </p:cNvPr>
          <p:cNvSpPr/>
          <p:nvPr/>
        </p:nvSpPr>
        <p:spPr>
          <a:xfrm flipH="1">
            <a:off x="6712412" y="2549070"/>
            <a:ext cx="4612719" cy="2589858"/>
          </a:xfrm>
          <a:prstGeom prst="homePlate">
            <a:avLst/>
          </a:prstGeom>
          <a:gradFill>
            <a:gsLst>
              <a:gs pos="100000">
                <a:srgbClr val="181919">
                  <a:lumMod val="20000"/>
                  <a:lumOff val="80000"/>
                </a:srgbClr>
              </a:gs>
              <a:gs pos="0">
                <a:srgbClr val="FFFFFF">
                  <a:alpha val="50391"/>
                </a:srgbClr>
              </a:gs>
            </a:gsLst>
            <a:lin ang="900000" scaled="0"/>
          </a:gra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Линия">
            <a:extLst>
              <a:ext uri="{FF2B5EF4-FFF2-40B4-BE49-F238E27FC236}">
                <a16:creationId xmlns:a16="http://schemas.microsoft.com/office/drawing/2014/main" id="{9A7B4A7F-5269-5145-8307-0DA3B131D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224" y="3832650"/>
            <a:ext cx="476181" cy="0"/>
          </a:xfrm>
          <a:prstGeom prst="line">
            <a:avLst/>
          </a:prstGeom>
          <a:noFill/>
          <a:ln w="25400">
            <a:solidFill>
              <a:srgbClr val="CFCDD0"/>
            </a:solidFill>
            <a:prstDash val="sysDot"/>
            <a:miter lim="4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en-US"/>
          </a:p>
        </p:txBody>
      </p:sp>
      <p:sp>
        <p:nvSpPr>
          <p:cNvPr id="26" name="Линия">
            <a:extLst>
              <a:ext uri="{FF2B5EF4-FFF2-40B4-BE49-F238E27FC236}">
                <a16:creationId xmlns:a16="http://schemas.microsoft.com/office/drawing/2014/main" id="{69BB12CE-7F9F-544F-9C6A-65458CB8C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681" y="3831174"/>
            <a:ext cx="2667024" cy="0"/>
          </a:xfrm>
          <a:prstGeom prst="line">
            <a:avLst/>
          </a:prstGeom>
          <a:noFill/>
          <a:ln w="25400">
            <a:solidFill>
              <a:srgbClr val="CFCDD0"/>
            </a:solidFill>
            <a:prstDash val="sysDot"/>
            <a:miter lim="4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en-US"/>
          </a:p>
        </p:txBody>
      </p:sp>
      <p:sp>
        <p:nvSpPr>
          <p:cNvPr id="27" name="Линия">
            <a:extLst>
              <a:ext uri="{FF2B5EF4-FFF2-40B4-BE49-F238E27FC236}">
                <a16:creationId xmlns:a16="http://schemas.microsoft.com/office/drawing/2014/main" id="{5F7BCB99-4ACC-2840-9700-24890E0BE1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64290" y="3832650"/>
            <a:ext cx="2667024" cy="0"/>
          </a:xfrm>
          <a:prstGeom prst="line">
            <a:avLst/>
          </a:prstGeom>
          <a:noFill/>
          <a:ln w="25400">
            <a:solidFill>
              <a:srgbClr val="CFCDD0"/>
            </a:solidFill>
            <a:prstDash val="sysDot"/>
            <a:miter lim="4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en-US"/>
          </a:p>
        </p:txBody>
      </p:sp>
      <p:sp>
        <p:nvSpPr>
          <p:cNvPr id="28" name="Линия">
            <a:extLst>
              <a:ext uri="{FF2B5EF4-FFF2-40B4-BE49-F238E27FC236}">
                <a16:creationId xmlns:a16="http://schemas.microsoft.com/office/drawing/2014/main" id="{14F7B230-72E4-3345-866C-3EE7006FBB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25414" y="3831170"/>
            <a:ext cx="476182" cy="0"/>
          </a:xfrm>
          <a:prstGeom prst="line">
            <a:avLst/>
          </a:prstGeom>
          <a:noFill/>
          <a:ln w="25400">
            <a:solidFill>
              <a:srgbClr val="CFCDD0"/>
            </a:solidFill>
            <a:prstDash val="sysDot"/>
            <a:miter lim="4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en-US"/>
          </a:p>
        </p:txBody>
      </p:sp>
      <p:sp>
        <p:nvSpPr>
          <p:cNvPr id="29" name="Кружок">
            <a:extLst>
              <a:ext uri="{FF2B5EF4-FFF2-40B4-BE49-F238E27FC236}">
                <a16:creationId xmlns:a16="http://schemas.microsoft.com/office/drawing/2014/main" id="{EC3A9849-7A8F-A54B-B852-80CBC7ACBCDD}"/>
              </a:ext>
            </a:extLst>
          </p:cNvPr>
          <p:cNvSpPr/>
          <p:nvPr/>
        </p:nvSpPr>
        <p:spPr bwMode="auto">
          <a:xfrm>
            <a:off x="8071726" y="3250874"/>
            <a:ext cx="1160462" cy="1159669"/>
          </a:xfrm>
          <a:prstGeom prst="ellipse">
            <a:avLst/>
          </a:prstGeom>
          <a:solidFill>
            <a:srgbClr val="2A6FB0"/>
          </a:solidFill>
          <a:ln w="635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Poppins"/>
              <a:ea typeface="Poppins"/>
              <a:cs typeface="Poppins"/>
              <a:sym typeface="Arial"/>
            </a:endParaRPr>
          </a:p>
        </p:txBody>
      </p:sp>
      <p:sp>
        <p:nvSpPr>
          <p:cNvPr id="30" name="Кружок">
            <a:extLst>
              <a:ext uri="{FF2B5EF4-FFF2-40B4-BE49-F238E27FC236}">
                <a16:creationId xmlns:a16="http://schemas.microsoft.com/office/drawing/2014/main" id="{DE50983F-BBD6-0041-A715-8CEBD8D04B80}"/>
              </a:ext>
            </a:extLst>
          </p:cNvPr>
          <p:cNvSpPr/>
          <p:nvPr/>
        </p:nvSpPr>
        <p:spPr bwMode="auto">
          <a:xfrm>
            <a:off x="9938626" y="3436611"/>
            <a:ext cx="788988" cy="788988"/>
          </a:xfrm>
          <a:prstGeom prst="ellipse">
            <a:avLst/>
          </a:prstGeom>
          <a:solidFill>
            <a:srgbClr val="F0894D"/>
          </a:solidFill>
          <a:ln w="635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Poppins"/>
              <a:ea typeface="Poppins"/>
              <a:cs typeface="Poppins"/>
              <a:sym typeface="Arial"/>
            </a:endParaRPr>
          </a:p>
        </p:txBody>
      </p:sp>
      <p:sp>
        <p:nvSpPr>
          <p:cNvPr id="31" name="Кружок">
            <a:extLst>
              <a:ext uri="{FF2B5EF4-FFF2-40B4-BE49-F238E27FC236}">
                <a16:creationId xmlns:a16="http://schemas.microsoft.com/office/drawing/2014/main" id="{188B8D73-D9D8-974E-BAF6-12CB0214F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824" y="3251270"/>
            <a:ext cx="1159904" cy="1159810"/>
          </a:xfrm>
          <a:prstGeom prst="ellipse">
            <a:avLst/>
          </a:prstGeom>
          <a:solidFill>
            <a:srgbClr val="3898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9pPr>
          </a:lstStyle>
          <a:p>
            <a:pPr eaLnBrk="1"/>
            <a:endParaRPr lang="ru-RU" altLang="ru-RU"/>
          </a:p>
        </p:txBody>
      </p:sp>
      <p:sp>
        <p:nvSpPr>
          <p:cNvPr id="32" name="Кружок">
            <a:extLst>
              <a:ext uri="{FF2B5EF4-FFF2-40B4-BE49-F238E27FC236}">
                <a16:creationId xmlns:a16="http://schemas.microsoft.com/office/drawing/2014/main" id="{BCFE9E64-05F8-8B46-87CC-4D44975EDC8F}"/>
              </a:ext>
            </a:extLst>
          </p:cNvPr>
          <p:cNvSpPr/>
          <p:nvPr/>
        </p:nvSpPr>
        <p:spPr bwMode="auto">
          <a:xfrm>
            <a:off x="1466932" y="3436611"/>
            <a:ext cx="789781" cy="788988"/>
          </a:xfrm>
          <a:prstGeom prst="ellipse">
            <a:avLst/>
          </a:prstGeom>
          <a:solidFill>
            <a:srgbClr val="E86222"/>
          </a:solidFill>
          <a:ln w="635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Poppins"/>
              <a:ea typeface="Poppins"/>
              <a:cs typeface="Poppins"/>
              <a:sym typeface="Arial"/>
            </a:endParaRPr>
          </a:p>
        </p:txBody>
      </p:sp>
      <p:grpSp>
        <p:nvGrpSpPr>
          <p:cNvPr id="33" name="Group 25">
            <a:extLst>
              <a:ext uri="{FF2B5EF4-FFF2-40B4-BE49-F238E27FC236}">
                <a16:creationId xmlns:a16="http://schemas.microsoft.com/office/drawing/2014/main" id="{6BD3C461-9E5E-4349-8ADB-D56E2D61A068}"/>
              </a:ext>
            </a:extLst>
          </p:cNvPr>
          <p:cNvGrpSpPr/>
          <p:nvPr/>
        </p:nvGrpSpPr>
        <p:grpSpPr>
          <a:xfrm>
            <a:off x="5377568" y="2207402"/>
            <a:ext cx="1436738" cy="3249610"/>
            <a:chOff x="5594082" y="3300868"/>
            <a:chExt cx="1000471" cy="2262864"/>
          </a:xfrm>
          <a:solidFill>
            <a:srgbClr val="747980"/>
          </a:solidFill>
        </p:grpSpPr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51677D7E-287E-1943-B6A8-EC993C14388C}"/>
                </a:ext>
              </a:extLst>
            </p:cNvPr>
            <p:cNvSpPr/>
            <p:nvPr/>
          </p:nvSpPr>
          <p:spPr>
            <a:xfrm>
              <a:off x="5594082" y="3823971"/>
              <a:ext cx="1000471" cy="1739760"/>
            </a:xfrm>
            <a:custGeom>
              <a:avLst/>
              <a:gdLst>
                <a:gd name="connsiteX0" fmla="*/ 365888 w 486670"/>
                <a:gd name="connsiteY0" fmla="*/ -157 h 846292"/>
                <a:gd name="connsiteX1" fmla="*/ 352986 w 486670"/>
                <a:gd name="connsiteY1" fmla="*/ 11914 h 846292"/>
                <a:gd name="connsiteX2" fmla="*/ 132988 w 486670"/>
                <a:gd name="connsiteY2" fmla="*/ 11914 h 846292"/>
                <a:gd name="connsiteX3" fmla="*/ 119991 w 486670"/>
                <a:gd name="connsiteY3" fmla="*/ -157 h 846292"/>
                <a:gd name="connsiteX4" fmla="*/ -206 w 486670"/>
                <a:gd name="connsiteY4" fmla="*/ 164095 h 846292"/>
                <a:gd name="connsiteX5" fmla="*/ -206 w 486670"/>
                <a:gd name="connsiteY5" fmla="*/ 396311 h 846292"/>
                <a:gd name="connsiteX6" fmla="*/ 67340 w 486670"/>
                <a:gd name="connsiteY6" fmla="*/ 463989 h 846292"/>
                <a:gd name="connsiteX7" fmla="*/ 83942 w 486670"/>
                <a:gd name="connsiteY7" fmla="*/ 463989 h 846292"/>
                <a:gd name="connsiteX8" fmla="*/ 83942 w 486670"/>
                <a:gd name="connsiteY8" fmla="*/ 778427 h 846292"/>
                <a:gd name="connsiteX9" fmla="*/ 160291 w 486670"/>
                <a:gd name="connsiteY9" fmla="*/ 844508 h 846292"/>
                <a:gd name="connsiteX10" fmla="*/ 226243 w 486670"/>
                <a:gd name="connsiteY10" fmla="*/ 778427 h 846292"/>
                <a:gd name="connsiteX11" fmla="*/ 226243 w 486670"/>
                <a:gd name="connsiteY11" fmla="*/ 582616 h 846292"/>
                <a:gd name="connsiteX12" fmla="*/ 242655 w 486670"/>
                <a:gd name="connsiteY12" fmla="*/ 566172 h 846292"/>
                <a:gd name="connsiteX13" fmla="*/ 259067 w 486670"/>
                <a:gd name="connsiteY13" fmla="*/ 582616 h 846292"/>
                <a:gd name="connsiteX14" fmla="*/ 259067 w 486670"/>
                <a:gd name="connsiteY14" fmla="*/ 778427 h 846292"/>
                <a:gd name="connsiteX15" fmla="*/ 333889 w 486670"/>
                <a:gd name="connsiteY15" fmla="*/ 846038 h 846292"/>
                <a:gd name="connsiteX16" fmla="*/ 401368 w 486670"/>
                <a:gd name="connsiteY16" fmla="*/ 778427 h 846292"/>
                <a:gd name="connsiteX17" fmla="*/ 401368 w 486670"/>
                <a:gd name="connsiteY17" fmla="*/ 464084 h 846292"/>
                <a:gd name="connsiteX18" fmla="*/ 418919 w 486670"/>
                <a:gd name="connsiteY18" fmla="*/ 464084 h 846292"/>
                <a:gd name="connsiteX19" fmla="*/ 486464 w 486670"/>
                <a:gd name="connsiteY19" fmla="*/ 396406 h 846292"/>
                <a:gd name="connsiteX20" fmla="*/ 486464 w 486670"/>
                <a:gd name="connsiteY20" fmla="*/ 164190 h 846292"/>
                <a:gd name="connsiteX21" fmla="*/ 365888 w 486670"/>
                <a:gd name="connsiteY21" fmla="*/ -157 h 8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670" h="846292">
                  <a:moveTo>
                    <a:pt x="365888" y="-157"/>
                  </a:moveTo>
                  <a:cubicBezTo>
                    <a:pt x="361799" y="4082"/>
                    <a:pt x="357492" y="8112"/>
                    <a:pt x="352986" y="11914"/>
                  </a:cubicBezTo>
                  <a:cubicBezTo>
                    <a:pt x="289576" y="65981"/>
                    <a:pt x="196398" y="65981"/>
                    <a:pt x="132988" y="11914"/>
                  </a:cubicBezTo>
                  <a:cubicBezTo>
                    <a:pt x="128434" y="8112"/>
                    <a:pt x="124165" y="4025"/>
                    <a:pt x="119991" y="-157"/>
                  </a:cubicBezTo>
                  <a:cubicBezTo>
                    <a:pt x="48452" y="22446"/>
                    <a:pt x="-206" y="88927"/>
                    <a:pt x="-206" y="164095"/>
                  </a:cubicBezTo>
                  <a:lnTo>
                    <a:pt x="-206" y="396311"/>
                  </a:lnTo>
                  <a:cubicBezTo>
                    <a:pt x="-206" y="433686"/>
                    <a:pt x="30038" y="463989"/>
                    <a:pt x="67340" y="463989"/>
                  </a:cubicBezTo>
                  <a:lnTo>
                    <a:pt x="83942" y="463989"/>
                  </a:lnTo>
                  <a:lnTo>
                    <a:pt x="83942" y="778427"/>
                  </a:lnTo>
                  <a:cubicBezTo>
                    <a:pt x="86816" y="817798"/>
                    <a:pt x="120997" y="847388"/>
                    <a:pt x="160291" y="844508"/>
                  </a:cubicBezTo>
                  <a:cubicBezTo>
                    <a:pt x="195591" y="841922"/>
                    <a:pt x="223662" y="813796"/>
                    <a:pt x="226243" y="778427"/>
                  </a:cubicBezTo>
                  <a:lnTo>
                    <a:pt x="226243" y="582616"/>
                  </a:lnTo>
                  <a:cubicBezTo>
                    <a:pt x="226243" y="573539"/>
                    <a:pt x="233595" y="566172"/>
                    <a:pt x="242655" y="566172"/>
                  </a:cubicBezTo>
                  <a:cubicBezTo>
                    <a:pt x="251715" y="566172"/>
                    <a:pt x="259067" y="573539"/>
                    <a:pt x="259067" y="582616"/>
                  </a:cubicBezTo>
                  <a:lnTo>
                    <a:pt x="259067" y="778427"/>
                  </a:lnTo>
                  <a:cubicBezTo>
                    <a:pt x="261097" y="817798"/>
                    <a:pt x="294595" y="848073"/>
                    <a:pt x="333889" y="846038"/>
                  </a:cubicBezTo>
                  <a:cubicBezTo>
                    <a:pt x="370346" y="844147"/>
                    <a:pt x="399480" y="814956"/>
                    <a:pt x="401368" y="778427"/>
                  </a:cubicBezTo>
                  <a:lnTo>
                    <a:pt x="401368" y="464084"/>
                  </a:lnTo>
                  <a:lnTo>
                    <a:pt x="418919" y="464084"/>
                  </a:lnTo>
                  <a:cubicBezTo>
                    <a:pt x="456221" y="464084"/>
                    <a:pt x="486464" y="433781"/>
                    <a:pt x="486464" y="396406"/>
                  </a:cubicBezTo>
                  <a:lnTo>
                    <a:pt x="486464" y="164190"/>
                  </a:lnTo>
                  <a:cubicBezTo>
                    <a:pt x="486417" y="88898"/>
                    <a:pt x="437598" y="22351"/>
                    <a:pt x="365888" y="-157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6C6A21A9-99A4-1844-A8FA-36EC5A134984}"/>
                </a:ext>
              </a:extLst>
            </p:cNvPr>
            <p:cNvSpPr/>
            <p:nvPr/>
          </p:nvSpPr>
          <p:spPr>
            <a:xfrm>
              <a:off x="5815814" y="3300868"/>
              <a:ext cx="556472" cy="557691"/>
            </a:xfrm>
            <a:custGeom>
              <a:avLst/>
              <a:gdLst>
                <a:gd name="connsiteX0" fmla="*/ 37365 w 270691"/>
                <a:gd name="connsiteY0" fmla="*/ 229492 h 271284"/>
                <a:gd name="connsiteX1" fmla="*/ 47896 w 270691"/>
                <a:gd name="connsiteY1" fmla="*/ 238998 h 271284"/>
                <a:gd name="connsiteX2" fmla="*/ 57382 w 270691"/>
                <a:gd name="connsiteY2" fmla="*/ 246127 h 271284"/>
                <a:gd name="connsiteX3" fmla="*/ 66869 w 270691"/>
                <a:gd name="connsiteY3" fmla="*/ 252496 h 271284"/>
                <a:gd name="connsiteX4" fmla="*/ 87930 w 270691"/>
                <a:gd name="connsiteY4" fmla="*/ 262571 h 271284"/>
                <a:gd name="connsiteX5" fmla="*/ 212775 w 270691"/>
                <a:gd name="connsiteY5" fmla="*/ 246412 h 271284"/>
                <a:gd name="connsiteX6" fmla="*/ 222262 w 270691"/>
                <a:gd name="connsiteY6" fmla="*/ 238998 h 271284"/>
                <a:gd name="connsiteX7" fmla="*/ 238797 w 270691"/>
                <a:gd name="connsiteY7" fmla="*/ 48159 h 271284"/>
                <a:gd name="connsiteX8" fmla="*/ 135173 w 270691"/>
                <a:gd name="connsiteY8" fmla="*/ -157 h 271284"/>
                <a:gd name="connsiteX9" fmla="*/ 107852 w 270691"/>
                <a:gd name="connsiteY9" fmla="*/ 2599 h 271284"/>
                <a:gd name="connsiteX10" fmla="*/ 70569 w 270691"/>
                <a:gd name="connsiteY10" fmla="*/ 16192 h 271284"/>
                <a:gd name="connsiteX11" fmla="*/ 49034 w 270691"/>
                <a:gd name="connsiteY11" fmla="*/ 30830 h 271284"/>
                <a:gd name="connsiteX12" fmla="*/ 27878 w 270691"/>
                <a:gd name="connsiteY12" fmla="*/ 218181 h 271284"/>
                <a:gd name="connsiteX13" fmla="*/ 37365 w 270691"/>
                <a:gd name="connsiteY13" fmla="*/ 229492 h 2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271284">
                  <a:moveTo>
                    <a:pt x="37365" y="229492"/>
                  </a:moveTo>
                  <a:cubicBezTo>
                    <a:pt x="40695" y="232848"/>
                    <a:pt x="44215" y="236022"/>
                    <a:pt x="47896" y="238998"/>
                  </a:cubicBezTo>
                  <a:cubicBezTo>
                    <a:pt x="50922" y="241545"/>
                    <a:pt x="54090" y="243931"/>
                    <a:pt x="57382" y="246127"/>
                  </a:cubicBezTo>
                  <a:cubicBezTo>
                    <a:pt x="60892" y="248598"/>
                    <a:pt x="63928" y="250594"/>
                    <a:pt x="66869" y="252496"/>
                  </a:cubicBezTo>
                  <a:cubicBezTo>
                    <a:pt x="73576" y="256478"/>
                    <a:pt x="80625" y="259853"/>
                    <a:pt x="87930" y="262571"/>
                  </a:cubicBezTo>
                  <a:cubicBezTo>
                    <a:pt x="129652" y="278217"/>
                    <a:pt x="176393" y="272162"/>
                    <a:pt x="212775" y="246412"/>
                  </a:cubicBezTo>
                  <a:cubicBezTo>
                    <a:pt x="216077" y="244131"/>
                    <a:pt x="219245" y="241649"/>
                    <a:pt x="222262" y="238998"/>
                  </a:cubicBezTo>
                  <a:cubicBezTo>
                    <a:pt x="279420" y="190872"/>
                    <a:pt x="286829" y="105428"/>
                    <a:pt x="238797" y="48159"/>
                  </a:cubicBezTo>
                  <a:cubicBezTo>
                    <a:pt x="213088" y="17494"/>
                    <a:pt x="175141" y="-195"/>
                    <a:pt x="135173" y="-157"/>
                  </a:cubicBezTo>
                  <a:cubicBezTo>
                    <a:pt x="126000" y="-167"/>
                    <a:pt x="116845" y="765"/>
                    <a:pt x="107852" y="2599"/>
                  </a:cubicBezTo>
                  <a:cubicBezTo>
                    <a:pt x="94817" y="5251"/>
                    <a:pt x="82256" y="9833"/>
                    <a:pt x="70569" y="16192"/>
                  </a:cubicBezTo>
                  <a:cubicBezTo>
                    <a:pt x="62913" y="20327"/>
                    <a:pt x="55703" y="25232"/>
                    <a:pt x="49034" y="30830"/>
                  </a:cubicBezTo>
                  <a:cubicBezTo>
                    <a:pt x="-7260" y="77359"/>
                    <a:pt x="-16624" y="160227"/>
                    <a:pt x="27878" y="218181"/>
                  </a:cubicBezTo>
                  <a:cubicBezTo>
                    <a:pt x="30800" y="222144"/>
                    <a:pt x="33969" y="225928"/>
                    <a:pt x="37365" y="229492"/>
                  </a:cubicBezTo>
                  <a:close/>
                </a:path>
              </a:pathLst>
            </a:custGeom>
            <a:grpFill/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29">
            <a:extLst>
              <a:ext uri="{FF2B5EF4-FFF2-40B4-BE49-F238E27FC236}">
                <a16:creationId xmlns:a16="http://schemas.microsoft.com/office/drawing/2014/main" id="{80CF7FEE-4CA1-544B-A8EF-1DC7CCAAF38E}"/>
              </a:ext>
            </a:extLst>
          </p:cNvPr>
          <p:cNvGrpSpPr/>
          <p:nvPr/>
        </p:nvGrpSpPr>
        <p:grpSpPr>
          <a:xfrm>
            <a:off x="3317367" y="3522327"/>
            <a:ext cx="423339" cy="555182"/>
            <a:chOff x="6118416" y="3222308"/>
            <a:chExt cx="542437" cy="711374"/>
          </a:xfrm>
          <a:solidFill>
            <a:srgbClr val="FFFFFF"/>
          </a:solidFill>
        </p:grpSpPr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9D3DA420-2E1F-B24D-AD69-0FD0B4F4CD9D}"/>
                </a:ext>
              </a:extLst>
            </p:cNvPr>
            <p:cNvSpPr/>
            <p:nvPr/>
          </p:nvSpPr>
          <p:spPr>
            <a:xfrm>
              <a:off x="611841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3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00" y="299"/>
                    <a:pt x="78" y="111246"/>
                    <a:pt x="-26" y="248054"/>
                  </a:cubicBezTo>
                  <a:cubicBezTo>
                    <a:pt x="-26" y="274352"/>
                    <a:pt x="21258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3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DC9E6D1-EB4A-9842-88B1-EF9D6F98CF0F}"/>
                </a:ext>
              </a:extLst>
            </p:cNvPr>
            <p:cNvSpPr/>
            <p:nvPr/>
          </p:nvSpPr>
          <p:spPr>
            <a:xfrm>
              <a:off x="6170226" y="3414188"/>
              <a:ext cx="438854" cy="323704"/>
            </a:xfrm>
            <a:custGeom>
              <a:avLst/>
              <a:gdLst>
                <a:gd name="connsiteX0" fmla="*/ 734060 w 877709"/>
                <a:gd name="connsiteY0" fmla="*/ 647247 h 647408"/>
                <a:gd name="connsiteX1" fmla="*/ 877683 w 877709"/>
                <a:gd name="connsiteY1" fmla="*/ 503495 h 647408"/>
                <a:gd name="connsiteX2" fmla="*/ 734203 w 877709"/>
                <a:gd name="connsiteY2" fmla="*/ 359592 h 647408"/>
                <a:gd name="connsiteX3" fmla="*/ 598783 w 877709"/>
                <a:gd name="connsiteY3" fmla="*/ 455508 h 647408"/>
                <a:gd name="connsiteX4" fmla="*/ 486893 w 877709"/>
                <a:gd name="connsiteY4" fmla="*/ 455508 h 647408"/>
                <a:gd name="connsiteX5" fmla="*/ 486893 w 877709"/>
                <a:gd name="connsiteY5" fmla="*/ 295679 h 647408"/>
                <a:gd name="connsiteX6" fmla="*/ 638996 w 877709"/>
                <a:gd name="connsiteY6" fmla="*/ 295679 h 647408"/>
                <a:gd name="connsiteX7" fmla="*/ 686528 w 877709"/>
                <a:gd name="connsiteY7" fmla="*/ 248054 h 647408"/>
                <a:gd name="connsiteX8" fmla="*/ 438885 w 877709"/>
                <a:gd name="connsiteY8" fmla="*/ -73 h 647408"/>
                <a:gd name="connsiteX9" fmla="*/ 191242 w 877709"/>
                <a:gd name="connsiteY9" fmla="*/ 248054 h 647408"/>
                <a:gd name="connsiteX10" fmla="*/ 238775 w 877709"/>
                <a:gd name="connsiteY10" fmla="*/ 295679 h 647408"/>
                <a:gd name="connsiteX11" fmla="*/ 390878 w 877709"/>
                <a:gd name="connsiteY11" fmla="*/ 295679 h 647408"/>
                <a:gd name="connsiteX12" fmla="*/ 390878 w 877709"/>
                <a:gd name="connsiteY12" fmla="*/ 455508 h 647408"/>
                <a:gd name="connsiteX13" fmla="*/ 278892 w 877709"/>
                <a:gd name="connsiteY13" fmla="*/ 455508 h 647408"/>
                <a:gd name="connsiteX14" fmla="*/ 95693 w 877709"/>
                <a:gd name="connsiteY14" fmla="*/ 367869 h 647408"/>
                <a:gd name="connsiteX15" fmla="*/ 8225 w 877709"/>
                <a:gd name="connsiteY15" fmla="*/ 551425 h 647408"/>
                <a:gd name="connsiteX16" fmla="*/ 191423 w 877709"/>
                <a:gd name="connsiteY16" fmla="*/ 639065 h 647408"/>
                <a:gd name="connsiteX17" fmla="*/ 278892 w 877709"/>
                <a:gd name="connsiteY17" fmla="*/ 551425 h 647408"/>
                <a:gd name="connsiteX18" fmla="*/ 599164 w 877709"/>
                <a:gd name="connsiteY18" fmla="*/ 551425 h 647408"/>
                <a:gd name="connsiteX19" fmla="*/ 734060 w 877709"/>
                <a:gd name="connsiteY19" fmla="*/ 647247 h 647408"/>
                <a:gd name="connsiteX20" fmla="*/ 439360 w 877709"/>
                <a:gd name="connsiteY20" fmla="*/ 95559 h 647408"/>
                <a:gd name="connsiteX21" fmla="*/ 583573 w 877709"/>
                <a:gd name="connsiteY21" fmla="*/ 199857 h 647408"/>
                <a:gd name="connsiteX22" fmla="*/ 294768 w 877709"/>
                <a:gd name="connsiteY22" fmla="*/ 199857 h 647408"/>
                <a:gd name="connsiteX23" fmla="*/ 439360 w 877709"/>
                <a:gd name="connsiteY23" fmla="*/ 95559 h 647408"/>
                <a:gd name="connsiteX24" fmla="*/ 734060 w 877709"/>
                <a:gd name="connsiteY24" fmla="*/ 455508 h 647408"/>
                <a:gd name="connsiteX25" fmla="*/ 781592 w 877709"/>
                <a:gd name="connsiteY25" fmla="*/ 503133 h 647408"/>
                <a:gd name="connsiteX26" fmla="*/ 734060 w 877709"/>
                <a:gd name="connsiteY26" fmla="*/ 550758 h 647408"/>
                <a:gd name="connsiteX27" fmla="*/ 686528 w 877709"/>
                <a:gd name="connsiteY27" fmla="*/ 503133 h 647408"/>
                <a:gd name="connsiteX28" fmla="*/ 734060 w 877709"/>
                <a:gd name="connsiteY28" fmla="*/ 455508 h 647408"/>
                <a:gd name="connsiteX29" fmla="*/ 143140 w 877709"/>
                <a:gd name="connsiteY29" fmla="*/ 551425 h 647408"/>
                <a:gd name="connsiteX30" fmla="*/ 95608 w 877709"/>
                <a:gd name="connsiteY30" fmla="*/ 503800 h 647408"/>
                <a:gd name="connsiteX31" fmla="*/ 143140 w 877709"/>
                <a:gd name="connsiteY31" fmla="*/ 456175 h 647408"/>
                <a:gd name="connsiteX32" fmla="*/ 190672 w 877709"/>
                <a:gd name="connsiteY32" fmla="*/ 503800 h 647408"/>
                <a:gd name="connsiteX33" fmla="*/ 143520 w 877709"/>
                <a:gd name="connsiteY33" fmla="*/ 551425 h 6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77709" h="647408">
                  <a:moveTo>
                    <a:pt x="734060" y="647247"/>
                  </a:moveTo>
                  <a:cubicBezTo>
                    <a:pt x="813343" y="647285"/>
                    <a:pt x="877635" y="582924"/>
                    <a:pt x="877683" y="503495"/>
                  </a:cubicBezTo>
                  <a:cubicBezTo>
                    <a:pt x="877721" y="424057"/>
                    <a:pt x="813486" y="359630"/>
                    <a:pt x="734203" y="359592"/>
                  </a:cubicBezTo>
                  <a:cubicBezTo>
                    <a:pt x="673333" y="359563"/>
                    <a:pt x="619061" y="398006"/>
                    <a:pt x="598783" y="455508"/>
                  </a:cubicBezTo>
                  <a:lnTo>
                    <a:pt x="486893" y="455508"/>
                  </a:lnTo>
                  <a:lnTo>
                    <a:pt x="486893" y="295679"/>
                  </a:lnTo>
                  <a:lnTo>
                    <a:pt x="638996" y="295679"/>
                  </a:lnTo>
                  <a:cubicBezTo>
                    <a:pt x="665243" y="295679"/>
                    <a:pt x="686528" y="274352"/>
                    <a:pt x="686528" y="248054"/>
                  </a:cubicBezTo>
                  <a:cubicBezTo>
                    <a:pt x="686528" y="111017"/>
                    <a:pt x="575654" y="-73"/>
                    <a:pt x="438885" y="-73"/>
                  </a:cubicBezTo>
                  <a:cubicBezTo>
                    <a:pt x="302116" y="-73"/>
                    <a:pt x="191242" y="111017"/>
                    <a:pt x="191242" y="248054"/>
                  </a:cubicBezTo>
                  <a:cubicBezTo>
                    <a:pt x="191242" y="274352"/>
                    <a:pt x="212527" y="295679"/>
                    <a:pt x="238775" y="295679"/>
                  </a:cubicBezTo>
                  <a:lnTo>
                    <a:pt x="390878" y="295679"/>
                  </a:lnTo>
                  <a:lnTo>
                    <a:pt x="390878" y="455508"/>
                  </a:lnTo>
                  <a:lnTo>
                    <a:pt x="278892" y="455508"/>
                  </a:lnTo>
                  <a:cubicBezTo>
                    <a:pt x="252454" y="380623"/>
                    <a:pt x="170433" y="341380"/>
                    <a:pt x="95693" y="367869"/>
                  </a:cubicBezTo>
                  <a:cubicBezTo>
                    <a:pt x="20954" y="394358"/>
                    <a:pt x="-18203" y="476539"/>
                    <a:pt x="8225" y="551425"/>
                  </a:cubicBezTo>
                  <a:cubicBezTo>
                    <a:pt x="34662" y="626310"/>
                    <a:pt x="116684" y="665554"/>
                    <a:pt x="191423" y="639065"/>
                  </a:cubicBezTo>
                  <a:cubicBezTo>
                    <a:pt x="232291" y="624577"/>
                    <a:pt x="264442" y="592373"/>
                    <a:pt x="278892" y="551425"/>
                  </a:cubicBezTo>
                  <a:lnTo>
                    <a:pt x="599164" y="551425"/>
                  </a:lnTo>
                  <a:cubicBezTo>
                    <a:pt x="619412" y="608708"/>
                    <a:pt x="673409" y="647066"/>
                    <a:pt x="734060" y="647247"/>
                  </a:cubicBezTo>
                  <a:close/>
                  <a:moveTo>
                    <a:pt x="439360" y="95559"/>
                  </a:moveTo>
                  <a:cubicBezTo>
                    <a:pt x="504822" y="95606"/>
                    <a:pt x="562916" y="137621"/>
                    <a:pt x="583573" y="199857"/>
                  </a:cubicBezTo>
                  <a:lnTo>
                    <a:pt x="294768" y="199857"/>
                  </a:lnTo>
                  <a:cubicBezTo>
                    <a:pt x="315472" y="137488"/>
                    <a:pt x="373757" y="95444"/>
                    <a:pt x="439360" y="95559"/>
                  </a:cubicBezTo>
                  <a:close/>
                  <a:moveTo>
                    <a:pt x="734060" y="455508"/>
                  </a:moveTo>
                  <a:cubicBezTo>
                    <a:pt x="760307" y="455508"/>
                    <a:pt x="781592" y="476835"/>
                    <a:pt x="781592" y="503133"/>
                  </a:cubicBezTo>
                  <a:cubicBezTo>
                    <a:pt x="781592" y="529432"/>
                    <a:pt x="760307" y="550758"/>
                    <a:pt x="734060" y="550758"/>
                  </a:cubicBezTo>
                  <a:cubicBezTo>
                    <a:pt x="707813" y="550758"/>
                    <a:pt x="686528" y="529432"/>
                    <a:pt x="686528" y="503133"/>
                  </a:cubicBezTo>
                  <a:cubicBezTo>
                    <a:pt x="686528" y="476835"/>
                    <a:pt x="707813" y="455508"/>
                    <a:pt x="734060" y="455508"/>
                  </a:cubicBezTo>
                  <a:close/>
                  <a:moveTo>
                    <a:pt x="143140" y="551425"/>
                  </a:moveTo>
                  <a:cubicBezTo>
                    <a:pt x="116893" y="551425"/>
                    <a:pt x="95608" y="530099"/>
                    <a:pt x="95608" y="503800"/>
                  </a:cubicBezTo>
                  <a:cubicBezTo>
                    <a:pt x="95608" y="477502"/>
                    <a:pt x="116893" y="456175"/>
                    <a:pt x="143140" y="456175"/>
                  </a:cubicBezTo>
                  <a:cubicBezTo>
                    <a:pt x="169387" y="456175"/>
                    <a:pt x="190672" y="477502"/>
                    <a:pt x="190672" y="503800"/>
                  </a:cubicBezTo>
                  <a:cubicBezTo>
                    <a:pt x="190672" y="529956"/>
                    <a:pt x="169625" y="551216"/>
                    <a:pt x="143520" y="551425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CE274EF5-AF6B-8D4A-87BB-0F12D328D87B}"/>
                </a:ext>
              </a:extLst>
            </p:cNvPr>
            <p:cNvSpPr/>
            <p:nvPr/>
          </p:nvSpPr>
          <p:spPr>
            <a:xfrm>
              <a:off x="641368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4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19" y="347"/>
                    <a:pt x="126" y="111265"/>
                    <a:pt x="-26" y="248054"/>
                  </a:cubicBezTo>
                  <a:cubicBezTo>
                    <a:pt x="-26" y="274352"/>
                    <a:pt x="21259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4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6DC60413-5055-364C-BA3A-8082FFC083C6}"/>
                </a:ext>
              </a:extLst>
            </p:cNvPr>
            <p:cNvSpPr/>
            <p:nvPr/>
          </p:nvSpPr>
          <p:spPr>
            <a:xfrm>
              <a:off x="6318146" y="3222308"/>
              <a:ext cx="143547" cy="143827"/>
            </a:xfrm>
            <a:custGeom>
              <a:avLst/>
              <a:gdLst>
                <a:gd name="connsiteX0" fmla="*/ 143521 w 287094"/>
                <a:gd name="connsiteY0" fmla="*/ 287582 h 287654"/>
                <a:gd name="connsiteX1" fmla="*/ 287068 w 287094"/>
                <a:gd name="connsiteY1" fmla="*/ 143755 h 287654"/>
                <a:gd name="connsiteX2" fmla="*/ 143521 w 287094"/>
                <a:gd name="connsiteY2" fmla="*/ -73 h 287654"/>
                <a:gd name="connsiteX3" fmla="*/ -26 w 287094"/>
                <a:gd name="connsiteY3" fmla="*/ 143755 h 287654"/>
                <a:gd name="connsiteX4" fmla="*/ 143521 w 287094"/>
                <a:gd name="connsiteY4" fmla="*/ 287582 h 287654"/>
                <a:gd name="connsiteX5" fmla="*/ 143521 w 287094"/>
                <a:gd name="connsiteY5" fmla="*/ 95844 h 287654"/>
                <a:gd name="connsiteX6" fmla="*/ 191053 w 287094"/>
                <a:gd name="connsiteY6" fmla="*/ 143469 h 287654"/>
                <a:gd name="connsiteX7" fmla="*/ 143521 w 287094"/>
                <a:gd name="connsiteY7" fmla="*/ 191094 h 287654"/>
                <a:gd name="connsiteX8" fmla="*/ 95989 w 287094"/>
                <a:gd name="connsiteY8" fmla="*/ 143469 h 287654"/>
                <a:gd name="connsiteX9" fmla="*/ 143521 w 287094"/>
                <a:gd name="connsiteY9" fmla="*/ 95844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4" h="287654">
                  <a:moveTo>
                    <a:pt x="143521" y="287582"/>
                  </a:moveTo>
                  <a:cubicBezTo>
                    <a:pt x="222804" y="287582"/>
                    <a:pt x="287068" y="223184"/>
                    <a:pt x="287068" y="143755"/>
                  </a:cubicBezTo>
                  <a:cubicBezTo>
                    <a:pt x="287068" y="64316"/>
                    <a:pt x="222804" y="-73"/>
                    <a:pt x="143521" y="-73"/>
                  </a:cubicBezTo>
                  <a:cubicBezTo>
                    <a:pt x="64237" y="-73"/>
                    <a:pt x="-26" y="64316"/>
                    <a:pt x="-26" y="143755"/>
                  </a:cubicBezTo>
                  <a:cubicBezTo>
                    <a:pt x="31" y="223165"/>
                    <a:pt x="64266" y="287525"/>
                    <a:pt x="143521" y="287582"/>
                  </a:cubicBezTo>
                  <a:close/>
                  <a:moveTo>
                    <a:pt x="143521" y="95844"/>
                  </a:moveTo>
                  <a:cubicBezTo>
                    <a:pt x="169768" y="95844"/>
                    <a:pt x="191053" y="117171"/>
                    <a:pt x="191053" y="143469"/>
                  </a:cubicBezTo>
                  <a:cubicBezTo>
                    <a:pt x="191053" y="169768"/>
                    <a:pt x="169768" y="191094"/>
                    <a:pt x="143521" y="191094"/>
                  </a:cubicBezTo>
                  <a:cubicBezTo>
                    <a:pt x="117274" y="191094"/>
                    <a:pt x="95989" y="169768"/>
                    <a:pt x="95989" y="143469"/>
                  </a:cubicBezTo>
                  <a:cubicBezTo>
                    <a:pt x="95989" y="117171"/>
                    <a:pt x="117274" y="95844"/>
                    <a:pt x="143521" y="9584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34">
            <a:extLst>
              <a:ext uri="{FF2B5EF4-FFF2-40B4-BE49-F238E27FC236}">
                <a16:creationId xmlns:a16="http://schemas.microsoft.com/office/drawing/2014/main" id="{C1D153E5-B05C-7443-B3C0-6FD7BCE03B29}"/>
              </a:ext>
            </a:extLst>
          </p:cNvPr>
          <p:cNvGrpSpPr/>
          <p:nvPr/>
        </p:nvGrpSpPr>
        <p:grpSpPr>
          <a:xfrm>
            <a:off x="1679172" y="3682404"/>
            <a:ext cx="322378" cy="296921"/>
            <a:chOff x="5286413" y="2630424"/>
            <a:chExt cx="589731" cy="543163"/>
          </a:xfrm>
          <a:solidFill>
            <a:srgbClr val="FFFFFF"/>
          </a:solidFill>
        </p:grpSpPr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84FEC5E-398B-7A40-AD24-049EAAE715F9}"/>
                </a:ext>
              </a:extLst>
            </p:cNvPr>
            <p:cNvSpPr/>
            <p:nvPr/>
          </p:nvSpPr>
          <p:spPr>
            <a:xfrm>
              <a:off x="5334040" y="2630424"/>
              <a:ext cx="143548" cy="143828"/>
            </a:xfrm>
            <a:custGeom>
              <a:avLst/>
              <a:gdLst>
                <a:gd name="connsiteX0" fmla="*/ 143902 w 287095"/>
                <a:gd name="connsiteY0" fmla="*/ 287583 h 287655"/>
                <a:gd name="connsiteX1" fmla="*/ 287068 w 287095"/>
                <a:gd name="connsiteY1" fmla="*/ 143374 h 287655"/>
                <a:gd name="connsiteX2" fmla="*/ 143141 w 287095"/>
                <a:gd name="connsiteY2" fmla="*/ -72 h 287655"/>
                <a:gd name="connsiteX3" fmla="*/ -26 w 287095"/>
                <a:gd name="connsiteY3" fmla="*/ 144136 h 287655"/>
                <a:gd name="connsiteX4" fmla="*/ 143902 w 287095"/>
                <a:gd name="connsiteY4" fmla="*/ 287583 h 287655"/>
                <a:gd name="connsiteX5" fmla="*/ 143902 w 287095"/>
                <a:gd name="connsiteY5" fmla="*/ 95749 h 287655"/>
                <a:gd name="connsiteX6" fmla="*/ 191434 w 287095"/>
                <a:gd name="connsiteY6" fmla="*/ 143374 h 287655"/>
                <a:gd name="connsiteX7" fmla="*/ 143902 w 287095"/>
                <a:gd name="connsiteY7" fmla="*/ 190999 h 287655"/>
                <a:gd name="connsiteX8" fmla="*/ 96369 w 287095"/>
                <a:gd name="connsiteY8" fmla="*/ 143374 h 287655"/>
                <a:gd name="connsiteX9" fmla="*/ 143902 w 287095"/>
                <a:gd name="connsiteY9" fmla="*/ 95749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5" h="287655">
                  <a:moveTo>
                    <a:pt x="143902" y="287583"/>
                  </a:moveTo>
                  <a:cubicBezTo>
                    <a:pt x="223176" y="287373"/>
                    <a:pt x="287278" y="222803"/>
                    <a:pt x="287068" y="143374"/>
                  </a:cubicBezTo>
                  <a:cubicBezTo>
                    <a:pt x="286859" y="63945"/>
                    <a:pt x="222415" y="-282"/>
                    <a:pt x="143141" y="-72"/>
                  </a:cubicBezTo>
                  <a:cubicBezTo>
                    <a:pt x="63857" y="138"/>
                    <a:pt x="-235" y="64707"/>
                    <a:pt x="-26" y="144136"/>
                  </a:cubicBezTo>
                  <a:cubicBezTo>
                    <a:pt x="288" y="223527"/>
                    <a:pt x="64665" y="287688"/>
                    <a:pt x="143902" y="287583"/>
                  </a:cubicBezTo>
                  <a:close/>
                  <a:moveTo>
                    <a:pt x="143902" y="95749"/>
                  </a:moveTo>
                  <a:cubicBezTo>
                    <a:pt x="170149" y="95749"/>
                    <a:pt x="191434" y="117076"/>
                    <a:pt x="191434" y="143374"/>
                  </a:cubicBezTo>
                  <a:cubicBezTo>
                    <a:pt x="191434" y="169673"/>
                    <a:pt x="170149" y="190999"/>
                    <a:pt x="143902" y="190999"/>
                  </a:cubicBezTo>
                  <a:cubicBezTo>
                    <a:pt x="117654" y="190999"/>
                    <a:pt x="96369" y="169673"/>
                    <a:pt x="96369" y="143374"/>
                  </a:cubicBezTo>
                  <a:cubicBezTo>
                    <a:pt x="96369" y="117076"/>
                    <a:pt x="117654" y="95749"/>
                    <a:pt x="143902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FE8352B6-B3CE-5846-B49B-EEC370002A80}"/>
                </a:ext>
              </a:extLst>
            </p:cNvPr>
            <p:cNvSpPr/>
            <p:nvPr/>
          </p:nvSpPr>
          <p:spPr>
            <a:xfrm>
              <a:off x="5286413" y="2822162"/>
              <a:ext cx="239134" cy="351424"/>
            </a:xfrm>
            <a:custGeom>
              <a:avLst/>
              <a:gdLst>
                <a:gd name="connsiteX0" fmla="*/ 239156 w 478268"/>
                <a:gd name="connsiteY0" fmla="*/ -73 h 702849"/>
                <a:gd name="connsiteX1" fmla="*/ -26 w 478268"/>
                <a:gd name="connsiteY1" fmla="*/ 239672 h 702849"/>
                <a:gd name="connsiteX2" fmla="*/ -26 w 478268"/>
                <a:gd name="connsiteY2" fmla="*/ 399501 h 702849"/>
                <a:gd name="connsiteX3" fmla="*/ 47506 w 478268"/>
                <a:gd name="connsiteY3" fmla="*/ 447126 h 702849"/>
                <a:gd name="connsiteX4" fmla="*/ 95038 w 478268"/>
                <a:gd name="connsiteY4" fmla="*/ 447126 h 702849"/>
                <a:gd name="connsiteX5" fmla="*/ 95038 w 478268"/>
                <a:gd name="connsiteY5" fmla="*/ 654867 h 702849"/>
                <a:gd name="connsiteX6" fmla="*/ 142855 w 478268"/>
                <a:gd name="connsiteY6" fmla="*/ 702777 h 702849"/>
                <a:gd name="connsiteX7" fmla="*/ 190673 w 478268"/>
                <a:gd name="connsiteY7" fmla="*/ 654867 h 702849"/>
                <a:gd name="connsiteX8" fmla="*/ 190673 w 478268"/>
                <a:gd name="connsiteY8" fmla="*/ 399501 h 702849"/>
                <a:gd name="connsiteX9" fmla="*/ 143141 w 478268"/>
                <a:gd name="connsiteY9" fmla="*/ 351876 h 702849"/>
                <a:gd name="connsiteX10" fmla="*/ 95608 w 478268"/>
                <a:gd name="connsiteY10" fmla="*/ 351876 h 702849"/>
                <a:gd name="connsiteX11" fmla="*/ 95608 w 478268"/>
                <a:gd name="connsiteY11" fmla="*/ 239672 h 702849"/>
                <a:gd name="connsiteX12" fmla="*/ 235410 w 478268"/>
                <a:gd name="connsiteY12" fmla="*/ 92187 h 702849"/>
                <a:gd name="connsiteX13" fmla="*/ 382608 w 478268"/>
                <a:gd name="connsiteY13" fmla="*/ 232271 h 702849"/>
                <a:gd name="connsiteX14" fmla="*/ 382608 w 478268"/>
                <a:gd name="connsiteY14" fmla="*/ 239672 h 702849"/>
                <a:gd name="connsiteX15" fmla="*/ 382608 w 478268"/>
                <a:gd name="connsiteY15" fmla="*/ 351210 h 702849"/>
                <a:gd name="connsiteX16" fmla="*/ 335075 w 478268"/>
                <a:gd name="connsiteY16" fmla="*/ 351210 h 702849"/>
                <a:gd name="connsiteX17" fmla="*/ 287543 w 478268"/>
                <a:gd name="connsiteY17" fmla="*/ 398835 h 702849"/>
                <a:gd name="connsiteX18" fmla="*/ 287543 w 478268"/>
                <a:gd name="connsiteY18" fmla="*/ 654486 h 702849"/>
                <a:gd name="connsiteX19" fmla="*/ 335361 w 478268"/>
                <a:gd name="connsiteY19" fmla="*/ 702396 h 702849"/>
                <a:gd name="connsiteX20" fmla="*/ 383178 w 478268"/>
                <a:gd name="connsiteY20" fmla="*/ 654486 h 702849"/>
                <a:gd name="connsiteX21" fmla="*/ 383178 w 478268"/>
                <a:gd name="connsiteY21" fmla="*/ 447412 h 702849"/>
                <a:gd name="connsiteX22" fmla="*/ 430710 w 478268"/>
                <a:gd name="connsiteY22" fmla="*/ 447412 h 702849"/>
                <a:gd name="connsiteX23" fmla="*/ 478242 w 478268"/>
                <a:gd name="connsiteY23" fmla="*/ 399787 h 702849"/>
                <a:gd name="connsiteX24" fmla="*/ 478242 w 478268"/>
                <a:gd name="connsiteY24" fmla="*/ 239672 h 702849"/>
                <a:gd name="connsiteX25" fmla="*/ 239156 w 478268"/>
                <a:gd name="connsiteY25" fmla="*/ -73 h 7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8268" h="702849">
                  <a:moveTo>
                    <a:pt x="239156" y="-73"/>
                  </a:moveTo>
                  <a:cubicBezTo>
                    <a:pt x="107083" y="89"/>
                    <a:pt x="78" y="107341"/>
                    <a:pt x="-26" y="239672"/>
                  </a:cubicBezTo>
                  <a:lnTo>
                    <a:pt x="-26" y="399501"/>
                  </a:lnTo>
                  <a:cubicBezTo>
                    <a:pt x="-26" y="425800"/>
                    <a:pt x="21259" y="447126"/>
                    <a:pt x="47506" y="447126"/>
                  </a:cubicBezTo>
                  <a:lnTo>
                    <a:pt x="95038" y="447126"/>
                  </a:lnTo>
                  <a:lnTo>
                    <a:pt x="95038" y="654867"/>
                  </a:lnTo>
                  <a:cubicBezTo>
                    <a:pt x="95038" y="681327"/>
                    <a:pt x="116447" y="702777"/>
                    <a:pt x="142855" y="702777"/>
                  </a:cubicBezTo>
                  <a:cubicBezTo>
                    <a:pt x="169264" y="702777"/>
                    <a:pt x="190673" y="681327"/>
                    <a:pt x="190673" y="654867"/>
                  </a:cubicBezTo>
                  <a:lnTo>
                    <a:pt x="190673" y="399501"/>
                  </a:lnTo>
                  <a:cubicBezTo>
                    <a:pt x="190673" y="373203"/>
                    <a:pt x="169388" y="351876"/>
                    <a:pt x="143141" y="351876"/>
                  </a:cubicBezTo>
                  <a:lnTo>
                    <a:pt x="95608" y="351876"/>
                  </a:lnTo>
                  <a:lnTo>
                    <a:pt x="95608" y="239672"/>
                  </a:lnTo>
                  <a:cubicBezTo>
                    <a:pt x="93565" y="160262"/>
                    <a:pt x="156164" y="94234"/>
                    <a:pt x="235410" y="92187"/>
                  </a:cubicBezTo>
                  <a:cubicBezTo>
                    <a:pt x="314665" y="90148"/>
                    <a:pt x="380564" y="152861"/>
                    <a:pt x="382608" y="232271"/>
                  </a:cubicBezTo>
                  <a:cubicBezTo>
                    <a:pt x="382674" y="234738"/>
                    <a:pt x="382674" y="237205"/>
                    <a:pt x="382608" y="239672"/>
                  </a:cubicBezTo>
                  <a:lnTo>
                    <a:pt x="382608" y="351210"/>
                  </a:lnTo>
                  <a:lnTo>
                    <a:pt x="335075" y="351210"/>
                  </a:lnTo>
                  <a:cubicBezTo>
                    <a:pt x="308828" y="351210"/>
                    <a:pt x="287543" y="372536"/>
                    <a:pt x="287543" y="398835"/>
                  </a:cubicBezTo>
                  <a:lnTo>
                    <a:pt x="287543" y="654486"/>
                  </a:lnTo>
                  <a:cubicBezTo>
                    <a:pt x="287543" y="680946"/>
                    <a:pt x="308952" y="702396"/>
                    <a:pt x="335361" y="702396"/>
                  </a:cubicBezTo>
                  <a:cubicBezTo>
                    <a:pt x="361769" y="702396"/>
                    <a:pt x="383178" y="680946"/>
                    <a:pt x="383178" y="654486"/>
                  </a:cubicBezTo>
                  <a:lnTo>
                    <a:pt x="383178" y="447412"/>
                  </a:lnTo>
                  <a:lnTo>
                    <a:pt x="430710" y="447412"/>
                  </a:lnTo>
                  <a:cubicBezTo>
                    <a:pt x="456957" y="447412"/>
                    <a:pt x="478242" y="426085"/>
                    <a:pt x="478242" y="399787"/>
                  </a:cubicBezTo>
                  <a:lnTo>
                    <a:pt x="478242" y="239672"/>
                  </a:lnTo>
                  <a:cubicBezTo>
                    <a:pt x="478081" y="107408"/>
                    <a:pt x="371162" y="194"/>
                    <a:pt x="239156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00F05862-AA65-EF4D-A920-D802A77458D9}"/>
                </a:ext>
              </a:extLst>
            </p:cNvPr>
            <p:cNvSpPr/>
            <p:nvPr/>
          </p:nvSpPr>
          <p:spPr>
            <a:xfrm>
              <a:off x="5573412" y="2630424"/>
              <a:ext cx="302732" cy="542924"/>
            </a:xfrm>
            <a:custGeom>
              <a:avLst/>
              <a:gdLst>
                <a:gd name="connsiteX0" fmla="*/ 557906 w 605464"/>
                <a:gd name="connsiteY0" fmla="*/ -73 h 1085849"/>
                <a:gd name="connsiteX1" fmla="*/ 47506 w 605464"/>
                <a:gd name="connsiteY1" fmla="*/ -73 h 1085849"/>
                <a:gd name="connsiteX2" fmla="*/ -26 w 605464"/>
                <a:gd name="connsiteY2" fmla="*/ 47552 h 1085849"/>
                <a:gd name="connsiteX3" fmla="*/ -26 w 605464"/>
                <a:gd name="connsiteY3" fmla="*/ 1038152 h 1085849"/>
                <a:gd name="connsiteX4" fmla="*/ 47506 w 605464"/>
                <a:gd name="connsiteY4" fmla="*/ 1085777 h 1085849"/>
                <a:gd name="connsiteX5" fmla="*/ 557906 w 605464"/>
                <a:gd name="connsiteY5" fmla="*/ 1085777 h 1085849"/>
                <a:gd name="connsiteX6" fmla="*/ 605438 w 605464"/>
                <a:gd name="connsiteY6" fmla="*/ 1038152 h 1085849"/>
                <a:gd name="connsiteX7" fmla="*/ 605438 w 605464"/>
                <a:gd name="connsiteY7" fmla="*/ 47552 h 1085849"/>
                <a:gd name="connsiteX8" fmla="*/ 557906 w 605464"/>
                <a:gd name="connsiteY8" fmla="*/ -73 h 1085849"/>
                <a:gd name="connsiteX9" fmla="*/ 510374 w 605464"/>
                <a:gd name="connsiteY9" fmla="*/ 990527 h 1085849"/>
                <a:gd name="connsiteX10" fmla="*/ 95323 w 605464"/>
                <a:gd name="connsiteY10" fmla="*/ 990527 h 1085849"/>
                <a:gd name="connsiteX11" fmla="*/ 95323 w 605464"/>
                <a:gd name="connsiteY11" fmla="*/ 95177 h 1085849"/>
                <a:gd name="connsiteX12" fmla="*/ 509994 w 605464"/>
                <a:gd name="connsiteY12" fmla="*/ 95177 h 108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464" h="1085849">
                  <a:moveTo>
                    <a:pt x="557906" y="-73"/>
                  </a:moveTo>
                  <a:lnTo>
                    <a:pt x="47506" y="-73"/>
                  </a:lnTo>
                  <a:cubicBezTo>
                    <a:pt x="21259" y="-73"/>
                    <a:pt x="-26" y="21254"/>
                    <a:pt x="-26" y="47552"/>
                  </a:cubicBezTo>
                  <a:lnTo>
                    <a:pt x="-26" y="1038152"/>
                  </a:lnTo>
                  <a:cubicBezTo>
                    <a:pt x="-26" y="1064451"/>
                    <a:pt x="21259" y="1085777"/>
                    <a:pt x="47506" y="1085777"/>
                  </a:cubicBezTo>
                  <a:lnTo>
                    <a:pt x="557906" y="1085777"/>
                  </a:lnTo>
                  <a:cubicBezTo>
                    <a:pt x="584154" y="1085777"/>
                    <a:pt x="605438" y="1064451"/>
                    <a:pt x="605438" y="1038152"/>
                  </a:cubicBezTo>
                  <a:lnTo>
                    <a:pt x="605438" y="47552"/>
                  </a:lnTo>
                  <a:cubicBezTo>
                    <a:pt x="605438" y="21254"/>
                    <a:pt x="584154" y="-73"/>
                    <a:pt x="557906" y="-73"/>
                  </a:cubicBezTo>
                  <a:close/>
                  <a:moveTo>
                    <a:pt x="510374" y="990527"/>
                  </a:moveTo>
                  <a:lnTo>
                    <a:pt x="95323" y="990527"/>
                  </a:lnTo>
                  <a:lnTo>
                    <a:pt x="95323" y="95177"/>
                  </a:lnTo>
                  <a:lnTo>
                    <a:pt x="509994" y="95177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AE415C00-19C6-BC4E-A866-065AED035BA3}"/>
                </a:ext>
              </a:extLst>
            </p:cNvPr>
            <p:cNvSpPr/>
            <p:nvPr/>
          </p:nvSpPr>
          <p:spPr>
            <a:xfrm>
              <a:off x="5668952" y="2878122"/>
              <a:ext cx="47817" cy="47910"/>
            </a:xfrm>
            <a:custGeom>
              <a:avLst/>
              <a:gdLst>
                <a:gd name="connsiteX0" fmla="*/ 47791 w 95634"/>
                <a:gd name="connsiteY0" fmla="*/ 95749 h 95821"/>
                <a:gd name="connsiteX1" fmla="*/ 95608 w 95634"/>
                <a:gd name="connsiteY1" fmla="*/ 47838 h 95821"/>
                <a:gd name="connsiteX2" fmla="*/ 47791 w 95634"/>
                <a:gd name="connsiteY2" fmla="*/ -73 h 95821"/>
                <a:gd name="connsiteX3" fmla="*/ -26 w 95634"/>
                <a:gd name="connsiteY3" fmla="*/ 47838 h 95821"/>
                <a:gd name="connsiteX4" fmla="*/ 47791 w 95634"/>
                <a:gd name="connsiteY4" fmla="*/ 95749 h 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4" h="95821">
                  <a:moveTo>
                    <a:pt x="47791" y="95749"/>
                  </a:moveTo>
                  <a:cubicBezTo>
                    <a:pt x="74200" y="95749"/>
                    <a:pt x="95608" y="74299"/>
                    <a:pt x="95608" y="47838"/>
                  </a:cubicBezTo>
                  <a:cubicBezTo>
                    <a:pt x="95608" y="21378"/>
                    <a:pt x="74200" y="-73"/>
                    <a:pt x="47791" y="-73"/>
                  </a:cubicBezTo>
                  <a:cubicBezTo>
                    <a:pt x="21382" y="-73"/>
                    <a:pt x="-26" y="21378"/>
                    <a:pt x="-26" y="47838"/>
                  </a:cubicBezTo>
                  <a:cubicBezTo>
                    <a:pt x="-26" y="74299"/>
                    <a:pt x="21382" y="95749"/>
                    <a:pt x="47791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39">
            <a:extLst>
              <a:ext uri="{FF2B5EF4-FFF2-40B4-BE49-F238E27FC236}">
                <a16:creationId xmlns:a16="http://schemas.microsoft.com/office/drawing/2014/main" id="{E4569D14-5294-3C4A-A4B7-29881CC8E361}"/>
              </a:ext>
            </a:extLst>
          </p:cNvPr>
          <p:cNvGrpSpPr/>
          <p:nvPr/>
        </p:nvGrpSpPr>
        <p:grpSpPr>
          <a:xfrm>
            <a:off x="8384504" y="3550836"/>
            <a:ext cx="559574" cy="560667"/>
            <a:chOff x="6736708" y="2735669"/>
            <a:chExt cx="574881" cy="576004"/>
          </a:xfrm>
          <a:solidFill>
            <a:srgbClr val="FFFFFF"/>
          </a:solidFill>
        </p:grpSpPr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EAD74B5-1115-CA40-8D01-E3AC929FDB4D}"/>
                </a:ext>
              </a:extLst>
            </p:cNvPr>
            <p:cNvSpPr/>
            <p:nvPr/>
          </p:nvSpPr>
          <p:spPr>
            <a:xfrm>
              <a:off x="6928602" y="285626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86E08F9E-B503-004C-82CB-DB0B18B0CB52}"/>
                </a:ext>
              </a:extLst>
            </p:cNvPr>
            <p:cNvSpPr/>
            <p:nvPr/>
          </p:nvSpPr>
          <p:spPr>
            <a:xfrm>
              <a:off x="6888722" y="300008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6A7C015-B106-D64F-900C-E9D8EA775C98}"/>
                </a:ext>
              </a:extLst>
            </p:cNvPr>
            <p:cNvSpPr/>
            <p:nvPr/>
          </p:nvSpPr>
          <p:spPr>
            <a:xfrm>
              <a:off x="6736708" y="2735669"/>
              <a:ext cx="574881" cy="576004"/>
            </a:xfrm>
            <a:custGeom>
              <a:avLst/>
              <a:gdLst>
                <a:gd name="connsiteX0" fmla="*/ 1135339 w 1149762"/>
                <a:gd name="connsiteY0" fmla="*/ 1070073 h 1152008"/>
                <a:gd name="connsiteX1" fmla="*/ 931996 w 1149762"/>
                <a:gd name="connsiteY1" fmla="*/ 865952 h 1152008"/>
                <a:gd name="connsiteX2" fmla="*/ 864310 w 1149762"/>
                <a:gd name="connsiteY2" fmla="*/ 122240 h 1152008"/>
                <a:gd name="connsiteX3" fmla="*/ 122048 w 1149762"/>
                <a:gd name="connsiteY3" fmla="*/ 190058 h 1152008"/>
                <a:gd name="connsiteX4" fmla="*/ 189734 w 1149762"/>
                <a:gd name="connsiteY4" fmla="*/ 933770 h 1152008"/>
                <a:gd name="connsiteX5" fmla="*/ 864310 w 1149762"/>
                <a:gd name="connsiteY5" fmla="*/ 933770 h 1152008"/>
                <a:gd name="connsiteX6" fmla="*/ 1068033 w 1149762"/>
                <a:gd name="connsiteY6" fmla="*/ 1137891 h 1152008"/>
                <a:gd name="connsiteX7" fmla="*/ 1135719 w 1149762"/>
                <a:gd name="connsiteY7" fmla="*/ 1137891 h 1152008"/>
                <a:gd name="connsiteX8" fmla="*/ 1135719 w 1149762"/>
                <a:gd name="connsiteY8" fmla="*/ 1070073 h 1152008"/>
                <a:gd name="connsiteX9" fmla="*/ 96666 w 1149762"/>
                <a:gd name="connsiteY9" fmla="*/ 528767 h 1152008"/>
                <a:gd name="connsiteX10" fmla="*/ 527307 w 1149762"/>
                <a:gd name="connsiteY10" fmla="*/ 97285 h 1152008"/>
                <a:gd name="connsiteX11" fmla="*/ 957949 w 1149762"/>
                <a:gd name="connsiteY11" fmla="*/ 528767 h 1152008"/>
                <a:gd name="connsiteX12" fmla="*/ 527307 w 1149762"/>
                <a:gd name="connsiteY12" fmla="*/ 960250 h 1152008"/>
                <a:gd name="connsiteX13" fmla="*/ 96666 w 1149762"/>
                <a:gd name="connsiteY13" fmla="*/ 528767 h 115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762" h="1152008">
                  <a:moveTo>
                    <a:pt x="1135339" y="1070073"/>
                  </a:moveTo>
                  <a:lnTo>
                    <a:pt x="931996" y="865952"/>
                  </a:lnTo>
                  <a:cubicBezTo>
                    <a:pt x="1118274" y="641858"/>
                    <a:pt x="1087968" y="308883"/>
                    <a:pt x="864310" y="122240"/>
                  </a:cubicBezTo>
                  <a:cubicBezTo>
                    <a:pt x="640652" y="-64402"/>
                    <a:pt x="308327" y="-34036"/>
                    <a:pt x="122048" y="190058"/>
                  </a:cubicBezTo>
                  <a:cubicBezTo>
                    <a:pt x="-64231" y="414153"/>
                    <a:pt x="-33924" y="747128"/>
                    <a:pt x="189734" y="933770"/>
                  </a:cubicBezTo>
                  <a:cubicBezTo>
                    <a:pt x="385139" y="1096838"/>
                    <a:pt x="668896" y="1096838"/>
                    <a:pt x="864310" y="933770"/>
                  </a:cubicBezTo>
                  <a:lnTo>
                    <a:pt x="1068033" y="1137891"/>
                  </a:lnTo>
                  <a:cubicBezTo>
                    <a:pt x="1086723" y="1156617"/>
                    <a:pt x="1117029" y="1156617"/>
                    <a:pt x="1135719" y="1137891"/>
                  </a:cubicBezTo>
                  <a:cubicBezTo>
                    <a:pt x="1154409" y="1119165"/>
                    <a:pt x="1154409" y="1088799"/>
                    <a:pt x="1135719" y="1070073"/>
                  </a:cubicBezTo>
                  <a:close/>
                  <a:moveTo>
                    <a:pt x="96666" y="528767"/>
                  </a:moveTo>
                  <a:cubicBezTo>
                    <a:pt x="96666" y="290471"/>
                    <a:pt x="289466" y="97285"/>
                    <a:pt x="527307" y="97285"/>
                  </a:cubicBezTo>
                  <a:cubicBezTo>
                    <a:pt x="765139" y="97285"/>
                    <a:pt x="957949" y="290471"/>
                    <a:pt x="957949" y="528767"/>
                  </a:cubicBezTo>
                  <a:cubicBezTo>
                    <a:pt x="957949" y="767073"/>
                    <a:pt x="765139" y="960250"/>
                    <a:pt x="527307" y="960250"/>
                  </a:cubicBezTo>
                  <a:cubicBezTo>
                    <a:pt x="289580" y="959983"/>
                    <a:pt x="96932" y="766959"/>
                    <a:pt x="96666" y="52876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5">
            <a:extLst>
              <a:ext uri="{FF2B5EF4-FFF2-40B4-BE49-F238E27FC236}">
                <a16:creationId xmlns:a16="http://schemas.microsoft.com/office/drawing/2014/main" id="{F1859588-3617-0B48-AB6E-0CE0CF286889}"/>
              </a:ext>
            </a:extLst>
          </p:cNvPr>
          <p:cNvGrpSpPr/>
          <p:nvPr/>
        </p:nvGrpSpPr>
        <p:grpSpPr>
          <a:xfrm>
            <a:off x="10164144" y="3668218"/>
            <a:ext cx="335651" cy="336446"/>
            <a:chOff x="5634111" y="4225432"/>
            <a:chExt cx="565016" cy="566356"/>
          </a:xfrm>
          <a:solidFill>
            <a:srgbClr val="FFFFFF"/>
          </a:solidFill>
        </p:grpSpPr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036A8D39-A28C-1740-8287-E6E41A438D01}"/>
                </a:ext>
              </a:extLst>
            </p:cNvPr>
            <p:cNvSpPr/>
            <p:nvPr/>
          </p:nvSpPr>
          <p:spPr>
            <a:xfrm>
              <a:off x="5634111" y="4225432"/>
              <a:ext cx="565016" cy="566356"/>
            </a:xfrm>
            <a:custGeom>
              <a:avLst/>
              <a:gdLst>
                <a:gd name="connsiteX0" fmla="*/ 1078383 w 1130033"/>
                <a:gd name="connsiteY0" fmla="*/ 411693 h 1132712"/>
                <a:gd name="connsiteX1" fmla="*/ 1000716 w 1130033"/>
                <a:gd name="connsiteY1" fmla="*/ 411693 h 1132712"/>
                <a:gd name="connsiteX2" fmla="*/ 981703 w 1130033"/>
                <a:gd name="connsiteY2" fmla="*/ 366449 h 1132712"/>
                <a:gd name="connsiteX3" fmla="*/ 1036650 w 1130033"/>
                <a:gd name="connsiteY3" fmla="*/ 311395 h 1132712"/>
                <a:gd name="connsiteX4" fmla="*/ 1036679 w 1130033"/>
                <a:gd name="connsiteY4" fmla="*/ 238652 h 1132712"/>
                <a:gd name="connsiteX5" fmla="*/ 1036650 w 1130033"/>
                <a:gd name="connsiteY5" fmla="*/ 238624 h 1132712"/>
                <a:gd name="connsiteX6" fmla="*/ 891392 w 1130033"/>
                <a:gd name="connsiteY6" fmla="*/ 93177 h 1132712"/>
                <a:gd name="connsiteX7" fmla="*/ 818763 w 1130033"/>
                <a:gd name="connsiteY7" fmla="*/ 93177 h 1132712"/>
                <a:gd name="connsiteX8" fmla="*/ 763911 w 1130033"/>
                <a:gd name="connsiteY8" fmla="*/ 148232 h 1132712"/>
                <a:gd name="connsiteX9" fmla="*/ 718755 w 1130033"/>
                <a:gd name="connsiteY9" fmla="*/ 129182 h 1132712"/>
                <a:gd name="connsiteX10" fmla="*/ 718755 w 1130033"/>
                <a:gd name="connsiteY10" fmla="*/ 51362 h 1132712"/>
                <a:gd name="connsiteX11" fmla="*/ 667420 w 1130033"/>
                <a:gd name="connsiteY11" fmla="*/ -73 h 1132712"/>
                <a:gd name="connsiteX12" fmla="*/ 462271 w 1130033"/>
                <a:gd name="connsiteY12" fmla="*/ -73 h 1132712"/>
                <a:gd name="connsiteX13" fmla="*/ 410937 w 1130033"/>
                <a:gd name="connsiteY13" fmla="*/ 51362 h 1132712"/>
                <a:gd name="connsiteX14" fmla="*/ 410937 w 1130033"/>
                <a:gd name="connsiteY14" fmla="*/ 129182 h 1132712"/>
                <a:gd name="connsiteX15" fmla="*/ 365781 w 1130033"/>
                <a:gd name="connsiteY15" fmla="*/ 148232 h 1132712"/>
                <a:gd name="connsiteX16" fmla="*/ 310834 w 1130033"/>
                <a:gd name="connsiteY16" fmla="*/ 93177 h 1132712"/>
                <a:gd name="connsiteX17" fmla="*/ 238366 w 1130033"/>
                <a:gd name="connsiteY17" fmla="*/ 93110 h 1132712"/>
                <a:gd name="connsiteX18" fmla="*/ 238300 w 1130033"/>
                <a:gd name="connsiteY18" fmla="*/ 93177 h 1132712"/>
                <a:gd name="connsiteX19" fmla="*/ 93042 w 1130033"/>
                <a:gd name="connsiteY19" fmla="*/ 238624 h 1132712"/>
                <a:gd name="connsiteX20" fmla="*/ 93042 w 1130033"/>
                <a:gd name="connsiteY20" fmla="*/ 311395 h 1132712"/>
                <a:gd name="connsiteX21" fmla="*/ 147989 w 1130033"/>
                <a:gd name="connsiteY21" fmla="*/ 366449 h 1132712"/>
                <a:gd name="connsiteX22" fmla="*/ 128976 w 1130033"/>
                <a:gd name="connsiteY22" fmla="*/ 411693 h 1132712"/>
                <a:gd name="connsiteX23" fmla="*/ 51308 w 1130033"/>
                <a:gd name="connsiteY23" fmla="*/ 411693 h 1132712"/>
                <a:gd name="connsiteX24" fmla="*/ -26 w 1130033"/>
                <a:gd name="connsiteY24" fmla="*/ 463128 h 1132712"/>
                <a:gd name="connsiteX25" fmla="*/ -26 w 1130033"/>
                <a:gd name="connsiteY25" fmla="*/ 668868 h 1132712"/>
                <a:gd name="connsiteX26" fmla="*/ 51308 w 1130033"/>
                <a:gd name="connsiteY26" fmla="*/ 720303 h 1132712"/>
                <a:gd name="connsiteX27" fmla="*/ 128976 w 1130033"/>
                <a:gd name="connsiteY27" fmla="*/ 720303 h 1132712"/>
                <a:gd name="connsiteX28" fmla="*/ 147989 w 1130033"/>
                <a:gd name="connsiteY28" fmla="*/ 765547 h 1132712"/>
                <a:gd name="connsiteX29" fmla="*/ 93042 w 1130033"/>
                <a:gd name="connsiteY29" fmla="*/ 821268 h 1132712"/>
                <a:gd name="connsiteX30" fmla="*/ 93042 w 1130033"/>
                <a:gd name="connsiteY30" fmla="*/ 894039 h 1132712"/>
                <a:gd name="connsiteX31" fmla="*/ 238300 w 1130033"/>
                <a:gd name="connsiteY31" fmla="*/ 1039486 h 1132712"/>
                <a:gd name="connsiteX32" fmla="*/ 310901 w 1130033"/>
                <a:gd name="connsiteY32" fmla="*/ 1039515 h 1132712"/>
                <a:gd name="connsiteX33" fmla="*/ 310929 w 1130033"/>
                <a:gd name="connsiteY33" fmla="*/ 1039486 h 1132712"/>
                <a:gd name="connsiteX34" fmla="*/ 365781 w 1130033"/>
                <a:gd name="connsiteY34" fmla="*/ 984431 h 1132712"/>
                <a:gd name="connsiteX35" fmla="*/ 410937 w 1130033"/>
                <a:gd name="connsiteY35" fmla="*/ 1003481 h 1132712"/>
                <a:gd name="connsiteX36" fmla="*/ 410937 w 1130033"/>
                <a:gd name="connsiteY36" fmla="*/ 1081205 h 1132712"/>
                <a:gd name="connsiteX37" fmla="*/ 462271 w 1130033"/>
                <a:gd name="connsiteY37" fmla="*/ 1132640 h 1132712"/>
                <a:gd name="connsiteX38" fmla="*/ 667706 w 1130033"/>
                <a:gd name="connsiteY38" fmla="*/ 1132640 h 1132712"/>
                <a:gd name="connsiteX39" fmla="*/ 719040 w 1130033"/>
                <a:gd name="connsiteY39" fmla="*/ 1081205 h 1132712"/>
                <a:gd name="connsiteX40" fmla="*/ 719040 w 1130033"/>
                <a:gd name="connsiteY40" fmla="*/ 1003481 h 1132712"/>
                <a:gd name="connsiteX41" fmla="*/ 764196 w 1130033"/>
                <a:gd name="connsiteY41" fmla="*/ 984431 h 1132712"/>
                <a:gd name="connsiteX42" fmla="*/ 819143 w 1130033"/>
                <a:gd name="connsiteY42" fmla="*/ 1039486 h 1132712"/>
                <a:gd name="connsiteX43" fmla="*/ 891610 w 1130033"/>
                <a:gd name="connsiteY43" fmla="*/ 1039552 h 1132712"/>
                <a:gd name="connsiteX44" fmla="*/ 891677 w 1130033"/>
                <a:gd name="connsiteY44" fmla="*/ 1039486 h 1132712"/>
                <a:gd name="connsiteX45" fmla="*/ 1036935 w 1130033"/>
                <a:gd name="connsiteY45" fmla="*/ 894039 h 1132712"/>
                <a:gd name="connsiteX46" fmla="*/ 1036964 w 1130033"/>
                <a:gd name="connsiteY46" fmla="*/ 821297 h 1132712"/>
                <a:gd name="connsiteX47" fmla="*/ 1036935 w 1130033"/>
                <a:gd name="connsiteY47" fmla="*/ 821268 h 1132712"/>
                <a:gd name="connsiteX48" fmla="*/ 981988 w 1130033"/>
                <a:gd name="connsiteY48" fmla="*/ 766213 h 1132712"/>
                <a:gd name="connsiteX49" fmla="*/ 1001001 w 1130033"/>
                <a:gd name="connsiteY49" fmla="*/ 720970 h 1132712"/>
                <a:gd name="connsiteX50" fmla="*/ 1078669 w 1130033"/>
                <a:gd name="connsiteY50" fmla="*/ 720970 h 1132712"/>
                <a:gd name="connsiteX51" fmla="*/ 1130003 w 1130033"/>
                <a:gd name="connsiteY51" fmla="*/ 669535 h 1132712"/>
                <a:gd name="connsiteX52" fmla="*/ 1130003 w 1130033"/>
                <a:gd name="connsiteY52" fmla="*/ 463795 h 1132712"/>
                <a:gd name="connsiteX53" fmla="*/ 1079344 w 1130033"/>
                <a:gd name="connsiteY53" fmla="*/ 411693 h 1132712"/>
                <a:gd name="connsiteX54" fmla="*/ 1078383 w 1130033"/>
                <a:gd name="connsiteY54" fmla="*/ 411693 h 1132712"/>
                <a:gd name="connsiteX55" fmla="*/ 1027049 w 1130033"/>
                <a:gd name="connsiteY55" fmla="*/ 617433 h 1132712"/>
                <a:gd name="connsiteX56" fmla="*/ 962785 w 1130033"/>
                <a:gd name="connsiteY56" fmla="*/ 617433 h 1132712"/>
                <a:gd name="connsiteX57" fmla="*/ 913067 w 1130033"/>
                <a:gd name="connsiteY57" fmla="*/ 656104 h 1132712"/>
                <a:gd name="connsiteX58" fmla="*/ 874565 w 1130033"/>
                <a:gd name="connsiteY58" fmla="*/ 748878 h 1132712"/>
                <a:gd name="connsiteX59" fmla="*/ 882456 w 1130033"/>
                <a:gd name="connsiteY59" fmla="*/ 811362 h 1132712"/>
                <a:gd name="connsiteX60" fmla="*/ 927991 w 1130033"/>
                <a:gd name="connsiteY60" fmla="*/ 856987 h 1132712"/>
                <a:gd name="connsiteX61" fmla="*/ 855648 w 1130033"/>
                <a:gd name="connsiteY61" fmla="*/ 929948 h 1132712"/>
                <a:gd name="connsiteX62" fmla="*/ 810207 w 1130033"/>
                <a:gd name="connsiteY62" fmla="*/ 884324 h 1132712"/>
                <a:gd name="connsiteX63" fmla="*/ 747750 w 1130033"/>
                <a:gd name="connsiteY63" fmla="*/ 876418 h 1132712"/>
                <a:gd name="connsiteX64" fmla="*/ 655157 w 1130033"/>
                <a:gd name="connsiteY64" fmla="*/ 914518 h 1132712"/>
                <a:gd name="connsiteX65" fmla="*/ 616561 w 1130033"/>
                <a:gd name="connsiteY65" fmla="*/ 964334 h 1132712"/>
                <a:gd name="connsiteX66" fmla="*/ 616561 w 1130033"/>
                <a:gd name="connsiteY66" fmla="*/ 1028723 h 1132712"/>
                <a:gd name="connsiteX67" fmla="*/ 513416 w 1130033"/>
                <a:gd name="connsiteY67" fmla="*/ 1028723 h 1132712"/>
                <a:gd name="connsiteX68" fmla="*/ 513416 w 1130033"/>
                <a:gd name="connsiteY68" fmla="*/ 964334 h 1132712"/>
                <a:gd name="connsiteX69" fmla="*/ 474915 w 1130033"/>
                <a:gd name="connsiteY69" fmla="*/ 914518 h 1132712"/>
                <a:gd name="connsiteX70" fmla="*/ 382322 w 1130033"/>
                <a:gd name="connsiteY70" fmla="*/ 876418 h 1132712"/>
                <a:gd name="connsiteX71" fmla="*/ 319865 w 1130033"/>
                <a:gd name="connsiteY71" fmla="*/ 884324 h 1132712"/>
                <a:gd name="connsiteX72" fmla="*/ 274424 w 1130033"/>
                <a:gd name="connsiteY72" fmla="*/ 929948 h 1132712"/>
                <a:gd name="connsiteX73" fmla="*/ 201795 w 1130033"/>
                <a:gd name="connsiteY73" fmla="*/ 857177 h 1132712"/>
                <a:gd name="connsiteX74" fmla="*/ 247236 w 1130033"/>
                <a:gd name="connsiteY74" fmla="*/ 811743 h 1132712"/>
                <a:gd name="connsiteX75" fmla="*/ 255221 w 1130033"/>
                <a:gd name="connsiteY75" fmla="*/ 749259 h 1132712"/>
                <a:gd name="connsiteX76" fmla="*/ 216720 w 1130033"/>
                <a:gd name="connsiteY76" fmla="*/ 656486 h 1132712"/>
                <a:gd name="connsiteX77" fmla="*/ 167002 w 1130033"/>
                <a:gd name="connsiteY77" fmla="*/ 617814 h 1132712"/>
                <a:gd name="connsiteX78" fmla="*/ 102738 w 1130033"/>
                <a:gd name="connsiteY78" fmla="*/ 617814 h 1132712"/>
                <a:gd name="connsiteX79" fmla="*/ 102738 w 1130033"/>
                <a:gd name="connsiteY79" fmla="*/ 514944 h 1132712"/>
                <a:gd name="connsiteX80" fmla="*/ 167002 w 1130033"/>
                <a:gd name="connsiteY80" fmla="*/ 514944 h 1132712"/>
                <a:gd name="connsiteX81" fmla="*/ 216720 w 1130033"/>
                <a:gd name="connsiteY81" fmla="*/ 476368 h 1132712"/>
                <a:gd name="connsiteX82" fmla="*/ 255221 w 1130033"/>
                <a:gd name="connsiteY82" fmla="*/ 383499 h 1132712"/>
                <a:gd name="connsiteX83" fmla="*/ 247236 w 1130033"/>
                <a:gd name="connsiteY83" fmla="*/ 321015 h 1132712"/>
                <a:gd name="connsiteX84" fmla="*/ 201795 w 1130033"/>
                <a:gd name="connsiteY84" fmla="*/ 275390 h 1132712"/>
                <a:gd name="connsiteX85" fmla="*/ 274424 w 1130033"/>
                <a:gd name="connsiteY85" fmla="*/ 202619 h 1132712"/>
                <a:gd name="connsiteX86" fmla="*/ 319865 w 1130033"/>
                <a:gd name="connsiteY86" fmla="*/ 248244 h 1132712"/>
                <a:gd name="connsiteX87" fmla="*/ 382322 w 1130033"/>
                <a:gd name="connsiteY87" fmla="*/ 256150 h 1132712"/>
                <a:gd name="connsiteX88" fmla="*/ 474915 w 1130033"/>
                <a:gd name="connsiteY88" fmla="*/ 218050 h 1132712"/>
                <a:gd name="connsiteX89" fmla="*/ 513416 w 1130033"/>
                <a:gd name="connsiteY89" fmla="*/ 168234 h 1132712"/>
                <a:gd name="connsiteX90" fmla="*/ 513416 w 1130033"/>
                <a:gd name="connsiteY90" fmla="*/ 103845 h 1132712"/>
                <a:gd name="connsiteX91" fmla="*/ 616086 w 1130033"/>
                <a:gd name="connsiteY91" fmla="*/ 103845 h 1132712"/>
                <a:gd name="connsiteX92" fmla="*/ 616086 w 1130033"/>
                <a:gd name="connsiteY92" fmla="*/ 168234 h 1132712"/>
                <a:gd name="connsiteX93" fmla="*/ 654682 w 1130033"/>
                <a:gd name="connsiteY93" fmla="*/ 218050 h 1132712"/>
                <a:gd name="connsiteX94" fmla="*/ 747274 w 1130033"/>
                <a:gd name="connsiteY94" fmla="*/ 256150 h 1132712"/>
                <a:gd name="connsiteX95" fmla="*/ 809732 w 1130033"/>
                <a:gd name="connsiteY95" fmla="*/ 248244 h 1132712"/>
                <a:gd name="connsiteX96" fmla="*/ 855648 w 1130033"/>
                <a:gd name="connsiteY96" fmla="*/ 202143 h 1132712"/>
                <a:gd name="connsiteX97" fmla="*/ 928277 w 1130033"/>
                <a:gd name="connsiteY97" fmla="*/ 274914 h 1132712"/>
                <a:gd name="connsiteX98" fmla="*/ 882741 w 1130033"/>
                <a:gd name="connsiteY98" fmla="*/ 320539 h 1132712"/>
                <a:gd name="connsiteX99" fmla="*/ 874661 w 1130033"/>
                <a:gd name="connsiteY99" fmla="*/ 383118 h 1132712"/>
                <a:gd name="connsiteX100" fmla="*/ 913161 w 1130033"/>
                <a:gd name="connsiteY100" fmla="*/ 475987 h 1132712"/>
                <a:gd name="connsiteX101" fmla="*/ 962880 w 1130033"/>
                <a:gd name="connsiteY101" fmla="*/ 514563 h 1132712"/>
                <a:gd name="connsiteX102" fmla="*/ 1026763 w 1130033"/>
                <a:gd name="connsiteY102" fmla="*/ 514563 h 11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30033" h="1132712">
                  <a:moveTo>
                    <a:pt x="1078383" y="411693"/>
                  </a:moveTo>
                  <a:lnTo>
                    <a:pt x="1000716" y="411693"/>
                  </a:lnTo>
                  <a:cubicBezTo>
                    <a:pt x="995192" y="396282"/>
                    <a:pt x="988842" y="381175"/>
                    <a:pt x="981703" y="366449"/>
                  </a:cubicBezTo>
                  <a:lnTo>
                    <a:pt x="1036650" y="311395"/>
                  </a:lnTo>
                  <a:cubicBezTo>
                    <a:pt x="1056709" y="291316"/>
                    <a:pt x="1056718" y="258750"/>
                    <a:pt x="1036679" y="238652"/>
                  </a:cubicBezTo>
                  <a:cubicBezTo>
                    <a:pt x="1036669" y="238643"/>
                    <a:pt x="1036660" y="238633"/>
                    <a:pt x="1036650" y="238624"/>
                  </a:cubicBezTo>
                  <a:lnTo>
                    <a:pt x="891392" y="93177"/>
                  </a:lnTo>
                  <a:cubicBezTo>
                    <a:pt x="871324" y="73127"/>
                    <a:pt x="838840" y="73127"/>
                    <a:pt x="818763" y="93177"/>
                  </a:cubicBezTo>
                  <a:lnTo>
                    <a:pt x="763911" y="148232"/>
                  </a:lnTo>
                  <a:cubicBezTo>
                    <a:pt x="749204" y="141097"/>
                    <a:pt x="734127" y="134734"/>
                    <a:pt x="718755" y="129182"/>
                  </a:cubicBezTo>
                  <a:lnTo>
                    <a:pt x="718755" y="51362"/>
                  </a:lnTo>
                  <a:cubicBezTo>
                    <a:pt x="718755" y="22959"/>
                    <a:pt x="695769" y="-73"/>
                    <a:pt x="667420" y="-73"/>
                  </a:cubicBezTo>
                  <a:lnTo>
                    <a:pt x="462271" y="-73"/>
                  </a:lnTo>
                  <a:cubicBezTo>
                    <a:pt x="433923" y="-73"/>
                    <a:pt x="410937" y="22959"/>
                    <a:pt x="410937" y="51362"/>
                  </a:cubicBezTo>
                  <a:lnTo>
                    <a:pt x="410937" y="129182"/>
                  </a:lnTo>
                  <a:cubicBezTo>
                    <a:pt x="395565" y="134734"/>
                    <a:pt x="380488" y="141097"/>
                    <a:pt x="365781" y="148232"/>
                  </a:cubicBezTo>
                  <a:lnTo>
                    <a:pt x="310834" y="93177"/>
                  </a:lnTo>
                  <a:cubicBezTo>
                    <a:pt x="290842" y="73108"/>
                    <a:pt x="258396" y="73079"/>
                    <a:pt x="238366" y="93110"/>
                  </a:cubicBezTo>
                  <a:cubicBezTo>
                    <a:pt x="238347" y="93129"/>
                    <a:pt x="238319" y="93158"/>
                    <a:pt x="238300" y="93177"/>
                  </a:cubicBezTo>
                  <a:lnTo>
                    <a:pt x="93042" y="238624"/>
                  </a:lnTo>
                  <a:cubicBezTo>
                    <a:pt x="73031" y="258741"/>
                    <a:pt x="73031" y="291288"/>
                    <a:pt x="93042" y="311395"/>
                  </a:cubicBezTo>
                  <a:lnTo>
                    <a:pt x="147989" y="366449"/>
                  </a:lnTo>
                  <a:cubicBezTo>
                    <a:pt x="140850" y="381175"/>
                    <a:pt x="134499" y="396282"/>
                    <a:pt x="128976" y="411693"/>
                  </a:cubicBezTo>
                  <a:lnTo>
                    <a:pt x="51308" y="411693"/>
                  </a:lnTo>
                  <a:cubicBezTo>
                    <a:pt x="22960" y="411693"/>
                    <a:pt x="-26" y="434725"/>
                    <a:pt x="-26" y="463128"/>
                  </a:cubicBezTo>
                  <a:lnTo>
                    <a:pt x="-26" y="668868"/>
                  </a:lnTo>
                  <a:cubicBezTo>
                    <a:pt x="-26" y="697272"/>
                    <a:pt x="22960" y="720303"/>
                    <a:pt x="51308" y="720303"/>
                  </a:cubicBezTo>
                  <a:lnTo>
                    <a:pt x="128976" y="720303"/>
                  </a:lnTo>
                  <a:cubicBezTo>
                    <a:pt x="134499" y="735715"/>
                    <a:pt x="140850" y="750821"/>
                    <a:pt x="147989" y="765547"/>
                  </a:cubicBezTo>
                  <a:lnTo>
                    <a:pt x="93042" y="821268"/>
                  </a:lnTo>
                  <a:cubicBezTo>
                    <a:pt x="73031" y="841385"/>
                    <a:pt x="73031" y="873932"/>
                    <a:pt x="93042" y="894039"/>
                  </a:cubicBezTo>
                  <a:lnTo>
                    <a:pt x="238300" y="1039486"/>
                  </a:lnTo>
                  <a:cubicBezTo>
                    <a:pt x="258339" y="1059584"/>
                    <a:pt x="290842" y="1059593"/>
                    <a:pt x="310901" y="1039515"/>
                  </a:cubicBezTo>
                  <a:cubicBezTo>
                    <a:pt x="310910" y="1039505"/>
                    <a:pt x="310920" y="1039495"/>
                    <a:pt x="310929" y="1039486"/>
                  </a:cubicBezTo>
                  <a:lnTo>
                    <a:pt x="365781" y="984431"/>
                  </a:lnTo>
                  <a:cubicBezTo>
                    <a:pt x="380488" y="991566"/>
                    <a:pt x="395565" y="997928"/>
                    <a:pt x="410937" y="1003481"/>
                  </a:cubicBezTo>
                  <a:lnTo>
                    <a:pt x="410937" y="1081205"/>
                  </a:lnTo>
                  <a:cubicBezTo>
                    <a:pt x="410937" y="1109609"/>
                    <a:pt x="433923" y="1132640"/>
                    <a:pt x="462271" y="1132640"/>
                  </a:cubicBezTo>
                  <a:lnTo>
                    <a:pt x="667706" y="1132640"/>
                  </a:lnTo>
                  <a:cubicBezTo>
                    <a:pt x="696054" y="1132640"/>
                    <a:pt x="719040" y="1109609"/>
                    <a:pt x="719040" y="1081205"/>
                  </a:cubicBezTo>
                  <a:lnTo>
                    <a:pt x="719040" y="1003481"/>
                  </a:lnTo>
                  <a:cubicBezTo>
                    <a:pt x="734412" y="997928"/>
                    <a:pt x="749489" y="991566"/>
                    <a:pt x="764196" y="984431"/>
                  </a:cubicBezTo>
                  <a:lnTo>
                    <a:pt x="819143" y="1039486"/>
                  </a:lnTo>
                  <a:cubicBezTo>
                    <a:pt x="839135" y="1059555"/>
                    <a:pt x="871580" y="1059584"/>
                    <a:pt x="891610" y="1039552"/>
                  </a:cubicBezTo>
                  <a:cubicBezTo>
                    <a:pt x="891630" y="1039533"/>
                    <a:pt x="891658" y="1039505"/>
                    <a:pt x="891677" y="1039486"/>
                  </a:cubicBezTo>
                  <a:lnTo>
                    <a:pt x="1036935" y="894039"/>
                  </a:lnTo>
                  <a:cubicBezTo>
                    <a:pt x="1056994" y="873960"/>
                    <a:pt x="1057003" y="841394"/>
                    <a:pt x="1036964" y="821297"/>
                  </a:cubicBezTo>
                  <a:cubicBezTo>
                    <a:pt x="1036954" y="821287"/>
                    <a:pt x="1036945" y="821277"/>
                    <a:pt x="1036935" y="821268"/>
                  </a:cubicBezTo>
                  <a:lnTo>
                    <a:pt x="981988" y="766213"/>
                  </a:lnTo>
                  <a:cubicBezTo>
                    <a:pt x="989127" y="751488"/>
                    <a:pt x="995478" y="736381"/>
                    <a:pt x="1001001" y="720970"/>
                  </a:cubicBezTo>
                  <a:lnTo>
                    <a:pt x="1078669" y="720970"/>
                  </a:lnTo>
                  <a:cubicBezTo>
                    <a:pt x="1107017" y="720970"/>
                    <a:pt x="1130003" y="697938"/>
                    <a:pt x="1130003" y="669535"/>
                  </a:cubicBezTo>
                  <a:lnTo>
                    <a:pt x="1130003" y="463795"/>
                  </a:lnTo>
                  <a:cubicBezTo>
                    <a:pt x="1130374" y="435391"/>
                    <a:pt x="1107692" y="412065"/>
                    <a:pt x="1079344" y="411693"/>
                  </a:cubicBezTo>
                  <a:cubicBezTo>
                    <a:pt x="1079020" y="411693"/>
                    <a:pt x="1078707" y="411693"/>
                    <a:pt x="1078383" y="411693"/>
                  </a:cubicBezTo>
                  <a:close/>
                  <a:moveTo>
                    <a:pt x="1027049" y="617433"/>
                  </a:moveTo>
                  <a:lnTo>
                    <a:pt x="962785" y="617433"/>
                  </a:lnTo>
                  <a:cubicBezTo>
                    <a:pt x="939333" y="617404"/>
                    <a:pt x="918856" y="633330"/>
                    <a:pt x="913067" y="656104"/>
                  </a:cubicBezTo>
                  <a:cubicBezTo>
                    <a:pt x="904653" y="688690"/>
                    <a:pt x="891696" y="719922"/>
                    <a:pt x="874565" y="748878"/>
                  </a:cubicBezTo>
                  <a:cubicBezTo>
                    <a:pt x="862673" y="769071"/>
                    <a:pt x="865914" y="794770"/>
                    <a:pt x="882456" y="811362"/>
                  </a:cubicBezTo>
                  <a:lnTo>
                    <a:pt x="927991" y="856987"/>
                  </a:lnTo>
                  <a:lnTo>
                    <a:pt x="855648" y="929948"/>
                  </a:lnTo>
                  <a:lnTo>
                    <a:pt x="810207" y="884324"/>
                  </a:lnTo>
                  <a:cubicBezTo>
                    <a:pt x="793599" y="867769"/>
                    <a:pt x="767941" y="864521"/>
                    <a:pt x="747750" y="876418"/>
                  </a:cubicBezTo>
                  <a:cubicBezTo>
                    <a:pt x="718812" y="893392"/>
                    <a:pt x="687650" y="906222"/>
                    <a:pt x="655157" y="914518"/>
                  </a:cubicBezTo>
                  <a:cubicBezTo>
                    <a:pt x="632465" y="920376"/>
                    <a:pt x="616599" y="940854"/>
                    <a:pt x="616561" y="964334"/>
                  </a:cubicBezTo>
                  <a:lnTo>
                    <a:pt x="616561" y="1028723"/>
                  </a:lnTo>
                  <a:lnTo>
                    <a:pt x="513416" y="1028723"/>
                  </a:lnTo>
                  <a:lnTo>
                    <a:pt x="513416" y="964334"/>
                  </a:lnTo>
                  <a:cubicBezTo>
                    <a:pt x="513426" y="940874"/>
                    <a:pt x="497588" y="920385"/>
                    <a:pt x="474915" y="914518"/>
                  </a:cubicBezTo>
                  <a:cubicBezTo>
                    <a:pt x="442422" y="906222"/>
                    <a:pt x="411260" y="893392"/>
                    <a:pt x="382322" y="876418"/>
                  </a:cubicBezTo>
                  <a:cubicBezTo>
                    <a:pt x="362131" y="864521"/>
                    <a:pt x="336473" y="867769"/>
                    <a:pt x="319865" y="884324"/>
                  </a:cubicBezTo>
                  <a:lnTo>
                    <a:pt x="274424" y="929948"/>
                  </a:lnTo>
                  <a:lnTo>
                    <a:pt x="201795" y="857177"/>
                  </a:lnTo>
                  <a:lnTo>
                    <a:pt x="247236" y="811743"/>
                  </a:lnTo>
                  <a:cubicBezTo>
                    <a:pt x="263834" y="795189"/>
                    <a:pt x="267123" y="769471"/>
                    <a:pt x="255221" y="749259"/>
                  </a:cubicBezTo>
                  <a:cubicBezTo>
                    <a:pt x="238091" y="720303"/>
                    <a:pt x="225134" y="689070"/>
                    <a:pt x="216720" y="656486"/>
                  </a:cubicBezTo>
                  <a:cubicBezTo>
                    <a:pt x="210931" y="633711"/>
                    <a:pt x="190454" y="617786"/>
                    <a:pt x="167002" y="617814"/>
                  </a:cubicBezTo>
                  <a:lnTo>
                    <a:pt x="102738" y="617814"/>
                  </a:lnTo>
                  <a:lnTo>
                    <a:pt x="102738" y="514944"/>
                  </a:lnTo>
                  <a:lnTo>
                    <a:pt x="167002" y="514944"/>
                  </a:lnTo>
                  <a:cubicBezTo>
                    <a:pt x="190426" y="514982"/>
                    <a:pt x="210893" y="499104"/>
                    <a:pt x="216720" y="476368"/>
                  </a:cubicBezTo>
                  <a:cubicBezTo>
                    <a:pt x="225134" y="443754"/>
                    <a:pt x="238091" y="412484"/>
                    <a:pt x="255221" y="383499"/>
                  </a:cubicBezTo>
                  <a:cubicBezTo>
                    <a:pt x="267123" y="363287"/>
                    <a:pt x="263834" y="337570"/>
                    <a:pt x="247236" y="321015"/>
                  </a:cubicBezTo>
                  <a:lnTo>
                    <a:pt x="201795" y="275390"/>
                  </a:lnTo>
                  <a:lnTo>
                    <a:pt x="274424" y="202619"/>
                  </a:lnTo>
                  <a:lnTo>
                    <a:pt x="319865" y="248244"/>
                  </a:lnTo>
                  <a:cubicBezTo>
                    <a:pt x="336435" y="264865"/>
                    <a:pt x="362140" y="268113"/>
                    <a:pt x="382322" y="256150"/>
                  </a:cubicBezTo>
                  <a:cubicBezTo>
                    <a:pt x="411260" y="239176"/>
                    <a:pt x="442422" y="226346"/>
                    <a:pt x="474915" y="218050"/>
                  </a:cubicBezTo>
                  <a:cubicBezTo>
                    <a:pt x="497607" y="212211"/>
                    <a:pt x="513454" y="191704"/>
                    <a:pt x="513416" y="168234"/>
                  </a:cubicBezTo>
                  <a:lnTo>
                    <a:pt x="513416" y="103845"/>
                  </a:lnTo>
                  <a:lnTo>
                    <a:pt x="616086" y="103845"/>
                  </a:lnTo>
                  <a:lnTo>
                    <a:pt x="616086" y="168234"/>
                  </a:lnTo>
                  <a:cubicBezTo>
                    <a:pt x="616095" y="191723"/>
                    <a:pt x="631971" y="212220"/>
                    <a:pt x="654682" y="218050"/>
                  </a:cubicBezTo>
                  <a:cubicBezTo>
                    <a:pt x="687175" y="226346"/>
                    <a:pt x="718337" y="239176"/>
                    <a:pt x="747274" y="256150"/>
                  </a:cubicBezTo>
                  <a:cubicBezTo>
                    <a:pt x="767456" y="268113"/>
                    <a:pt x="793162" y="264865"/>
                    <a:pt x="809732" y="248244"/>
                  </a:cubicBezTo>
                  <a:lnTo>
                    <a:pt x="855648" y="202143"/>
                  </a:lnTo>
                  <a:lnTo>
                    <a:pt x="928277" y="274914"/>
                  </a:lnTo>
                  <a:lnTo>
                    <a:pt x="882741" y="320539"/>
                  </a:lnTo>
                  <a:cubicBezTo>
                    <a:pt x="866095" y="337103"/>
                    <a:pt x="862768" y="362858"/>
                    <a:pt x="874661" y="383118"/>
                  </a:cubicBezTo>
                  <a:cubicBezTo>
                    <a:pt x="891791" y="412103"/>
                    <a:pt x="904748" y="443373"/>
                    <a:pt x="913161" y="475987"/>
                  </a:cubicBezTo>
                  <a:cubicBezTo>
                    <a:pt x="918989" y="498723"/>
                    <a:pt x="939456" y="514601"/>
                    <a:pt x="962880" y="514563"/>
                  </a:cubicBezTo>
                  <a:lnTo>
                    <a:pt x="1026763" y="514563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F674C7C1-CD38-FC45-89AB-65B7EB663766}"/>
                </a:ext>
              </a:extLst>
            </p:cNvPr>
            <p:cNvSpPr/>
            <p:nvPr/>
          </p:nvSpPr>
          <p:spPr>
            <a:xfrm>
              <a:off x="5857892" y="4403979"/>
              <a:ext cx="117404" cy="117634"/>
            </a:xfrm>
            <a:custGeom>
              <a:avLst/>
              <a:gdLst>
                <a:gd name="connsiteX0" fmla="*/ 234809 w 234808"/>
                <a:gd name="connsiteY0" fmla="*/ 117634 h 235267"/>
                <a:gd name="connsiteX1" fmla="*/ 117404 w 234808"/>
                <a:gd name="connsiteY1" fmla="*/ 235267 h 235267"/>
                <a:gd name="connsiteX2" fmla="*/ 0 w 234808"/>
                <a:gd name="connsiteY2" fmla="*/ 117634 h 235267"/>
                <a:gd name="connsiteX3" fmla="*/ 117404 w 234808"/>
                <a:gd name="connsiteY3" fmla="*/ 0 h 235267"/>
                <a:gd name="connsiteX4" fmla="*/ 234809 w 234808"/>
                <a:gd name="connsiteY4" fmla="*/ 117634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8" h="235267">
                  <a:moveTo>
                    <a:pt x="234809" y="117634"/>
                  </a:moveTo>
                  <a:cubicBezTo>
                    <a:pt x="234809" y="182601"/>
                    <a:pt x="182245" y="235267"/>
                    <a:pt x="117404" y="235267"/>
                  </a:cubicBezTo>
                  <a:cubicBezTo>
                    <a:pt x="52564" y="235267"/>
                    <a:pt x="0" y="182601"/>
                    <a:pt x="0" y="117634"/>
                  </a:cubicBezTo>
                  <a:cubicBezTo>
                    <a:pt x="0" y="52666"/>
                    <a:pt x="52564" y="0"/>
                    <a:pt x="117404" y="0"/>
                  </a:cubicBezTo>
                  <a:cubicBezTo>
                    <a:pt x="182245" y="0"/>
                    <a:pt x="234809" y="52666"/>
                    <a:pt x="234809" y="11763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6E5C110A-4E57-214A-8B97-8B1A75A65BCD}"/>
                </a:ext>
              </a:extLst>
            </p:cNvPr>
            <p:cNvSpPr/>
            <p:nvPr/>
          </p:nvSpPr>
          <p:spPr>
            <a:xfrm>
              <a:off x="5825285" y="4521803"/>
              <a:ext cx="182666" cy="91488"/>
            </a:xfrm>
            <a:custGeom>
              <a:avLst/>
              <a:gdLst>
                <a:gd name="connsiteX0" fmla="*/ 182592 w 365332"/>
                <a:gd name="connsiteY0" fmla="*/ -73 h 182975"/>
                <a:gd name="connsiteX1" fmla="*/ -26 w 365332"/>
                <a:gd name="connsiteY1" fmla="*/ 182903 h 182975"/>
                <a:gd name="connsiteX2" fmla="*/ 365306 w 365332"/>
                <a:gd name="connsiteY2" fmla="*/ 182903 h 182975"/>
                <a:gd name="connsiteX3" fmla="*/ 182687 w 365332"/>
                <a:gd name="connsiteY3" fmla="*/ -73 h 182975"/>
                <a:gd name="connsiteX4" fmla="*/ 182592 w 365332"/>
                <a:gd name="connsiteY4" fmla="*/ -73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32" h="182975">
                  <a:moveTo>
                    <a:pt x="182592" y="-73"/>
                  </a:moveTo>
                  <a:cubicBezTo>
                    <a:pt x="81738" y="-73"/>
                    <a:pt x="-26" y="81852"/>
                    <a:pt x="-26" y="182903"/>
                  </a:cubicBezTo>
                  <a:lnTo>
                    <a:pt x="365306" y="182903"/>
                  </a:lnTo>
                  <a:cubicBezTo>
                    <a:pt x="365306" y="81852"/>
                    <a:pt x="283541" y="-73"/>
                    <a:pt x="182687" y="-73"/>
                  </a:cubicBezTo>
                  <a:cubicBezTo>
                    <a:pt x="182659" y="-73"/>
                    <a:pt x="182621" y="-73"/>
                    <a:pt x="182592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CuadroTexto 351">
            <a:extLst>
              <a:ext uri="{FF2B5EF4-FFF2-40B4-BE49-F238E27FC236}">
                <a16:creationId xmlns:a16="http://schemas.microsoft.com/office/drawing/2014/main" id="{6256603A-5331-CF4D-B1A9-55C453D41CF2}"/>
              </a:ext>
            </a:extLst>
          </p:cNvPr>
          <p:cNvSpPr txBox="1"/>
          <p:nvPr/>
        </p:nvSpPr>
        <p:spPr>
          <a:xfrm>
            <a:off x="1182530" y="4360879"/>
            <a:ext cx="1358584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One</a:t>
            </a:r>
          </a:p>
        </p:txBody>
      </p:sp>
      <p:sp>
        <p:nvSpPr>
          <p:cNvPr id="55" name="CuadroTexto 351">
            <a:extLst>
              <a:ext uri="{FF2B5EF4-FFF2-40B4-BE49-F238E27FC236}">
                <a16:creationId xmlns:a16="http://schemas.microsoft.com/office/drawing/2014/main" id="{43AD8F18-53F5-E54A-9B6F-0890BD9D0D10}"/>
              </a:ext>
            </a:extLst>
          </p:cNvPr>
          <p:cNvSpPr txBox="1"/>
          <p:nvPr/>
        </p:nvSpPr>
        <p:spPr>
          <a:xfrm>
            <a:off x="2856484" y="4528436"/>
            <a:ext cx="1358584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Two</a:t>
            </a:r>
          </a:p>
        </p:txBody>
      </p:sp>
      <p:sp>
        <p:nvSpPr>
          <p:cNvPr id="56" name="CuadroTexto 351">
            <a:extLst>
              <a:ext uri="{FF2B5EF4-FFF2-40B4-BE49-F238E27FC236}">
                <a16:creationId xmlns:a16="http://schemas.microsoft.com/office/drawing/2014/main" id="{B2006B36-3098-5F46-85E1-D01BDE755219}"/>
              </a:ext>
            </a:extLst>
          </p:cNvPr>
          <p:cNvSpPr txBox="1"/>
          <p:nvPr/>
        </p:nvSpPr>
        <p:spPr>
          <a:xfrm>
            <a:off x="7973756" y="4528436"/>
            <a:ext cx="1358584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Three</a:t>
            </a:r>
          </a:p>
        </p:txBody>
      </p:sp>
      <p:sp>
        <p:nvSpPr>
          <p:cNvPr id="57" name="CuadroTexto 351">
            <a:extLst>
              <a:ext uri="{FF2B5EF4-FFF2-40B4-BE49-F238E27FC236}">
                <a16:creationId xmlns:a16="http://schemas.microsoft.com/office/drawing/2014/main" id="{A4EFA67E-C08F-FF44-BA84-50D1737006A3}"/>
              </a:ext>
            </a:extLst>
          </p:cNvPr>
          <p:cNvSpPr txBox="1"/>
          <p:nvPr/>
        </p:nvSpPr>
        <p:spPr>
          <a:xfrm>
            <a:off x="9652662" y="4360879"/>
            <a:ext cx="1358584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Title Four</a:t>
            </a:r>
          </a:p>
        </p:txBody>
      </p:sp>
      <p:sp>
        <p:nvSpPr>
          <p:cNvPr id="58" name="TextBox 55">
            <a:extLst>
              <a:ext uri="{FF2B5EF4-FFF2-40B4-BE49-F238E27FC236}">
                <a16:creationId xmlns:a16="http://schemas.microsoft.com/office/drawing/2014/main" id="{A37B0A69-9B08-5048-9BE5-153EAECBB12C}"/>
              </a:ext>
            </a:extLst>
          </p:cNvPr>
          <p:cNvSpPr txBox="1"/>
          <p:nvPr/>
        </p:nvSpPr>
        <p:spPr>
          <a:xfrm>
            <a:off x="857510" y="5858338"/>
            <a:ext cx="104738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130982E8-CEB7-5D41-B154-18972F0B1F40}"/>
              </a:ext>
            </a:extLst>
          </p:cNvPr>
          <p:cNvSpPr/>
          <p:nvPr/>
        </p:nvSpPr>
        <p:spPr>
          <a:xfrm>
            <a:off x="4157175" y="3404796"/>
            <a:ext cx="1714136" cy="1680182"/>
          </a:xfrm>
          <a:custGeom>
            <a:avLst/>
            <a:gdLst>
              <a:gd name="connsiteX0" fmla="*/ 1367744 w 1655876"/>
              <a:gd name="connsiteY0" fmla="*/ 1085811 h 1623077"/>
              <a:gd name="connsiteX1" fmla="*/ 1367744 w 1655876"/>
              <a:gd name="connsiteY1" fmla="*/ 751181 h 1623077"/>
              <a:gd name="connsiteX2" fmla="*/ 1655768 w 1655876"/>
              <a:gd name="connsiteY2" fmla="*/ 360115 h 1623077"/>
              <a:gd name="connsiteX3" fmla="*/ 1568476 w 1655876"/>
              <a:gd name="connsiteY3" fmla="*/ 148240 h 1623077"/>
              <a:gd name="connsiteX4" fmla="*/ 1576273 w 1655876"/>
              <a:gd name="connsiteY4" fmla="*/ 80212 h 1623077"/>
              <a:gd name="connsiteX5" fmla="*/ 1412721 w 1655876"/>
              <a:gd name="connsiteY5" fmla="*/ -263 h 1623077"/>
              <a:gd name="connsiteX6" fmla="*/ 1249453 w 1655876"/>
              <a:gd name="connsiteY6" fmla="*/ 48478 h 1623077"/>
              <a:gd name="connsiteX7" fmla="*/ 1085425 w 1655876"/>
              <a:gd name="connsiteY7" fmla="*/ 22 h 1623077"/>
              <a:gd name="connsiteX8" fmla="*/ 849129 w 1655876"/>
              <a:gd name="connsiteY8" fmla="*/ 168857 h 1623077"/>
              <a:gd name="connsiteX9" fmla="*/ 612453 w 1655876"/>
              <a:gd name="connsiteY9" fmla="*/ -263 h 1623077"/>
              <a:gd name="connsiteX10" fmla="*/ 449185 w 1655876"/>
              <a:gd name="connsiteY10" fmla="*/ 48478 h 1623077"/>
              <a:gd name="connsiteX11" fmla="*/ 285157 w 1655876"/>
              <a:gd name="connsiteY11" fmla="*/ 22 h 1623077"/>
              <a:gd name="connsiteX12" fmla="*/ -109 w 1655876"/>
              <a:gd name="connsiteY12" fmla="*/ 348714 h 1623077"/>
              <a:gd name="connsiteX13" fmla="*/ -109 w 1655876"/>
              <a:gd name="connsiteY13" fmla="*/ 682488 h 1623077"/>
              <a:gd name="connsiteX14" fmla="*/ 124647 w 1655876"/>
              <a:gd name="connsiteY14" fmla="*/ 807143 h 1623077"/>
              <a:gd name="connsiteX15" fmla="*/ 155266 w 1655876"/>
              <a:gd name="connsiteY15" fmla="*/ 807143 h 1623077"/>
              <a:gd name="connsiteX16" fmla="*/ 155266 w 1655876"/>
              <a:gd name="connsiteY16" fmla="*/ 1501675 h 1623077"/>
              <a:gd name="connsiteX17" fmla="*/ 276504 w 1655876"/>
              <a:gd name="connsiteY17" fmla="*/ 1622815 h 1623077"/>
              <a:gd name="connsiteX18" fmla="*/ 297899 w 1655876"/>
              <a:gd name="connsiteY18" fmla="*/ 1622815 h 1623077"/>
              <a:gd name="connsiteX19" fmla="*/ 419042 w 1655876"/>
              <a:gd name="connsiteY19" fmla="*/ 1501675 h 1623077"/>
              <a:gd name="connsiteX20" fmla="*/ 419042 w 1655876"/>
              <a:gd name="connsiteY20" fmla="*/ 1025099 h 1623077"/>
              <a:gd name="connsiteX21" fmla="*/ 449376 w 1655876"/>
              <a:gd name="connsiteY21" fmla="*/ 994790 h 1623077"/>
              <a:gd name="connsiteX22" fmla="*/ 479709 w 1655876"/>
              <a:gd name="connsiteY22" fmla="*/ 1025099 h 1623077"/>
              <a:gd name="connsiteX23" fmla="*/ 479709 w 1655876"/>
              <a:gd name="connsiteY23" fmla="*/ 1501675 h 1623077"/>
              <a:gd name="connsiteX24" fmla="*/ 600472 w 1655876"/>
              <a:gd name="connsiteY24" fmla="*/ 1622815 h 1623077"/>
              <a:gd name="connsiteX25" fmla="*/ 621581 w 1655876"/>
              <a:gd name="connsiteY25" fmla="*/ 1622815 h 1623077"/>
              <a:gd name="connsiteX26" fmla="*/ 742725 w 1655876"/>
              <a:gd name="connsiteY26" fmla="*/ 1501675 h 1623077"/>
              <a:gd name="connsiteX27" fmla="*/ 742725 w 1655876"/>
              <a:gd name="connsiteY27" fmla="*/ 807143 h 1623077"/>
              <a:gd name="connsiteX28" fmla="*/ 761742 w 1655876"/>
              <a:gd name="connsiteY28" fmla="*/ 807143 h 1623077"/>
              <a:gd name="connsiteX29" fmla="*/ 847988 w 1655876"/>
              <a:gd name="connsiteY29" fmla="*/ 740160 h 1623077"/>
              <a:gd name="connsiteX30" fmla="*/ 849414 w 1655876"/>
              <a:gd name="connsiteY30" fmla="*/ 734839 h 1623077"/>
              <a:gd name="connsiteX31" fmla="*/ 849414 w 1655876"/>
              <a:gd name="connsiteY31" fmla="*/ 735505 h 1623077"/>
              <a:gd name="connsiteX32" fmla="*/ 936706 w 1655876"/>
              <a:gd name="connsiteY32" fmla="*/ 807143 h 1623077"/>
              <a:gd name="connsiteX33" fmla="*/ 955724 w 1655876"/>
              <a:gd name="connsiteY33" fmla="*/ 807143 h 1623077"/>
              <a:gd name="connsiteX34" fmla="*/ 955724 w 1655876"/>
              <a:gd name="connsiteY34" fmla="*/ 1501675 h 1623077"/>
              <a:gd name="connsiteX35" fmla="*/ 1076582 w 1655876"/>
              <a:gd name="connsiteY35" fmla="*/ 1622815 h 1623077"/>
              <a:gd name="connsiteX36" fmla="*/ 1097976 w 1655876"/>
              <a:gd name="connsiteY36" fmla="*/ 1622815 h 1623077"/>
              <a:gd name="connsiteX37" fmla="*/ 1219120 w 1655876"/>
              <a:gd name="connsiteY37" fmla="*/ 1501675 h 1623077"/>
              <a:gd name="connsiteX38" fmla="*/ 1219120 w 1655876"/>
              <a:gd name="connsiteY38" fmla="*/ 1025099 h 1623077"/>
              <a:gd name="connsiteX39" fmla="*/ 1251108 w 1655876"/>
              <a:gd name="connsiteY39" fmla="*/ 996538 h 1623077"/>
              <a:gd name="connsiteX40" fmla="*/ 1279691 w 1655876"/>
              <a:gd name="connsiteY40" fmla="*/ 1025099 h 1623077"/>
              <a:gd name="connsiteX41" fmla="*/ 1279691 w 1655876"/>
              <a:gd name="connsiteY41" fmla="*/ 1501675 h 1623077"/>
              <a:gd name="connsiteX42" fmla="*/ 1400930 w 1655876"/>
              <a:gd name="connsiteY42" fmla="*/ 1622815 h 1623077"/>
              <a:gd name="connsiteX43" fmla="*/ 1421564 w 1655876"/>
              <a:gd name="connsiteY43" fmla="*/ 1622815 h 1623077"/>
              <a:gd name="connsiteX44" fmla="*/ 1523594 w 1655876"/>
              <a:gd name="connsiteY44" fmla="*/ 1566853 h 1623077"/>
              <a:gd name="connsiteX45" fmla="*/ 1523594 w 1655876"/>
              <a:gd name="connsiteY45" fmla="*/ 1261962 h 1623077"/>
              <a:gd name="connsiteX46" fmla="*/ 1367744 w 1655876"/>
              <a:gd name="connsiteY46" fmla="*/ 1085811 h 162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55876" h="1623077">
                <a:moveTo>
                  <a:pt x="1367744" y="1085811"/>
                </a:moveTo>
                <a:lnTo>
                  <a:pt x="1367744" y="751181"/>
                </a:lnTo>
                <a:cubicBezTo>
                  <a:pt x="1367744" y="571886"/>
                  <a:pt x="1484446" y="413435"/>
                  <a:pt x="1655768" y="360115"/>
                </a:cubicBezTo>
                <a:cubicBezTo>
                  <a:pt x="1599646" y="303887"/>
                  <a:pt x="1568238" y="227650"/>
                  <a:pt x="1568476" y="148240"/>
                </a:cubicBezTo>
                <a:cubicBezTo>
                  <a:pt x="1568333" y="125332"/>
                  <a:pt x="1570948" y="102492"/>
                  <a:pt x="1576273" y="80212"/>
                </a:cubicBezTo>
                <a:cubicBezTo>
                  <a:pt x="1529651" y="39680"/>
                  <a:pt x="1473292" y="11956"/>
                  <a:pt x="1412721" y="-263"/>
                </a:cubicBezTo>
                <a:cubicBezTo>
                  <a:pt x="1364263" y="31642"/>
                  <a:pt x="1307486" y="48592"/>
                  <a:pt x="1249453" y="48478"/>
                </a:cubicBezTo>
                <a:cubicBezTo>
                  <a:pt x="1191249" y="48440"/>
                  <a:pt x="1134291" y="31614"/>
                  <a:pt x="1085425" y="22"/>
                </a:cubicBezTo>
                <a:cubicBezTo>
                  <a:pt x="986285" y="20326"/>
                  <a:pt x="900410" y="81684"/>
                  <a:pt x="849129" y="168857"/>
                </a:cubicBezTo>
                <a:cubicBezTo>
                  <a:pt x="797914" y="81409"/>
                  <a:pt x="711830" y="19899"/>
                  <a:pt x="612453" y="-263"/>
                </a:cubicBezTo>
                <a:cubicBezTo>
                  <a:pt x="563996" y="31642"/>
                  <a:pt x="507218" y="48592"/>
                  <a:pt x="449185" y="48478"/>
                </a:cubicBezTo>
                <a:cubicBezTo>
                  <a:pt x="390981" y="48440"/>
                  <a:pt x="334023" y="31614"/>
                  <a:pt x="285157" y="22"/>
                </a:cubicBezTo>
                <a:cubicBezTo>
                  <a:pt x="119161" y="33656"/>
                  <a:pt x="-138" y="179479"/>
                  <a:pt x="-109" y="348714"/>
                </a:cubicBezTo>
                <a:lnTo>
                  <a:pt x="-109" y="682488"/>
                </a:lnTo>
                <a:cubicBezTo>
                  <a:pt x="-52" y="751314"/>
                  <a:pt x="55765" y="807086"/>
                  <a:pt x="124647" y="807143"/>
                </a:cubicBezTo>
                <a:lnTo>
                  <a:pt x="155266" y="807143"/>
                </a:lnTo>
                <a:lnTo>
                  <a:pt x="155266" y="1501675"/>
                </a:lnTo>
                <a:cubicBezTo>
                  <a:pt x="155323" y="1568554"/>
                  <a:pt x="209571" y="1622758"/>
                  <a:pt x="276504" y="1622815"/>
                </a:cubicBezTo>
                <a:lnTo>
                  <a:pt x="297899" y="1622815"/>
                </a:lnTo>
                <a:cubicBezTo>
                  <a:pt x="364794" y="1622710"/>
                  <a:pt x="418985" y="1568516"/>
                  <a:pt x="419042" y="1501675"/>
                </a:cubicBezTo>
                <a:lnTo>
                  <a:pt x="419042" y="1025099"/>
                </a:lnTo>
                <a:cubicBezTo>
                  <a:pt x="419042" y="1008358"/>
                  <a:pt x="432621" y="994790"/>
                  <a:pt x="449376" y="994790"/>
                </a:cubicBezTo>
                <a:cubicBezTo>
                  <a:pt x="466130" y="994790"/>
                  <a:pt x="479709" y="1008358"/>
                  <a:pt x="479709" y="1025099"/>
                </a:cubicBezTo>
                <a:lnTo>
                  <a:pt x="479709" y="1501675"/>
                </a:lnTo>
                <a:cubicBezTo>
                  <a:pt x="479709" y="1568392"/>
                  <a:pt x="533700" y="1622549"/>
                  <a:pt x="600472" y="1622815"/>
                </a:cubicBezTo>
                <a:lnTo>
                  <a:pt x="621581" y="1622815"/>
                </a:lnTo>
                <a:cubicBezTo>
                  <a:pt x="688476" y="1622710"/>
                  <a:pt x="742677" y="1568516"/>
                  <a:pt x="742725" y="1501675"/>
                </a:cubicBezTo>
                <a:lnTo>
                  <a:pt x="742725" y="807143"/>
                </a:lnTo>
                <a:lnTo>
                  <a:pt x="761742" y="807143"/>
                </a:lnTo>
                <a:cubicBezTo>
                  <a:pt x="802450" y="807172"/>
                  <a:pt x="837975" y="779580"/>
                  <a:pt x="847988" y="740160"/>
                </a:cubicBezTo>
                <a:lnTo>
                  <a:pt x="849414" y="734839"/>
                </a:lnTo>
                <a:lnTo>
                  <a:pt x="849414" y="735505"/>
                </a:lnTo>
                <a:cubicBezTo>
                  <a:pt x="857639" y="777157"/>
                  <a:pt x="894211" y="807172"/>
                  <a:pt x="936706" y="807143"/>
                </a:cubicBezTo>
                <a:lnTo>
                  <a:pt x="955724" y="807143"/>
                </a:lnTo>
                <a:lnTo>
                  <a:pt x="955724" y="1501675"/>
                </a:lnTo>
                <a:cubicBezTo>
                  <a:pt x="955771" y="1568411"/>
                  <a:pt x="1009791" y="1622549"/>
                  <a:pt x="1076582" y="1622815"/>
                </a:cubicBezTo>
                <a:lnTo>
                  <a:pt x="1097976" y="1622815"/>
                </a:lnTo>
                <a:cubicBezTo>
                  <a:pt x="1164872" y="1622710"/>
                  <a:pt x="1219063" y="1568516"/>
                  <a:pt x="1219120" y="1501675"/>
                </a:cubicBezTo>
                <a:lnTo>
                  <a:pt x="1219120" y="1025099"/>
                </a:lnTo>
                <a:cubicBezTo>
                  <a:pt x="1220061" y="1008386"/>
                  <a:pt x="1234381" y="995598"/>
                  <a:pt x="1251108" y="996538"/>
                </a:cubicBezTo>
                <a:cubicBezTo>
                  <a:pt x="1266522" y="997394"/>
                  <a:pt x="1278826" y="1009698"/>
                  <a:pt x="1279691" y="1025099"/>
                </a:cubicBezTo>
                <a:lnTo>
                  <a:pt x="1279691" y="1501675"/>
                </a:lnTo>
                <a:cubicBezTo>
                  <a:pt x="1279748" y="1568554"/>
                  <a:pt x="1333996" y="1622758"/>
                  <a:pt x="1400930" y="1622815"/>
                </a:cubicBezTo>
                <a:lnTo>
                  <a:pt x="1421564" y="1622815"/>
                </a:lnTo>
                <a:cubicBezTo>
                  <a:pt x="1462889" y="1622739"/>
                  <a:pt x="1501343" y="1601656"/>
                  <a:pt x="1523594" y="1566853"/>
                </a:cubicBezTo>
                <a:lnTo>
                  <a:pt x="1523594" y="1261962"/>
                </a:lnTo>
                <a:cubicBezTo>
                  <a:pt x="1434800" y="1250580"/>
                  <a:pt x="1368162" y="1175264"/>
                  <a:pt x="1367744" y="1085811"/>
                </a:cubicBezTo>
                <a:close/>
              </a:path>
            </a:pathLst>
          </a:custGeom>
          <a:solidFill>
            <a:srgbClr val="E86222"/>
          </a:solidFill>
          <a:ln w="47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54E5C9F5-AF07-B042-9E66-BD33CD62734F}"/>
              </a:ext>
            </a:extLst>
          </p:cNvPr>
          <p:cNvSpPr/>
          <p:nvPr/>
        </p:nvSpPr>
        <p:spPr>
          <a:xfrm>
            <a:off x="4364574" y="2885256"/>
            <a:ext cx="514622" cy="514206"/>
          </a:xfrm>
          <a:custGeom>
            <a:avLst/>
            <a:gdLst>
              <a:gd name="connsiteX0" fmla="*/ 88325 w 497131"/>
              <a:gd name="connsiteY0" fmla="*/ 438058 h 496729"/>
              <a:gd name="connsiteX1" fmla="*/ 438566 w 497131"/>
              <a:gd name="connsiteY1" fmla="*/ 408101 h 496729"/>
              <a:gd name="connsiteX2" fmla="*/ 408584 w 497131"/>
              <a:gd name="connsiteY2" fmla="*/ 58146 h 496729"/>
              <a:gd name="connsiteX3" fmla="*/ 58343 w 497131"/>
              <a:gd name="connsiteY3" fmla="*/ 88103 h 496729"/>
              <a:gd name="connsiteX4" fmla="*/ -108 w 497131"/>
              <a:gd name="connsiteY4" fmla="*/ 248035 h 496729"/>
              <a:gd name="connsiteX5" fmla="*/ 88325 w 497131"/>
              <a:gd name="connsiteY5" fmla="*/ 438058 h 4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31" h="496729">
                <a:moveTo>
                  <a:pt x="88325" y="438058"/>
                </a:moveTo>
                <a:cubicBezTo>
                  <a:pt x="193322" y="526418"/>
                  <a:pt x="350124" y="513012"/>
                  <a:pt x="438566" y="408101"/>
                </a:cubicBezTo>
                <a:cubicBezTo>
                  <a:pt x="526998" y="303189"/>
                  <a:pt x="513581" y="146516"/>
                  <a:pt x="408584" y="58146"/>
                </a:cubicBezTo>
                <a:cubicBezTo>
                  <a:pt x="303587" y="-30215"/>
                  <a:pt x="146786" y="-16808"/>
                  <a:pt x="58343" y="88103"/>
                </a:cubicBezTo>
                <a:cubicBezTo>
                  <a:pt x="20612" y="132872"/>
                  <a:pt x="-88" y="189508"/>
                  <a:pt x="-108" y="248035"/>
                </a:cubicBezTo>
                <a:cubicBezTo>
                  <a:pt x="-393" y="321365"/>
                  <a:pt x="32023" y="391018"/>
                  <a:pt x="88325" y="438058"/>
                </a:cubicBezTo>
                <a:close/>
              </a:path>
            </a:pathLst>
          </a:custGeom>
          <a:solidFill>
            <a:srgbClr val="E86222"/>
          </a:solidFill>
          <a:ln w="47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457228DA-F76F-0D4B-85FC-80559A64C60E}"/>
              </a:ext>
            </a:extLst>
          </p:cNvPr>
          <p:cNvSpPr/>
          <p:nvPr/>
        </p:nvSpPr>
        <p:spPr>
          <a:xfrm>
            <a:off x="5193096" y="2885341"/>
            <a:ext cx="514618" cy="514206"/>
          </a:xfrm>
          <a:custGeom>
            <a:avLst/>
            <a:gdLst>
              <a:gd name="connsiteX0" fmla="*/ 88229 w 497128"/>
              <a:gd name="connsiteY0" fmla="*/ 437976 h 496730"/>
              <a:gd name="connsiteX1" fmla="*/ 438480 w 497128"/>
              <a:gd name="connsiteY1" fmla="*/ 408199 h 496730"/>
              <a:gd name="connsiteX2" fmla="*/ 408679 w 497128"/>
              <a:gd name="connsiteY2" fmla="*/ 58225 h 496730"/>
              <a:gd name="connsiteX3" fmla="*/ 58428 w 497128"/>
              <a:gd name="connsiteY3" fmla="*/ 88011 h 496730"/>
              <a:gd name="connsiteX4" fmla="*/ -108 w 497128"/>
              <a:gd name="connsiteY4" fmla="*/ 247953 h 496730"/>
              <a:gd name="connsiteX5" fmla="*/ 88229 w 497128"/>
              <a:gd name="connsiteY5" fmla="*/ 437976 h 4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28" h="496730">
                <a:moveTo>
                  <a:pt x="88229" y="437976"/>
                </a:moveTo>
                <a:cubicBezTo>
                  <a:pt x="193179" y="526393"/>
                  <a:pt x="349990" y="513063"/>
                  <a:pt x="438480" y="408199"/>
                </a:cubicBezTo>
                <a:cubicBezTo>
                  <a:pt x="526969" y="303326"/>
                  <a:pt x="513628" y="146643"/>
                  <a:pt x="408679" y="58225"/>
                </a:cubicBezTo>
                <a:cubicBezTo>
                  <a:pt x="303729" y="-30192"/>
                  <a:pt x="146918" y="-16853"/>
                  <a:pt x="58428" y="88011"/>
                </a:cubicBezTo>
                <a:cubicBezTo>
                  <a:pt x="20659" y="132761"/>
                  <a:pt x="-70" y="189407"/>
                  <a:pt x="-108" y="247953"/>
                </a:cubicBezTo>
                <a:cubicBezTo>
                  <a:pt x="-336" y="321254"/>
                  <a:pt x="32022" y="390869"/>
                  <a:pt x="88229" y="437976"/>
                </a:cubicBezTo>
                <a:close/>
              </a:path>
            </a:pathLst>
          </a:custGeom>
          <a:solidFill>
            <a:srgbClr val="E86222"/>
          </a:solidFill>
          <a:ln w="47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DE05BACA-98E8-E841-A8F1-58E1096FC6C8}"/>
              </a:ext>
            </a:extLst>
          </p:cNvPr>
          <p:cNvSpPr/>
          <p:nvPr/>
        </p:nvSpPr>
        <p:spPr>
          <a:xfrm>
            <a:off x="6317514" y="3404796"/>
            <a:ext cx="1714136" cy="1680674"/>
          </a:xfrm>
          <a:custGeom>
            <a:avLst/>
            <a:gdLst>
              <a:gd name="connsiteX0" fmla="*/ 1369741 w 1655877"/>
              <a:gd name="connsiteY0" fmla="*/ -263 h 1623552"/>
              <a:gd name="connsiteX1" fmla="*/ 1206473 w 1655877"/>
              <a:gd name="connsiteY1" fmla="*/ 48478 h 1623552"/>
              <a:gd name="connsiteX2" fmla="*/ 1042540 w 1655877"/>
              <a:gd name="connsiteY2" fmla="*/ 22 h 1623552"/>
              <a:gd name="connsiteX3" fmla="*/ 806149 w 1655877"/>
              <a:gd name="connsiteY3" fmla="*/ 168857 h 1623552"/>
              <a:gd name="connsiteX4" fmla="*/ 569473 w 1655877"/>
              <a:gd name="connsiteY4" fmla="*/ -263 h 1623552"/>
              <a:gd name="connsiteX5" fmla="*/ 242272 w 1655877"/>
              <a:gd name="connsiteY5" fmla="*/ -263 h 1623552"/>
              <a:gd name="connsiteX6" fmla="*/ 79005 w 1655877"/>
              <a:gd name="connsiteY6" fmla="*/ 80307 h 1623552"/>
              <a:gd name="connsiteX7" fmla="*/ 86802 w 1655877"/>
              <a:gd name="connsiteY7" fmla="*/ 147955 h 1623552"/>
              <a:gd name="connsiteX8" fmla="*/ -109 w 1655877"/>
              <a:gd name="connsiteY8" fmla="*/ 359830 h 1623552"/>
              <a:gd name="connsiteX9" fmla="*/ 287534 w 1655877"/>
              <a:gd name="connsiteY9" fmla="*/ 750896 h 1623552"/>
              <a:gd name="connsiteX10" fmla="*/ 287534 w 1655877"/>
              <a:gd name="connsiteY10" fmla="*/ 1085811 h 1623552"/>
              <a:gd name="connsiteX11" fmla="*/ 131779 w 1655877"/>
              <a:gd name="connsiteY11" fmla="*/ 1262817 h 1623552"/>
              <a:gd name="connsiteX12" fmla="*/ 131779 w 1655877"/>
              <a:gd name="connsiteY12" fmla="*/ 1568088 h 1623552"/>
              <a:gd name="connsiteX13" fmla="*/ 233334 w 1655877"/>
              <a:gd name="connsiteY13" fmla="*/ 1623290 h 1623552"/>
              <a:gd name="connsiteX14" fmla="*/ 254729 w 1655877"/>
              <a:gd name="connsiteY14" fmla="*/ 1623290 h 1623552"/>
              <a:gd name="connsiteX15" fmla="*/ 375967 w 1655877"/>
              <a:gd name="connsiteY15" fmla="*/ 1502151 h 1623552"/>
              <a:gd name="connsiteX16" fmla="*/ 375967 w 1655877"/>
              <a:gd name="connsiteY16" fmla="*/ 1025099 h 1623552"/>
              <a:gd name="connsiteX17" fmla="*/ 404370 w 1655877"/>
              <a:gd name="connsiteY17" fmla="*/ 993337 h 1623552"/>
              <a:gd name="connsiteX18" fmla="*/ 436158 w 1655877"/>
              <a:gd name="connsiteY18" fmla="*/ 1021716 h 1623552"/>
              <a:gd name="connsiteX19" fmla="*/ 436158 w 1655877"/>
              <a:gd name="connsiteY19" fmla="*/ 1025099 h 1623552"/>
              <a:gd name="connsiteX20" fmla="*/ 436158 w 1655877"/>
              <a:gd name="connsiteY20" fmla="*/ 1501675 h 1623552"/>
              <a:gd name="connsiteX21" fmla="*/ 557397 w 1655877"/>
              <a:gd name="connsiteY21" fmla="*/ 1622815 h 1623552"/>
              <a:gd name="connsiteX22" fmla="*/ 578411 w 1655877"/>
              <a:gd name="connsiteY22" fmla="*/ 1622815 h 1623552"/>
              <a:gd name="connsiteX23" fmla="*/ 699554 w 1655877"/>
              <a:gd name="connsiteY23" fmla="*/ 1501675 h 1623552"/>
              <a:gd name="connsiteX24" fmla="*/ 699554 w 1655877"/>
              <a:gd name="connsiteY24" fmla="*/ 807143 h 1623552"/>
              <a:gd name="connsiteX25" fmla="*/ 718572 w 1655877"/>
              <a:gd name="connsiteY25" fmla="*/ 807143 h 1623552"/>
              <a:gd name="connsiteX26" fmla="*/ 804818 w 1655877"/>
              <a:gd name="connsiteY26" fmla="*/ 740635 h 1623552"/>
              <a:gd name="connsiteX27" fmla="*/ 806244 w 1655877"/>
              <a:gd name="connsiteY27" fmla="*/ 734554 h 1623552"/>
              <a:gd name="connsiteX28" fmla="*/ 894011 w 1655877"/>
              <a:gd name="connsiteY28" fmla="*/ 806858 h 1623552"/>
              <a:gd name="connsiteX29" fmla="*/ 912458 w 1655877"/>
              <a:gd name="connsiteY29" fmla="*/ 806858 h 1623552"/>
              <a:gd name="connsiteX30" fmla="*/ 912458 w 1655877"/>
              <a:gd name="connsiteY30" fmla="*/ 1501390 h 1623552"/>
              <a:gd name="connsiteX31" fmla="*/ 1033696 w 1655877"/>
              <a:gd name="connsiteY31" fmla="*/ 1622530 h 1623552"/>
              <a:gd name="connsiteX32" fmla="*/ 1055091 w 1655877"/>
              <a:gd name="connsiteY32" fmla="*/ 1622530 h 1623552"/>
              <a:gd name="connsiteX33" fmla="*/ 1176330 w 1655877"/>
              <a:gd name="connsiteY33" fmla="*/ 1501390 h 1623552"/>
              <a:gd name="connsiteX34" fmla="*/ 1176330 w 1655877"/>
              <a:gd name="connsiteY34" fmla="*/ 1025099 h 1623552"/>
              <a:gd name="connsiteX35" fmla="*/ 1208318 w 1655877"/>
              <a:gd name="connsiteY35" fmla="*/ 996538 h 1623552"/>
              <a:gd name="connsiteX36" fmla="*/ 1236902 w 1655877"/>
              <a:gd name="connsiteY36" fmla="*/ 1025099 h 1623552"/>
              <a:gd name="connsiteX37" fmla="*/ 1236902 w 1655877"/>
              <a:gd name="connsiteY37" fmla="*/ 1501675 h 1623552"/>
              <a:gd name="connsiteX38" fmla="*/ 1357759 w 1655877"/>
              <a:gd name="connsiteY38" fmla="*/ 1622815 h 1623552"/>
              <a:gd name="connsiteX39" fmla="*/ 1378774 w 1655877"/>
              <a:gd name="connsiteY39" fmla="*/ 1622815 h 1623552"/>
              <a:gd name="connsiteX40" fmla="*/ 1499917 w 1655877"/>
              <a:gd name="connsiteY40" fmla="*/ 1501675 h 1623552"/>
              <a:gd name="connsiteX41" fmla="*/ 1499917 w 1655877"/>
              <a:gd name="connsiteY41" fmla="*/ 807143 h 1623552"/>
              <a:gd name="connsiteX42" fmla="*/ 1531011 w 1655877"/>
              <a:gd name="connsiteY42" fmla="*/ 807143 h 1623552"/>
              <a:gd name="connsiteX43" fmla="*/ 1655768 w 1655877"/>
              <a:gd name="connsiteY43" fmla="*/ 682488 h 1623552"/>
              <a:gd name="connsiteX44" fmla="*/ 1655768 w 1655877"/>
              <a:gd name="connsiteY44" fmla="*/ 348714 h 1623552"/>
              <a:gd name="connsiteX45" fmla="*/ 1369741 w 1655877"/>
              <a:gd name="connsiteY45" fmla="*/ -263 h 16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55877" h="1623552">
                <a:moveTo>
                  <a:pt x="1369741" y="-263"/>
                </a:moveTo>
                <a:cubicBezTo>
                  <a:pt x="1321283" y="31642"/>
                  <a:pt x="1264506" y="48592"/>
                  <a:pt x="1206473" y="48478"/>
                </a:cubicBezTo>
                <a:cubicBezTo>
                  <a:pt x="1148298" y="48430"/>
                  <a:pt x="1091377" y="31604"/>
                  <a:pt x="1042540" y="22"/>
                </a:cubicBezTo>
                <a:cubicBezTo>
                  <a:pt x="943372" y="20326"/>
                  <a:pt x="857478" y="81684"/>
                  <a:pt x="806149" y="168857"/>
                </a:cubicBezTo>
                <a:cubicBezTo>
                  <a:pt x="754953" y="81380"/>
                  <a:pt x="668869" y="19861"/>
                  <a:pt x="569473" y="-263"/>
                </a:cubicBezTo>
                <a:cubicBezTo>
                  <a:pt x="470048" y="64544"/>
                  <a:pt x="341697" y="64544"/>
                  <a:pt x="242272" y="-263"/>
                </a:cubicBezTo>
                <a:cubicBezTo>
                  <a:pt x="181748" y="11908"/>
                  <a:pt x="125465" y="39689"/>
                  <a:pt x="79005" y="80307"/>
                </a:cubicBezTo>
                <a:cubicBezTo>
                  <a:pt x="84311" y="102463"/>
                  <a:pt x="86926" y="125171"/>
                  <a:pt x="86802" y="147955"/>
                </a:cubicBezTo>
                <a:cubicBezTo>
                  <a:pt x="86859" y="227251"/>
                  <a:pt x="55632" y="303384"/>
                  <a:pt x="-109" y="359830"/>
                </a:cubicBezTo>
                <a:cubicBezTo>
                  <a:pt x="170898" y="413521"/>
                  <a:pt x="287316" y="571800"/>
                  <a:pt x="287534" y="750896"/>
                </a:cubicBezTo>
                <a:lnTo>
                  <a:pt x="287534" y="1085811"/>
                </a:lnTo>
                <a:cubicBezTo>
                  <a:pt x="287516" y="1175540"/>
                  <a:pt x="220839" y="1251311"/>
                  <a:pt x="131779" y="1262817"/>
                </a:cubicBezTo>
                <a:lnTo>
                  <a:pt x="131779" y="1568088"/>
                </a:lnTo>
                <a:cubicBezTo>
                  <a:pt x="154049" y="1602539"/>
                  <a:pt x="192293" y="1623328"/>
                  <a:pt x="233334" y="1623290"/>
                </a:cubicBezTo>
                <a:lnTo>
                  <a:pt x="254729" y="1623290"/>
                </a:lnTo>
                <a:cubicBezTo>
                  <a:pt x="321662" y="1623233"/>
                  <a:pt x="375910" y="1569029"/>
                  <a:pt x="375967" y="1502151"/>
                </a:cubicBezTo>
                <a:lnTo>
                  <a:pt x="375967" y="1025099"/>
                </a:lnTo>
                <a:cubicBezTo>
                  <a:pt x="375035" y="1008491"/>
                  <a:pt x="387748" y="994268"/>
                  <a:pt x="404370" y="993337"/>
                </a:cubicBezTo>
                <a:cubicBezTo>
                  <a:pt x="420992" y="992406"/>
                  <a:pt x="435226" y="1005109"/>
                  <a:pt x="436158" y="1021716"/>
                </a:cubicBezTo>
                <a:cubicBezTo>
                  <a:pt x="436225" y="1022847"/>
                  <a:pt x="436225" y="1023968"/>
                  <a:pt x="436158" y="1025099"/>
                </a:cubicBezTo>
                <a:lnTo>
                  <a:pt x="436158" y="1501675"/>
                </a:lnTo>
                <a:cubicBezTo>
                  <a:pt x="436367" y="1568487"/>
                  <a:pt x="490521" y="1622606"/>
                  <a:pt x="557397" y="1622815"/>
                </a:cubicBezTo>
                <a:lnTo>
                  <a:pt x="578411" y="1622815"/>
                </a:lnTo>
                <a:cubicBezTo>
                  <a:pt x="645306" y="1622710"/>
                  <a:pt x="699507" y="1568516"/>
                  <a:pt x="699554" y="1501675"/>
                </a:cubicBezTo>
                <a:lnTo>
                  <a:pt x="699554" y="807143"/>
                </a:lnTo>
                <a:lnTo>
                  <a:pt x="718572" y="807143"/>
                </a:lnTo>
                <a:cubicBezTo>
                  <a:pt x="759061" y="807000"/>
                  <a:pt x="794415" y="779732"/>
                  <a:pt x="804818" y="740635"/>
                </a:cubicBezTo>
                <a:lnTo>
                  <a:pt x="806244" y="734554"/>
                </a:lnTo>
                <a:cubicBezTo>
                  <a:pt x="814431" y="776530"/>
                  <a:pt x="851212" y="806829"/>
                  <a:pt x="894011" y="806858"/>
                </a:cubicBezTo>
                <a:lnTo>
                  <a:pt x="912458" y="806858"/>
                </a:lnTo>
                <a:lnTo>
                  <a:pt x="912458" y="1501390"/>
                </a:lnTo>
                <a:cubicBezTo>
                  <a:pt x="912515" y="1568269"/>
                  <a:pt x="966763" y="1622473"/>
                  <a:pt x="1033696" y="1622530"/>
                </a:cubicBezTo>
                <a:lnTo>
                  <a:pt x="1055091" y="1622530"/>
                </a:lnTo>
                <a:cubicBezTo>
                  <a:pt x="1122025" y="1622473"/>
                  <a:pt x="1176273" y="1568269"/>
                  <a:pt x="1176330" y="1501390"/>
                </a:cubicBezTo>
                <a:lnTo>
                  <a:pt x="1176330" y="1025099"/>
                </a:lnTo>
                <a:cubicBezTo>
                  <a:pt x="1177271" y="1008386"/>
                  <a:pt x="1191592" y="995598"/>
                  <a:pt x="1208318" y="996538"/>
                </a:cubicBezTo>
                <a:cubicBezTo>
                  <a:pt x="1223732" y="997394"/>
                  <a:pt x="1236036" y="1009698"/>
                  <a:pt x="1236902" y="1025099"/>
                </a:cubicBezTo>
                <a:lnTo>
                  <a:pt x="1236902" y="1501675"/>
                </a:lnTo>
                <a:cubicBezTo>
                  <a:pt x="1236949" y="1568411"/>
                  <a:pt x="1290969" y="1622549"/>
                  <a:pt x="1357759" y="1622815"/>
                </a:cubicBezTo>
                <a:lnTo>
                  <a:pt x="1378774" y="1622815"/>
                </a:lnTo>
                <a:cubicBezTo>
                  <a:pt x="1445669" y="1622710"/>
                  <a:pt x="1499860" y="1568516"/>
                  <a:pt x="1499917" y="1501675"/>
                </a:cubicBezTo>
                <a:lnTo>
                  <a:pt x="1499917" y="807143"/>
                </a:lnTo>
                <a:lnTo>
                  <a:pt x="1531011" y="807143"/>
                </a:lnTo>
                <a:cubicBezTo>
                  <a:pt x="1599865" y="807038"/>
                  <a:pt x="1655663" y="751286"/>
                  <a:pt x="1655768" y="682488"/>
                </a:cubicBezTo>
                <a:lnTo>
                  <a:pt x="1655768" y="348714"/>
                </a:lnTo>
                <a:cubicBezTo>
                  <a:pt x="1655749" y="179175"/>
                  <a:pt x="1536079" y="33172"/>
                  <a:pt x="1369741" y="-263"/>
                </a:cubicBezTo>
                <a:close/>
              </a:path>
            </a:pathLst>
          </a:custGeom>
          <a:solidFill>
            <a:srgbClr val="747980"/>
          </a:solidFill>
          <a:ln w="47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4D454980-D024-EF44-A8A0-C43735B7E9D1}"/>
              </a:ext>
            </a:extLst>
          </p:cNvPr>
          <p:cNvSpPr/>
          <p:nvPr/>
        </p:nvSpPr>
        <p:spPr>
          <a:xfrm>
            <a:off x="6480422" y="2885341"/>
            <a:ext cx="514618" cy="514206"/>
          </a:xfrm>
          <a:custGeom>
            <a:avLst/>
            <a:gdLst>
              <a:gd name="connsiteX0" fmla="*/ 88229 w 497128"/>
              <a:gd name="connsiteY0" fmla="*/ 437976 h 496730"/>
              <a:gd name="connsiteX1" fmla="*/ 438480 w 497128"/>
              <a:gd name="connsiteY1" fmla="*/ 408199 h 496730"/>
              <a:gd name="connsiteX2" fmla="*/ 408679 w 497128"/>
              <a:gd name="connsiteY2" fmla="*/ 58225 h 496730"/>
              <a:gd name="connsiteX3" fmla="*/ 58429 w 497128"/>
              <a:gd name="connsiteY3" fmla="*/ 88011 h 496730"/>
              <a:gd name="connsiteX4" fmla="*/ -108 w 497128"/>
              <a:gd name="connsiteY4" fmla="*/ 247953 h 496730"/>
              <a:gd name="connsiteX5" fmla="*/ 88229 w 497128"/>
              <a:gd name="connsiteY5" fmla="*/ 437976 h 4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28" h="496730">
                <a:moveTo>
                  <a:pt x="88229" y="437976"/>
                </a:moveTo>
                <a:cubicBezTo>
                  <a:pt x="193179" y="526393"/>
                  <a:pt x="349990" y="513063"/>
                  <a:pt x="438480" y="408199"/>
                </a:cubicBezTo>
                <a:cubicBezTo>
                  <a:pt x="526969" y="303326"/>
                  <a:pt x="513628" y="146643"/>
                  <a:pt x="408679" y="58225"/>
                </a:cubicBezTo>
                <a:cubicBezTo>
                  <a:pt x="303729" y="-30192"/>
                  <a:pt x="146918" y="-16853"/>
                  <a:pt x="58429" y="88011"/>
                </a:cubicBezTo>
                <a:cubicBezTo>
                  <a:pt x="20659" y="132761"/>
                  <a:pt x="-70" y="189407"/>
                  <a:pt x="-108" y="247953"/>
                </a:cubicBezTo>
                <a:cubicBezTo>
                  <a:pt x="-337" y="321254"/>
                  <a:pt x="32022" y="390869"/>
                  <a:pt x="88229" y="437976"/>
                </a:cubicBezTo>
                <a:close/>
              </a:path>
            </a:pathLst>
          </a:custGeom>
          <a:solidFill>
            <a:srgbClr val="747980"/>
          </a:solidFill>
          <a:ln w="47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BA283A34-B298-6248-BEF0-3D19C54305D0}"/>
              </a:ext>
            </a:extLst>
          </p:cNvPr>
          <p:cNvSpPr/>
          <p:nvPr/>
        </p:nvSpPr>
        <p:spPr>
          <a:xfrm>
            <a:off x="7308943" y="2885341"/>
            <a:ext cx="514620" cy="514206"/>
          </a:xfrm>
          <a:custGeom>
            <a:avLst/>
            <a:gdLst>
              <a:gd name="connsiteX0" fmla="*/ 88230 w 497129"/>
              <a:gd name="connsiteY0" fmla="*/ 437976 h 496730"/>
              <a:gd name="connsiteX1" fmla="*/ 438481 w 497129"/>
              <a:gd name="connsiteY1" fmla="*/ 408199 h 496730"/>
              <a:gd name="connsiteX2" fmla="*/ 408680 w 497129"/>
              <a:gd name="connsiteY2" fmla="*/ 58225 h 496730"/>
              <a:gd name="connsiteX3" fmla="*/ 58429 w 497129"/>
              <a:gd name="connsiteY3" fmla="*/ 88011 h 496730"/>
              <a:gd name="connsiteX4" fmla="*/ -107 w 497129"/>
              <a:gd name="connsiteY4" fmla="*/ 247953 h 496730"/>
              <a:gd name="connsiteX5" fmla="*/ 88230 w 497129"/>
              <a:gd name="connsiteY5" fmla="*/ 437976 h 4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29" h="496730">
                <a:moveTo>
                  <a:pt x="88230" y="437976"/>
                </a:moveTo>
                <a:cubicBezTo>
                  <a:pt x="193180" y="526393"/>
                  <a:pt x="349991" y="513063"/>
                  <a:pt x="438481" y="408199"/>
                </a:cubicBezTo>
                <a:cubicBezTo>
                  <a:pt x="526970" y="303326"/>
                  <a:pt x="513629" y="146643"/>
                  <a:pt x="408680" y="58225"/>
                </a:cubicBezTo>
                <a:cubicBezTo>
                  <a:pt x="303730" y="-30192"/>
                  <a:pt x="146919" y="-16853"/>
                  <a:pt x="58429" y="88011"/>
                </a:cubicBezTo>
                <a:cubicBezTo>
                  <a:pt x="20660" y="132761"/>
                  <a:pt x="-69" y="189407"/>
                  <a:pt x="-107" y="247953"/>
                </a:cubicBezTo>
                <a:cubicBezTo>
                  <a:pt x="-402" y="321264"/>
                  <a:pt x="31976" y="390907"/>
                  <a:pt x="88230" y="437976"/>
                </a:cubicBezTo>
                <a:close/>
              </a:path>
            </a:pathLst>
          </a:custGeom>
          <a:solidFill>
            <a:srgbClr val="747980"/>
          </a:solidFill>
          <a:ln w="47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E9BB4782-C92C-9345-A9DD-AE4622877002}"/>
              </a:ext>
            </a:extLst>
          </p:cNvPr>
          <p:cNvSpPr/>
          <p:nvPr/>
        </p:nvSpPr>
        <p:spPr>
          <a:xfrm>
            <a:off x="5628571" y="3821032"/>
            <a:ext cx="931386" cy="1679592"/>
          </a:xfrm>
          <a:custGeom>
            <a:avLst/>
            <a:gdLst>
              <a:gd name="connsiteX0" fmla="*/ 899621 w 899730"/>
              <a:gd name="connsiteY0" fmla="*/ 683723 h 1622507"/>
              <a:gd name="connsiteX1" fmla="*/ 899621 w 899730"/>
              <a:gd name="connsiteY1" fmla="*/ 349094 h 1622507"/>
              <a:gd name="connsiteX2" fmla="*/ 622247 w 899730"/>
              <a:gd name="connsiteY2" fmla="*/ 1542 h 1622507"/>
              <a:gd name="connsiteX3" fmla="*/ 613689 w 899730"/>
              <a:gd name="connsiteY3" fmla="*/ -263 h 1622507"/>
              <a:gd name="connsiteX4" fmla="*/ 285348 w 899730"/>
              <a:gd name="connsiteY4" fmla="*/ -263 h 1622507"/>
              <a:gd name="connsiteX5" fmla="*/ 277170 w 899730"/>
              <a:gd name="connsiteY5" fmla="*/ 1542 h 1622507"/>
              <a:gd name="connsiteX6" fmla="*/ -109 w 899730"/>
              <a:gd name="connsiteY6" fmla="*/ 349094 h 1622507"/>
              <a:gd name="connsiteX7" fmla="*/ -109 w 899730"/>
              <a:gd name="connsiteY7" fmla="*/ 683723 h 1622507"/>
              <a:gd name="connsiteX8" fmla="*/ 121414 w 899730"/>
              <a:gd name="connsiteY8" fmla="*/ 807238 h 1622507"/>
              <a:gd name="connsiteX9" fmla="*/ 125028 w 899730"/>
              <a:gd name="connsiteY9" fmla="*/ 807238 h 1622507"/>
              <a:gd name="connsiteX10" fmla="*/ 155646 w 899730"/>
              <a:gd name="connsiteY10" fmla="*/ 807238 h 1622507"/>
              <a:gd name="connsiteX11" fmla="*/ 155646 w 899730"/>
              <a:gd name="connsiteY11" fmla="*/ 1500820 h 1622507"/>
              <a:gd name="connsiteX12" fmla="*/ 276885 w 899730"/>
              <a:gd name="connsiteY12" fmla="*/ 1622055 h 1622507"/>
              <a:gd name="connsiteX13" fmla="*/ 298184 w 899730"/>
              <a:gd name="connsiteY13" fmla="*/ 1622055 h 1622507"/>
              <a:gd name="connsiteX14" fmla="*/ 419518 w 899730"/>
              <a:gd name="connsiteY14" fmla="*/ 1500820 h 1622507"/>
              <a:gd name="connsiteX15" fmla="*/ 419518 w 899730"/>
              <a:gd name="connsiteY15" fmla="*/ 1026619 h 1622507"/>
              <a:gd name="connsiteX16" fmla="*/ 448102 w 899730"/>
              <a:gd name="connsiteY16" fmla="*/ 994657 h 1622507"/>
              <a:gd name="connsiteX17" fmla="*/ 480089 w 899730"/>
              <a:gd name="connsiteY17" fmla="*/ 1023227 h 1622507"/>
              <a:gd name="connsiteX18" fmla="*/ 480089 w 899730"/>
              <a:gd name="connsiteY18" fmla="*/ 1026619 h 1622507"/>
              <a:gd name="connsiteX19" fmla="*/ 480089 w 899730"/>
              <a:gd name="connsiteY19" fmla="*/ 1500820 h 1622507"/>
              <a:gd name="connsiteX20" fmla="*/ 601328 w 899730"/>
              <a:gd name="connsiteY20" fmla="*/ 1622245 h 1622507"/>
              <a:gd name="connsiteX21" fmla="*/ 622342 w 899730"/>
              <a:gd name="connsiteY21" fmla="*/ 1622245 h 1622507"/>
              <a:gd name="connsiteX22" fmla="*/ 743771 w 899730"/>
              <a:gd name="connsiteY22" fmla="*/ 1500820 h 1622507"/>
              <a:gd name="connsiteX23" fmla="*/ 743771 w 899730"/>
              <a:gd name="connsiteY23" fmla="*/ 807903 h 1622507"/>
              <a:gd name="connsiteX24" fmla="*/ 777622 w 899730"/>
              <a:gd name="connsiteY24" fmla="*/ 807903 h 1622507"/>
              <a:gd name="connsiteX25" fmla="*/ 899621 w 899730"/>
              <a:gd name="connsiteY25" fmla="*/ 683723 h 16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99730" h="1622507">
                <a:moveTo>
                  <a:pt x="899621" y="683723"/>
                </a:moveTo>
                <a:lnTo>
                  <a:pt x="899621" y="349094"/>
                </a:lnTo>
                <a:cubicBezTo>
                  <a:pt x="899517" y="182814"/>
                  <a:pt x="784469" y="38654"/>
                  <a:pt x="622247" y="1542"/>
                </a:cubicBezTo>
                <a:cubicBezTo>
                  <a:pt x="619432" y="763"/>
                  <a:pt x="616580" y="155"/>
                  <a:pt x="613689" y="-263"/>
                </a:cubicBezTo>
                <a:cubicBezTo>
                  <a:pt x="513903" y="64715"/>
                  <a:pt x="385134" y="64715"/>
                  <a:pt x="285348" y="-263"/>
                </a:cubicBezTo>
                <a:cubicBezTo>
                  <a:pt x="282495" y="402"/>
                  <a:pt x="279642" y="782"/>
                  <a:pt x="277170" y="1542"/>
                </a:cubicBezTo>
                <a:cubicBezTo>
                  <a:pt x="114891" y="38530"/>
                  <a:pt x="-195" y="182776"/>
                  <a:pt x="-109" y="349094"/>
                </a:cubicBezTo>
                <a:lnTo>
                  <a:pt x="-109" y="683723"/>
                </a:lnTo>
                <a:cubicBezTo>
                  <a:pt x="186" y="751010"/>
                  <a:pt x="54091" y="805794"/>
                  <a:pt x="121414" y="807238"/>
                </a:cubicBezTo>
                <a:cubicBezTo>
                  <a:pt x="122612" y="807428"/>
                  <a:pt x="123829" y="807428"/>
                  <a:pt x="125028" y="807238"/>
                </a:cubicBezTo>
                <a:lnTo>
                  <a:pt x="155646" y="807238"/>
                </a:lnTo>
                <a:lnTo>
                  <a:pt x="155646" y="1500820"/>
                </a:lnTo>
                <a:cubicBezTo>
                  <a:pt x="155646" y="1567737"/>
                  <a:pt x="209913" y="1621998"/>
                  <a:pt x="276885" y="1622055"/>
                </a:cubicBezTo>
                <a:lnTo>
                  <a:pt x="298184" y="1622055"/>
                </a:lnTo>
                <a:cubicBezTo>
                  <a:pt x="365193" y="1622055"/>
                  <a:pt x="419518" y="1567775"/>
                  <a:pt x="419518" y="1500820"/>
                </a:cubicBezTo>
                <a:lnTo>
                  <a:pt x="419518" y="1026619"/>
                </a:lnTo>
                <a:cubicBezTo>
                  <a:pt x="418576" y="1009906"/>
                  <a:pt x="431375" y="995598"/>
                  <a:pt x="448102" y="994657"/>
                </a:cubicBezTo>
                <a:cubicBezTo>
                  <a:pt x="464837" y="993726"/>
                  <a:pt x="479148" y="1006515"/>
                  <a:pt x="480089" y="1023227"/>
                </a:cubicBezTo>
                <a:cubicBezTo>
                  <a:pt x="480156" y="1024358"/>
                  <a:pt x="480156" y="1025488"/>
                  <a:pt x="480089" y="1026619"/>
                </a:cubicBezTo>
                <a:lnTo>
                  <a:pt x="480089" y="1500820"/>
                </a:lnTo>
                <a:cubicBezTo>
                  <a:pt x="480137" y="1567746"/>
                  <a:pt x="534347" y="1622036"/>
                  <a:pt x="601328" y="1622245"/>
                </a:cubicBezTo>
                <a:lnTo>
                  <a:pt x="622342" y="1622245"/>
                </a:lnTo>
                <a:cubicBezTo>
                  <a:pt x="689399" y="1622140"/>
                  <a:pt x="743714" y="1567822"/>
                  <a:pt x="743771" y="1500820"/>
                </a:cubicBezTo>
                <a:lnTo>
                  <a:pt x="743771" y="807903"/>
                </a:lnTo>
                <a:lnTo>
                  <a:pt x="777622" y="807903"/>
                </a:lnTo>
                <a:cubicBezTo>
                  <a:pt x="845240" y="806364"/>
                  <a:pt x="899327" y="751305"/>
                  <a:pt x="899621" y="683723"/>
                </a:cubicBezTo>
                <a:close/>
              </a:path>
            </a:pathLst>
          </a:custGeom>
          <a:solidFill>
            <a:srgbClr val="3898EC"/>
          </a:solidFill>
          <a:ln w="47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C06D8C36-56B2-D146-A7C9-EE5B7E9032DE}"/>
              </a:ext>
            </a:extLst>
          </p:cNvPr>
          <p:cNvSpPr/>
          <p:nvPr/>
        </p:nvSpPr>
        <p:spPr>
          <a:xfrm>
            <a:off x="5836366" y="3300880"/>
            <a:ext cx="515212" cy="514796"/>
          </a:xfrm>
          <a:custGeom>
            <a:avLst/>
            <a:gdLst>
              <a:gd name="connsiteX0" fmla="*/ 88419 w 497701"/>
              <a:gd name="connsiteY0" fmla="*/ 438553 h 497300"/>
              <a:gd name="connsiteX1" fmla="*/ 439059 w 497701"/>
              <a:gd name="connsiteY1" fmla="*/ 408577 h 497300"/>
              <a:gd name="connsiteX2" fmla="*/ 409059 w 497701"/>
              <a:gd name="connsiteY2" fmla="*/ 58222 h 497300"/>
              <a:gd name="connsiteX3" fmla="*/ 58419 w 497701"/>
              <a:gd name="connsiteY3" fmla="*/ 88198 h 497300"/>
              <a:gd name="connsiteX4" fmla="*/ -109 w 497701"/>
              <a:gd name="connsiteY4" fmla="*/ 248530 h 497300"/>
              <a:gd name="connsiteX5" fmla="*/ 88419 w 497701"/>
              <a:gd name="connsiteY5" fmla="*/ 438553 h 4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701" h="497300">
                <a:moveTo>
                  <a:pt x="88419" y="438553"/>
                </a:moveTo>
                <a:cubicBezTo>
                  <a:pt x="193530" y="527027"/>
                  <a:pt x="350522" y="513602"/>
                  <a:pt x="439059" y="408577"/>
                </a:cubicBezTo>
                <a:cubicBezTo>
                  <a:pt x="527606" y="303551"/>
                  <a:pt x="514170" y="146687"/>
                  <a:pt x="409059" y="58222"/>
                </a:cubicBezTo>
                <a:cubicBezTo>
                  <a:pt x="303947" y="-30252"/>
                  <a:pt x="146956" y="-16827"/>
                  <a:pt x="58419" y="88198"/>
                </a:cubicBezTo>
                <a:cubicBezTo>
                  <a:pt x="20583" y="133072"/>
                  <a:pt x="-147" y="189861"/>
                  <a:pt x="-109" y="248530"/>
                </a:cubicBezTo>
                <a:cubicBezTo>
                  <a:pt x="-289" y="321860"/>
                  <a:pt x="32145" y="391484"/>
                  <a:pt x="88419" y="438553"/>
                </a:cubicBezTo>
                <a:close/>
              </a:path>
            </a:pathLst>
          </a:custGeom>
          <a:solidFill>
            <a:srgbClr val="3898EC"/>
          </a:solidFill>
          <a:ln w="47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CuadroTexto 351">
            <a:extLst>
              <a:ext uri="{FF2B5EF4-FFF2-40B4-BE49-F238E27FC236}">
                <a16:creationId xmlns:a16="http://schemas.microsoft.com/office/drawing/2014/main" id="{9B3E4B2F-4D00-8842-B633-965EB4ABCE03}"/>
              </a:ext>
            </a:extLst>
          </p:cNvPr>
          <p:cNvSpPr txBox="1"/>
          <p:nvPr/>
        </p:nvSpPr>
        <p:spPr>
          <a:xfrm>
            <a:off x="4658844" y="5755275"/>
            <a:ext cx="287025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1414"/>
                </a:solidFill>
                <a:latin typeface="Poppins" pitchFamily="2" charset="77"/>
                <a:ea typeface="Poppins" panose="020F0502020204030203" pitchFamily="34" charset="0"/>
                <a:cs typeface="Poppins" pitchFamily="2" charset="77"/>
              </a:rPr>
              <a:t>Write Something Here</a:t>
            </a:r>
          </a:p>
        </p:txBody>
      </p:sp>
      <p:cxnSp>
        <p:nvCxnSpPr>
          <p:cNvPr id="32" name="Straight Arrow Connector 28">
            <a:extLst>
              <a:ext uri="{FF2B5EF4-FFF2-40B4-BE49-F238E27FC236}">
                <a16:creationId xmlns:a16="http://schemas.microsoft.com/office/drawing/2014/main" id="{02FF7CD4-7642-3B44-9586-C2DAD80DA114}"/>
              </a:ext>
            </a:extLst>
          </p:cNvPr>
          <p:cNvCxnSpPr>
            <a:cxnSpLocks/>
          </p:cNvCxnSpPr>
          <p:nvPr/>
        </p:nvCxnSpPr>
        <p:spPr>
          <a:xfrm>
            <a:off x="2632486" y="3947310"/>
            <a:ext cx="1271161" cy="0"/>
          </a:xfrm>
          <a:prstGeom prst="straightConnector1">
            <a:avLst/>
          </a:prstGeom>
          <a:ln w="4445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181919"/>
          </a:fontRef>
        </p:style>
      </p:cxnSp>
      <p:sp>
        <p:nvSpPr>
          <p:cNvPr id="33" name="Кружок">
            <a:extLst>
              <a:ext uri="{FF2B5EF4-FFF2-40B4-BE49-F238E27FC236}">
                <a16:creationId xmlns:a16="http://schemas.microsoft.com/office/drawing/2014/main" id="{6690BE56-077A-1B49-A115-295DDCA65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61" y="2544176"/>
            <a:ext cx="2796428" cy="2796198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19050" tIns="19050" rIns="19050" bIns="19050" anchor="ctr"/>
          <a:lstStyle>
            <a:lvl1pPr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9pPr>
          </a:lstStyle>
          <a:p>
            <a:pPr eaLnBrk="1"/>
            <a:endParaRPr lang="ru-RU" altLang="ru-RU" dirty="0"/>
          </a:p>
        </p:txBody>
      </p:sp>
      <p:cxnSp>
        <p:nvCxnSpPr>
          <p:cNvPr id="34" name="Straight Arrow Connector 483">
            <a:extLst>
              <a:ext uri="{FF2B5EF4-FFF2-40B4-BE49-F238E27FC236}">
                <a16:creationId xmlns:a16="http://schemas.microsoft.com/office/drawing/2014/main" id="{B34C95C0-FA82-0441-9779-0B03FB4A1FC6}"/>
              </a:ext>
            </a:extLst>
          </p:cNvPr>
          <p:cNvCxnSpPr>
            <a:cxnSpLocks/>
          </p:cNvCxnSpPr>
          <p:nvPr/>
        </p:nvCxnSpPr>
        <p:spPr>
          <a:xfrm flipH="1">
            <a:off x="8285178" y="3947310"/>
            <a:ext cx="1271161" cy="0"/>
          </a:xfrm>
          <a:prstGeom prst="straightConnector1">
            <a:avLst/>
          </a:prstGeom>
          <a:ln w="44450">
            <a:solidFill>
              <a:srgbClr val="FFFFFF">
                <a:lumMod val="95000"/>
              </a:srgbClr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181919"/>
          </a:fontRef>
        </p:style>
      </p:cxnSp>
      <p:sp>
        <p:nvSpPr>
          <p:cNvPr id="35" name="Кружок">
            <a:extLst>
              <a:ext uri="{FF2B5EF4-FFF2-40B4-BE49-F238E27FC236}">
                <a16:creationId xmlns:a16="http://schemas.microsoft.com/office/drawing/2014/main" id="{784CF152-F6E4-C347-93F2-D95CD9FA25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6536" y="2544176"/>
            <a:ext cx="2796428" cy="2796198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lIns="19050" tIns="19050" rIns="19050" bIns="19050" anchor="ctr"/>
          <a:lstStyle>
            <a:lvl1pPr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131414"/>
                </a:solidFill>
                <a:latin typeface="Poppins" panose="020B0604020202020204" pitchFamily="34" charset="0"/>
                <a:ea typeface="Poppins" panose="02000503000000020004" pitchFamily="2" charset="0"/>
                <a:cs typeface="Poppins" panose="02000503000000020004" pitchFamily="2" charset="0"/>
                <a:sym typeface="Arial" panose="020B0604020202020204" pitchFamily="34" charset="0"/>
              </a:defRPr>
            </a:lvl9pPr>
          </a:lstStyle>
          <a:p>
            <a:pPr eaLnBrk="1"/>
            <a:endParaRPr lang="ru-RU" altLang="ru-RU" dirty="0"/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id="{0FB30DF4-9EF0-3345-95CE-63E32E38A954}"/>
              </a:ext>
            </a:extLst>
          </p:cNvPr>
          <p:cNvGrpSpPr/>
          <p:nvPr/>
        </p:nvGrpSpPr>
        <p:grpSpPr>
          <a:xfrm>
            <a:off x="1107862" y="3417963"/>
            <a:ext cx="1932426" cy="1048624"/>
            <a:chOff x="1694856" y="2700916"/>
            <a:chExt cx="1932426" cy="1048624"/>
          </a:xfrm>
        </p:grpSpPr>
        <p:sp>
          <p:nvSpPr>
            <p:cNvPr id="37" name="TextBox 485">
              <a:extLst>
                <a:ext uri="{FF2B5EF4-FFF2-40B4-BE49-F238E27FC236}">
                  <a16:creationId xmlns:a16="http://schemas.microsoft.com/office/drawing/2014/main" id="{DD27B9F9-6C6A-8245-8307-8CD1FDFEDEA0}"/>
                </a:ext>
              </a:extLst>
            </p:cNvPr>
            <p:cNvSpPr txBox="1"/>
            <p:nvPr/>
          </p:nvSpPr>
          <p:spPr>
            <a:xfrm>
              <a:off x="1694856" y="3057043"/>
              <a:ext cx="1932426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38" name="CuadroTexto 351">
              <a:extLst>
                <a:ext uri="{FF2B5EF4-FFF2-40B4-BE49-F238E27FC236}">
                  <a16:creationId xmlns:a16="http://schemas.microsoft.com/office/drawing/2014/main" id="{472D7D0C-B4C9-6444-8BF1-F6AD86726586}"/>
                </a:ext>
              </a:extLst>
            </p:cNvPr>
            <p:cNvSpPr txBox="1"/>
            <p:nvPr/>
          </p:nvSpPr>
          <p:spPr>
            <a:xfrm>
              <a:off x="1694856" y="2700916"/>
              <a:ext cx="193242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One</a:t>
              </a:r>
            </a:p>
          </p:txBody>
        </p:sp>
      </p:grpSp>
      <p:grpSp>
        <p:nvGrpSpPr>
          <p:cNvPr id="39" name="Group 493">
            <a:extLst>
              <a:ext uri="{FF2B5EF4-FFF2-40B4-BE49-F238E27FC236}">
                <a16:creationId xmlns:a16="http://schemas.microsoft.com/office/drawing/2014/main" id="{2318C357-C6B6-0C46-8C11-75DAB66D200C}"/>
              </a:ext>
            </a:extLst>
          </p:cNvPr>
          <p:cNvGrpSpPr/>
          <p:nvPr/>
        </p:nvGrpSpPr>
        <p:grpSpPr>
          <a:xfrm>
            <a:off x="9148537" y="3417963"/>
            <a:ext cx="1932426" cy="1048624"/>
            <a:chOff x="1694856" y="2700916"/>
            <a:chExt cx="1932426" cy="1048624"/>
          </a:xfrm>
        </p:grpSpPr>
        <p:sp>
          <p:nvSpPr>
            <p:cNvPr id="40" name="TextBox 494">
              <a:extLst>
                <a:ext uri="{FF2B5EF4-FFF2-40B4-BE49-F238E27FC236}">
                  <a16:creationId xmlns:a16="http://schemas.microsoft.com/office/drawing/2014/main" id="{6DF6C755-851C-8041-A80B-8FCC4C4E340F}"/>
                </a:ext>
              </a:extLst>
            </p:cNvPr>
            <p:cNvSpPr txBox="1"/>
            <p:nvPr/>
          </p:nvSpPr>
          <p:spPr>
            <a:xfrm>
              <a:off x="1694856" y="3057043"/>
              <a:ext cx="1932426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1" name="CuadroTexto 351">
              <a:extLst>
                <a:ext uri="{FF2B5EF4-FFF2-40B4-BE49-F238E27FC236}">
                  <a16:creationId xmlns:a16="http://schemas.microsoft.com/office/drawing/2014/main" id="{6C88CB04-EC99-7A4A-AA76-B030D733A115}"/>
                </a:ext>
              </a:extLst>
            </p:cNvPr>
            <p:cNvSpPr txBox="1"/>
            <p:nvPr/>
          </p:nvSpPr>
          <p:spPr>
            <a:xfrm>
              <a:off x="1694856" y="2700916"/>
              <a:ext cx="193242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Title Two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B4076E78-3300-E54F-86CD-81C654B8F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414" y="2334394"/>
            <a:ext cx="1136953" cy="1136954"/>
          </a:xfrm>
          <a:custGeom>
            <a:avLst/>
            <a:gdLst>
              <a:gd name="T0" fmla="*/ 1469 w 2907"/>
              <a:gd name="T1" fmla="*/ 2906 h 2907"/>
              <a:gd name="T2" fmla="*/ 1469 w 2907"/>
              <a:gd name="T3" fmla="*/ 2906 h 2907"/>
              <a:gd name="T4" fmla="*/ 0 w 2907"/>
              <a:gd name="T5" fmla="*/ 1437 h 2907"/>
              <a:gd name="T6" fmla="*/ 1469 w 2907"/>
              <a:gd name="T7" fmla="*/ 0 h 2907"/>
              <a:gd name="T8" fmla="*/ 2906 w 2907"/>
              <a:gd name="T9" fmla="*/ 1437 h 2907"/>
              <a:gd name="T10" fmla="*/ 1469 w 2907"/>
              <a:gd name="T11" fmla="*/ 2906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7" h="2907">
                <a:moveTo>
                  <a:pt x="1469" y="2906"/>
                </a:moveTo>
                <a:lnTo>
                  <a:pt x="1469" y="2906"/>
                </a:lnTo>
                <a:cubicBezTo>
                  <a:pt x="656" y="2906"/>
                  <a:pt x="0" y="2250"/>
                  <a:pt x="0" y="1437"/>
                </a:cubicBezTo>
                <a:cubicBezTo>
                  <a:pt x="0" y="656"/>
                  <a:pt x="656" y="0"/>
                  <a:pt x="1469" y="0"/>
                </a:cubicBezTo>
                <a:cubicBezTo>
                  <a:pt x="2281" y="0"/>
                  <a:pt x="2906" y="656"/>
                  <a:pt x="2906" y="1437"/>
                </a:cubicBezTo>
                <a:cubicBezTo>
                  <a:pt x="2906" y="2250"/>
                  <a:pt x="2281" y="2906"/>
                  <a:pt x="1469" y="2906"/>
                </a:cubicBez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372036C1-67BF-FA44-94E6-B38D9ECAF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456" y="2334394"/>
            <a:ext cx="1136954" cy="1136954"/>
          </a:xfrm>
          <a:custGeom>
            <a:avLst/>
            <a:gdLst>
              <a:gd name="T0" fmla="*/ 1438 w 2908"/>
              <a:gd name="T1" fmla="*/ 2906 h 2907"/>
              <a:gd name="T2" fmla="*/ 1438 w 2908"/>
              <a:gd name="T3" fmla="*/ 2906 h 2907"/>
              <a:gd name="T4" fmla="*/ 0 w 2908"/>
              <a:gd name="T5" fmla="*/ 1437 h 2907"/>
              <a:gd name="T6" fmla="*/ 1438 w 2908"/>
              <a:gd name="T7" fmla="*/ 0 h 2907"/>
              <a:gd name="T8" fmla="*/ 2907 w 2908"/>
              <a:gd name="T9" fmla="*/ 1437 h 2907"/>
              <a:gd name="T10" fmla="*/ 1438 w 2908"/>
              <a:gd name="T11" fmla="*/ 2906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8" h="2907">
                <a:moveTo>
                  <a:pt x="1438" y="2906"/>
                </a:moveTo>
                <a:lnTo>
                  <a:pt x="1438" y="2906"/>
                </a:lnTo>
                <a:cubicBezTo>
                  <a:pt x="657" y="2906"/>
                  <a:pt x="0" y="2250"/>
                  <a:pt x="0" y="1437"/>
                </a:cubicBezTo>
                <a:cubicBezTo>
                  <a:pt x="0" y="656"/>
                  <a:pt x="657" y="0"/>
                  <a:pt x="1438" y="0"/>
                </a:cubicBezTo>
                <a:cubicBezTo>
                  <a:pt x="2250" y="0"/>
                  <a:pt x="2907" y="656"/>
                  <a:pt x="2907" y="1437"/>
                </a:cubicBezTo>
                <a:cubicBezTo>
                  <a:pt x="2907" y="2250"/>
                  <a:pt x="2250" y="2906"/>
                  <a:pt x="1438" y="2906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AC054C87-304B-4B4F-8857-0411ABA6A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456" y="5108628"/>
            <a:ext cx="1136954" cy="1136954"/>
          </a:xfrm>
          <a:custGeom>
            <a:avLst/>
            <a:gdLst>
              <a:gd name="T0" fmla="*/ 1438 w 2908"/>
              <a:gd name="T1" fmla="*/ 2906 h 2907"/>
              <a:gd name="T2" fmla="*/ 1438 w 2908"/>
              <a:gd name="T3" fmla="*/ 2906 h 2907"/>
              <a:gd name="T4" fmla="*/ 0 w 2908"/>
              <a:gd name="T5" fmla="*/ 1437 h 2907"/>
              <a:gd name="T6" fmla="*/ 1438 w 2908"/>
              <a:gd name="T7" fmla="*/ 0 h 2907"/>
              <a:gd name="T8" fmla="*/ 2907 w 2908"/>
              <a:gd name="T9" fmla="*/ 1437 h 2907"/>
              <a:gd name="T10" fmla="*/ 1438 w 2908"/>
              <a:gd name="T11" fmla="*/ 2906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8" h="2907">
                <a:moveTo>
                  <a:pt x="1438" y="2906"/>
                </a:moveTo>
                <a:lnTo>
                  <a:pt x="1438" y="2906"/>
                </a:lnTo>
                <a:cubicBezTo>
                  <a:pt x="657" y="2906"/>
                  <a:pt x="0" y="2250"/>
                  <a:pt x="0" y="1437"/>
                </a:cubicBezTo>
                <a:cubicBezTo>
                  <a:pt x="0" y="656"/>
                  <a:pt x="657" y="0"/>
                  <a:pt x="1438" y="0"/>
                </a:cubicBezTo>
                <a:cubicBezTo>
                  <a:pt x="2250" y="0"/>
                  <a:pt x="2907" y="656"/>
                  <a:pt x="2907" y="1437"/>
                </a:cubicBezTo>
                <a:cubicBezTo>
                  <a:pt x="2907" y="2250"/>
                  <a:pt x="2250" y="2906"/>
                  <a:pt x="1438" y="2906"/>
                </a:cubicBez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2782BF5-A41E-6347-8901-DA7F043FB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414" y="5108628"/>
            <a:ext cx="1136953" cy="1136954"/>
          </a:xfrm>
          <a:custGeom>
            <a:avLst/>
            <a:gdLst>
              <a:gd name="T0" fmla="*/ 1469 w 2907"/>
              <a:gd name="T1" fmla="*/ 2906 h 2907"/>
              <a:gd name="T2" fmla="*/ 1469 w 2907"/>
              <a:gd name="T3" fmla="*/ 2906 h 2907"/>
              <a:gd name="T4" fmla="*/ 0 w 2907"/>
              <a:gd name="T5" fmla="*/ 1437 h 2907"/>
              <a:gd name="T6" fmla="*/ 1469 w 2907"/>
              <a:gd name="T7" fmla="*/ 0 h 2907"/>
              <a:gd name="T8" fmla="*/ 2906 w 2907"/>
              <a:gd name="T9" fmla="*/ 1437 h 2907"/>
              <a:gd name="T10" fmla="*/ 1469 w 2907"/>
              <a:gd name="T11" fmla="*/ 2906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7" h="2907">
                <a:moveTo>
                  <a:pt x="1469" y="2906"/>
                </a:moveTo>
                <a:lnTo>
                  <a:pt x="1469" y="2906"/>
                </a:lnTo>
                <a:cubicBezTo>
                  <a:pt x="656" y="2906"/>
                  <a:pt x="0" y="2250"/>
                  <a:pt x="0" y="1437"/>
                </a:cubicBezTo>
                <a:cubicBezTo>
                  <a:pt x="0" y="656"/>
                  <a:pt x="656" y="0"/>
                  <a:pt x="1469" y="0"/>
                </a:cubicBezTo>
                <a:cubicBezTo>
                  <a:pt x="2281" y="0"/>
                  <a:pt x="2906" y="656"/>
                  <a:pt x="2906" y="1437"/>
                </a:cubicBezTo>
                <a:cubicBezTo>
                  <a:pt x="2906" y="2250"/>
                  <a:pt x="2281" y="2906"/>
                  <a:pt x="1469" y="2906"/>
                </a:cubicBezTo>
              </a:path>
            </a:pathLst>
          </a:custGeom>
          <a:solidFill>
            <a:srgbClr val="2A6FB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99">
            <a:extLst>
              <a:ext uri="{FF2B5EF4-FFF2-40B4-BE49-F238E27FC236}">
                <a16:creationId xmlns:a16="http://schemas.microsoft.com/office/drawing/2014/main" id="{A1142451-ACBA-DC41-BDB9-EB1D264023FE}"/>
              </a:ext>
            </a:extLst>
          </p:cNvPr>
          <p:cNvSpPr/>
          <p:nvPr/>
        </p:nvSpPr>
        <p:spPr>
          <a:xfrm>
            <a:off x="5741553" y="3783744"/>
            <a:ext cx="678219" cy="1140105"/>
          </a:xfrm>
          <a:custGeom>
            <a:avLst/>
            <a:gdLst>
              <a:gd name="connsiteX0" fmla="*/ 394348 w 542831"/>
              <a:gd name="connsiteY0" fmla="*/ -157 h 912514"/>
              <a:gd name="connsiteX1" fmla="*/ 147693 w 542831"/>
              <a:gd name="connsiteY1" fmla="*/ -157 h 912514"/>
              <a:gd name="connsiteX2" fmla="*/ -206 w 542831"/>
              <a:gd name="connsiteY2" fmla="*/ 204588 h 912514"/>
              <a:gd name="connsiteX3" fmla="*/ -206 w 542831"/>
              <a:gd name="connsiteY3" fmla="*/ 406672 h 912514"/>
              <a:gd name="connsiteX4" fmla="*/ 74929 w 542831"/>
              <a:gd name="connsiteY4" fmla="*/ 482145 h 912514"/>
              <a:gd name="connsiteX5" fmla="*/ 75119 w 542831"/>
              <a:gd name="connsiteY5" fmla="*/ 482145 h 912514"/>
              <a:gd name="connsiteX6" fmla="*/ 93618 w 542831"/>
              <a:gd name="connsiteY6" fmla="*/ 482145 h 912514"/>
              <a:gd name="connsiteX7" fmla="*/ 93618 w 542831"/>
              <a:gd name="connsiteY7" fmla="*/ 839071 h 912514"/>
              <a:gd name="connsiteX8" fmla="*/ 166761 w 542831"/>
              <a:gd name="connsiteY8" fmla="*/ 912357 h 912514"/>
              <a:gd name="connsiteX9" fmla="*/ 179663 w 542831"/>
              <a:gd name="connsiteY9" fmla="*/ 912357 h 912514"/>
              <a:gd name="connsiteX10" fmla="*/ 252806 w 542831"/>
              <a:gd name="connsiteY10" fmla="*/ 839071 h 912514"/>
              <a:gd name="connsiteX11" fmla="*/ 252806 w 542831"/>
              <a:gd name="connsiteY11" fmla="*/ 614364 h 912514"/>
              <a:gd name="connsiteX12" fmla="*/ 271115 w 542831"/>
              <a:gd name="connsiteY12" fmla="*/ 596019 h 912514"/>
              <a:gd name="connsiteX13" fmla="*/ 289425 w 542831"/>
              <a:gd name="connsiteY13" fmla="*/ 614364 h 912514"/>
              <a:gd name="connsiteX14" fmla="*/ 289425 w 542831"/>
              <a:gd name="connsiteY14" fmla="*/ 839071 h 912514"/>
              <a:gd name="connsiteX15" fmla="*/ 362568 w 542831"/>
              <a:gd name="connsiteY15" fmla="*/ 912357 h 912514"/>
              <a:gd name="connsiteX16" fmla="*/ 375185 w 542831"/>
              <a:gd name="connsiteY16" fmla="*/ 912357 h 912514"/>
              <a:gd name="connsiteX17" fmla="*/ 448328 w 542831"/>
              <a:gd name="connsiteY17" fmla="*/ 839071 h 912514"/>
              <a:gd name="connsiteX18" fmla="*/ 448328 w 542831"/>
              <a:gd name="connsiteY18" fmla="*/ 482145 h 912514"/>
              <a:gd name="connsiteX19" fmla="*/ 467301 w 542831"/>
              <a:gd name="connsiteY19" fmla="*/ 482145 h 912514"/>
              <a:gd name="connsiteX20" fmla="*/ 542626 w 542831"/>
              <a:gd name="connsiteY20" fmla="*/ 406862 h 912514"/>
              <a:gd name="connsiteX21" fmla="*/ 542626 w 542831"/>
              <a:gd name="connsiteY21" fmla="*/ 406672 h 912514"/>
              <a:gd name="connsiteX22" fmla="*/ 542626 w 542831"/>
              <a:gd name="connsiteY22" fmla="*/ 204588 h 912514"/>
              <a:gd name="connsiteX23" fmla="*/ 394348 w 542831"/>
              <a:gd name="connsiteY23" fmla="*/ -157 h 9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2831" h="912514">
                <a:moveTo>
                  <a:pt x="394348" y="-157"/>
                </a:moveTo>
                <a:cubicBezTo>
                  <a:pt x="321898" y="56628"/>
                  <a:pt x="220143" y="56628"/>
                  <a:pt x="147693" y="-157"/>
                </a:cubicBezTo>
                <a:cubicBezTo>
                  <a:pt x="59447" y="28939"/>
                  <a:pt x="-196" y="111502"/>
                  <a:pt x="-206" y="204588"/>
                </a:cubicBezTo>
                <a:lnTo>
                  <a:pt x="-206" y="406672"/>
                </a:lnTo>
                <a:cubicBezTo>
                  <a:pt x="-263" y="448306"/>
                  <a:pt x="33377" y="482088"/>
                  <a:pt x="74929" y="482145"/>
                </a:cubicBezTo>
                <a:cubicBezTo>
                  <a:pt x="74996" y="482145"/>
                  <a:pt x="75053" y="482145"/>
                  <a:pt x="75119" y="482145"/>
                </a:cubicBezTo>
                <a:lnTo>
                  <a:pt x="93618" y="482145"/>
                </a:lnTo>
                <a:lnTo>
                  <a:pt x="93618" y="839071"/>
                </a:lnTo>
                <a:cubicBezTo>
                  <a:pt x="93618" y="879545"/>
                  <a:pt x="126367" y="912357"/>
                  <a:pt x="166761" y="912357"/>
                </a:cubicBezTo>
                <a:lnTo>
                  <a:pt x="179663" y="912357"/>
                </a:lnTo>
                <a:cubicBezTo>
                  <a:pt x="220058" y="912357"/>
                  <a:pt x="252806" y="879545"/>
                  <a:pt x="252806" y="839071"/>
                </a:cubicBezTo>
                <a:lnTo>
                  <a:pt x="252806" y="614364"/>
                </a:lnTo>
                <a:cubicBezTo>
                  <a:pt x="252806" y="604232"/>
                  <a:pt x="261003" y="596019"/>
                  <a:pt x="271115" y="596019"/>
                </a:cubicBezTo>
                <a:cubicBezTo>
                  <a:pt x="281228" y="596019"/>
                  <a:pt x="289425" y="604232"/>
                  <a:pt x="289425" y="614364"/>
                </a:cubicBezTo>
                <a:lnTo>
                  <a:pt x="289425" y="839071"/>
                </a:lnTo>
                <a:cubicBezTo>
                  <a:pt x="289425" y="879545"/>
                  <a:pt x="322173" y="912357"/>
                  <a:pt x="362568" y="912357"/>
                </a:cubicBezTo>
                <a:lnTo>
                  <a:pt x="375185" y="912357"/>
                </a:lnTo>
                <a:cubicBezTo>
                  <a:pt x="415579" y="912357"/>
                  <a:pt x="448328" y="879545"/>
                  <a:pt x="448328" y="839071"/>
                </a:cubicBezTo>
                <a:lnTo>
                  <a:pt x="448328" y="482145"/>
                </a:lnTo>
                <a:lnTo>
                  <a:pt x="467301" y="482145"/>
                </a:lnTo>
                <a:cubicBezTo>
                  <a:pt x="508853" y="482202"/>
                  <a:pt x="542569" y="448496"/>
                  <a:pt x="542626" y="406862"/>
                </a:cubicBezTo>
                <a:cubicBezTo>
                  <a:pt x="542626" y="406796"/>
                  <a:pt x="542626" y="406739"/>
                  <a:pt x="542626" y="406672"/>
                </a:cubicBezTo>
                <a:lnTo>
                  <a:pt x="542626" y="204588"/>
                </a:lnTo>
                <a:cubicBezTo>
                  <a:pt x="542588" y="111398"/>
                  <a:pt x="482765" y="28787"/>
                  <a:pt x="394348" y="-157"/>
                </a:cubicBezTo>
                <a:close/>
              </a:path>
            </a:pathLst>
          </a:custGeom>
          <a:solidFill>
            <a:srgbClr val="131414"/>
          </a:solidFill>
          <a:ln w="47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 100">
            <a:extLst>
              <a:ext uri="{FF2B5EF4-FFF2-40B4-BE49-F238E27FC236}">
                <a16:creationId xmlns:a16="http://schemas.microsoft.com/office/drawing/2014/main" id="{41149D96-6A37-6849-9561-03F124255D15}"/>
              </a:ext>
            </a:extLst>
          </p:cNvPr>
          <p:cNvSpPr/>
          <p:nvPr/>
        </p:nvSpPr>
        <p:spPr>
          <a:xfrm>
            <a:off x="5871976" y="3374653"/>
            <a:ext cx="416841" cy="417898"/>
          </a:xfrm>
          <a:custGeom>
            <a:avLst/>
            <a:gdLst>
              <a:gd name="connsiteX0" fmla="*/ 59243 w 333630"/>
              <a:gd name="connsiteY0" fmla="*/ 294856 h 334476"/>
              <a:gd name="connsiteX1" fmla="*/ 239491 w 333630"/>
              <a:gd name="connsiteY1" fmla="*/ 317289 h 334476"/>
              <a:gd name="connsiteX2" fmla="*/ 316619 w 333630"/>
              <a:gd name="connsiteY2" fmla="*/ 93960 h 334476"/>
              <a:gd name="connsiteX3" fmla="*/ 93727 w 333630"/>
              <a:gd name="connsiteY3" fmla="*/ 16682 h 334476"/>
              <a:gd name="connsiteX4" fmla="*/ 16600 w 333630"/>
              <a:gd name="connsiteY4" fmla="*/ 240010 h 334476"/>
              <a:gd name="connsiteX5" fmla="*/ 59243 w 333630"/>
              <a:gd name="connsiteY5" fmla="*/ 294856 h 33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630" h="334476">
                <a:moveTo>
                  <a:pt x="59243" y="294856"/>
                </a:moveTo>
                <a:cubicBezTo>
                  <a:pt x="109504" y="337640"/>
                  <a:pt x="180313" y="346451"/>
                  <a:pt x="239491" y="317289"/>
                </a:cubicBezTo>
                <a:cubicBezTo>
                  <a:pt x="322339" y="276958"/>
                  <a:pt x="356871" y="176971"/>
                  <a:pt x="316619" y="93960"/>
                </a:cubicBezTo>
                <a:cubicBezTo>
                  <a:pt x="276366" y="10950"/>
                  <a:pt x="176575" y="-23649"/>
                  <a:pt x="93727" y="16682"/>
                </a:cubicBezTo>
                <a:cubicBezTo>
                  <a:pt x="10880" y="57013"/>
                  <a:pt x="-23652" y="157000"/>
                  <a:pt x="16600" y="240010"/>
                </a:cubicBezTo>
                <a:cubicBezTo>
                  <a:pt x="26817" y="261083"/>
                  <a:pt x="41351" y="279771"/>
                  <a:pt x="59243" y="294856"/>
                </a:cubicBezTo>
                <a:close/>
              </a:path>
            </a:pathLst>
          </a:custGeom>
          <a:solidFill>
            <a:srgbClr val="131414"/>
          </a:solidFill>
          <a:ln w="47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 101">
            <a:extLst>
              <a:ext uri="{FF2B5EF4-FFF2-40B4-BE49-F238E27FC236}">
                <a16:creationId xmlns:a16="http://schemas.microsoft.com/office/drawing/2014/main" id="{3E35B462-F765-F04B-AB92-4AE718E9D3AD}"/>
              </a:ext>
            </a:extLst>
          </p:cNvPr>
          <p:cNvSpPr/>
          <p:nvPr/>
        </p:nvSpPr>
        <p:spPr>
          <a:xfrm>
            <a:off x="6513648" y="4327550"/>
            <a:ext cx="562180" cy="942487"/>
          </a:xfrm>
          <a:custGeom>
            <a:avLst/>
            <a:gdLst>
              <a:gd name="connsiteX0" fmla="*/ 333159 w 449956"/>
              <a:gd name="connsiteY0" fmla="*/ -157 h 754345"/>
              <a:gd name="connsiteX1" fmla="*/ 114964 w 449956"/>
              <a:gd name="connsiteY1" fmla="*/ -157 h 754345"/>
              <a:gd name="connsiteX2" fmla="*/ -206 w 449956"/>
              <a:gd name="connsiteY2" fmla="*/ 167232 h 754345"/>
              <a:gd name="connsiteX3" fmla="*/ -206 w 449956"/>
              <a:gd name="connsiteY3" fmla="*/ 334812 h 754345"/>
              <a:gd name="connsiteX4" fmla="*/ 62122 w 449956"/>
              <a:gd name="connsiteY4" fmla="*/ 397452 h 754345"/>
              <a:gd name="connsiteX5" fmla="*/ 62217 w 449956"/>
              <a:gd name="connsiteY5" fmla="*/ 397452 h 754345"/>
              <a:gd name="connsiteX6" fmla="*/ 77586 w 449956"/>
              <a:gd name="connsiteY6" fmla="*/ 397452 h 754345"/>
              <a:gd name="connsiteX7" fmla="*/ 77586 w 449956"/>
              <a:gd name="connsiteY7" fmla="*/ 693354 h 754345"/>
              <a:gd name="connsiteX8" fmla="*/ 138206 w 449956"/>
              <a:gd name="connsiteY8" fmla="*/ 754188 h 754345"/>
              <a:gd name="connsiteX9" fmla="*/ 148926 w 449956"/>
              <a:gd name="connsiteY9" fmla="*/ 754188 h 754345"/>
              <a:gd name="connsiteX10" fmla="*/ 209641 w 449956"/>
              <a:gd name="connsiteY10" fmla="*/ 693354 h 754345"/>
              <a:gd name="connsiteX11" fmla="*/ 209641 w 449956"/>
              <a:gd name="connsiteY11" fmla="*/ 507049 h 754345"/>
              <a:gd name="connsiteX12" fmla="*/ 223577 w 449956"/>
              <a:gd name="connsiteY12" fmla="*/ 490690 h 754345"/>
              <a:gd name="connsiteX13" fmla="*/ 239904 w 449956"/>
              <a:gd name="connsiteY13" fmla="*/ 504644 h 754345"/>
              <a:gd name="connsiteX14" fmla="*/ 239904 w 449956"/>
              <a:gd name="connsiteY14" fmla="*/ 507049 h 754345"/>
              <a:gd name="connsiteX15" fmla="*/ 239904 w 449956"/>
              <a:gd name="connsiteY15" fmla="*/ 693354 h 754345"/>
              <a:gd name="connsiteX16" fmla="*/ 300619 w 449956"/>
              <a:gd name="connsiteY16" fmla="*/ 754188 h 754345"/>
              <a:gd name="connsiteX17" fmla="*/ 311055 w 449956"/>
              <a:gd name="connsiteY17" fmla="*/ 754188 h 754345"/>
              <a:gd name="connsiteX18" fmla="*/ 371770 w 449956"/>
              <a:gd name="connsiteY18" fmla="*/ 693354 h 754345"/>
              <a:gd name="connsiteX19" fmla="*/ 371770 w 449956"/>
              <a:gd name="connsiteY19" fmla="*/ 397357 h 754345"/>
              <a:gd name="connsiteX20" fmla="*/ 387328 w 449956"/>
              <a:gd name="connsiteY20" fmla="*/ 397357 h 754345"/>
              <a:gd name="connsiteX21" fmla="*/ 449751 w 449956"/>
              <a:gd name="connsiteY21" fmla="*/ 334717 h 754345"/>
              <a:gd name="connsiteX22" fmla="*/ 449751 w 449956"/>
              <a:gd name="connsiteY22" fmla="*/ 167232 h 754345"/>
              <a:gd name="connsiteX23" fmla="*/ 333159 w 449956"/>
              <a:gd name="connsiteY23" fmla="*/ -157 h 75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9956" h="754345">
                <a:moveTo>
                  <a:pt x="333159" y="-157"/>
                </a:moveTo>
                <a:cubicBezTo>
                  <a:pt x="269721" y="51942"/>
                  <a:pt x="178401" y="51942"/>
                  <a:pt x="114964" y="-157"/>
                </a:cubicBezTo>
                <a:cubicBezTo>
                  <a:pt x="45549" y="26192"/>
                  <a:pt x="-319" y="92862"/>
                  <a:pt x="-206" y="167232"/>
                </a:cubicBezTo>
                <a:lnTo>
                  <a:pt x="-206" y="334812"/>
                </a:lnTo>
                <a:cubicBezTo>
                  <a:pt x="-263" y="369354"/>
                  <a:pt x="27648" y="397395"/>
                  <a:pt x="62122" y="397452"/>
                </a:cubicBezTo>
                <a:cubicBezTo>
                  <a:pt x="62151" y="397452"/>
                  <a:pt x="62189" y="397452"/>
                  <a:pt x="62217" y="397452"/>
                </a:cubicBezTo>
                <a:lnTo>
                  <a:pt x="77586" y="397452"/>
                </a:lnTo>
                <a:lnTo>
                  <a:pt x="77586" y="693354"/>
                </a:lnTo>
                <a:cubicBezTo>
                  <a:pt x="77586" y="726918"/>
                  <a:pt x="104708" y="754131"/>
                  <a:pt x="138206" y="754188"/>
                </a:cubicBezTo>
                <a:lnTo>
                  <a:pt x="148926" y="754188"/>
                </a:lnTo>
                <a:cubicBezTo>
                  <a:pt x="182433" y="754141"/>
                  <a:pt x="209594" y="726927"/>
                  <a:pt x="209641" y="693354"/>
                </a:cubicBezTo>
                <a:lnTo>
                  <a:pt x="209641" y="507049"/>
                </a:lnTo>
                <a:cubicBezTo>
                  <a:pt x="208977" y="498675"/>
                  <a:pt x="215220" y="491346"/>
                  <a:pt x="223577" y="490690"/>
                </a:cubicBezTo>
                <a:cubicBezTo>
                  <a:pt x="231926" y="490025"/>
                  <a:pt x="239240" y="496270"/>
                  <a:pt x="239904" y="504644"/>
                </a:cubicBezTo>
                <a:cubicBezTo>
                  <a:pt x="239970" y="505442"/>
                  <a:pt x="239970" y="506250"/>
                  <a:pt x="239904" y="507049"/>
                </a:cubicBezTo>
                <a:lnTo>
                  <a:pt x="239904" y="693354"/>
                </a:lnTo>
                <a:cubicBezTo>
                  <a:pt x="239904" y="726956"/>
                  <a:pt x="267083" y="754188"/>
                  <a:pt x="300619" y="754188"/>
                </a:cubicBezTo>
                <a:lnTo>
                  <a:pt x="311055" y="754188"/>
                </a:lnTo>
                <a:cubicBezTo>
                  <a:pt x="344562" y="754141"/>
                  <a:pt x="371713" y="726927"/>
                  <a:pt x="371770" y="693354"/>
                </a:cubicBezTo>
                <a:lnTo>
                  <a:pt x="371770" y="397357"/>
                </a:lnTo>
                <a:lnTo>
                  <a:pt x="387328" y="397357"/>
                </a:lnTo>
                <a:cubicBezTo>
                  <a:pt x="421822" y="397300"/>
                  <a:pt x="449751" y="369278"/>
                  <a:pt x="449751" y="334717"/>
                </a:cubicBezTo>
                <a:lnTo>
                  <a:pt x="449751" y="167232"/>
                </a:lnTo>
                <a:cubicBezTo>
                  <a:pt x="449703" y="92482"/>
                  <a:pt x="403171" y="25678"/>
                  <a:pt x="333159" y="-157"/>
                </a:cubicBezTo>
                <a:close/>
              </a:path>
            </a:pathLst>
          </a:custGeom>
          <a:solidFill>
            <a:srgbClr val="131414"/>
          </a:solidFill>
          <a:ln w="47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 102">
            <a:extLst>
              <a:ext uri="{FF2B5EF4-FFF2-40B4-BE49-F238E27FC236}">
                <a16:creationId xmlns:a16="http://schemas.microsoft.com/office/drawing/2014/main" id="{05E657BD-1A57-8E4F-970C-EDBE4F0E0DAE}"/>
              </a:ext>
            </a:extLst>
          </p:cNvPr>
          <p:cNvSpPr/>
          <p:nvPr/>
        </p:nvSpPr>
        <p:spPr>
          <a:xfrm>
            <a:off x="6621508" y="3986112"/>
            <a:ext cx="345748" cy="346080"/>
          </a:xfrm>
          <a:custGeom>
            <a:avLst/>
            <a:gdLst>
              <a:gd name="connsiteX0" fmla="*/ 48842 w 276729"/>
              <a:gd name="connsiteY0" fmla="*/ 243750 h 276995"/>
              <a:gd name="connsiteX1" fmla="*/ 77302 w 276729"/>
              <a:gd name="connsiteY1" fmla="*/ 262761 h 276995"/>
              <a:gd name="connsiteX2" fmla="*/ 262512 w 276729"/>
              <a:gd name="connsiteY2" fmla="*/ 198866 h 276995"/>
              <a:gd name="connsiteX3" fmla="*/ 276523 w 276729"/>
              <a:gd name="connsiteY3" fmla="*/ 138431 h 276995"/>
              <a:gd name="connsiteX4" fmla="*/ 273678 w 276729"/>
              <a:gd name="connsiteY4" fmla="*/ 110485 h 276995"/>
              <a:gd name="connsiteX5" fmla="*/ 235731 w 276729"/>
              <a:gd name="connsiteY5" fmla="*/ 40431 h 276995"/>
              <a:gd name="connsiteX6" fmla="*/ 203855 w 276729"/>
              <a:gd name="connsiteY6" fmla="*/ 16572 h 276995"/>
              <a:gd name="connsiteX7" fmla="*/ 179095 w 276729"/>
              <a:gd name="connsiteY7" fmla="*/ 6116 h 276995"/>
              <a:gd name="connsiteX8" fmla="*/ 96939 w 276729"/>
              <a:gd name="connsiteY8" fmla="*/ 6116 h 276995"/>
              <a:gd name="connsiteX9" fmla="*/ 72084 w 276729"/>
              <a:gd name="connsiteY9" fmla="*/ 16572 h 276995"/>
              <a:gd name="connsiteX10" fmla="*/ 40209 w 276729"/>
              <a:gd name="connsiteY10" fmla="*/ 40431 h 276995"/>
              <a:gd name="connsiteX11" fmla="*/ -205 w 276729"/>
              <a:gd name="connsiteY11" fmla="*/ 138431 h 276995"/>
              <a:gd name="connsiteX12" fmla="*/ 48842 w 276729"/>
              <a:gd name="connsiteY12" fmla="*/ 243750 h 27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729" h="276995">
                <a:moveTo>
                  <a:pt x="48842" y="243750"/>
                </a:moveTo>
                <a:cubicBezTo>
                  <a:pt x="57494" y="251269"/>
                  <a:pt x="67056" y="257657"/>
                  <a:pt x="77302" y="262761"/>
                </a:cubicBezTo>
                <a:cubicBezTo>
                  <a:pt x="146052" y="296363"/>
                  <a:pt x="228976" y="267751"/>
                  <a:pt x="262512" y="198866"/>
                </a:cubicBezTo>
                <a:cubicBezTo>
                  <a:pt x="271666" y="180036"/>
                  <a:pt x="276467" y="159381"/>
                  <a:pt x="276523" y="138431"/>
                </a:cubicBezTo>
                <a:cubicBezTo>
                  <a:pt x="276543" y="129040"/>
                  <a:pt x="275594" y="119677"/>
                  <a:pt x="273678" y="110485"/>
                </a:cubicBezTo>
                <a:cubicBezTo>
                  <a:pt x="268109" y="83927"/>
                  <a:pt x="254913" y="59584"/>
                  <a:pt x="235731" y="40431"/>
                </a:cubicBezTo>
                <a:cubicBezTo>
                  <a:pt x="226310" y="30973"/>
                  <a:pt x="215581" y="22941"/>
                  <a:pt x="203855" y="16572"/>
                </a:cubicBezTo>
                <a:cubicBezTo>
                  <a:pt x="195972" y="12257"/>
                  <a:pt x="187680" y="8749"/>
                  <a:pt x="179095" y="6116"/>
                </a:cubicBezTo>
                <a:cubicBezTo>
                  <a:pt x="152342" y="-2248"/>
                  <a:pt x="123692" y="-2248"/>
                  <a:pt x="96939" y="6116"/>
                </a:cubicBezTo>
                <a:cubicBezTo>
                  <a:pt x="88326" y="8749"/>
                  <a:pt x="79996" y="12257"/>
                  <a:pt x="72084" y="16572"/>
                </a:cubicBezTo>
                <a:cubicBezTo>
                  <a:pt x="60359" y="22941"/>
                  <a:pt x="49629" y="30973"/>
                  <a:pt x="40209" y="40431"/>
                </a:cubicBezTo>
                <a:cubicBezTo>
                  <a:pt x="14205" y="66371"/>
                  <a:pt x="-347" y="101664"/>
                  <a:pt x="-205" y="138431"/>
                </a:cubicBezTo>
                <a:cubicBezTo>
                  <a:pt x="-186" y="179076"/>
                  <a:pt x="17763" y="217630"/>
                  <a:pt x="48842" y="243750"/>
                </a:cubicBezTo>
                <a:close/>
              </a:path>
            </a:pathLst>
          </a:custGeom>
          <a:solidFill>
            <a:srgbClr val="131414"/>
          </a:solidFill>
          <a:ln w="47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 103">
            <a:extLst>
              <a:ext uri="{FF2B5EF4-FFF2-40B4-BE49-F238E27FC236}">
                <a16:creationId xmlns:a16="http://schemas.microsoft.com/office/drawing/2014/main" id="{59E93533-9B3C-C546-B4DC-990EC154F963}"/>
              </a:ext>
            </a:extLst>
          </p:cNvPr>
          <p:cNvSpPr/>
          <p:nvPr/>
        </p:nvSpPr>
        <p:spPr>
          <a:xfrm>
            <a:off x="5112997" y="4327550"/>
            <a:ext cx="561824" cy="942487"/>
          </a:xfrm>
          <a:custGeom>
            <a:avLst/>
            <a:gdLst>
              <a:gd name="connsiteX0" fmla="*/ 333443 w 449671"/>
              <a:gd name="connsiteY0" fmla="*/ -157 h 754345"/>
              <a:gd name="connsiteX1" fmla="*/ 115248 w 449671"/>
              <a:gd name="connsiteY1" fmla="*/ -157 h 754345"/>
              <a:gd name="connsiteX2" fmla="*/ -206 w 449671"/>
              <a:gd name="connsiteY2" fmla="*/ 167232 h 754345"/>
              <a:gd name="connsiteX3" fmla="*/ -206 w 449671"/>
              <a:gd name="connsiteY3" fmla="*/ 334812 h 754345"/>
              <a:gd name="connsiteX4" fmla="*/ 62122 w 449671"/>
              <a:gd name="connsiteY4" fmla="*/ 397452 h 754345"/>
              <a:gd name="connsiteX5" fmla="*/ 62217 w 449671"/>
              <a:gd name="connsiteY5" fmla="*/ 397452 h 754345"/>
              <a:gd name="connsiteX6" fmla="*/ 77301 w 449671"/>
              <a:gd name="connsiteY6" fmla="*/ 397452 h 754345"/>
              <a:gd name="connsiteX7" fmla="*/ 77301 w 449671"/>
              <a:gd name="connsiteY7" fmla="*/ 693354 h 754345"/>
              <a:gd name="connsiteX8" fmla="*/ 137921 w 449671"/>
              <a:gd name="connsiteY8" fmla="*/ 754188 h 754345"/>
              <a:gd name="connsiteX9" fmla="*/ 148641 w 449671"/>
              <a:gd name="connsiteY9" fmla="*/ 754188 h 754345"/>
              <a:gd name="connsiteX10" fmla="*/ 209356 w 449671"/>
              <a:gd name="connsiteY10" fmla="*/ 693354 h 754345"/>
              <a:gd name="connsiteX11" fmla="*/ 209356 w 449671"/>
              <a:gd name="connsiteY11" fmla="*/ 507049 h 754345"/>
              <a:gd name="connsiteX12" fmla="*/ 223293 w 449671"/>
              <a:gd name="connsiteY12" fmla="*/ 490690 h 754345"/>
              <a:gd name="connsiteX13" fmla="*/ 239619 w 449671"/>
              <a:gd name="connsiteY13" fmla="*/ 504644 h 754345"/>
              <a:gd name="connsiteX14" fmla="*/ 239619 w 449671"/>
              <a:gd name="connsiteY14" fmla="*/ 507049 h 754345"/>
              <a:gd name="connsiteX15" fmla="*/ 239619 w 449671"/>
              <a:gd name="connsiteY15" fmla="*/ 693354 h 754345"/>
              <a:gd name="connsiteX16" fmla="*/ 300240 w 449671"/>
              <a:gd name="connsiteY16" fmla="*/ 754188 h 754345"/>
              <a:gd name="connsiteX17" fmla="*/ 310770 w 449671"/>
              <a:gd name="connsiteY17" fmla="*/ 754188 h 754345"/>
              <a:gd name="connsiteX18" fmla="*/ 371485 w 449671"/>
              <a:gd name="connsiteY18" fmla="*/ 693354 h 754345"/>
              <a:gd name="connsiteX19" fmla="*/ 371485 w 449671"/>
              <a:gd name="connsiteY19" fmla="*/ 397357 h 754345"/>
              <a:gd name="connsiteX20" fmla="*/ 387043 w 449671"/>
              <a:gd name="connsiteY20" fmla="*/ 397357 h 754345"/>
              <a:gd name="connsiteX21" fmla="*/ 449466 w 449671"/>
              <a:gd name="connsiteY21" fmla="*/ 334717 h 754345"/>
              <a:gd name="connsiteX22" fmla="*/ 449466 w 449671"/>
              <a:gd name="connsiteY22" fmla="*/ 167232 h 754345"/>
              <a:gd name="connsiteX23" fmla="*/ 333443 w 449671"/>
              <a:gd name="connsiteY23" fmla="*/ -157 h 75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9671" h="754345">
                <a:moveTo>
                  <a:pt x="333443" y="-157"/>
                </a:moveTo>
                <a:cubicBezTo>
                  <a:pt x="270005" y="51942"/>
                  <a:pt x="178686" y="51942"/>
                  <a:pt x="115248" y="-157"/>
                </a:cubicBezTo>
                <a:cubicBezTo>
                  <a:pt x="45720" y="26097"/>
                  <a:pt x="-272" y="92786"/>
                  <a:pt x="-206" y="167232"/>
                </a:cubicBezTo>
                <a:lnTo>
                  <a:pt x="-206" y="334812"/>
                </a:lnTo>
                <a:cubicBezTo>
                  <a:pt x="-263" y="369354"/>
                  <a:pt x="27647" y="397395"/>
                  <a:pt x="62122" y="397452"/>
                </a:cubicBezTo>
                <a:cubicBezTo>
                  <a:pt x="62151" y="397452"/>
                  <a:pt x="62189" y="397452"/>
                  <a:pt x="62217" y="397452"/>
                </a:cubicBezTo>
                <a:lnTo>
                  <a:pt x="77301" y="397452"/>
                </a:lnTo>
                <a:lnTo>
                  <a:pt x="77301" y="693354"/>
                </a:lnTo>
                <a:cubicBezTo>
                  <a:pt x="77301" y="726918"/>
                  <a:pt x="104424" y="754131"/>
                  <a:pt x="137921" y="754188"/>
                </a:cubicBezTo>
                <a:lnTo>
                  <a:pt x="148641" y="754188"/>
                </a:lnTo>
                <a:cubicBezTo>
                  <a:pt x="182149" y="754141"/>
                  <a:pt x="209309" y="726927"/>
                  <a:pt x="209356" y="693354"/>
                </a:cubicBezTo>
                <a:lnTo>
                  <a:pt x="209356" y="507049"/>
                </a:lnTo>
                <a:cubicBezTo>
                  <a:pt x="208692" y="498675"/>
                  <a:pt x="214935" y="491346"/>
                  <a:pt x="223293" y="490690"/>
                </a:cubicBezTo>
                <a:cubicBezTo>
                  <a:pt x="231650" y="490025"/>
                  <a:pt x="238955" y="496270"/>
                  <a:pt x="239619" y="504644"/>
                </a:cubicBezTo>
                <a:cubicBezTo>
                  <a:pt x="239686" y="505442"/>
                  <a:pt x="239686" y="506250"/>
                  <a:pt x="239619" y="507049"/>
                </a:cubicBezTo>
                <a:lnTo>
                  <a:pt x="239619" y="693354"/>
                </a:lnTo>
                <a:cubicBezTo>
                  <a:pt x="239619" y="726918"/>
                  <a:pt x="266742" y="754131"/>
                  <a:pt x="300240" y="754188"/>
                </a:cubicBezTo>
                <a:lnTo>
                  <a:pt x="310770" y="754188"/>
                </a:lnTo>
                <a:cubicBezTo>
                  <a:pt x="344277" y="754141"/>
                  <a:pt x="371438" y="726927"/>
                  <a:pt x="371485" y="693354"/>
                </a:cubicBezTo>
                <a:lnTo>
                  <a:pt x="371485" y="397357"/>
                </a:lnTo>
                <a:lnTo>
                  <a:pt x="387043" y="397357"/>
                </a:lnTo>
                <a:cubicBezTo>
                  <a:pt x="421537" y="397300"/>
                  <a:pt x="449466" y="369278"/>
                  <a:pt x="449466" y="334717"/>
                </a:cubicBezTo>
                <a:lnTo>
                  <a:pt x="449466" y="167232"/>
                </a:lnTo>
                <a:cubicBezTo>
                  <a:pt x="449476" y="92634"/>
                  <a:pt x="403209" y="25888"/>
                  <a:pt x="333443" y="-157"/>
                </a:cubicBezTo>
                <a:close/>
              </a:path>
            </a:pathLst>
          </a:custGeom>
          <a:solidFill>
            <a:srgbClr val="131414"/>
          </a:solidFill>
          <a:ln w="47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 104">
            <a:extLst>
              <a:ext uri="{FF2B5EF4-FFF2-40B4-BE49-F238E27FC236}">
                <a16:creationId xmlns:a16="http://schemas.microsoft.com/office/drawing/2014/main" id="{F8E6406B-BB93-A746-8257-96502D625767}"/>
              </a:ext>
            </a:extLst>
          </p:cNvPr>
          <p:cNvSpPr/>
          <p:nvPr/>
        </p:nvSpPr>
        <p:spPr>
          <a:xfrm>
            <a:off x="5221684" y="3985638"/>
            <a:ext cx="345277" cy="346663"/>
          </a:xfrm>
          <a:custGeom>
            <a:avLst/>
            <a:gdLst>
              <a:gd name="connsiteX0" fmla="*/ 48559 w 276352"/>
              <a:gd name="connsiteY0" fmla="*/ 244131 h 277461"/>
              <a:gd name="connsiteX1" fmla="*/ 77019 w 276352"/>
              <a:gd name="connsiteY1" fmla="*/ 263141 h 277461"/>
              <a:gd name="connsiteX2" fmla="*/ 137735 w 276352"/>
              <a:gd name="connsiteY2" fmla="*/ 277304 h 277461"/>
              <a:gd name="connsiteX3" fmla="*/ 185927 w 276352"/>
              <a:gd name="connsiteY3" fmla="*/ 268559 h 277461"/>
              <a:gd name="connsiteX4" fmla="*/ 198355 w 276352"/>
              <a:gd name="connsiteY4" fmla="*/ 263141 h 277461"/>
              <a:gd name="connsiteX5" fmla="*/ 226815 w 276352"/>
              <a:gd name="connsiteY5" fmla="*/ 244131 h 277461"/>
              <a:gd name="connsiteX6" fmla="*/ 247212 w 276352"/>
              <a:gd name="connsiteY6" fmla="*/ 222934 h 277461"/>
              <a:gd name="connsiteX7" fmla="*/ 276146 w 276352"/>
              <a:gd name="connsiteY7" fmla="*/ 138431 h 277461"/>
              <a:gd name="connsiteX8" fmla="*/ 273300 w 276352"/>
              <a:gd name="connsiteY8" fmla="*/ 110485 h 277461"/>
              <a:gd name="connsiteX9" fmla="*/ 235353 w 276352"/>
              <a:gd name="connsiteY9" fmla="*/ 40431 h 277461"/>
              <a:gd name="connsiteX10" fmla="*/ 203478 w 276352"/>
              <a:gd name="connsiteY10" fmla="*/ 16572 h 277461"/>
              <a:gd name="connsiteX11" fmla="*/ 178717 w 276352"/>
              <a:gd name="connsiteY11" fmla="*/ 6116 h 277461"/>
              <a:gd name="connsiteX12" fmla="*/ 96562 w 276352"/>
              <a:gd name="connsiteY12" fmla="*/ 6116 h 277461"/>
              <a:gd name="connsiteX13" fmla="*/ 71707 w 276352"/>
              <a:gd name="connsiteY13" fmla="*/ 16572 h 277461"/>
              <a:gd name="connsiteX14" fmla="*/ 39831 w 276352"/>
              <a:gd name="connsiteY14" fmla="*/ 40431 h 277461"/>
              <a:gd name="connsiteX15" fmla="*/ -203 w 276352"/>
              <a:gd name="connsiteY15" fmla="*/ 138431 h 277461"/>
              <a:gd name="connsiteX16" fmla="*/ 48559 w 276352"/>
              <a:gd name="connsiteY16" fmla="*/ 244131 h 27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352" h="277461">
                <a:moveTo>
                  <a:pt x="48559" y="244131"/>
                </a:moveTo>
                <a:cubicBezTo>
                  <a:pt x="57230" y="251621"/>
                  <a:pt x="66783" y="258008"/>
                  <a:pt x="77019" y="263141"/>
                </a:cubicBezTo>
                <a:cubicBezTo>
                  <a:pt x="95907" y="272476"/>
                  <a:pt x="116683" y="277314"/>
                  <a:pt x="137735" y="277304"/>
                </a:cubicBezTo>
                <a:cubicBezTo>
                  <a:pt x="154194" y="277352"/>
                  <a:pt x="170530" y="274386"/>
                  <a:pt x="185927" y="268559"/>
                </a:cubicBezTo>
                <a:cubicBezTo>
                  <a:pt x="190168" y="266991"/>
                  <a:pt x="194314" y="265185"/>
                  <a:pt x="198355" y="263141"/>
                </a:cubicBezTo>
                <a:cubicBezTo>
                  <a:pt x="208591" y="258008"/>
                  <a:pt x="218154" y="251621"/>
                  <a:pt x="226815" y="244131"/>
                </a:cubicBezTo>
                <a:cubicBezTo>
                  <a:pt x="234310" y="237771"/>
                  <a:pt x="241140" y="230661"/>
                  <a:pt x="247212" y="222934"/>
                </a:cubicBezTo>
                <a:cubicBezTo>
                  <a:pt x="265976" y="198781"/>
                  <a:pt x="276165" y="169038"/>
                  <a:pt x="276146" y="138431"/>
                </a:cubicBezTo>
                <a:cubicBezTo>
                  <a:pt x="276165" y="129040"/>
                  <a:pt x="275217" y="119677"/>
                  <a:pt x="273300" y="110485"/>
                </a:cubicBezTo>
                <a:cubicBezTo>
                  <a:pt x="267731" y="83927"/>
                  <a:pt x="254535" y="59584"/>
                  <a:pt x="235353" y="40431"/>
                </a:cubicBezTo>
                <a:cubicBezTo>
                  <a:pt x="225933" y="30973"/>
                  <a:pt x="215203" y="22941"/>
                  <a:pt x="203478" y="16572"/>
                </a:cubicBezTo>
                <a:cubicBezTo>
                  <a:pt x="195594" y="12257"/>
                  <a:pt x="187303" y="8759"/>
                  <a:pt x="178717" y="6116"/>
                </a:cubicBezTo>
                <a:cubicBezTo>
                  <a:pt x="151965" y="-2248"/>
                  <a:pt x="123315" y="-2248"/>
                  <a:pt x="96562" y="6116"/>
                </a:cubicBezTo>
                <a:cubicBezTo>
                  <a:pt x="87948" y="8749"/>
                  <a:pt x="79619" y="12257"/>
                  <a:pt x="71707" y="16572"/>
                </a:cubicBezTo>
                <a:cubicBezTo>
                  <a:pt x="59981" y="22941"/>
                  <a:pt x="49252" y="30973"/>
                  <a:pt x="39831" y="40431"/>
                </a:cubicBezTo>
                <a:cubicBezTo>
                  <a:pt x="13971" y="66437"/>
                  <a:pt x="-449" y="101721"/>
                  <a:pt x="-203" y="138431"/>
                </a:cubicBezTo>
                <a:cubicBezTo>
                  <a:pt x="-345" y="179152"/>
                  <a:pt x="17509" y="217848"/>
                  <a:pt x="48559" y="244131"/>
                </a:cubicBezTo>
                <a:close/>
              </a:path>
            </a:pathLst>
          </a:custGeom>
          <a:solidFill>
            <a:srgbClr val="131414"/>
          </a:solidFill>
          <a:ln w="47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105">
            <a:extLst>
              <a:ext uri="{FF2B5EF4-FFF2-40B4-BE49-F238E27FC236}">
                <a16:creationId xmlns:a16="http://schemas.microsoft.com/office/drawing/2014/main" id="{BAC652BD-44DB-0248-82AF-C28E53B24A80}"/>
              </a:ext>
            </a:extLst>
          </p:cNvPr>
          <p:cNvGrpSpPr/>
          <p:nvPr/>
        </p:nvGrpSpPr>
        <p:grpSpPr>
          <a:xfrm>
            <a:off x="7785556" y="2581156"/>
            <a:ext cx="420438" cy="551378"/>
            <a:chOff x="6118416" y="3222308"/>
            <a:chExt cx="542437" cy="711374"/>
          </a:xfrm>
          <a:solidFill>
            <a:srgbClr val="FFFFFF"/>
          </a:solidFill>
        </p:grpSpPr>
        <p:sp>
          <p:nvSpPr>
            <p:cNvPr id="34" name="Freeform 106">
              <a:extLst>
                <a:ext uri="{FF2B5EF4-FFF2-40B4-BE49-F238E27FC236}">
                  <a16:creationId xmlns:a16="http://schemas.microsoft.com/office/drawing/2014/main" id="{CEC32541-63E0-D144-B2E3-0057B3C64DE4}"/>
                </a:ext>
              </a:extLst>
            </p:cNvPr>
            <p:cNvSpPr/>
            <p:nvPr/>
          </p:nvSpPr>
          <p:spPr>
            <a:xfrm>
              <a:off x="611841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3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00" y="299"/>
                    <a:pt x="78" y="111246"/>
                    <a:pt x="-26" y="248054"/>
                  </a:cubicBezTo>
                  <a:cubicBezTo>
                    <a:pt x="-26" y="274352"/>
                    <a:pt x="21258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3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107">
              <a:extLst>
                <a:ext uri="{FF2B5EF4-FFF2-40B4-BE49-F238E27FC236}">
                  <a16:creationId xmlns:a16="http://schemas.microsoft.com/office/drawing/2014/main" id="{54888C97-5253-AF41-A9B2-1C1B3FA46A43}"/>
                </a:ext>
              </a:extLst>
            </p:cNvPr>
            <p:cNvSpPr/>
            <p:nvPr/>
          </p:nvSpPr>
          <p:spPr>
            <a:xfrm>
              <a:off x="6170226" y="3414188"/>
              <a:ext cx="438854" cy="323704"/>
            </a:xfrm>
            <a:custGeom>
              <a:avLst/>
              <a:gdLst>
                <a:gd name="connsiteX0" fmla="*/ 734060 w 877709"/>
                <a:gd name="connsiteY0" fmla="*/ 647247 h 647408"/>
                <a:gd name="connsiteX1" fmla="*/ 877683 w 877709"/>
                <a:gd name="connsiteY1" fmla="*/ 503495 h 647408"/>
                <a:gd name="connsiteX2" fmla="*/ 734203 w 877709"/>
                <a:gd name="connsiteY2" fmla="*/ 359592 h 647408"/>
                <a:gd name="connsiteX3" fmla="*/ 598783 w 877709"/>
                <a:gd name="connsiteY3" fmla="*/ 455508 h 647408"/>
                <a:gd name="connsiteX4" fmla="*/ 486893 w 877709"/>
                <a:gd name="connsiteY4" fmla="*/ 455508 h 647408"/>
                <a:gd name="connsiteX5" fmla="*/ 486893 w 877709"/>
                <a:gd name="connsiteY5" fmla="*/ 295679 h 647408"/>
                <a:gd name="connsiteX6" fmla="*/ 638996 w 877709"/>
                <a:gd name="connsiteY6" fmla="*/ 295679 h 647408"/>
                <a:gd name="connsiteX7" fmla="*/ 686528 w 877709"/>
                <a:gd name="connsiteY7" fmla="*/ 248054 h 647408"/>
                <a:gd name="connsiteX8" fmla="*/ 438885 w 877709"/>
                <a:gd name="connsiteY8" fmla="*/ -73 h 647408"/>
                <a:gd name="connsiteX9" fmla="*/ 191242 w 877709"/>
                <a:gd name="connsiteY9" fmla="*/ 248054 h 647408"/>
                <a:gd name="connsiteX10" fmla="*/ 238775 w 877709"/>
                <a:gd name="connsiteY10" fmla="*/ 295679 h 647408"/>
                <a:gd name="connsiteX11" fmla="*/ 390878 w 877709"/>
                <a:gd name="connsiteY11" fmla="*/ 295679 h 647408"/>
                <a:gd name="connsiteX12" fmla="*/ 390878 w 877709"/>
                <a:gd name="connsiteY12" fmla="*/ 455508 h 647408"/>
                <a:gd name="connsiteX13" fmla="*/ 278892 w 877709"/>
                <a:gd name="connsiteY13" fmla="*/ 455508 h 647408"/>
                <a:gd name="connsiteX14" fmla="*/ 95693 w 877709"/>
                <a:gd name="connsiteY14" fmla="*/ 367869 h 647408"/>
                <a:gd name="connsiteX15" fmla="*/ 8225 w 877709"/>
                <a:gd name="connsiteY15" fmla="*/ 551425 h 647408"/>
                <a:gd name="connsiteX16" fmla="*/ 191423 w 877709"/>
                <a:gd name="connsiteY16" fmla="*/ 639065 h 647408"/>
                <a:gd name="connsiteX17" fmla="*/ 278892 w 877709"/>
                <a:gd name="connsiteY17" fmla="*/ 551425 h 647408"/>
                <a:gd name="connsiteX18" fmla="*/ 599164 w 877709"/>
                <a:gd name="connsiteY18" fmla="*/ 551425 h 647408"/>
                <a:gd name="connsiteX19" fmla="*/ 734060 w 877709"/>
                <a:gd name="connsiteY19" fmla="*/ 647247 h 647408"/>
                <a:gd name="connsiteX20" fmla="*/ 439360 w 877709"/>
                <a:gd name="connsiteY20" fmla="*/ 95559 h 647408"/>
                <a:gd name="connsiteX21" fmla="*/ 583573 w 877709"/>
                <a:gd name="connsiteY21" fmla="*/ 199857 h 647408"/>
                <a:gd name="connsiteX22" fmla="*/ 294768 w 877709"/>
                <a:gd name="connsiteY22" fmla="*/ 199857 h 647408"/>
                <a:gd name="connsiteX23" fmla="*/ 439360 w 877709"/>
                <a:gd name="connsiteY23" fmla="*/ 95559 h 647408"/>
                <a:gd name="connsiteX24" fmla="*/ 734060 w 877709"/>
                <a:gd name="connsiteY24" fmla="*/ 455508 h 647408"/>
                <a:gd name="connsiteX25" fmla="*/ 781592 w 877709"/>
                <a:gd name="connsiteY25" fmla="*/ 503133 h 647408"/>
                <a:gd name="connsiteX26" fmla="*/ 734060 w 877709"/>
                <a:gd name="connsiteY26" fmla="*/ 550758 h 647408"/>
                <a:gd name="connsiteX27" fmla="*/ 686528 w 877709"/>
                <a:gd name="connsiteY27" fmla="*/ 503133 h 647408"/>
                <a:gd name="connsiteX28" fmla="*/ 734060 w 877709"/>
                <a:gd name="connsiteY28" fmla="*/ 455508 h 647408"/>
                <a:gd name="connsiteX29" fmla="*/ 143140 w 877709"/>
                <a:gd name="connsiteY29" fmla="*/ 551425 h 647408"/>
                <a:gd name="connsiteX30" fmla="*/ 95608 w 877709"/>
                <a:gd name="connsiteY30" fmla="*/ 503800 h 647408"/>
                <a:gd name="connsiteX31" fmla="*/ 143140 w 877709"/>
                <a:gd name="connsiteY31" fmla="*/ 456175 h 647408"/>
                <a:gd name="connsiteX32" fmla="*/ 190672 w 877709"/>
                <a:gd name="connsiteY32" fmla="*/ 503800 h 647408"/>
                <a:gd name="connsiteX33" fmla="*/ 143520 w 877709"/>
                <a:gd name="connsiteY33" fmla="*/ 551425 h 6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77709" h="647408">
                  <a:moveTo>
                    <a:pt x="734060" y="647247"/>
                  </a:moveTo>
                  <a:cubicBezTo>
                    <a:pt x="813343" y="647285"/>
                    <a:pt x="877635" y="582924"/>
                    <a:pt x="877683" y="503495"/>
                  </a:cubicBezTo>
                  <a:cubicBezTo>
                    <a:pt x="877721" y="424057"/>
                    <a:pt x="813486" y="359630"/>
                    <a:pt x="734203" y="359592"/>
                  </a:cubicBezTo>
                  <a:cubicBezTo>
                    <a:pt x="673333" y="359563"/>
                    <a:pt x="619061" y="398006"/>
                    <a:pt x="598783" y="455508"/>
                  </a:cubicBezTo>
                  <a:lnTo>
                    <a:pt x="486893" y="455508"/>
                  </a:lnTo>
                  <a:lnTo>
                    <a:pt x="486893" y="295679"/>
                  </a:lnTo>
                  <a:lnTo>
                    <a:pt x="638996" y="295679"/>
                  </a:lnTo>
                  <a:cubicBezTo>
                    <a:pt x="665243" y="295679"/>
                    <a:pt x="686528" y="274352"/>
                    <a:pt x="686528" y="248054"/>
                  </a:cubicBezTo>
                  <a:cubicBezTo>
                    <a:pt x="686528" y="111017"/>
                    <a:pt x="575654" y="-73"/>
                    <a:pt x="438885" y="-73"/>
                  </a:cubicBezTo>
                  <a:cubicBezTo>
                    <a:pt x="302116" y="-73"/>
                    <a:pt x="191242" y="111017"/>
                    <a:pt x="191242" y="248054"/>
                  </a:cubicBezTo>
                  <a:cubicBezTo>
                    <a:pt x="191242" y="274352"/>
                    <a:pt x="212527" y="295679"/>
                    <a:pt x="238775" y="295679"/>
                  </a:cubicBezTo>
                  <a:lnTo>
                    <a:pt x="390878" y="295679"/>
                  </a:lnTo>
                  <a:lnTo>
                    <a:pt x="390878" y="455508"/>
                  </a:lnTo>
                  <a:lnTo>
                    <a:pt x="278892" y="455508"/>
                  </a:lnTo>
                  <a:cubicBezTo>
                    <a:pt x="252454" y="380623"/>
                    <a:pt x="170433" y="341380"/>
                    <a:pt x="95693" y="367869"/>
                  </a:cubicBezTo>
                  <a:cubicBezTo>
                    <a:pt x="20954" y="394358"/>
                    <a:pt x="-18203" y="476539"/>
                    <a:pt x="8225" y="551425"/>
                  </a:cubicBezTo>
                  <a:cubicBezTo>
                    <a:pt x="34662" y="626310"/>
                    <a:pt x="116684" y="665554"/>
                    <a:pt x="191423" y="639065"/>
                  </a:cubicBezTo>
                  <a:cubicBezTo>
                    <a:pt x="232291" y="624577"/>
                    <a:pt x="264442" y="592373"/>
                    <a:pt x="278892" y="551425"/>
                  </a:cubicBezTo>
                  <a:lnTo>
                    <a:pt x="599164" y="551425"/>
                  </a:lnTo>
                  <a:cubicBezTo>
                    <a:pt x="619412" y="608708"/>
                    <a:pt x="673409" y="647066"/>
                    <a:pt x="734060" y="647247"/>
                  </a:cubicBezTo>
                  <a:close/>
                  <a:moveTo>
                    <a:pt x="439360" y="95559"/>
                  </a:moveTo>
                  <a:cubicBezTo>
                    <a:pt x="504822" y="95606"/>
                    <a:pt x="562916" y="137621"/>
                    <a:pt x="583573" y="199857"/>
                  </a:cubicBezTo>
                  <a:lnTo>
                    <a:pt x="294768" y="199857"/>
                  </a:lnTo>
                  <a:cubicBezTo>
                    <a:pt x="315472" y="137488"/>
                    <a:pt x="373757" y="95444"/>
                    <a:pt x="439360" y="95559"/>
                  </a:cubicBezTo>
                  <a:close/>
                  <a:moveTo>
                    <a:pt x="734060" y="455508"/>
                  </a:moveTo>
                  <a:cubicBezTo>
                    <a:pt x="760307" y="455508"/>
                    <a:pt x="781592" y="476835"/>
                    <a:pt x="781592" y="503133"/>
                  </a:cubicBezTo>
                  <a:cubicBezTo>
                    <a:pt x="781592" y="529432"/>
                    <a:pt x="760307" y="550758"/>
                    <a:pt x="734060" y="550758"/>
                  </a:cubicBezTo>
                  <a:cubicBezTo>
                    <a:pt x="707813" y="550758"/>
                    <a:pt x="686528" y="529432"/>
                    <a:pt x="686528" y="503133"/>
                  </a:cubicBezTo>
                  <a:cubicBezTo>
                    <a:pt x="686528" y="476835"/>
                    <a:pt x="707813" y="455508"/>
                    <a:pt x="734060" y="455508"/>
                  </a:cubicBezTo>
                  <a:close/>
                  <a:moveTo>
                    <a:pt x="143140" y="551425"/>
                  </a:moveTo>
                  <a:cubicBezTo>
                    <a:pt x="116893" y="551425"/>
                    <a:pt x="95608" y="530099"/>
                    <a:pt x="95608" y="503800"/>
                  </a:cubicBezTo>
                  <a:cubicBezTo>
                    <a:pt x="95608" y="477502"/>
                    <a:pt x="116893" y="456175"/>
                    <a:pt x="143140" y="456175"/>
                  </a:cubicBezTo>
                  <a:cubicBezTo>
                    <a:pt x="169387" y="456175"/>
                    <a:pt x="190672" y="477502"/>
                    <a:pt x="190672" y="503800"/>
                  </a:cubicBezTo>
                  <a:cubicBezTo>
                    <a:pt x="190672" y="529956"/>
                    <a:pt x="169625" y="551216"/>
                    <a:pt x="143520" y="551425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E6F803FC-C7E6-224F-91AB-B414CF0BC30F}"/>
                </a:ext>
              </a:extLst>
            </p:cNvPr>
            <p:cNvSpPr/>
            <p:nvPr/>
          </p:nvSpPr>
          <p:spPr>
            <a:xfrm>
              <a:off x="641368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4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19" y="347"/>
                    <a:pt x="126" y="111265"/>
                    <a:pt x="-26" y="248054"/>
                  </a:cubicBezTo>
                  <a:cubicBezTo>
                    <a:pt x="-26" y="274352"/>
                    <a:pt x="21259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4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68359FC4-1994-D344-B37A-20A66E62C85B}"/>
                </a:ext>
              </a:extLst>
            </p:cNvPr>
            <p:cNvSpPr/>
            <p:nvPr/>
          </p:nvSpPr>
          <p:spPr>
            <a:xfrm>
              <a:off x="6318146" y="3222308"/>
              <a:ext cx="143547" cy="143827"/>
            </a:xfrm>
            <a:custGeom>
              <a:avLst/>
              <a:gdLst>
                <a:gd name="connsiteX0" fmla="*/ 143521 w 287094"/>
                <a:gd name="connsiteY0" fmla="*/ 287582 h 287654"/>
                <a:gd name="connsiteX1" fmla="*/ 287068 w 287094"/>
                <a:gd name="connsiteY1" fmla="*/ 143755 h 287654"/>
                <a:gd name="connsiteX2" fmla="*/ 143521 w 287094"/>
                <a:gd name="connsiteY2" fmla="*/ -73 h 287654"/>
                <a:gd name="connsiteX3" fmla="*/ -26 w 287094"/>
                <a:gd name="connsiteY3" fmla="*/ 143755 h 287654"/>
                <a:gd name="connsiteX4" fmla="*/ 143521 w 287094"/>
                <a:gd name="connsiteY4" fmla="*/ 287582 h 287654"/>
                <a:gd name="connsiteX5" fmla="*/ 143521 w 287094"/>
                <a:gd name="connsiteY5" fmla="*/ 95844 h 287654"/>
                <a:gd name="connsiteX6" fmla="*/ 191053 w 287094"/>
                <a:gd name="connsiteY6" fmla="*/ 143469 h 287654"/>
                <a:gd name="connsiteX7" fmla="*/ 143521 w 287094"/>
                <a:gd name="connsiteY7" fmla="*/ 191094 h 287654"/>
                <a:gd name="connsiteX8" fmla="*/ 95989 w 287094"/>
                <a:gd name="connsiteY8" fmla="*/ 143469 h 287654"/>
                <a:gd name="connsiteX9" fmla="*/ 143521 w 287094"/>
                <a:gd name="connsiteY9" fmla="*/ 95844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4" h="287654">
                  <a:moveTo>
                    <a:pt x="143521" y="287582"/>
                  </a:moveTo>
                  <a:cubicBezTo>
                    <a:pt x="222804" y="287582"/>
                    <a:pt x="287068" y="223184"/>
                    <a:pt x="287068" y="143755"/>
                  </a:cubicBezTo>
                  <a:cubicBezTo>
                    <a:pt x="287068" y="64316"/>
                    <a:pt x="222804" y="-73"/>
                    <a:pt x="143521" y="-73"/>
                  </a:cubicBezTo>
                  <a:cubicBezTo>
                    <a:pt x="64237" y="-73"/>
                    <a:pt x="-26" y="64316"/>
                    <a:pt x="-26" y="143755"/>
                  </a:cubicBezTo>
                  <a:cubicBezTo>
                    <a:pt x="31" y="223165"/>
                    <a:pt x="64266" y="287525"/>
                    <a:pt x="143521" y="287582"/>
                  </a:cubicBezTo>
                  <a:close/>
                  <a:moveTo>
                    <a:pt x="143521" y="95844"/>
                  </a:moveTo>
                  <a:cubicBezTo>
                    <a:pt x="169768" y="95844"/>
                    <a:pt x="191053" y="117171"/>
                    <a:pt x="191053" y="143469"/>
                  </a:cubicBezTo>
                  <a:cubicBezTo>
                    <a:pt x="191053" y="169768"/>
                    <a:pt x="169768" y="191094"/>
                    <a:pt x="143521" y="191094"/>
                  </a:cubicBezTo>
                  <a:cubicBezTo>
                    <a:pt x="117274" y="191094"/>
                    <a:pt x="95989" y="169768"/>
                    <a:pt x="95989" y="143469"/>
                  </a:cubicBezTo>
                  <a:cubicBezTo>
                    <a:pt x="95989" y="117171"/>
                    <a:pt x="117274" y="95844"/>
                    <a:pt x="143521" y="9584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110">
            <a:extLst>
              <a:ext uri="{FF2B5EF4-FFF2-40B4-BE49-F238E27FC236}">
                <a16:creationId xmlns:a16="http://schemas.microsoft.com/office/drawing/2014/main" id="{A1BDA128-81C3-334E-B718-7EB839EFBB92}"/>
              </a:ext>
            </a:extLst>
          </p:cNvPr>
          <p:cNvGrpSpPr/>
          <p:nvPr/>
        </p:nvGrpSpPr>
        <p:grpSpPr>
          <a:xfrm>
            <a:off x="3963046" y="2680510"/>
            <a:ext cx="457094" cy="420999"/>
            <a:chOff x="5286413" y="2630424"/>
            <a:chExt cx="589731" cy="543163"/>
          </a:xfrm>
          <a:solidFill>
            <a:srgbClr val="FFFFFF"/>
          </a:solidFill>
        </p:grpSpPr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BDDAB262-C1BF-3E40-9B6E-4B32CF9E2E99}"/>
                </a:ext>
              </a:extLst>
            </p:cNvPr>
            <p:cNvSpPr/>
            <p:nvPr/>
          </p:nvSpPr>
          <p:spPr>
            <a:xfrm>
              <a:off x="5334040" y="2630424"/>
              <a:ext cx="143548" cy="143828"/>
            </a:xfrm>
            <a:custGeom>
              <a:avLst/>
              <a:gdLst>
                <a:gd name="connsiteX0" fmla="*/ 143902 w 287095"/>
                <a:gd name="connsiteY0" fmla="*/ 287583 h 287655"/>
                <a:gd name="connsiteX1" fmla="*/ 287068 w 287095"/>
                <a:gd name="connsiteY1" fmla="*/ 143374 h 287655"/>
                <a:gd name="connsiteX2" fmla="*/ 143141 w 287095"/>
                <a:gd name="connsiteY2" fmla="*/ -72 h 287655"/>
                <a:gd name="connsiteX3" fmla="*/ -26 w 287095"/>
                <a:gd name="connsiteY3" fmla="*/ 144136 h 287655"/>
                <a:gd name="connsiteX4" fmla="*/ 143902 w 287095"/>
                <a:gd name="connsiteY4" fmla="*/ 287583 h 287655"/>
                <a:gd name="connsiteX5" fmla="*/ 143902 w 287095"/>
                <a:gd name="connsiteY5" fmla="*/ 95749 h 287655"/>
                <a:gd name="connsiteX6" fmla="*/ 191434 w 287095"/>
                <a:gd name="connsiteY6" fmla="*/ 143374 h 287655"/>
                <a:gd name="connsiteX7" fmla="*/ 143902 w 287095"/>
                <a:gd name="connsiteY7" fmla="*/ 190999 h 287655"/>
                <a:gd name="connsiteX8" fmla="*/ 96369 w 287095"/>
                <a:gd name="connsiteY8" fmla="*/ 143374 h 287655"/>
                <a:gd name="connsiteX9" fmla="*/ 143902 w 287095"/>
                <a:gd name="connsiteY9" fmla="*/ 95749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5" h="287655">
                  <a:moveTo>
                    <a:pt x="143902" y="287583"/>
                  </a:moveTo>
                  <a:cubicBezTo>
                    <a:pt x="223176" y="287373"/>
                    <a:pt x="287278" y="222803"/>
                    <a:pt x="287068" y="143374"/>
                  </a:cubicBezTo>
                  <a:cubicBezTo>
                    <a:pt x="286859" y="63945"/>
                    <a:pt x="222415" y="-282"/>
                    <a:pt x="143141" y="-72"/>
                  </a:cubicBezTo>
                  <a:cubicBezTo>
                    <a:pt x="63857" y="138"/>
                    <a:pt x="-235" y="64707"/>
                    <a:pt x="-26" y="144136"/>
                  </a:cubicBezTo>
                  <a:cubicBezTo>
                    <a:pt x="288" y="223527"/>
                    <a:pt x="64665" y="287688"/>
                    <a:pt x="143902" y="287583"/>
                  </a:cubicBezTo>
                  <a:close/>
                  <a:moveTo>
                    <a:pt x="143902" y="95749"/>
                  </a:moveTo>
                  <a:cubicBezTo>
                    <a:pt x="170149" y="95749"/>
                    <a:pt x="191434" y="117076"/>
                    <a:pt x="191434" y="143374"/>
                  </a:cubicBezTo>
                  <a:cubicBezTo>
                    <a:pt x="191434" y="169673"/>
                    <a:pt x="170149" y="190999"/>
                    <a:pt x="143902" y="190999"/>
                  </a:cubicBezTo>
                  <a:cubicBezTo>
                    <a:pt x="117654" y="190999"/>
                    <a:pt x="96369" y="169673"/>
                    <a:pt x="96369" y="143374"/>
                  </a:cubicBezTo>
                  <a:cubicBezTo>
                    <a:pt x="96369" y="117076"/>
                    <a:pt x="117654" y="95749"/>
                    <a:pt x="143902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289887B4-2696-AA42-8D68-17CD28CEEA28}"/>
                </a:ext>
              </a:extLst>
            </p:cNvPr>
            <p:cNvSpPr/>
            <p:nvPr/>
          </p:nvSpPr>
          <p:spPr>
            <a:xfrm>
              <a:off x="5286413" y="2822162"/>
              <a:ext cx="239134" cy="351424"/>
            </a:xfrm>
            <a:custGeom>
              <a:avLst/>
              <a:gdLst>
                <a:gd name="connsiteX0" fmla="*/ 239156 w 478268"/>
                <a:gd name="connsiteY0" fmla="*/ -73 h 702849"/>
                <a:gd name="connsiteX1" fmla="*/ -26 w 478268"/>
                <a:gd name="connsiteY1" fmla="*/ 239672 h 702849"/>
                <a:gd name="connsiteX2" fmla="*/ -26 w 478268"/>
                <a:gd name="connsiteY2" fmla="*/ 399501 h 702849"/>
                <a:gd name="connsiteX3" fmla="*/ 47506 w 478268"/>
                <a:gd name="connsiteY3" fmla="*/ 447126 h 702849"/>
                <a:gd name="connsiteX4" fmla="*/ 95038 w 478268"/>
                <a:gd name="connsiteY4" fmla="*/ 447126 h 702849"/>
                <a:gd name="connsiteX5" fmla="*/ 95038 w 478268"/>
                <a:gd name="connsiteY5" fmla="*/ 654867 h 702849"/>
                <a:gd name="connsiteX6" fmla="*/ 142855 w 478268"/>
                <a:gd name="connsiteY6" fmla="*/ 702777 h 702849"/>
                <a:gd name="connsiteX7" fmla="*/ 190673 w 478268"/>
                <a:gd name="connsiteY7" fmla="*/ 654867 h 702849"/>
                <a:gd name="connsiteX8" fmla="*/ 190673 w 478268"/>
                <a:gd name="connsiteY8" fmla="*/ 399501 h 702849"/>
                <a:gd name="connsiteX9" fmla="*/ 143141 w 478268"/>
                <a:gd name="connsiteY9" fmla="*/ 351876 h 702849"/>
                <a:gd name="connsiteX10" fmla="*/ 95608 w 478268"/>
                <a:gd name="connsiteY10" fmla="*/ 351876 h 702849"/>
                <a:gd name="connsiteX11" fmla="*/ 95608 w 478268"/>
                <a:gd name="connsiteY11" fmla="*/ 239672 h 702849"/>
                <a:gd name="connsiteX12" fmla="*/ 235410 w 478268"/>
                <a:gd name="connsiteY12" fmla="*/ 92187 h 702849"/>
                <a:gd name="connsiteX13" fmla="*/ 382608 w 478268"/>
                <a:gd name="connsiteY13" fmla="*/ 232271 h 702849"/>
                <a:gd name="connsiteX14" fmla="*/ 382608 w 478268"/>
                <a:gd name="connsiteY14" fmla="*/ 239672 h 702849"/>
                <a:gd name="connsiteX15" fmla="*/ 382608 w 478268"/>
                <a:gd name="connsiteY15" fmla="*/ 351210 h 702849"/>
                <a:gd name="connsiteX16" fmla="*/ 335075 w 478268"/>
                <a:gd name="connsiteY16" fmla="*/ 351210 h 702849"/>
                <a:gd name="connsiteX17" fmla="*/ 287543 w 478268"/>
                <a:gd name="connsiteY17" fmla="*/ 398835 h 702849"/>
                <a:gd name="connsiteX18" fmla="*/ 287543 w 478268"/>
                <a:gd name="connsiteY18" fmla="*/ 654486 h 702849"/>
                <a:gd name="connsiteX19" fmla="*/ 335361 w 478268"/>
                <a:gd name="connsiteY19" fmla="*/ 702396 h 702849"/>
                <a:gd name="connsiteX20" fmla="*/ 383178 w 478268"/>
                <a:gd name="connsiteY20" fmla="*/ 654486 h 702849"/>
                <a:gd name="connsiteX21" fmla="*/ 383178 w 478268"/>
                <a:gd name="connsiteY21" fmla="*/ 447412 h 702849"/>
                <a:gd name="connsiteX22" fmla="*/ 430710 w 478268"/>
                <a:gd name="connsiteY22" fmla="*/ 447412 h 702849"/>
                <a:gd name="connsiteX23" fmla="*/ 478242 w 478268"/>
                <a:gd name="connsiteY23" fmla="*/ 399787 h 702849"/>
                <a:gd name="connsiteX24" fmla="*/ 478242 w 478268"/>
                <a:gd name="connsiteY24" fmla="*/ 239672 h 702849"/>
                <a:gd name="connsiteX25" fmla="*/ 239156 w 478268"/>
                <a:gd name="connsiteY25" fmla="*/ -73 h 7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8268" h="702849">
                  <a:moveTo>
                    <a:pt x="239156" y="-73"/>
                  </a:moveTo>
                  <a:cubicBezTo>
                    <a:pt x="107083" y="89"/>
                    <a:pt x="78" y="107341"/>
                    <a:pt x="-26" y="239672"/>
                  </a:cubicBezTo>
                  <a:lnTo>
                    <a:pt x="-26" y="399501"/>
                  </a:lnTo>
                  <a:cubicBezTo>
                    <a:pt x="-26" y="425800"/>
                    <a:pt x="21259" y="447126"/>
                    <a:pt x="47506" y="447126"/>
                  </a:cubicBezTo>
                  <a:lnTo>
                    <a:pt x="95038" y="447126"/>
                  </a:lnTo>
                  <a:lnTo>
                    <a:pt x="95038" y="654867"/>
                  </a:lnTo>
                  <a:cubicBezTo>
                    <a:pt x="95038" y="681327"/>
                    <a:pt x="116447" y="702777"/>
                    <a:pt x="142855" y="702777"/>
                  </a:cubicBezTo>
                  <a:cubicBezTo>
                    <a:pt x="169264" y="702777"/>
                    <a:pt x="190673" y="681327"/>
                    <a:pt x="190673" y="654867"/>
                  </a:cubicBezTo>
                  <a:lnTo>
                    <a:pt x="190673" y="399501"/>
                  </a:lnTo>
                  <a:cubicBezTo>
                    <a:pt x="190673" y="373203"/>
                    <a:pt x="169388" y="351876"/>
                    <a:pt x="143141" y="351876"/>
                  </a:cubicBezTo>
                  <a:lnTo>
                    <a:pt x="95608" y="351876"/>
                  </a:lnTo>
                  <a:lnTo>
                    <a:pt x="95608" y="239672"/>
                  </a:lnTo>
                  <a:cubicBezTo>
                    <a:pt x="93565" y="160262"/>
                    <a:pt x="156164" y="94234"/>
                    <a:pt x="235410" y="92187"/>
                  </a:cubicBezTo>
                  <a:cubicBezTo>
                    <a:pt x="314665" y="90148"/>
                    <a:pt x="380564" y="152861"/>
                    <a:pt x="382608" y="232271"/>
                  </a:cubicBezTo>
                  <a:cubicBezTo>
                    <a:pt x="382674" y="234738"/>
                    <a:pt x="382674" y="237205"/>
                    <a:pt x="382608" y="239672"/>
                  </a:cubicBezTo>
                  <a:lnTo>
                    <a:pt x="382608" y="351210"/>
                  </a:lnTo>
                  <a:lnTo>
                    <a:pt x="335075" y="351210"/>
                  </a:lnTo>
                  <a:cubicBezTo>
                    <a:pt x="308828" y="351210"/>
                    <a:pt x="287543" y="372536"/>
                    <a:pt x="287543" y="398835"/>
                  </a:cubicBezTo>
                  <a:lnTo>
                    <a:pt x="287543" y="654486"/>
                  </a:lnTo>
                  <a:cubicBezTo>
                    <a:pt x="287543" y="680946"/>
                    <a:pt x="308952" y="702396"/>
                    <a:pt x="335361" y="702396"/>
                  </a:cubicBezTo>
                  <a:cubicBezTo>
                    <a:pt x="361769" y="702396"/>
                    <a:pt x="383178" y="680946"/>
                    <a:pt x="383178" y="654486"/>
                  </a:cubicBezTo>
                  <a:lnTo>
                    <a:pt x="383178" y="447412"/>
                  </a:lnTo>
                  <a:lnTo>
                    <a:pt x="430710" y="447412"/>
                  </a:lnTo>
                  <a:cubicBezTo>
                    <a:pt x="456957" y="447412"/>
                    <a:pt x="478242" y="426085"/>
                    <a:pt x="478242" y="399787"/>
                  </a:cubicBezTo>
                  <a:lnTo>
                    <a:pt x="478242" y="239672"/>
                  </a:lnTo>
                  <a:cubicBezTo>
                    <a:pt x="478081" y="107408"/>
                    <a:pt x="371162" y="194"/>
                    <a:pt x="239156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D5DE5B93-6673-CE49-92AB-5C2CBC683F8C}"/>
                </a:ext>
              </a:extLst>
            </p:cNvPr>
            <p:cNvSpPr/>
            <p:nvPr/>
          </p:nvSpPr>
          <p:spPr>
            <a:xfrm>
              <a:off x="5573412" y="2630424"/>
              <a:ext cx="302732" cy="542924"/>
            </a:xfrm>
            <a:custGeom>
              <a:avLst/>
              <a:gdLst>
                <a:gd name="connsiteX0" fmla="*/ 557906 w 605464"/>
                <a:gd name="connsiteY0" fmla="*/ -73 h 1085849"/>
                <a:gd name="connsiteX1" fmla="*/ 47506 w 605464"/>
                <a:gd name="connsiteY1" fmla="*/ -73 h 1085849"/>
                <a:gd name="connsiteX2" fmla="*/ -26 w 605464"/>
                <a:gd name="connsiteY2" fmla="*/ 47552 h 1085849"/>
                <a:gd name="connsiteX3" fmla="*/ -26 w 605464"/>
                <a:gd name="connsiteY3" fmla="*/ 1038152 h 1085849"/>
                <a:gd name="connsiteX4" fmla="*/ 47506 w 605464"/>
                <a:gd name="connsiteY4" fmla="*/ 1085777 h 1085849"/>
                <a:gd name="connsiteX5" fmla="*/ 557906 w 605464"/>
                <a:gd name="connsiteY5" fmla="*/ 1085777 h 1085849"/>
                <a:gd name="connsiteX6" fmla="*/ 605438 w 605464"/>
                <a:gd name="connsiteY6" fmla="*/ 1038152 h 1085849"/>
                <a:gd name="connsiteX7" fmla="*/ 605438 w 605464"/>
                <a:gd name="connsiteY7" fmla="*/ 47552 h 1085849"/>
                <a:gd name="connsiteX8" fmla="*/ 557906 w 605464"/>
                <a:gd name="connsiteY8" fmla="*/ -73 h 1085849"/>
                <a:gd name="connsiteX9" fmla="*/ 510374 w 605464"/>
                <a:gd name="connsiteY9" fmla="*/ 990527 h 1085849"/>
                <a:gd name="connsiteX10" fmla="*/ 95323 w 605464"/>
                <a:gd name="connsiteY10" fmla="*/ 990527 h 1085849"/>
                <a:gd name="connsiteX11" fmla="*/ 95323 w 605464"/>
                <a:gd name="connsiteY11" fmla="*/ 95177 h 1085849"/>
                <a:gd name="connsiteX12" fmla="*/ 509994 w 605464"/>
                <a:gd name="connsiteY12" fmla="*/ 95177 h 108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464" h="1085849">
                  <a:moveTo>
                    <a:pt x="557906" y="-73"/>
                  </a:moveTo>
                  <a:lnTo>
                    <a:pt x="47506" y="-73"/>
                  </a:lnTo>
                  <a:cubicBezTo>
                    <a:pt x="21259" y="-73"/>
                    <a:pt x="-26" y="21254"/>
                    <a:pt x="-26" y="47552"/>
                  </a:cubicBezTo>
                  <a:lnTo>
                    <a:pt x="-26" y="1038152"/>
                  </a:lnTo>
                  <a:cubicBezTo>
                    <a:pt x="-26" y="1064451"/>
                    <a:pt x="21259" y="1085777"/>
                    <a:pt x="47506" y="1085777"/>
                  </a:cubicBezTo>
                  <a:lnTo>
                    <a:pt x="557906" y="1085777"/>
                  </a:lnTo>
                  <a:cubicBezTo>
                    <a:pt x="584154" y="1085777"/>
                    <a:pt x="605438" y="1064451"/>
                    <a:pt x="605438" y="1038152"/>
                  </a:cubicBezTo>
                  <a:lnTo>
                    <a:pt x="605438" y="47552"/>
                  </a:lnTo>
                  <a:cubicBezTo>
                    <a:pt x="605438" y="21254"/>
                    <a:pt x="584154" y="-73"/>
                    <a:pt x="557906" y="-73"/>
                  </a:cubicBezTo>
                  <a:close/>
                  <a:moveTo>
                    <a:pt x="510374" y="990527"/>
                  </a:moveTo>
                  <a:lnTo>
                    <a:pt x="95323" y="990527"/>
                  </a:lnTo>
                  <a:lnTo>
                    <a:pt x="95323" y="95177"/>
                  </a:lnTo>
                  <a:lnTo>
                    <a:pt x="509994" y="95177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114">
              <a:extLst>
                <a:ext uri="{FF2B5EF4-FFF2-40B4-BE49-F238E27FC236}">
                  <a16:creationId xmlns:a16="http://schemas.microsoft.com/office/drawing/2014/main" id="{2773AAFF-CAA8-6742-8A5D-26DF758CA068}"/>
                </a:ext>
              </a:extLst>
            </p:cNvPr>
            <p:cNvSpPr/>
            <p:nvPr/>
          </p:nvSpPr>
          <p:spPr>
            <a:xfrm>
              <a:off x="5668952" y="2878122"/>
              <a:ext cx="47817" cy="47910"/>
            </a:xfrm>
            <a:custGeom>
              <a:avLst/>
              <a:gdLst>
                <a:gd name="connsiteX0" fmla="*/ 47791 w 95634"/>
                <a:gd name="connsiteY0" fmla="*/ 95749 h 95821"/>
                <a:gd name="connsiteX1" fmla="*/ 95608 w 95634"/>
                <a:gd name="connsiteY1" fmla="*/ 47838 h 95821"/>
                <a:gd name="connsiteX2" fmla="*/ 47791 w 95634"/>
                <a:gd name="connsiteY2" fmla="*/ -73 h 95821"/>
                <a:gd name="connsiteX3" fmla="*/ -26 w 95634"/>
                <a:gd name="connsiteY3" fmla="*/ 47838 h 95821"/>
                <a:gd name="connsiteX4" fmla="*/ 47791 w 95634"/>
                <a:gd name="connsiteY4" fmla="*/ 95749 h 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4" h="95821">
                  <a:moveTo>
                    <a:pt x="47791" y="95749"/>
                  </a:moveTo>
                  <a:cubicBezTo>
                    <a:pt x="74200" y="95749"/>
                    <a:pt x="95608" y="74299"/>
                    <a:pt x="95608" y="47838"/>
                  </a:cubicBezTo>
                  <a:cubicBezTo>
                    <a:pt x="95608" y="21378"/>
                    <a:pt x="74200" y="-73"/>
                    <a:pt x="47791" y="-73"/>
                  </a:cubicBezTo>
                  <a:cubicBezTo>
                    <a:pt x="21382" y="-73"/>
                    <a:pt x="-26" y="21378"/>
                    <a:pt x="-26" y="47838"/>
                  </a:cubicBezTo>
                  <a:cubicBezTo>
                    <a:pt x="-26" y="74299"/>
                    <a:pt x="21382" y="95749"/>
                    <a:pt x="47791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115">
            <a:extLst>
              <a:ext uri="{FF2B5EF4-FFF2-40B4-BE49-F238E27FC236}">
                <a16:creationId xmlns:a16="http://schemas.microsoft.com/office/drawing/2014/main" id="{D46424F0-9C93-EB48-8977-74D4339A642F}"/>
              </a:ext>
            </a:extLst>
          </p:cNvPr>
          <p:cNvGrpSpPr/>
          <p:nvPr/>
        </p:nvGrpSpPr>
        <p:grpSpPr>
          <a:xfrm>
            <a:off x="7770626" y="5445326"/>
            <a:ext cx="445585" cy="446456"/>
            <a:chOff x="6736708" y="2735669"/>
            <a:chExt cx="574881" cy="576004"/>
          </a:xfrm>
          <a:solidFill>
            <a:srgbClr val="FFFFFF"/>
          </a:solidFill>
        </p:grpSpPr>
        <p:sp>
          <p:nvSpPr>
            <p:cNvPr id="44" name="Freeform 116">
              <a:extLst>
                <a:ext uri="{FF2B5EF4-FFF2-40B4-BE49-F238E27FC236}">
                  <a16:creationId xmlns:a16="http://schemas.microsoft.com/office/drawing/2014/main" id="{A02F43B7-80B3-3748-A77F-C6913D4F996E}"/>
                </a:ext>
              </a:extLst>
            </p:cNvPr>
            <p:cNvSpPr/>
            <p:nvPr/>
          </p:nvSpPr>
          <p:spPr>
            <a:xfrm>
              <a:off x="6928602" y="285626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117">
              <a:extLst>
                <a:ext uri="{FF2B5EF4-FFF2-40B4-BE49-F238E27FC236}">
                  <a16:creationId xmlns:a16="http://schemas.microsoft.com/office/drawing/2014/main" id="{8EBFF2A4-0B3B-754B-88F1-66129B9F0C17}"/>
                </a:ext>
              </a:extLst>
            </p:cNvPr>
            <p:cNvSpPr/>
            <p:nvPr/>
          </p:nvSpPr>
          <p:spPr>
            <a:xfrm>
              <a:off x="6888722" y="300008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118">
              <a:extLst>
                <a:ext uri="{FF2B5EF4-FFF2-40B4-BE49-F238E27FC236}">
                  <a16:creationId xmlns:a16="http://schemas.microsoft.com/office/drawing/2014/main" id="{2F18151C-86A5-3844-A4B7-F50C0C32A0FF}"/>
                </a:ext>
              </a:extLst>
            </p:cNvPr>
            <p:cNvSpPr/>
            <p:nvPr/>
          </p:nvSpPr>
          <p:spPr>
            <a:xfrm>
              <a:off x="6736708" y="2735669"/>
              <a:ext cx="574881" cy="576004"/>
            </a:xfrm>
            <a:custGeom>
              <a:avLst/>
              <a:gdLst>
                <a:gd name="connsiteX0" fmla="*/ 1135339 w 1149762"/>
                <a:gd name="connsiteY0" fmla="*/ 1070073 h 1152008"/>
                <a:gd name="connsiteX1" fmla="*/ 931996 w 1149762"/>
                <a:gd name="connsiteY1" fmla="*/ 865952 h 1152008"/>
                <a:gd name="connsiteX2" fmla="*/ 864310 w 1149762"/>
                <a:gd name="connsiteY2" fmla="*/ 122240 h 1152008"/>
                <a:gd name="connsiteX3" fmla="*/ 122048 w 1149762"/>
                <a:gd name="connsiteY3" fmla="*/ 190058 h 1152008"/>
                <a:gd name="connsiteX4" fmla="*/ 189734 w 1149762"/>
                <a:gd name="connsiteY4" fmla="*/ 933770 h 1152008"/>
                <a:gd name="connsiteX5" fmla="*/ 864310 w 1149762"/>
                <a:gd name="connsiteY5" fmla="*/ 933770 h 1152008"/>
                <a:gd name="connsiteX6" fmla="*/ 1068033 w 1149762"/>
                <a:gd name="connsiteY6" fmla="*/ 1137891 h 1152008"/>
                <a:gd name="connsiteX7" fmla="*/ 1135719 w 1149762"/>
                <a:gd name="connsiteY7" fmla="*/ 1137891 h 1152008"/>
                <a:gd name="connsiteX8" fmla="*/ 1135719 w 1149762"/>
                <a:gd name="connsiteY8" fmla="*/ 1070073 h 1152008"/>
                <a:gd name="connsiteX9" fmla="*/ 96666 w 1149762"/>
                <a:gd name="connsiteY9" fmla="*/ 528767 h 1152008"/>
                <a:gd name="connsiteX10" fmla="*/ 527307 w 1149762"/>
                <a:gd name="connsiteY10" fmla="*/ 97285 h 1152008"/>
                <a:gd name="connsiteX11" fmla="*/ 957949 w 1149762"/>
                <a:gd name="connsiteY11" fmla="*/ 528767 h 1152008"/>
                <a:gd name="connsiteX12" fmla="*/ 527307 w 1149762"/>
                <a:gd name="connsiteY12" fmla="*/ 960250 h 1152008"/>
                <a:gd name="connsiteX13" fmla="*/ 96666 w 1149762"/>
                <a:gd name="connsiteY13" fmla="*/ 528767 h 115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762" h="1152008">
                  <a:moveTo>
                    <a:pt x="1135339" y="1070073"/>
                  </a:moveTo>
                  <a:lnTo>
                    <a:pt x="931996" y="865952"/>
                  </a:lnTo>
                  <a:cubicBezTo>
                    <a:pt x="1118274" y="641858"/>
                    <a:pt x="1087968" y="308883"/>
                    <a:pt x="864310" y="122240"/>
                  </a:cubicBezTo>
                  <a:cubicBezTo>
                    <a:pt x="640652" y="-64402"/>
                    <a:pt x="308327" y="-34036"/>
                    <a:pt x="122048" y="190058"/>
                  </a:cubicBezTo>
                  <a:cubicBezTo>
                    <a:pt x="-64231" y="414153"/>
                    <a:pt x="-33924" y="747128"/>
                    <a:pt x="189734" y="933770"/>
                  </a:cubicBezTo>
                  <a:cubicBezTo>
                    <a:pt x="385139" y="1096838"/>
                    <a:pt x="668896" y="1096838"/>
                    <a:pt x="864310" y="933770"/>
                  </a:cubicBezTo>
                  <a:lnTo>
                    <a:pt x="1068033" y="1137891"/>
                  </a:lnTo>
                  <a:cubicBezTo>
                    <a:pt x="1086723" y="1156617"/>
                    <a:pt x="1117029" y="1156617"/>
                    <a:pt x="1135719" y="1137891"/>
                  </a:cubicBezTo>
                  <a:cubicBezTo>
                    <a:pt x="1154409" y="1119165"/>
                    <a:pt x="1154409" y="1088799"/>
                    <a:pt x="1135719" y="1070073"/>
                  </a:cubicBezTo>
                  <a:close/>
                  <a:moveTo>
                    <a:pt x="96666" y="528767"/>
                  </a:moveTo>
                  <a:cubicBezTo>
                    <a:pt x="96666" y="290471"/>
                    <a:pt x="289466" y="97285"/>
                    <a:pt x="527307" y="97285"/>
                  </a:cubicBezTo>
                  <a:cubicBezTo>
                    <a:pt x="765139" y="97285"/>
                    <a:pt x="957949" y="290471"/>
                    <a:pt x="957949" y="528767"/>
                  </a:cubicBezTo>
                  <a:cubicBezTo>
                    <a:pt x="957949" y="767073"/>
                    <a:pt x="765139" y="960250"/>
                    <a:pt x="527307" y="960250"/>
                  </a:cubicBezTo>
                  <a:cubicBezTo>
                    <a:pt x="289580" y="959983"/>
                    <a:pt x="96932" y="766959"/>
                    <a:pt x="96666" y="52876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119">
            <a:extLst>
              <a:ext uri="{FF2B5EF4-FFF2-40B4-BE49-F238E27FC236}">
                <a16:creationId xmlns:a16="http://schemas.microsoft.com/office/drawing/2014/main" id="{F2569D91-054B-4A41-8105-577E74272750}"/>
              </a:ext>
            </a:extLst>
          </p:cNvPr>
          <p:cNvGrpSpPr/>
          <p:nvPr/>
        </p:nvGrpSpPr>
        <p:grpSpPr>
          <a:xfrm>
            <a:off x="3955638" y="5449834"/>
            <a:ext cx="475915" cy="477042"/>
            <a:chOff x="5634111" y="4225432"/>
            <a:chExt cx="565016" cy="566356"/>
          </a:xfrm>
          <a:solidFill>
            <a:srgbClr val="FFFFFF"/>
          </a:solidFill>
        </p:grpSpPr>
        <p:sp>
          <p:nvSpPr>
            <p:cNvPr id="48" name="Freeform 120">
              <a:extLst>
                <a:ext uri="{FF2B5EF4-FFF2-40B4-BE49-F238E27FC236}">
                  <a16:creationId xmlns:a16="http://schemas.microsoft.com/office/drawing/2014/main" id="{4F328949-86E6-8C4E-986D-2F47ED63A864}"/>
                </a:ext>
              </a:extLst>
            </p:cNvPr>
            <p:cNvSpPr/>
            <p:nvPr/>
          </p:nvSpPr>
          <p:spPr>
            <a:xfrm>
              <a:off x="5634111" y="4225432"/>
              <a:ext cx="565016" cy="566356"/>
            </a:xfrm>
            <a:custGeom>
              <a:avLst/>
              <a:gdLst>
                <a:gd name="connsiteX0" fmla="*/ 1078383 w 1130033"/>
                <a:gd name="connsiteY0" fmla="*/ 411693 h 1132712"/>
                <a:gd name="connsiteX1" fmla="*/ 1000716 w 1130033"/>
                <a:gd name="connsiteY1" fmla="*/ 411693 h 1132712"/>
                <a:gd name="connsiteX2" fmla="*/ 981703 w 1130033"/>
                <a:gd name="connsiteY2" fmla="*/ 366449 h 1132712"/>
                <a:gd name="connsiteX3" fmla="*/ 1036650 w 1130033"/>
                <a:gd name="connsiteY3" fmla="*/ 311395 h 1132712"/>
                <a:gd name="connsiteX4" fmla="*/ 1036679 w 1130033"/>
                <a:gd name="connsiteY4" fmla="*/ 238652 h 1132712"/>
                <a:gd name="connsiteX5" fmla="*/ 1036650 w 1130033"/>
                <a:gd name="connsiteY5" fmla="*/ 238624 h 1132712"/>
                <a:gd name="connsiteX6" fmla="*/ 891392 w 1130033"/>
                <a:gd name="connsiteY6" fmla="*/ 93177 h 1132712"/>
                <a:gd name="connsiteX7" fmla="*/ 818763 w 1130033"/>
                <a:gd name="connsiteY7" fmla="*/ 93177 h 1132712"/>
                <a:gd name="connsiteX8" fmla="*/ 763911 w 1130033"/>
                <a:gd name="connsiteY8" fmla="*/ 148232 h 1132712"/>
                <a:gd name="connsiteX9" fmla="*/ 718755 w 1130033"/>
                <a:gd name="connsiteY9" fmla="*/ 129182 h 1132712"/>
                <a:gd name="connsiteX10" fmla="*/ 718755 w 1130033"/>
                <a:gd name="connsiteY10" fmla="*/ 51362 h 1132712"/>
                <a:gd name="connsiteX11" fmla="*/ 667420 w 1130033"/>
                <a:gd name="connsiteY11" fmla="*/ -73 h 1132712"/>
                <a:gd name="connsiteX12" fmla="*/ 462271 w 1130033"/>
                <a:gd name="connsiteY12" fmla="*/ -73 h 1132712"/>
                <a:gd name="connsiteX13" fmla="*/ 410937 w 1130033"/>
                <a:gd name="connsiteY13" fmla="*/ 51362 h 1132712"/>
                <a:gd name="connsiteX14" fmla="*/ 410937 w 1130033"/>
                <a:gd name="connsiteY14" fmla="*/ 129182 h 1132712"/>
                <a:gd name="connsiteX15" fmla="*/ 365781 w 1130033"/>
                <a:gd name="connsiteY15" fmla="*/ 148232 h 1132712"/>
                <a:gd name="connsiteX16" fmla="*/ 310834 w 1130033"/>
                <a:gd name="connsiteY16" fmla="*/ 93177 h 1132712"/>
                <a:gd name="connsiteX17" fmla="*/ 238366 w 1130033"/>
                <a:gd name="connsiteY17" fmla="*/ 93110 h 1132712"/>
                <a:gd name="connsiteX18" fmla="*/ 238300 w 1130033"/>
                <a:gd name="connsiteY18" fmla="*/ 93177 h 1132712"/>
                <a:gd name="connsiteX19" fmla="*/ 93042 w 1130033"/>
                <a:gd name="connsiteY19" fmla="*/ 238624 h 1132712"/>
                <a:gd name="connsiteX20" fmla="*/ 93042 w 1130033"/>
                <a:gd name="connsiteY20" fmla="*/ 311395 h 1132712"/>
                <a:gd name="connsiteX21" fmla="*/ 147989 w 1130033"/>
                <a:gd name="connsiteY21" fmla="*/ 366449 h 1132712"/>
                <a:gd name="connsiteX22" fmla="*/ 128976 w 1130033"/>
                <a:gd name="connsiteY22" fmla="*/ 411693 h 1132712"/>
                <a:gd name="connsiteX23" fmla="*/ 51308 w 1130033"/>
                <a:gd name="connsiteY23" fmla="*/ 411693 h 1132712"/>
                <a:gd name="connsiteX24" fmla="*/ -26 w 1130033"/>
                <a:gd name="connsiteY24" fmla="*/ 463128 h 1132712"/>
                <a:gd name="connsiteX25" fmla="*/ -26 w 1130033"/>
                <a:gd name="connsiteY25" fmla="*/ 668868 h 1132712"/>
                <a:gd name="connsiteX26" fmla="*/ 51308 w 1130033"/>
                <a:gd name="connsiteY26" fmla="*/ 720303 h 1132712"/>
                <a:gd name="connsiteX27" fmla="*/ 128976 w 1130033"/>
                <a:gd name="connsiteY27" fmla="*/ 720303 h 1132712"/>
                <a:gd name="connsiteX28" fmla="*/ 147989 w 1130033"/>
                <a:gd name="connsiteY28" fmla="*/ 765547 h 1132712"/>
                <a:gd name="connsiteX29" fmla="*/ 93042 w 1130033"/>
                <a:gd name="connsiteY29" fmla="*/ 821268 h 1132712"/>
                <a:gd name="connsiteX30" fmla="*/ 93042 w 1130033"/>
                <a:gd name="connsiteY30" fmla="*/ 894039 h 1132712"/>
                <a:gd name="connsiteX31" fmla="*/ 238300 w 1130033"/>
                <a:gd name="connsiteY31" fmla="*/ 1039486 h 1132712"/>
                <a:gd name="connsiteX32" fmla="*/ 310901 w 1130033"/>
                <a:gd name="connsiteY32" fmla="*/ 1039515 h 1132712"/>
                <a:gd name="connsiteX33" fmla="*/ 310929 w 1130033"/>
                <a:gd name="connsiteY33" fmla="*/ 1039486 h 1132712"/>
                <a:gd name="connsiteX34" fmla="*/ 365781 w 1130033"/>
                <a:gd name="connsiteY34" fmla="*/ 984431 h 1132712"/>
                <a:gd name="connsiteX35" fmla="*/ 410937 w 1130033"/>
                <a:gd name="connsiteY35" fmla="*/ 1003481 h 1132712"/>
                <a:gd name="connsiteX36" fmla="*/ 410937 w 1130033"/>
                <a:gd name="connsiteY36" fmla="*/ 1081205 h 1132712"/>
                <a:gd name="connsiteX37" fmla="*/ 462271 w 1130033"/>
                <a:gd name="connsiteY37" fmla="*/ 1132640 h 1132712"/>
                <a:gd name="connsiteX38" fmla="*/ 667706 w 1130033"/>
                <a:gd name="connsiteY38" fmla="*/ 1132640 h 1132712"/>
                <a:gd name="connsiteX39" fmla="*/ 719040 w 1130033"/>
                <a:gd name="connsiteY39" fmla="*/ 1081205 h 1132712"/>
                <a:gd name="connsiteX40" fmla="*/ 719040 w 1130033"/>
                <a:gd name="connsiteY40" fmla="*/ 1003481 h 1132712"/>
                <a:gd name="connsiteX41" fmla="*/ 764196 w 1130033"/>
                <a:gd name="connsiteY41" fmla="*/ 984431 h 1132712"/>
                <a:gd name="connsiteX42" fmla="*/ 819143 w 1130033"/>
                <a:gd name="connsiteY42" fmla="*/ 1039486 h 1132712"/>
                <a:gd name="connsiteX43" fmla="*/ 891610 w 1130033"/>
                <a:gd name="connsiteY43" fmla="*/ 1039552 h 1132712"/>
                <a:gd name="connsiteX44" fmla="*/ 891677 w 1130033"/>
                <a:gd name="connsiteY44" fmla="*/ 1039486 h 1132712"/>
                <a:gd name="connsiteX45" fmla="*/ 1036935 w 1130033"/>
                <a:gd name="connsiteY45" fmla="*/ 894039 h 1132712"/>
                <a:gd name="connsiteX46" fmla="*/ 1036964 w 1130033"/>
                <a:gd name="connsiteY46" fmla="*/ 821297 h 1132712"/>
                <a:gd name="connsiteX47" fmla="*/ 1036935 w 1130033"/>
                <a:gd name="connsiteY47" fmla="*/ 821268 h 1132712"/>
                <a:gd name="connsiteX48" fmla="*/ 981988 w 1130033"/>
                <a:gd name="connsiteY48" fmla="*/ 766213 h 1132712"/>
                <a:gd name="connsiteX49" fmla="*/ 1001001 w 1130033"/>
                <a:gd name="connsiteY49" fmla="*/ 720970 h 1132712"/>
                <a:gd name="connsiteX50" fmla="*/ 1078669 w 1130033"/>
                <a:gd name="connsiteY50" fmla="*/ 720970 h 1132712"/>
                <a:gd name="connsiteX51" fmla="*/ 1130003 w 1130033"/>
                <a:gd name="connsiteY51" fmla="*/ 669535 h 1132712"/>
                <a:gd name="connsiteX52" fmla="*/ 1130003 w 1130033"/>
                <a:gd name="connsiteY52" fmla="*/ 463795 h 1132712"/>
                <a:gd name="connsiteX53" fmla="*/ 1079344 w 1130033"/>
                <a:gd name="connsiteY53" fmla="*/ 411693 h 1132712"/>
                <a:gd name="connsiteX54" fmla="*/ 1078383 w 1130033"/>
                <a:gd name="connsiteY54" fmla="*/ 411693 h 1132712"/>
                <a:gd name="connsiteX55" fmla="*/ 1027049 w 1130033"/>
                <a:gd name="connsiteY55" fmla="*/ 617433 h 1132712"/>
                <a:gd name="connsiteX56" fmla="*/ 962785 w 1130033"/>
                <a:gd name="connsiteY56" fmla="*/ 617433 h 1132712"/>
                <a:gd name="connsiteX57" fmla="*/ 913067 w 1130033"/>
                <a:gd name="connsiteY57" fmla="*/ 656104 h 1132712"/>
                <a:gd name="connsiteX58" fmla="*/ 874565 w 1130033"/>
                <a:gd name="connsiteY58" fmla="*/ 748878 h 1132712"/>
                <a:gd name="connsiteX59" fmla="*/ 882456 w 1130033"/>
                <a:gd name="connsiteY59" fmla="*/ 811362 h 1132712"/>
                <a:gd name="connsiteX60" fmla="*/ 927991 w 1130033"/>
                <a:gd name="connsiteY60" fmla="*/ 856987 h 1132712"/>
                <a:gd name="connsiteX61" fmla="*/ 855648 w 1130033"/>
                <a:gd name="connsiteY61" fmla="*/ 929948 h 1132712"/>
                <a:gd name="connsiteX62" fmla="*/ 810207 w 1130033"/>
                <a:gd name="connsiteY62" fmla="*/ 884324 h 1132712"/>
                <a:gd name="connsiteX63" fmla="*/ 747750 w 1130033"/>
                <a:gd name="connsiteY63" fmla="*/ 876418 h 1132712"/>
                <a:gd name="connsiteX64" fmla="*/ 655157 w 1130033"/>
                <a:gd name="connsiteY64" fmla="*/ 914518 h 1132712"/>
                <a:gd name="connsiteX65" fmla="*/ 616561 w 1130033"/>
                <a:gd name="connsiteY65" fmla="*/ 964334 h 1132712"/>
                <a:gd name="connsiteX66" fmla="*/ 616561 w 1130033"/>
                <a:gd name="connsiteY66" fmla="*/ 1028723 h 1132712"/>
                <a:gd name="connsiteX67" fmla="*/ 513416 w 1130033"/>
                <a:gd name="connsiteY67" fmla="*/ 1028723 h 1132712"/>
                <a:gd name="connsiteX68" fmla="*/ 513416 w 1130033"/>
                <a:gd name="connsiteY68" fmla="*/ 964334 h 1132712"/>
                <a:gd name="connsiteX69" fmla="*/ 474915 w 1130033"/>
                <a:gd name="connsiteY69" fmla="*/ 914518 h 1132712"/>
                <a:gd name="connsiteX70" fmla="*/ 382322 w 1130033"/>
                <a:gd name="connsiteY70" fmla="*/ 876418 h 1132712"/>
                <a:gd name="connsiteX71" fmla="*/ 319865 w 1130033"/>
                <a:gd name="connsiteY71" fmla="*/ 884324 h 1132712"/>
                <a:gd name="connsiteX72" fmla="*/ 274424 w 1130033"/>
                <a:gd name="connsiteY72" fmla="*/ 929948 h 1132712"/>
                <a:gd name="connsiteX73" fmla="*/ 201795 w 1130033"/>
                <a:gd name="connsiteY73" fmla="*/ 857177 h 1132712"/>
                <a:gd name="connsiteX74" fmla="*/ 247236 w 1130033"/>
                <a:gd name="connsiteY74" fmla="*/ 811743 h 1132712"/>
                <a:gd name="connsiteX75" fmla="*/ 255221 w 1130033"/>
                <a:gd name="connsiteY75" fmla="*/ 749259 h 1132712"/>
                <a:gd name="connsiteX76" fmla="*/ 216720 w 1130033"/>
                <a:gd name="connsiteY76" fmla="*/ 656486 h 1132712"/>
                <a:gd name="connsiteX77" fmla="*/ 167002 w 1130033"/>
                <a:gd name="connsiteY77" fmla="*/ 617814 h 1132712"/>
                <a:gd name="connsiteX78" fmla="*/ 102738 w 1130033"/>
                <a:gd name="connsiteY78" fmla="*/ 617814 h 1132712"/>
                <a:gd name="connsiteX79" fmla="*/ 102738 w 1130033"/>
                <a:gd name="connsiteY79" fmla="*/ 514944 h 1132712"/>
                <a:gd name="connsiteX80" fmla="*/ 167002 w 1130033"/>
                <a:gd name="connsiteY80" fmla="*/ 514944 h 1132712"/>
                <a:gd name="connsiteX81" fmla="*/ 216720 w 1130033"/>
                <a:gd name="connsiteY81" fmla="*/ 476368 h 1132712"/>
                <a:gd name="connsiteX82" fmla="*/ 255221 w 1130033"/>
                <a:gd name="connsiteY82" fmla="*/ 383499 h 1132712"/>
                <a:gd name="connsiteX83" fmla="*/ 247236 w 1130033"/>
                <a:gd name="connsiteY83" fmla="*/ 321015 h 1132712"/>
                <a:gd name="connsiteX84" fmla="*/ 201795 w 1130033"/>
                <a:gd name="connsiteY84" fmla="*/ 275390 h 1132712"/>
                <a:gd name="connsiteX85" fmla="*/ 274424 w 1130033"/>
                <a:gd name="connsiteY85" fmla="*/ 202619 h 1132712"/>
                <a:gd name="connsiteX86" fmla="*/ 319865 w 1130033"/>
                <a:gd name="connsiteY86" fmla="*/ 248244 h 1132712"/>
                <a:gd name="connsiteX87" fmla="*/ 382322 w 1130033"/>
                <a:gd name="connsiteY87" fmla="*/ 256150 h 1132712"/>
                <a:gd name="connsiteX88" fmla="*/ 474915 w 1130033"/>
                <a:gd name="connsiteY88" fmla="*/ 218050 h 1132712"/>
                <a:gd name="connsiteX89" fmla="*/ 513416 w 1130033"/>
                <a:gd name="connsiteY89" fmla="*/ 168234 h 1132712"/>
                <a:gd name="connsiteX90" fmla="*/ 513416 w 1130033"/>
                <a:gd name="connsiteY90" fmla="*/ 103845 h 1132712"/>
                <a:gd name="connsiteX91" fmla="*/ 616086 w 1130033"/>
                <a:gd name="connsiteY91" fmla="*/ 103845 h 1132712"/>
                <a:gd name="connsiteX92" fmla="*/ 616086 w 1130033"/>
                <a:gd name="connsiteY92" fmla="*/ 168234 h 1132712"/>
                <a:gd name="connsiteX93" fmla="*/ 654682 w 1130033"/>
                <a:gd name="connsiteY93" fmla="*/ 218050 h 1132712"/>
                <a:gd name="connsiteX94" fmla="*/ 747274 w 1130033"/>
                <a:gd name="connsiteY94" fmla="*/ 256150 h 1132712"/>
                <a:gd name="connsiteX95" fmla="*/ 809732 w 1130033"/>
                <a:gd name="connsiteY95" fmla="*/ 248244 h 1132712"/>
                <a:gd name="connsiteX96" fmla="*/ 855648 w 1130033"/>
                <a:gd name="connsiteY96" fmla="*/ 202143 h 1132712"/>
                <a:gd name="connsiteX97" fmla="*/ 928277 w 1130033"/>
                <a:gd name="connsiteY97" fmla="*/ 274914 h 1132712"/>
                <a:gd name="connsiteX98" fmla="*/ 882741 w 1130033"/>
                <a:gd name="connsiteY98" fmla="*/ 320539 h 1132712"/>
                <a:gd name="connsiteX99" fmla="*/ 874661 w 1130033"/>
                <a:gd name="connsiteY99" fmla="*/ 383118 h 1132712"/>
                <a:gd name="connsiteX100" fmla="*/ 913161 w 1130033"/>
                <a:gd name="connsiteY100" fmla="*/ 475987 h 1132712"/>
                <a:gd name="connsiteX101" fmla="*/ 962880 w 1130033"/>
                <a:gd name="connsiteY101" fmla="*/ 514563 h 1132712"/>
                <a:gd name="connsiteX102" fmla="*/ 1026763 w 1130033"/>
                <a:gd name="connsiteY102" fmla="*/ 514563 h 11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30033" h="1132712">
                  <a:moveTo>
                    <a:pt x="1078383" y="411693"/>
                  </a:moveTo>
                  <a:lnTo>
                    <a:pt x="1000716" y="411693"/>
                  </a:lnTo>
                  <a:cubicBezTo>
                    <a:pt x="995192" y="396282"/>
                    <a:pt x="988842" y="381175"/>
                    <a:pt x="981703" y="366449"/>
                  </a:cubicBezTo>
                  <a:lnTo>
                    <a:pt x="1036650" y="311395"/>
                  </a:lnTo>
                  <a:cubicBezTo>
                    <a:pt x="1056709" y="291316"/>
                    <a:pt x="1056718" y="258750"/>
                    <a:pt x="1036679" y="238652"/>
                  </a:cubicBezTo>
                  <a:cubicBezTo>
                    <a:pt x="1036669" y="238643"/>
                    <a:pt x="1036660" y="238633"/>
                    <a:pt x="1036650" y="238624"/>
                  </a:cubicBezTo>
                  <a:lnTo>
                    <a:pt x="891392" y="93177"/>
                  </a:lnTo>
                  <a:cubicBezTo>
                    <a:pt x="871324" y="73127"/>
                    <a:pt x="838840" y="73127"/>
                    <a:pt x="818763" y="93177"/>
                  </a:cubicBezTo>
                  <a:lnTo>
                    <a:pt x="763911" y="148232"/>
                  </a:lnTo>
                  <a:cubicBezTo>
                    <a:pt x="749204" y="141097"/>
                    <a:pt x="734127" y="134734"/>
                    <a:pt x="718755" y="129182"/>
                  </a:cubicBezTo>
                  <a:lnTo>
                    <a:pt x="718755" y="51362"/>
                  </a:lnTo>
                  <a:cubicBezTo>
                    <a:pt x="718755" y="22959"/>
                    <a:pt x="695769" y="-73"/>
                    <a:pt x="667420" y="-73"/>
                  </a:cubicBezTo>
                  <a:lnTo>
                    <a:pt x="462271" y="-73"/>
                  </a:lnTo>
                  <a:cubicBezTo>
                    <a:pt x="433923" y="-73"/>
                    <a:pt x="410937" y="22959"/>
                    <a:pt x="410937" y="51362"/>
                  </a:cubicBezTo>
                  <a:lnTo>
                    <a:pt x="410937" y="129182"/>
                  </a:lnTo>
                  <a:cubicBezTo>
                    <a:pt x="395565" y="134734"/>
                    <a:pt x="380488" y="141097"/>
                    <a:pt x="365781" y="148232"/>
                  </a:cubicBezTo>
                  <a:lnTo>
                    <a:pt x="310834" y="93177"/>
                  </a:lnTo>
                  <a:cubicBezTo>
                    <a:pt x="290842" y="73108"/>
                    <a:pt x="258396" y="73079"/>
                    <a:pt x="238366" y="93110"/>
                  </a:cubicBezTo>
                  <a:cubicBezTo>
                    <a:pt x="238347" y="93129"/>
                    <a:pt x="238319" y="93158"/>
                    <a:pt x="238300" y="93177"/>
                  </a:cubicBezTo>
                  <a:lnTo>
                    <a:pt x="93042" y="238624"/>
                  </a:lnTo>
                  <a:cubicBezTo>
                    <a:pt x="73031" y="258741"/>
                    <a:pt x="73031" y="291288"/>
                    <a:pt x="93042" y="311395"/>
                  </a:cubicBezTo>
                  <a:lnTo>
                    <a:pt x="147989" y="366449"/>
                  </a:lnTo>
                  <a:cubicBezTo>
                    <a:pt x="140850" y="381175"/>
                    <a:pt x="134499" y="396282"/>
                    <a:pt x="128976" y="411693"/>
                  </a:cubicBezTo>
                  <a:lnTo>
                    <a:pt x="51308" y="411693"/>
                  </a:lnTo>
                  <a:cubicBezTo>
                    <a:pt x="22960" y="411693"/>
                    <a:pt x="-26" y="434725"/>
                    <a:pt x="-26" y="463128"/>
                  </a:cubicBezTo>
                  <a:lnTo>
                    <a:pt x="-26" y="668868"/>
                  </a:lnTo>
                  <a:cubicBezTo>
                    <a:pt x="-26" y="697272"/>
                    <a:pt x="22960" y="720303"/>
                    <a:pt x="51308" y="720303"/>
                  </a:cubicBezTo>
                  <a:lnTo>
                    <a:pt x="128976" y="720303"/>
                  </a:lnTo>
                  <a:cubicBezTo>
                    <a:pt x="134499" y="735715"/>
                    <a:pt x="140850" y="750821"/>
                    <a:pt x="147989" y="765547"/>
                  </a:cubicBezTo>
                  <a:lnTo>
                    <a:pt x="93042" y="821268"/>
                  </a:lnTo>
                  <a:cubicBezTo>
                    <a:pt x="73031" y="841385"/>
                    <a:pt x="73031" y="873932"/>
                    <a:pt x="93042" y="894039"/>
                  </a:cubicBezTo>
                  <a:lnTo>
                    <a:pt x="238300" y="1039486"/>
                  </a:lnTo>
                  <a:cubicBezTo>
                    <a:pt x="258339" y="1059584"/>
                    <a:pt x="290842" y="1059593"/>
                    <a:pt x="310901" y="1039515"/>
                  </a:cubicBezTo>
                  <a:cubicBezTo>
                    <a:pt x="310910" y="1039505"/>
                    <a:pt x="310920" y="1039495"/>
                    <a:pt x="310929" y="1039486"/>
                  </a:cubicBezTo>
                  <a:lnTo>
                    <a:pt x="365781" y="984431"/>
                  </a:lnTo>
                  <a:cubicBezTo>
                    <a:pt x="380488" y="991566"/>
                    <a:pt x="395565" y="997928"/>
                    <a:pt x="410937" y="1003481"/>
                  </a:cubicBezTo>
                  <a:lnTo>
                    <a:pt x="410937" y="1081205"/>
                  </a:lnTo>
                  <a:cubicBezTo>
                    <a:pt x="410937" y="1109609"/>
                    <a:pt x="433923" y="1132640"/>
                    <a:pt x="462271" y="1132640"/>
                  </a:cubicBezTo>
                  <a:lnTo>
                    <a:pt x="667706" y="1132640"/>
                  </a:lnTo>
                  <a:cubicBezTo>
                    <a:pt x="696054" y="1132640"/>
                    <a:pt x="719040" y="1109609"/>
                    <a:pt x="719040" y="1081205"/>
                  </a:cubicBezTo>
                  <a:lnTo>
                    <a:pt x="719040" y="1003481"/>
                  </a:lnTo>
                  <a:cubicBezTo>
                    <a:pt x="734412" y="997928"/>
                    <a:pt x="749489" y="991566"/>
                    <a:pt x="764196" y="984431"/>
                  </a:cubicBezTo>
                  <a:lnTo>
                    <a:pt x="819143" y="1039486"/>
                  </a:lnTo>
                  <a:cubicBezTo>
                    <a:pt x="839135" y="1059555"/>
                    <a:pt x="871580" y="1059584"/>
                    <a:pt x="891610" y="1039552"/>
                  </a:cubicBezTo>
                  <a:cubicBezTo>
                    <a:pt x="891630" y="1039533"/>
                    <a:pt x="891658" y="1039505"/>
                    <a:pt x="891677" y="1039486"/>
                  </a:cubicBezTo>
                  <a:lnTo>
                    <a:pt x="1036935" y="894039"/>
                  </a:lnTo>
                  <a:cubicBezTo>
                    <a:pt x="1056994" y="873960"/>
                    <a:pt x="1057003" y="841394"/>
                    <a:pt x="1036964" y="821297"/>
                  </a:cubicBezTo>
                  <a:cubicBezTo>
                    <a:pt x="1036954" y="821287"/>
                    <a:pt x="1036945" y="821277"/>
                    <a:pt x="1036935" y="821268"/>
                  </a:cubicBezTo>
                  <a:lnTo>
                    <a:pt x="981988" y="766213"/>
                  </a:lnTo>
                  <a:cubicBezTo>
                    <a:pt x="989127" y="751488"/>
                    <a:pt x="995478" y="736381"/>
                    <a:pt x="1001001" y="720970"/>
                  </a:cubicBezTo>
                  <a:lnTo>
                    <a:pt x="1078669" y="720970"/>
                  </a:lnTo>
                  <a:cubicBezTo>
                    <a:pt x="1107017" y="720970"/>
                    <a:pt x="1130003" y="697938"/>
                    <a:pt x="1130003" y="669535"/>
                  </a:cubicBezTo>
                  <a:lnTo>
                    <a:pt x="1130003" y="463795"/>
                  </a:lnTo>
                  <a:cubicBezTo>
                    <a:pt x="1130374" y="435391"/>
                    <a:pt x="1107692" y="412065"/>
                    <a:pt x="1079344" y="411693"/>
                  </a:cubicBezTo>
                  <a:cubicBezTo>
                    <a:pt x="1079020" y="411693"/>
                    <a:pt x="1078707" y="411693"/>
                    <a:pt x="1078383" y="411693"/>
                  </a:cubicBezTo>
                  <a:close/>
                  <a:moveTo>
                    <a:pt x="1027049" y="617433"/>
                  </a:moveTo>
                  <a:lnTo>
                    <a:pt x="962785" y="617433"/>
                  </a:lnTo>
                  <a:cubicBezTo>
                    <a:pt x="939333" y="617404"/>
                    <a:pt x="918856" y="633330"/>
                    <a:pt x="913067" y="656104"/>
                  </a:cubicBezTo>
                  <a:cubicBezTo>
                    <a:pt x="904653" y="688690"/>
                    <a:pt x="891696" y="719922"/>
                    <a:pt x="874565" y="748878"/>
                  </a:cubicBezTo>
                  <a:cubicBezTo>
                    <a:pt x="862673" y="769071"/>
                    <a:pt x="865914" y="794770"/>
                    <a:pt x="882456" y="811362"/>
                  </a:cubicBezTo>
                  <a:lnTo>
                    <a:pt x="927991" y="856987"/>
                  </a:lnTo>
                  <a:lnTo>
                    <a:pt x="855648" y="929948"/>
                  </a:lnTo>
                  <a:lnTo>
                    <a:pt x="810207" y="884324"/>
                  </a:lnTo>
                  <a:cubicBezTo>
                    <a:pt x="793599" y="867769"/>
                    <a:pt x="767941" y="864521"/>
                    <a:pt x="747750" y="876418"/>
                  </a:cubicBezTo>
                  <a:cubicBezTo>
                    <a:pt x="718812" y="893392"/>
                    <a:pt x="687650" y="906222"/>
                    <a:pt x="655157" y="914518"/>
                  </a:cubicBezTo>
                  <a:cubicBezTo>
                    <a:pt x="632465" y="920376"/>
                    <a:pt x="616599" y="940854"/>
                    <a:pt x="616561" y="964334"/>
                  </a:cubicBezTo>
                  <a:lnTo>
                    <a:pt x="616561" y="1028723"/>
                  </a:lnTo>
                  <a:lnTo>
                    <a:pt x="513416" y="1028723"/>
                  </a:lnTo>
                  <a:lnTo>
                    <a:pt x="513416" y="964334"/>
                  </a:lnTo>
                  <a:cubicBezTo>
                    <a:pt x="513426" y="940874"/>
                    <a:pt x="497588" y="920385"/>
                    <a:pt x="474915" y="914518"/>
                  </a:cubicBezTo>
                  <a:cubicBezTo>
                    <a:pt x="442422" y="906222"/>
                    <a:pt x="411260" y="893392"/>
                    <a:pt x="382322" y="876418"/>
                  </a:cubicBezTo>
                  <a:cubicBezTo>
                    <a:pt x="362131" y="864521"/>
                    <a:pt x="336473" y="867769"/>
                    <a:pt x="319865" y="884324"/>
                  </a:cubicBezTo>
                  <a:lnTo>
                    <a:pt x="274424" y="929948"/>
                  </a:lnTo>
                  <a:lnTo>
                    <a:pt x="201795" y="857177"/>
                  </a:lnTo>
                  <a:lnTo>
                    <a:pt x="247236" y="811743"/>
                  </a:lnTo>
                  <a:cubicBezTo>
                    <a:pt x="263834" y="795189"/>
                    <a:pt x="267123" y="769471"/>
                    <a:pt x="255221" y="749259"/>
                  </a:cubicBezTo>
                  <a:cubicBezTo>
                    <a:pt x="238091" y="720303"/>
                    <a:pt x="225134" y="689070"/>
                    <a:pt x="216720" y="656486"/>
                  </a:cubicBezTo>
                  <a:cubicBezTo>
                    <a:pt x="210931" y="633711"/>
                    <a:pt x="190454" y="617786"/>
                    <a:pt x="167002" y="617814"/>
                  </a:cubicBezTo>
                  <a:lnTo>
                    <a:pt x="102738" y="617814"/>
                  </a:lnTo>
                  <a:lnTo>
                    <a:pt x="102738" y="514944"/>
                  </a:lnTo>
                  <a:lnTo>
                    <a:pt x="167002" y="514944"/>
                  </a:lnTo>
                  <a:cubicBezTo>
                    <a:pt x="190426" y="514982"/>
                    <a:pt x="210893" y="499104"/>
                    <a:pt x="216720" y="476368"/>
                  </a:cubicBezTo>
                  <a:cubicBezTo>
                    <a:pt x="225134" y="443754"/>
                    <a:pt x="238091" y="412484"/>
                    <a:pt x="255221" y="383499"/>
                  </a:cubicBezTo>
                  <a:cubicBezTo>
                    <a:pt x="267123" y="363287"/>
                    <a:pt x="263834" y="337570"/>
                    <a:pt x="247236" y="321015"/>
                  </a:cubicBezTo>
                  <a:lnTo>
                    <a:pt x="201795" y="275390"/>
                  </a:lnTo>
                  <a:lnTo>
                    <a:pt x="274424" y="202619"/>
                  </a:lnTo>
                  <a:lnTo>
                    <a:pt x="319865" y="248244"/>
                  </a:lnTo>
                  <a:cubicBezTo>
                    <a:pt x="336435" y="264865"/>
                    <a:pt x="362140" y="268113"/>
                    <a:pt x="382322" y="256150"/>
                  </a:cubicBezTo>
                  <a:cubicBezTo>
                    <a:pt x="411260" y="239176"/>
                    <a:pt x="442422" y="226346"/>
                    <a:pt x="474915" y="218050"/>
                  </a:cubicBezTo>
                  <a:cubicBezTo>
                    <a:pt x="497607" y="212211"/>
                    <a:pt x="513454" y="191704"/>
                    <a:pt x="513416" y="168234"/>
                  </a:cubicBezTo>
                  <a:lnTo>
                    <a:pt x="513416" y="103845"/>
                  </a:lnTo>
                  <a:lnTo>
                    <a:pt x="616086" y="103845"/>
                  </a:lnTo>
                  <a:lnTo>
                    <a:pt x="616086" y="168234"/>
                  </a:lnTo>
                  <a:cubicBezTo>
                    <a:pt x="616095" y="191723"/>
                    <a:pt x="631971" y="212220"/>
                    <a:pt x="654682" y="218050"/>
                  </a:cubicBezTo>
                  <a:cubicBezTo>
                    <a:pt x="687175" y="226346"/>
                    <a:pt x="718337" y="239176"/>
                    <a:pt x="747274" y="256150"/>
                  </a:cubicBezTo>
                  <a:cubicBezTo>
                    <a:pt x="767456" y="268113"/>
                    <a:pt x="793162" y="264865"/>
                    <a:pt x="809732" y="248244"/>
                  </a:cubicBezTo>
                  <a:lnTo>
                    <a:pt x="855648" y="202143"/>
                  </a:lnTo>
                  <a:lnTo>
                    <a:pt x="928277" y="274914"/>
                  </a:lnTo>
                  <a:lnTo>
                    <a:pt x="882741" y="320539"/>
                  </a:lnTo>
                  <a:cubicBezTo>
                    <a:pt x="866095" y="337103"/>
                    <a:pt x="862768" y="362858"/>
                    <a:pt x="874661" y="383118"/>
                  </a:cubicBezTo>
                  <a:cubicBezTo>
                    <a:pt x="891791" y="412103"/>
                    <a:pt x="904748" y="443373"/>
                    <a:pt x="913161" y="475987"/>
                  </a:cubicBezTo>
                  <a:cubicBezTo>
                    <a:pt x="918989" y="498723"/>
                    <a:pt x="939456" y="514601"/>
                    <a:pt x="962880" y="514563"/>
                  </a:cubicBezTo>
                  <a:lnTo>
                    <a:pt x="1026763" y="514563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121">
              <a:extLst>
                <a:ext uri="{FF2B5EF4-FFF2-40B4-BE49-F238E27FC236}">
                  <a16:creationId xmlns:a16="http://schemas.microsoft.com/office/drawing/2014/main" id="{22CFAE96-2A1A-3B43-A2E8-C5FAF3D0669A}"/>
                </a:ext>
              </a:extLst>
            </p:cNvPr>
            <p:cNvSpPr/>
            <p:nvPr/>
          </p:nvSpPr>
          <p:spPr>
            <a:xfrm>
              <a:off x="5857892" y="4403979"/>
              <a:ext cx="117404" cy="117634"/>
            </a:xfrm>
            <a:custGeom>
              <a:avLst/>
              <a:gdLst>
                <a:gd name="connsiteX0" fmla="*/ 234809 w 234808"/>
                <a:gd name="connsiteY0" fmla="*/ 117634 h 235267"/>
                <a:gd name="connsiteX1" fmla="*/ 117404 w 234808"/>
                <a:gd name="connsiteY1" fmla="*/ 235267 h 235267"/>
                <a:gd name="connsiteX2" fmla="*/ 0 w 234808"/>
                <a:gd name="connsiteY2" fmla="*/ 117634 h 235267"/>
                <a:gd name="connsiteX3" fmla="*/ 117404 w 234808"/>
                <a:gd name="connsiteY3" fmla="*/ 0 h 235267"/>
                <a:gd name="connsiteX4" fmla="*/ 234809 w 234808"/>
                <a:gd name="connsiteY4" fmla="*/ 117634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8" h="235267">
                  <a:moveTo>
                    <a:pt x="234809" y="117634"/>
                  </a:moveTo>
                  <a:cubicBezTo>
                    <a:pt x="234809" y="182601"/>
                    <a:pt x="182245" y="235267"/>
                    <a:pt x="117404" y="235267"/>
                  </a:cubicBezTo>
                  <a:cubicBezTo>
                    <a:pt x="52564" y="235267"/>
                    <a:pt x="0" y="182601"/>
                    <a:pt x="0" y="117634"/>
                  </a:cubicBezTo>
                  <a:cubicBezTo>
                    <a:pt x="0" y="52666"/>
                    <a:pt x="52564" y="0"/>
                    <a:pt x="117404" y="0"/>
                  </a:cubicBezTo>
                  <a:cubicBezTo>
                    <a:pt x="182245" y="0"/>
                    <a:pt x="234809" y="52666"/>
                    <a:pt x="234809" y="11763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122">
              <a:extLst>
                <a:ext uri="{FF2B5EF4-FFF2-40B4-BE49-F238E27FC236}">
                  <a16:creationId xmlns:a16="http://schemas.microsoft.com/office/drawing/2014/main" id="{22CB2C9C-9897-4744-82FF-0B8FB1045575}"/>
                </a:ext>
              </a:extLst>
            </p:cNvPr>
            <p:cNvSpPr/>
            <p:nvPr/>
          </p:nvSpPr>
          <p:spPr>
            <a:xfrm>
              <a:off x="5825285" y="4521803"/>
              <a:ext cx="182666" cy="91488"/>
            </a:xfrm>
            <a:custGeom>
              <a:avLst/>
              <a:gdLst>
                <a:gd name="connsiteX0" fmla="*/ 182592 w 365332"/>
                <a:gd name="connsiteY0" fmla="*/ -73 h 182975"/>
                <a:gd name="connsiteX1" fmla="*/ -26 w 365332"/>
                <a:gd name="connsiteY1" fmla="*/ 182903 h 182975"/>
                <a:gd name="connsiteX2" fmla="*/ 365306 w 365332"/>
                <a:gd name="connsiteY2" fmla="*/ 182903 h 182975"/>
                <a:gd name="connsiteX3" fmla="*/ 182687 w 365332"/>
                <a:gd name="connsiteY3" fmla="*/ -73 h 182975"/>
                <a:gd name="connsiteX4" fmla="*/ 182592 w 365332"/>
                <a:gd name="connsiteY4" fmla="*/ -73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32" h="182975">
                  <a:moveTo>
                    <a:pt x="182592" y="-73"/>
                  </a:moveTo>
                  <a:cubicBezTo>
                    <a:pt x="81738" y="-73"/>
                    <a:pt x="-26" y="81852"/>
                    <a:pt x="-26" y="182903"/>
                  </a:cubicBezTo>
                  <a:lnTo>
                    <a:pt x="365306" y="182903"/>
                  </a:lnTo>
                  <a:cubicBezTo>
                    <a:pt x="365306" y="81852"/>
                    <a:pt x="283541" y="-73"/>
                    <a:pt x="182687" y="-73"/>
                  </a:cubicBezTo>
                  <a:cubicBezTo>
                    <a:pt x="182659" y="-73"/>
                    <a:pt x="182621" y="-73"/>
                    <a:pt x="182592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6">
            <a:extLst>
              <a:ext uri="{FF2B5EF4-FFF2-40B4-BE49-F238E27FC236}">
                <a16:creationId xmlns:a16="http://schemas.microsoft.com/office/drawing/2014/main" id="{D5D7BB17-1173-5348-A832-BDF721509A37}"/>
              </a:ext>
            </a:extLst>
          </p:cNvPr>
          <p:cNvGrpSpPr/>
          <p:nvPr/>
        </p:nvGrpSpPr>
        <p:grpSpPr>
          <a:xfrm>
            <a:off x="8922510" y="2270836"/>
            <a:ext cx="2457684" cy="1264068"/>
            <a:chOff x="6672461" y="2451521"/>
            <a:chExt cx="4230212" cy="1264068"/>
          </a:xfrm>
        </p:grpSpPr>
        <p:sp>
          <p:nvSpPr>
            <p:cNvPr id="52" name="TextBox 123">
              <a:extLst>
                <a:ext uri="{FF2B5EF4-FFF2-40B4-BE49-F238E27FC236}">
                  <a16:creationId xmlns:a16="http://schemas.microsoft.com/office/drawing/2014/main" id="{03D01B64-C0B2-6E4D-BE45-1D3656FB6EF6}"/>
                </a:ext>
              </a:extLst>
            </p:cNvPr>
            <p:cNvSpPr txBox="1"/>
            <p:nvPr/>
          </p:nvSpPr>
          <p:spPr>
            <a:xfrm>
              <a:off x="6672461" y="2807648"/>
              <a:ext cx="42302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53" name="CuadroTexto 351">
              <a:extLst>
                <a:ext uri="{FF2B5EF4-FFF2-40B4-BE49-F238E27FC236}">
                  <a16:creationId xmlns:a16="http://schemas.microsoft.com/office/drawing/2014/main" id="{658C776D-ABB7-2B45-BC28-F80933A13452}"/>
                </a:ext>
              </a:extLst>
            </p:cNvPr>
            <p:cNvSpPr txBox="1"/>
            <p:nvPr/>
          </p:nvSpPr>
          <p:spPr>
            <a:xfrm>
              <a:off x="6672461" y="2451521"/>
              <a:ext cx="423021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54" name="Group 125">
            <a:extLst>
              <a:ext uri="{FF2B5EF4-FFF2-40B4-BE49-F238E27FC236}">
                <a16:creationId xmlns:a16="http://schemas.microsoft.com/office/drawing/2014/main" id="{B4DF75A1-2277-9D49-ACFC-D6EA310D1006}"/>
              </a:ext>
            </a:extLst>
          </p:cNvPr>
          <p:cNvGrpSpPr/>
          <p:nvPr/>
        </p:nvGrpSpPr>
        <p:grpSpPr>
          <a:xfrm>
            <a:off x="8922510" y="5056320"/>
            <a:ext cx="2457684" cy="1264068"/>
            <a:chOff x="6672461" y="2451521"/>
            <a:chExt cx="4230212" cy="1264068"/>
          </a:xfrm>
        </p:grpSpPr>
        <p:sp>
          <p:nvSpPr>
            <p:cNvPr id="55" name="TextBox 126">
              <a:extLst>
                <a:ext uri="{FF2B5EF4-FFF2-40B4-BE49-F238E27FC236}">
                  <a16:creationId xmlns:a16="http://schemas.microsoft.com/office/drawing/2014/main" id="{9F524DCC-6EE7-1E4F-97F6-E78BA8717CB6}"/>
                </a:ext>
              </a:extLst>
            </p:cNvPr>
            <p:cNvSpPr txBox="1"/>
            <p:nvPr/>
          </p:nvSpPr>
          <p:spPr>
            <a:xfrm>
              <a:off x="6672461" y="2807648"/>
              <a:ext cx="42302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56" name="CuadroTexto 351">
              <a:extLst>
                <a:ext uri="{FF2B5EF4-FFF2-40B4-BE49-F238E27FC236}">
                  <a16:creationId xmlns:a16="http://schemas.microsoft.com/office/drawing/2014/main" id="{0CBFAF0C-5DDC-2A4F-BFCA-6133C4BABD62}"/>
                </a:ext>
              </a:extLst>
            </p:cNvPr>
            <p:cNvSpPr txBox="1"/>
            <p:nvPr/>
          </p:nvSpPr>
          <p:spPr>
            <a:xfrm>
              <a:off x="6672461" y="2451521"/>
              <a:ext cx="423021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57" name="Group 128">
            <a:extLst>
              <a:ext uri="{FF2B5EF4-FFF2-40B4-BE49-F238E27FC236}">
                <a16:creationId xmlns:a16="http://schemas.microsoft.com/office/drawing/2014/main" id="{57B9B358-C531-8445-8A3E-0910D24BBDD5}"/>
              </a:ext>
            </a:extLst>
          </p:cNvPr>
          <p:cNvGrpSpPr/>
          <p:nvPr/>
        </p:nvGrpSpPr>
        <p:grpSpPr>
          <a:xfrm>
            <a:off x="778392" y="2270836"/>
            <a:ext cx="2457684" cy="1264068"/>
            <a:chOff x="6672461" y="2451521"/>
            <a:chExt cx="4230212" cy="1264068"/>
          </a:xfrm>
        </p:grpSpPr>
        <p:sp>
          <p:nvSpPr>
            <p:cNvPr id="58" name="TextBox 129">
              <a:extLst>
                <a:ext uri="{FF2B5EF4-FFF2-40B4-BE49-F238E27FC236}">
                  <a16:creationId xmlns:a16="http://schemas.microsoft.com/office/drawing/2014/main" id="{A65E4FEA-F409-EB4B-A197-9BC65BFF269F}"/>
                </a:ext>
              </a:extLst>
            </p:cNvPr>
            <p:cNvSpPr txBox="1"/>
            <p:nvPr/>
          </p:nvSpPr>
          <p:spPr>
            <a:xfrm>
              <a:off x="6672461" y="2807648"/>
              <a:ext cx="42302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59" name="CuadroTexto 351">
              <a:extLst>
                <a:ext uri="{FF2B5EF4-FFF2-40B4-BE49-F238E27FC236}">
                  <a16:creationId xmlns:a16="http://schemas.microsoft.com/office/drawing/2014/main" id="{8C825347-21C9-1546-B4DA-91920A0E579C}"/>
                </a:ext>
              </a:extLst>
            </p:cNvPr>
            <p:cNvSpPr txBox="1"/>
            <p:nvPr/>
          </p:nvSpPr>
          <p:spPr>
            <a:xfrm>
              <a:off x="6672461" y="2451521"/>
              <a:ext cx="423021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60" name="Group 131">
            <a:extLst>
              <a:ext uri="{FF2B5EF4-FFF2-40B4-BE49-F238E27FC236}">
                <a16:creationId xmlns:a16="http://schemas.microsoft.com/office/drawing/2014/main" id="{22F5FEC5-FF81-E14F-AD5D-573442C5BC60}"/>
              </a:ext>
            </a:extLst>
          </p:cNvPr>
          <p:cNvGrpSpPr/>
          <p:nvPr/>
        </p:nvGrpSpPr>
        <p:grpSpPr>
          <a:xfrm>
            <a:off x="778392" y="5056320"/>
            <a:ext cx="2457684" cy="1264068"/>
            <a:chOff x="6672461" y="2451521"/>
            <a:chExt cx="4230212" cy="1264068"/>
          </a:xfrm>
        </p:grpSpPr>
        <p:sp>
          <p:nvSpPr>
            <p:cNvPr id="61" name="TextBox 132">
              <a:extLst>
                <a:ext uri="{FF2B5EF4-FFF2-40B4-BE49-F238E27FC236}">
                  <a16:creationId xmlns:a16="http://schemas.microsoft.com/office/drawing/2014/main" id="{3DBEC06D-7199-7B4A-992A-CBB9C0C52DCE}"/>
                </a:ext>
              </a:extLst>
            </p:cNvPr>
            <p:cNvSpPr txBox="1"/>
            <p:nvPr/>
          </p:nvSpPr>
          <p:spPr>
            <a:xfrm>
              <a:off x="6672461" y="2807648"/>
              <a:ext cx="42302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62" name="CuadroTexto 351">
              <a:extLst>
                <a:ext uri="{FF2B5EF4-FFF2-40B4-BE49-F238E27FC236}">
                  <a16:creationId xmlns:a16="http://schemas.microsoft.com/office/drawing/2014/main" id="{FDC445C2-B93C-6C47-B281-F5E55ABF06A6}"/>
                </a:ext>
              </a:extLst>
            </p:cNvPr>
            <p:cNvSpPr txBox="1"/>
            <p:nvPr/>
          </p:nvSpPr>
          <p:spPr>
            <a:xfrm>
              <a:off x="6672461" y="2451521"/>
              <a:ext cx="423021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31414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63" name="Group 10">
            <a:extLst>
              <a:ext uri="{FF2B5EF4-FFF2-40B4-BE49-F238E27FC236}">
                <a16:creationId xmlns:a16="http://schemas.microsoft.com/office/drawing/2014/main" id="{8E032665-AAC4-4347-82F2-7F91153A6AD8}"/>
              </a:ext>
            </a:extLst>
          </p:cNvPr>
          <p:cNvGrpSpPr/>
          <p:nvPr/>
        </p:nvGrpSpPr>
        <p:grpSpPr>
          <a:xfrm>
            <a:off x="5116695" y="2791992"/>
            <a:ext cx="819928" cy="302070"/>
            <a:chOff x="4951272" y="2791987"/>
            <a:chExt cx="1025373" cy="377758"/>
          </a:xfrm>
          <a:solidFill>
            <a:srgbClr val="181919">
              <a:lumMod val="20000"/>
              <a:lumOff val="80000"/>
            </a:srgbClr>
          </a:solidFill>
        </p:grpSpPr>
        <p:sp>
          <p:nvSpPr>
            <p:cNvPr id="64" name="Right Arrow 8">
              <a:extLst>
                <a:ext uri="{FF2B5EF4-FFF2-40B4-BE49-F238E27FC236}">
                  <a16:creationId xmlns:a16="http://schemas.microsoft.com/office/drawing/2014/main" id="{9A1C6E03-6391-7144-8231-8FA667BD3BF8}"/>
                </a:ext>
              </a:extLst>
            </p:cNvPr>
            <p:cNvSpPr/>
            <p:nvPr/>
          </p:nvSpPr>
          <p:spPr>
            <a:xfrm rot="10800000">
              <a:off x="4951272" y="2791987"/>
              <a:ext cx="1025373" cy="19396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0421A13B-FAF1-474A-9062-B98358FA0351}"/>
                </a:ext>
              </a:extLst>
            </p:cNvPr>
            <p:cNvSpPr/>
            <p:nvPr/>
          </p:nvSpPr>
          <p:spPr>
            <a:xfrm>
              <a:off x="5878730" y="2841932"/>
              <a:ext cx="97915" cy="327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2">
            <a:extLst>
              <a:ext uri="{FF2B5EF4-FFF2-40B4-BE49-F238E27FC236}">
                <a16:creationId xmlns:a16="http://schemas.microsoft.com/office/drawing/2014/main" id="{D0ECBEC6-78E6-2042-96EF-D4A8DDF35E2C}"/>
              </a:ext>
            </a:extLst>
          </p:cNvPr>
          <p:cNvGrpSpPr/>
          <p:nvPr/>
        </p:nvGrpSpPr>
        <p:grpSpPr>
          <a:xfrm flipH="1">
            <a:off x="6224171" y="2791992"/>
            <a:ext cx="819928" cy="302070"/>
            <a:chOff x="4951272" y="2791987"/>
            <a:chExt cx="1025373" cy="377758"/>
          </a:xfrm>
          <a:solidFill>
            <a:srgbClr val="181919">
              <a:lumMod val="20000"/>
              <a:lumOff val="80000"/>
            </a:srgbClr>
          </a:solidFill>
        </p:grpSpPr>
        <p:sp>
          <p:nvSpPr>
            <p:cNvPr id="67" name="Right Arrow 63">
              <a:extLst>
                <a:ext uri="{FF2B5EF4-FFF2-40B4-BE49-F238E27FC236}">
                  <a16:creationId xmlns:a16="http://schemas.microsoft.com/office/drawing/2014/main" id="{F4F925D6-BB59-0B49-A3B0-ECE86EB5C508}"/>
                </a:ext>
              </a:extLst>
            </p:cNvPr>
            <p:cNvSpPr/>
            <p:nvPr/>
          </p:nvSpPr>
          <p:spPr>
            <a:xfrm rot="10800000">
              <a:off x="4951272" y="2791987"/>
              <a:ext cx="1025373" cy="19396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C306E250-25A3-AC41-BE32-D6A4BAFC0F8E}"/>
                </a:ext>
              </a:extLst>
            </p:cNvPr>
            <p:cNvSpPr/>
            <p:nvPr/>
          </p:nvSpPr>
          <p:spPr>
            <a:xfrm>
              <a:off x="5878730" y="2841932"/>
              <a:ext cx="97915" cy="327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12">
            <a:extLst>
              <a:ext uri="{FF2B5EF4-FFF2-40B4-BE49-F238E27FC236}">
                <a16:creationId xmlns:a16="http://schemas.microsoft.com/office/drawing/2014/main" id="{2B1518EC-52BC-1343-A11E-C0FEC7BBDDE3}"/>
              </a:ext>
            </a:extLst>
          </p:cNvPr>
          <p:cNvGrpSpPr/>
          <p:nvPr/>
        </p:nvGrpSpPr>
        <p:grpSpPr>
          <a:xfrm rot="10800000">
            <a:off x="5116695" y="5760499"/>
            <a:ext cx="1927404" cy="302070"/>
            <a:chOff x="5192895" y="2868192"/>
            <a:chExt cx="1927404" cy="302070"/>
          </a:xfrm>
        </p:grpSpPr>
        <p:grpSp>
          <p:nvGrpSpPr>
            <p:cNvPr id="70" name="Group 66">
              <a:extLst>
                <a:ext uri="{FF2B5EF4-FFF2-40B4-BE49-F238E27FC236}">
                  <a16:creationId xmlns:a16="http://schemas.microsoft.com/office/drawing/2014/main" id="{8CCDE9BE-506D-8340-AC12-5A8A63D3CEED}"/>
                </a:ext>
              </a:extLst>
            </p:cNvPr>
            <p:cNvGrpSpPr/>
            <p:nvPr/>
          </p:nvGrpSpPr>
          <p:grpSpPr>
            <a:xfrm>
              <a:off x="5192895" y="2868192"/>
              <a:ext cx="819928" cy="302070"/>
              <a:chOff x="4951272" y="2791987"/>
              <a:chExt cx="1025373" cy="377758"/>
            </a:xfrm>
            <a:solidFill>
              <a:srgbClr val="181919">
                <a:lumMod val="20000"/>
                <a:lumOff val="80000"/>
              </a:srgbClr>
            </a:solidFill>
          </p:grpSpPr>
          <p:sp>
            <p:nvSpPr>
              <p:cNvPr id="71" name="Right Arrow 67">
                <a:extLst>
                  <a:ext uri="{FF2B5EF4-FFF2-40B4-BE49-F238E27FC236}">
                    <a16:creationId xmlns:a16="http://schemas.microsoft.com/office/drawing/2014/main" id="{7FE26B33-5965-6241-B4E9-4A1B56697778}"/>
                  </a:ext>
                </a:extLst>
              </p:cNvPr>
              <p:cNvSpPr/>
              <p:nvPr/>
            </p:nvSpPr>
            <p:spPr>
              <a:xfrm rot="10800000">
                <a:off x="4951272" y="2791987"/>
                <a:ext cx="1025373" cy="193964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68">
                <a:extLst>
                  <a:ext uri="{FF2B5EF4-FFF2-40B4-BE49-F238E27FC236}">
                    <a16:creationId xmlns:a16="http://schemas.microsoft.com/office/drawing/2014/main" id="{63A3995A-2B79-314D-A625-9253FBCD4D9D}"/>
                  </a:ext>
                </a:extLst>
              </p:cNvPr>
              <p:cNvSpPr/>
              <p:nvPr/>
            </p:nvSpPr>
            <p:spPr>
              <a:xfrm>
                <a:off x="5878730" y="2841932"/>
                <a:ext cx="97915" cy="327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69">
              <a:extLst>
                <a:ext uri="{FF2B5EF4-FFF2-40B4-BE49-F238E27FC236}">
                  <a16:creationId xmlns:a16="http://schemas.microsoft.com/office/drawing/2014/main" id="{562E0E88-1A20-0242-B56C-4ACB8E3AA7F2}"/>
                </a:ext>
              </a:extLst>
            </p:cNvPr>
            <p:cNvGrpSpPr/>
            <p:nvPr/>
          </p:nvGrpSpPr>
          <p:grpSpPr>
            <a:xfrm flipH="1">
              <a:off x="6300371" y="2868192"/>
              <a:ext cx="819928" cy="302070"/>
              <a:chOff x="4951272" y="2791987"/>
              <a:chExt cx="1025373" cy="377758"/>
            </a:xfrm>
            <a:solidFill>
              <a:srgbClr val="181919">
                <a:lumMod val="20000"/>
                <a:lumOff val="80000"/>
              </a:srgbClr>
            </a:solidFill>
          </p:grpSpPr>
          <p:sp>
            <p:nvSpPr>
              <p:cNvPr id="74" name="Right Arrow 70">
                <a:extLst>
                  <a:ext uri="{FF2B5EF4-FFF2-40B4-BE49-F238E27FC236}">
                    <a16:creationId xmlns:a16="http://schemas.microsoft.com/office/drawing/2014/main" id="{A0DB0156-21EE-9341-9866-2EE3A266A4EF}"/>
                  </a:ext>
                </a:extLst>
              </p:cNvPr>
              <p:cNvSpPr/>
              <p:nvPr/>
            </p:nvSpPr>
            <p:spPr>
              <a:xfrm rot="10800000">
                <a:off x="4951272" y="2791987"/>
                <a:ext cx="1025373" cy="193964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1">
                <a:extLst>
                  <a:ext uri="{FF2B5EF4-FFF2-40B4-BE49-F238E27FC236}">
                    <a16:creationId xmlns:a16="http://schemas.microsoft.com/office/drawing/2014/main" id="{70668616-ADDC-844A-8D31-DA073F806178}"/>
                  </a:ext>
                </a:extLst>
              </p:cNvPr>
              <p:cNvSpPr/>
              <p:nvPr/>
            </p:nvSpPr>
            <p:spPr>
              <a:xfrm>
                <a:off x="5878730" y="2841932"/>
                <a:ext cx="97915" cy="327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644567" y="523450"/>
            <a:ext cx="4899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1414"/>
                </a:solidFill>
                <a:latin typeface="Funnel Display" pitchFamily="2" charset="77"/>
                <a:ea typeface="Poppins" charset="0"/>
                <a:cs typeface="Poppins" pitchFamily="2" charset="77"/>
              </a:rPr>
              <a:t>Human Resources</a:t>
            </a:r>
          </a:p>
        </p:txBody>
      </p:sp>
      <p:sp>
        <p:nvSpPr>
          <p:cNvPr id="2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6"/>
            <a:ext cx="9520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Poppins" panose="020F0502020204030203" pitchFamily="34" charset="0"/>
                <a:cs typeface="Poppins" panose="020F0502020204030203" pitchFamily="34" charset="0"/>
              </a:rPr>
              <a:t>Add a short description here.</a:t>
            </a:r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386414DB-B41F-D845-87A3-704E32F334A6}"/>
              </a:ext>
            </a:extLst>
          </p:cNvPr>
          <p:cNvSpPr/>
          <p:nvPr/>
        </p:nvSpPr>
        <p:spPr>
          <a:xfrm>
            <a:off x="908050" y="2271712"/>
            <a:ext cx="4995406" cy="1857375"/>
          </a:xfrm>
          <a:prstGeom prst="roundRect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3DF79E8C-172B-A341-9FBE-0AEB787C7D43}"/>
              </a:ext>
            </a:extLst>
          </p:cNvPr>
          <p:cNvSpPr/>
          <p:nvPr/>
        </p:nvSpPr>
        <p:spPr>
          <a:xfrm>
            <a:off x="6094412" y="2271712"/>
            <a:ext cx="4995406" cy="1857375"/>
          </a:xfrm>
          <a:prstGeom prst="roundRect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30">
            <a:extLst>
              <a:ext uri="{FF2B5EF4-FFF2-40B4-BE49-F238E27FC236}">
                <a16:creationId xmlns:a16="http://schemas.microsoft.com/office/drawing/2014/main" id="{816C6BFB-9B6D-0941-A8DD-AE3797DD334F}"/>
              </a:ext>
            </a:extLst>
          </p:cNvPr>
          <p:cNvSpPr/>
          <p:nvPr/>
        </p:nvSpPr>
        <p:spPr>
          <a:xfrm>
            <a:off x="908050" y="4314825"/>
            <a:ext cx="4995406" cy="1857375"/>
          </a:xfrm>
          <a:prstGeom prst="roundRect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E66E70B4-8C20-6C47-B3FA-7AB494550043}"/>
              </a:ext>
            </a:extLst>
          </p:cNvPr>
          <p:cNvSpPr/>
          <p:nvPr/>
        </p:nvSpPr>
        <p:spPr>
          <a:xfrm>
            <a:off x="6094412" y="4314825"/>
            <a:ext cx="4995406" cy="1857375"/>
          </a:xfrm>
          <a:prstGeom prst="roundRect">
            <a:avLst/>
          </a:prstGeom>
          <a:solidFill>
            <a:srgbClr val="2A6FB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32">
            <a:extLst>
              <a:ext uri="{FF2B5EF4-FFF2-40B4-BE49-F238E27FC236}">
                <a16:creationId xmlns:a16="http://schemas.microsoft.com/office/drawing/2014/main" id="{E4B7028C-82BC-4B45-9170-59EA21FC36C9}"/>
              </a:ext>
            </a:extLst>
          </p:cNvPr>
          <p:cNvGrpSpPr/>
          <p:nvPr/>
        </p:nvGrpSpPr>
        <p:grpSpPr>
          <a:xfrm>
            <a:off x="6478324" y="2543175"/>
            <a:ext cx="376642" cy="493943"/>
            <a:chOff x="6118416" y="3222308"/>
            <a:chExt cx="542437" cy="711374"/>
          </a:xfrm>
          <a:solidFill>
            <a:srgbClr val="FFFFFF"/>
          </a:solidFill>
        </p:grpSpPr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B52DEE28-012B-244B-AE0C-BE3B437E0C5C}"/>
                </a:ext>
              </a:extLst>
            </p:cNvPr>
            <p:cNvSpPr/>
            <p:nvPr/>
          </p:nvSpPr>
          <p:spPr>
            <a:xfrm>
              <a:off x="611841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3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00" y="299"/>
                    <a:pt x="78" y="111246"/>
                    <a:pt x="-26" y="248054"/>
                  </a:cubicBezTo>
                  <a:cubicBezTo>
                    <a:pt x="-26" y="274352"/>
                    <a:pt x="21258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3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6AF5C320-3D57-0044-9D60-510DF011D6CB}"/>
                </a:ext>
              </a:extLst>
            </p:cNvPr>
            <p:cNvSpPr/>
            <p:nvPr/>
          </p:nvSpPr>
          <p:spPr>
            <a:xfrm>
              <a:off x="6170226" y="3414188"/>
              <a:ext cx="438854" cy="323704"/>
            </a:xfrm>
            <a:custGeom>
              <a:avLst/>
              <a:gdLst>
                <a:gd name="connsiteX0" fmla="*/ 734060 w 877709"/>
                <a:gd name="connsiteY0" fmla="*/ 647247 h 647408"/>
                <a:gd name="connsiteX1" fmla="*/ 877683 w 877709"/>
                <a:gd name="connsiteY1" fmla="*/ 503495 h 647408"/>
                <a:gd name="connsiteX2" fmla="*/ 734203 w 877709"/>
                <a:gd name="connsiteY2" fmla="*/ 359592 h 647408"/>
                <a:gd name="connsiteX3" fmla="*/ 598783 w 877709"/>
                <a:gd name="connsiteY3" fmla="*/ 455508 h 647408"/>
                <a:gd name="connsiteX4" fmla="*/ 486893 w 877709"/>
                <a:gd name="connsiteY4" fmla="*/ 455508 h 647408"/>
                <a:gd name="connsiteX5" fmla="*/ 486893 w 877709"/>
                <a:gd name="connsiteY5" fmla="*/ 295679 h 647408"/>
                <a:gd name="connsiteX6" fmla="*/ 638996 w 877709"/>
                <a:gd name="connsiteY6" fmla="*/ 295679 h 647408"/>
                <a:gd name="connsiteX7" fmla="*/ 686528 w 877709"/>
                <a:gd name="connsiteY7" fmla="*/ 248054 h 647408"/>
                <a:gd name="connsiteX8" fmla="*/ 438885 w 877709"/>
                <a:gd name="connsiteY8" fmla="*/ -73 h 647408"/>
                <a:gd name="connsiteX9" fmla="*/ 191242 w 877709"/>
                <a:gd name="connsiteY9" fmla="*/ 248054 h 647408"/>
                <a:gd name="connsiteX10" fmla="*/ 238775 w 877709"/>
                <a:gd name="connsiteY10" fmla="*/ 295679 h 647408"/>
                <a:gd name="connsiteX11" fmla="*/ 390878 w 877709"/>
                <a:gd name="connsiteY11" fmla="*/ 295679 h 647408"/>
                <a:gd name="connsiteX12" fmla="*/ 390878 w 877709"/>
                <a:gd name="connsiteY12" fmla="*/ 455508 h 647408"/>
                <a:gd name="connsiteX13" fmla="*/ 278892 w 877709"/>
                <a:gd name="connsiteY13" fmla="*/ 455508 h 647408"/>
                <a:gd name="connsiteX14" fmla="*/ 95693 w 877709"/>
                <a:gd name="connsiteY14" fmla="*/ 367869 h 647408"/>
                <a:gd name="connsiteX15" fmla="*/ 8225 w 877709"/>
                <a:gd name="connsiteY15" fmla="*/ 551425 h 647408"/>
                <a:gd name="connsiteX16" fmla="*/ 191423 w 877709"/>
                <a:gd name="connsiteY16" fmla="*/ 639065 h 647408"/>
                <a:gd name="connsiteX17" fmla="*/ 278892 w 877709"/>
                <a:gd name="connsiteY17" fmla="*/ 551425 h 647408"/>
                <a:gd name="connsiteX18" fmla="*/ 599164 w 877709"/>
                <a:gd name="connsiteY18" fmla="*/ 551425 h 647408"/>
                <a:gd name="connsiteX19" fmla="*/ 734060 w 877709"/>
                <a:gd name="connsiteY19" fmla="*/ 647247 h 647408"/>
                <a:gd name="connsiteX20" fmla="*/ 439360 w 877709"/>
                <a:gd name="connsiteY20" fmla="*/ 95559 h 647408"/>
                <a:gd name="connsiteX21" fmla="*/ 583573 w 877709"/>
                <a:gd name="connsiteY21" fmla="*/ 199857 h 647408"/>
                <a:gd name="connsiteX22" fmla="*/ 294768 w 877709"/>
                <a:gd name="connsiteY22" fmla="*/ 199857 h 647408"/>
                <a:gd name="connsiteX23" fmla="*/ 439360 w 877709"/>
                <a:gd name="connsiteY23" fmla="*/ 95559 h 647408"/>
                <a:gd name="connsiteX24" fmla="*/ 734060 w 877709"/>
                <a:gd name="connsiteY24" fmla="*/ 455508 h 647408"/>
                <a:gd name="connsiteX25" fmla="*/ 781592 w 877709"/>
                <a:gd name="connsiteY25" fmla="*/ 503133 h 647408"/>
                <a:gd name="connsiteX26" fmla="*/ 734060 w 877709"/>
                <a:gd name="connsiteY26" fmla="*/ 550758 h 647408"/>
                <a:gd name="connsiteX27" fmla="*/ 686528 w 877709"/>
                <a:gd name="connsiteY27" fmla="*/ 503133 h 647408"/>
                <a:gd name="connsiteX28" fmla="*/ 734060 w 877709"/>
                <a:gd name="connsiteY28" fmla="*/ 455508 h 647408"/>
                <a:gd name="connsiteX29" fmla="*/ 143140 w 877709"/>
                <a:gd name="connsiteY29" fmla="*/ 551425 h 647408"/>
                <a:gd name="connsiteX30" fmla="*/ 95608 w 877709"/>
                <a:gd name="connsiteY30" fmla="*/ 503800 h 647408"/>
                <a:gd name="connsiteX31" fmla="*/ 143140 w 877709"/>
                <a:gd name="connsiteY31" fmla="*/ 456175 h 647408"/>
                <a:gd name="connsiteX32" fmla="*/ 190672 w 877709"/>
                <a:gd name="connsiteY32" fmla="*/ 503800 h 647408"/>
                <a:gd name="connsiteX33" fmla="*/ 143520 w 877709"/>
                <a:gd name="connsiteY33" fmla="*/ 551425 h 6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77709" h="647408">
                  <a:moveTo>
                    <a:pt x="734060" y="647247"/>
                  </a:moveTo>
                  <a:cubicBezTo>
                    <a:pt x="813343" y="647285"/>
                    <a:pt x="877635" y="582924"/>
                    <a:pt x="877683" y="503495"/>
                  </a:cubicBezTo>
                  <a:cubicBezTo>
                    <a:pt x="877721" y="424057"/>
                    <a:pt x="813486" y="359630"/>
                    <a:pt x="734203" y="359592"/>
                  </a:cubicBezTo>
                  <a:cubicBezTo>
                    <a:pt x="673333" y="359563"/>
                    <a:pt x="619061" y="398006"/>
                    <a:pt x="598783" y="455508"/>
                  </a:cubicBezTo>
                  <a:lnTo>
                    <a:pt x="486893" y="455508"/>
                  </a:lnTo>
                  <a:lnTo>
                    <a:pt x="486893" y="295679"/>
                  </a:lnTo>
                  <a:lnTo>
                    <a:pt x="638996" y="295679"/>
                  </a:lnTo>
                  <a:cubicBezTo>
                    <a:pt x="665243" y="295679"/>
                    <a:pt x="686528" y="274352"/>
                    <a:pt x="686528" y="248054"/>
                  </a:cubicBezTo>
                  <a:cubicBezTo>
                    <a:pt x="686528" y="111017"/>
                    <a:pt x="575654" y="-73"/>
                    <a:pt x="438885" y="-73"/>
                  </a:cubicBezTo>
                  <a:cubicBezTo>
                    <a:pt x="302116" y="-73"/>
                    <a:pt x="191242" y="111017"/>
                    <a:pt x="191242" y="248054"/>
                  </a:cubicBezTo>
                  <a:cubicBezTo>
                    <a:pt x="191242" y="274352"/>
                    <a:pt x="212527" y="295679"/>
                    <a:pt x="238775" y="295679"/>
                  </a:cubicBezTo>
                  <a:lnTo>
                    <a:pt x="390878" y="295679"/>
                  </a:lnTo>
                  <a:lnTo>
                    <a:pt x="390878" y="455508"/>
                  </a:lnTo>
                  <a:lnTo>
                    <a:pt x="278892" y="455508"/>
                  </a:lnTo>
                  <a:cubicBezTo>
                    <a:pt x="252454" y="380623"/>
                    <a:pt x="170433" y="341380"/>
                    <a:pt x="95693" y="367869"/>
                  </a:cubicBezTo>
                  <a:cubicBezTo>
                    <a:pt x="20954" y="394358"/>
                    <a:pt x="-18203" y="476539"/>
                    <a:pt x="8225" y="551425"/>
                  </a:cubicBezTo>
                  <a:cubicBezTo>
                    <a:pt x="34662" y="626310"/>
                    <a:pt x="116684" y="665554"/>
                    <a:pt x="191423" y="639065"/>
                  </a:cubicBezTo>
                  <a:cubicBezTo>
                    <a:pt x="232291" y="624577"/>
                    <a:pt x="264442" y="592373"/>
                    <a:pt x="278892" y="551425"/>
                  </a:cubicBezTo>
                  <a:lnTo>
                    <a:pt x="599164" y="551425"/>
                  </a:lnTo>
                  <a:cubicBezTo>
                    <a:pt x="619412" y="608708"/>
                    <a:pt x="673409" y="647066"/>
                    <a:pt x="734060" y="647247"/>
                  </a:cubicBezTo>
                  <a:close/>
                  <a:moveTo>
                    <a:pt x="439360" y="95559"/>
                  </a:moveTo>
                  <a:cubicBezTo>
                    <a:pt x="504822" y="95606"/>
                    <a:pt x="562916" y="137621"/>
                    <a:pt x="583573" y="199857"/>
                  </a:cubicBezTo>
                  <a:lnTo>
                    <a:pt x="294768" y="199857"/>
                  </a:lnTo>
                  <a:cubicBezTo>
                    <a:pt x="315472" y="137488"/>
                    <a:pt x="373757" y="95444"/>
                    <a:pt x="439360" y="95559"/>
                  </a:cubicBezTo>
                  <a:close/>
                  <a:moveTo>
                    <a:pt x="734060" y="455508"/>
                  </a:moveTo>
                  <a:cubicBezTo>
                    <a:pt x="760307" y="455508"/>
                    <a:pt x="781592" y="476835"/>
                    <a:pt x="781592" y="503133"/>
                  </a:cubicBezTo>
                  <a:cubicBezTo>
                    <a:pt x="781592" y="529432"/>
                    <a:pt x="760307" y="550758"/>
                    <a:pt x="734060" y="550758"/>
                  </a:cubicBezTo>
                  <a:cubicBezTo>
                    <a:pt x="707813" y="550758"/>
                    <a:pt x="686528" y="529432"/>
                    <a:pt x="686528" y="503133"/>
                  </a:cubicBezTo>
                  <a:cubicBezTo>
                    <a:pt x="686528" y="476835"/>
                    <a:pt x="707813" y="455508"/>
                    <a:pt x="734060" y="455508"/>
                  </a:cubicBezTo>
                  <a:close/>
                  <a:moveTo>
                    <a:pt x="143140" y="551425"/>
                  </a:moveTo>
                  <a:cubicBezTo>
                    <a:pt x="116893" y="551425"/>
                    <a:pt x="95608" y="530099"/>
                    <a:pt x="95608" y="503800"/>
                  </a:cubicBezTo>
                  <a:cubicBezTo>
                    <a:pt x="95608" y="477502"/>
                    <a:pt x="116893" y="456175"/>
                    <a:pt x="143140" y="456175"/>
                  </a:cubicBezTo>
                  <a:cubicBezTo>
                    <a:pt x="169387" y="456175"/>
                    <a:pt x="190672" y="477502"/>
                    <a:pt x="190672" y="503800"/>
                  </a:cubicBezTo>
                  <a:cubicBezTo>
                    <a:pt x="190672" y="529956"/>
                    <a:pt x="169625" y="551216"/>
                    <a:pt x="143520" y="551425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EC0F0F0-2896-5447-B9C4-2FC132C76CE2}"/>
                </a:ext>
              </a:extLst>
            </p:cNvPr>
            <p:cNvSpPr/>
            <p:nvPr/>
          </p:nvSpPr>
          <p:spPr>
            <a:xfrm>
              <a:off x="6413686" y="3785806"/>
              <a:ext cx="247167" cy="147876"/>
            </a:xfrm>
            <a:custGeom>
              <a:avLst/>
              <a:gdLst>
                <a:gd name="connsiteX0" fmla="*/ 247141 w 494334"/>
                <a:gd name="connsiteY0" fmla="*/ -73 h 295751"/>
                <a:gd name="connsiteX1" fmla="*/ -26 w 494334"/>
                <a:gd name="connsiteY1" fmla="*/ 248054 h 295751"/>
                <a:gd name="connsiteX2" fmla="*/ 47506 w 494334"/>
                <a:gd name="connsiteY2" fmla="*/ 295679 h 295751"/>
                <a:gd name="connsiteX3" fmla="*/ 446776 w 494334"/>
                <a:gd name="connsiteY3" fmla="*/ 295679 h 295751"/>
                <a:gd name="connsiteX4" fmla="*/ 494308 w 494334"/>
                <a:gd name="connsiteY4" fmla="*/ 248054 h 295751"/>
                <a:gd name="connsiteX5" fmla="*/ 247141 w 494334"/>
                <a:gd name="connsiteY5" fmla="*/ -73 h 295751"/>
                <a:gd name="connsiteX6" fmla="*/ 102928 w 494334"/>
                <a:gd name="connsiteY6" fmla="*/ 199952 h 295751"/>
                <a:gd name="connsiteX7" fmla="*/ 295491 w 494334"/>
                <a:gd name="connsiteY7" fmla="*/ 103903 h 295751"/>
                <a:gd name="connsiteX8" fmla="*/ 391354 w 494334"/>
                <a:gd name="connsiteY8" fmla="*/ 199952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334" h="295751">
                  <a:moveTo>
                    <a:pt x="247141" y="-73"/>
                  </a:moveTo>
                  <a:cubicBezTo>
                    <a:pt x="110619" y="347"/>
                    <a:pt x="126" y="111265"/>
                    <a:pt x="-26" y="248054"/>
                  </a:cubicBezTo>
                  <a:cubicBezTo>
                    <a:pt x="-26" y="274352"/>
                    <a:pt x="21259" y="295679"/>
                    <a:pt x="47506" y="295679"/>
                  </a:cubicBezTo>
                  <a:lnTo>
                    <a:pt x="446776" y="295679"/>
                  </a:lnTo>
                  <a:cubicBezTo>
                    <a:pt x="473023" y="295679"/>
                    <a:pt x="494308" y="274352"/>
                    <a:pt x="494308" y="248054"/>
                  </a:cubicBezTo>
                  <a:cubicBezTo>
                    <a:pt x="494156" y="111265"/>
                    <a:pt x="383663" y="347"/>
                    <a:pt x="247141" y="-73"/>
                  </a:cubicBezTo>
                  <a:close/>
                  <a:moveTo>
                    <a:pt x="102928" y="199952"/>
                  </a:moveTo>
                  <a:cubicBezTo>
                    <a:pt x="129632" y="120152"/>
                    <a:pt x="215846" y="77147"/>
                    <a:pt x="295491" y="103903"/>
                  </a:cubicBezTo>
                  <a:cubicBezTo>
                    <a:pt x="340703" y="119095"/>
                    <a:pt x="376191" y="154652"/>
                    <a:pt x="391354" y="199952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A68A6416-0040-C04D-8760-3E316CFE1F67}"/>
                </a:ext>
              </a:extLst>
            </p:cNvPr>
            <p:cNvSpPr/>
            <p:nvPr/>
          </p:nvSpPr>
          <p:spPr>
            <a:xfrm>
              <a:off x="6318146" y="3222308"/>
              <a:ext cx="143547" cy="143827"/>
            </a:xfrm>
            <a:custGeom>
              <a:avLst/>
              <a:gdLst>
                <a:gd name="connsiteX0" fmla="*/ 143521 w 287094"/>
                <a:gd name="connsiteY0" fmla="*/ 287582 h 287654"/>
                <a:gd name="connsiteX1" fmla="*/ 287068 w 287094"/>
                <a:gd name="connsiteY1" fmla="*/ 143755 h 287654"/>
                <a:gd name="connsiteX2" fmla="*/ 143521 w 287094"/>
                <a:gd name="connsiteY2" fmla="*/ -73 h 287654"/>
                <a:gd name="connsiteX3" fmla="*/ -26 w 287094"/>
                <a:gd name="connsiteY3" fmla="*/ 143755 h 287654"/>
                <a:gd name="connsiteX4" fmla="*/ 143521 w 287094"/>
                <a:gd name="connsiteY4" fmla="*/ 287582 h 287654"/>
                <a:gd name="connsiteX5" fmla="*/ 143521 w 287094"/>
                <a:gd name="connsiteY5" fmla="*/ 95844 h 287654"/>
                <a:gd name="connsiteX6" fmla="*/ 191053 w 287094"/>
                <a:gd name="connsiteY6" fmla="*/ 143469 h 287654"/>
                <a:gd name="connsiteX7" fmla="*/ 143521 w 287094"/>
                <a:gd name="connsiteY7" fmla="*/ 191094 h 287654"/>
                <a:gd name="connsiteX8" fmla="*/ 95989 w 287094"/>
                <a:gd name="connsiteY8" fmla="*/ 143469 h 287654"/>
                <a:gd name="connsiteX9" fmla="*/ 143521 w 287094"/>
                <a:gd name="connsiteY9" fmla="*/ 95844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4" h="287654">
                  <a:moveTo>
                    <a:pt x="143521" y="287582"/>
                  </a:moveTo>
                  <a:cubicBezTo>
                    <a:pt x="222804" y="287582"/>
                    <a:pt x="287068" y="223184"/>
                    <a:pt x="287068" y="143755"/>
                  </a:cubicBezTo>
                  <a:cubicBezTo>
                    <a:pt x="287068" y="64316"/>
                    <a:pt x="222804" y="-73"/>
                    <a:pt x="143521" y="-73"/>
                  </a:cubicBezTo>
                  <a:cubicBezTo>
                    <a:pt x="64237" y="-73"/>
                    <a:pt x="-26" y="64316"/>
                    <a:pt x="-26" y="143755"/>
                  </a:cubicBezTo>
                  <a:cubicBezTo>
                    <a:pt x="31" y="223165"/>
                    <a:pt x="64266" y="287525"/>
                    <a:pt x="143521" y="287582"/>
                  </a:cubicBezTo>
                  <a:close/>
                  <a:moveTo>
                    <a:pt x="143521" y="95844"/>
                  </a:moveTo>
                  <a:cubicBezTo>
                    <a:pt x="169768" y="95844"/>
                    <a:pt x="191053" y="117171"/>
                    <a:pt x="191053" y="143469"/>
                  </a:cubicBezTo>
                  <a:cubicBezTo>
                    <a:pt x="191053" y="169768"/>
                    <a:pt x="169768" y="191094"/>
                    <a:pt x="143521" y="191094"/>
                  </a:cubicBezTo>
                  <a:cubicBezTo>
                    <a:pt x="117274" y="191094"/>
                    <a:pt x="95989" y="169768"/>
                    <a:pt x="95989" y="143469"/>
                  </a:cubicBezTo>
                  <a:cubicBezTo>
                    <a:pt x="95989" y="117171"/>
                    <a:pt x="117274" y="95844"/>
                    <a:pt x="143521" y="9584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3C67853D-4604-5046-81E5-65E9B32D15C9}"/>
              </a:ext>
            </a:extLst>
          </p:cNvPr>
          <p:cNvGrpSpPr/>
          <p:nvPr/>
        </p:nvGrpSpPr>
        <p:grpSpPr>
          <a:xfrm>
            <a:off x="1283640" y="2632178"/>
            <a:ext cx="409480" cy="377145"/>
            <a:chOff x="5286413" y="2630424"/>
            <a:chExt cx="589731" cy="543163"/>
          </a:xfrm>
          <a:solidFill>
            <a:srgbClr val="FFFFFF"/>
          </a:solidFill>
        </p:grpSpPr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8E613BA0-C600-794B-836E-DBB76AAD19F7}"/>
                </a:ext>
              </a:extLst>
            </p:cNvPr>
            <p:cNvSpPr/>
            <p:nvPr/>
          </p:nvSpPr>
          <p:spPr>
            <a:xfrm>
              <a:off x="5334040" y="2630424"/>
              <a:ext cx="143548" cy="143828"/>
            </a:xfrm>
            <a:custGeom>
              <a:avLst/>
              <a:gdLst>
                <a:gd name="connsiteX0" fmla="*/ 143902 w 287095"/>
                <a:gd name="connsiteY0" fmla="*/ 287583 h 287655"/>
                <a:gd name="connsiteX1" fmla="*/ 287068 w 287095"/>
                <a:gd name="connsiteY1" fmla="*/ 143374 h 287655"/>
                <a:gd name="connsiteX2" fmla="*/ 143141 w 287095"/>
                <a:gd name="connsiteY2" fmla="*/ -72 h 287655"/>
                <a:gd name="connsiteX3" fmla="*/ -26 w 287095"/>
                <a:gd name="connsiteY3" fmla="*/ 144136 h 287655"/>
                <a:gd name="connsiteX4" fmla="*/ 143902 w 287095"/>
                <a:gd name="connsiteY4" fmla="*/ 287583 h 287655"/>
                <a:gd name="connsiteX5" fmla="*/ 143902 w 287095"/>
                <a:gd name="connsiteY5" fmla="*/ 95749 h 287655"/>
                <a:gd name="connsiteX6" fmla="*/ 191434 w 287095"/>
                <a:gd name="connsiteY6" fmla="*/ 143374 h 287655"/>
                <a:gd name="connsiteX7" fmla="*/ 143902 w 287095"/>
                <a:gd name="connsiteY7" fmla="*/ 190999 h 287655"/>
                <a:gd name="connsiteX8" fmla="*/ 96369 w 287095"/>
                <a:gd name="connsiteY8" fmla="*/ 143374 h 287655"/>
                <a:gd name="connsiteX9" fmla="*/ 143902 w 287095"/>
                <a:gd name="connsiteY9" fmla="*/ 95749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95" h="287655">
                  <a:moveTo>
                    <a:pt x="143902" y="287583"/>
                  </a:moveTo>
                  <a:cubicBezTo>
                    <a:pt x="223176" y="287373"/>
                    <a:pt x="287278" y="222803"/>
                    <a:pt x="287068" y="143374"/>
                  </a:cubicBezTo>
                  <a:cubicBezTo>
                    <a:pt x="286859" y="63945"/>
                    <a:pt x="222415" y="-282"/>
                    <a:pt x="143141" y="-72"/>
                  </a:cubicBezTo>
                  <a:cubicBezTo>
                    <a:pt x="63857" y="138"/>
                    <a:pt x="-235" y="64707"/>
                    <a:pt x="-26" y="144136"/>
                  </a:cubicBezTo>
                  <a:cubicBezTo>
                    <a:pt x="288" y="223527"/>
                    <a:pt x="64665" y="287688"/>
                    <a:pt x="143902" y="287583"/>
                  </a:cubicBezTo>
                  <a:close/>
                  <a:moveTo>
                    <a:pt x="143902" y="95749"/>
                  </a:moveTo>
                  <a:cubicBezTo>
                    <a:pt x="170149" y="95749"/>
                    <a:pt x="191434" y="117076"/>
                    <a:pt x="191434" y="143374"/>
                  </a:cubicBezTo>
                  <a:cubicBezTo>
                    <a:pt x="191434" y="169673"/>
                    <a:pt x="170149" y="190999"/>
                    <a:pt x="143902" y="190999"/>
                  </a:cubicBezTo>
                  <a:cubicBezTo>
                    <a:pt x="117654" y="190999"/>
                    <a:pt x="96369" y="169673"/>
                    <a:pt x="96369" y="143374"/>
                  </a:cubicBezTo>
                  <a:cubicBezTo>
                    <a:pt x="96369" y="117076"/>
                    <a:pt x="117654" y="95749"/>
                    <a:pt x="143902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E1CC1004-87E2-8443-AAD0-56B8DEA90BC1}"/>
                </a:ext>
              </a:extLst>
            </p:cNvPr>
            <p:cNvSpPr/>
            <p:nvPr/>
          </p:nvSpPr>
          <p:spPr>
            <a:xfrm>
              <a:off x="5286413" y="2822162"/>
              <a:ext cx="239134" cy="351424"/>
            </a:xfrm>
            <a:custGeom>
              <a:avLst/>
              <a:gdLst>
                <a:gd name="connsiteX0" fmla="*/ 239156 w 478268"/>
                <a:gd name="connsiteY0" fmla="*/ -73 h 702849"/>
                <a:gd name="connsiteX1" fmla="*/ -26 w 478268"/>
                <a:gd name="connsiteY1" fmla="*/ 239672 h 702849"/>
                <a:gd name="connsiteX2" fmla="*/ -26 w 478268"/>
                <a:gd name="connsiteY2" fmla="*/ 399501 h 702849"/>
                <a:gd name="connsiteX3" fmla="*/ 47506 w 478268"/>
                <a:gd name="connsiteY3" fmla="*/ 447126 h 702849"/>
                <a:gd name="connsiteX4" fmla="*/ 95038 w 478268"/>
                <a:gd name="connsiteY4" fmla="*/ 447126 h 702849"/>
                <a:gd name="connsiteX5" fmla="*/ 95038 w 478268"/>
                <a:gd name="connsiteY5" fmla="*/ 654867 h 702849"/>
                <a:gd name="connsiteX6" fmla="*/ 142855 w 478268"/>
                <a:gd name="connsiteY6" fmla="*/ 702777 h 702849"/>
                <a:gd name="connsiteX7" fmla="*/ 190673 w 478268"/>
                <a:gd name="connsiteY7" fmla="*/ 654867 h 702849"/>
                <a:gd name="connsiteX8" fmla="*/ 190673 w 478268"/>
                <a:gd name="connsiteY8" fmla="*/ 399501 h 702849"/>
                <a:gd name="connsiteX9" fmla="*/ 143141 w 478268"/>
                <a:gd name="connsiteY9" fmla="*/ 351876 h 702849"/>
                <a:gd name="connsiteX10" fmla="*/ 95608 w 478268"/>
                <a:gd name="connsiteY10" fmla="*/ 351876 h 702849"/>
                <a:gd name="connsiteX11" fmla="*/ 95608 w 478268"/>
                <a:gd name="connsiteY11" fmla="*/ 239672 h 702849"/>
                <a:gd name="connsiteX12" fmla="*/ 235410 w 478268"/>
                <a:gd name="connsiteY12" fmla="*/ 92187 h 702849"/>
                <a:gd name="connsiteX13" fmla="*/ 382608 w 478268"/>
                <a:gd name="connsiteY13" fmla="*/ 232271 h 702849"/>
                <a:gd name="connsiteX14" fmla="*/ 382608 w 478268"/>
                <a:gd name="connsiteY14" fmla="*/ 239672 h 702849"/>
                <a:gd name="connsiteX15" fmla="*/ 382608 w 478268"/>
                <a:gd name="connsiteY15" fmla="*/ 351210 h 702849"/>
                <a:gd name="connsiteX16" fmla="*/ 335075 w 478268"/>
                <a:gd name="connsiteY16" fmla="*/ 351210 h 702849"/>
                <a:gd name="connsiteX17" fmla="*/ 287543 w 478268"/>
                <a:gd name="connsiteY17" fmla="*/ 398835 h 702849"/>
                <a:gd name="connsiteX18" fmla="*/ 287543 w 478268"/>
                <a:gd name="connsiteY18" fmla="*/ 654486 h 702849"/>
                <a:gd name="connsiteX19" fmla="*/ 335361 w 478268"/>
                <a:gd name="connsiteY19" fmla="*/ 702396 h 702849"/>
                <a:gd name="connsiteX20" fmla="*/ 383178 w 478268"/>
                <a:gd name="connsiteY20" fmla="*/ 654486 h 702849"/>
                <a:gd name="connsiteX21" fmla="*/ 383178 w 478268"/>
                <a:gd name="connsiteY21" fmla="*/ 447412 h 702849"/>
                <a:gd name="connsiteX22" fmla="*/ 430710 w 478268"/>
                <a:gd name="connsiteY22" fmla="*/ 447412 h 702849"/>
                <a:gd name="connsiteX23" fmla="*/ 478242 w 478268"/>
                <a:gd name="connsiteY23" fmla="*/ 399787 h 702849"/>
                <a:gd name="connsiteX24" fmla="*/ 478242 w 478268"/>
                <a:gd name="connsiteY24" fmla="*/ 239672 h 702849"/>
                <a:gd name="connsiteX25" fmla="*/ 239156 w 478268"/>
                <a:gd name="connsiteY25" fmla="*/ -73 h 7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8268" h="702849">
                  <a:moveTo>
                    <a:pt x="239156" y="-73"/>
                  </a:moveTo>
                  <a:cubicBezTo>
                    <a:pt x="107083" y="89"/>
                    <a:pt x="78" y="107341"/>
                    <a:pt x="-26" y="239672"/>
                  </a:cubicBezTo>
                  <a:lnTo>
                    <a:pt x="-26" y="399501"/>
                  </a:lnTo>
                  <a:cubicBezTo>
                    <a:pt x="-26" y="425800"/>
                    <a:pt x="21259" y="447126"/>
                    <a:pt x="47506" y="447126"/>
                  </a:cubicBezTo>
                  <a:lnTo>
                    <a:pt x="95038" y="447126"/>
                  </a:lnTo>
                  <a:lnTo>
                    <a:pt x="95038" y="654867"/>
                  </a:lnTo>
                  <a:cubicBezTo>
                    <a:pt x="95038" y="681327"/>
                    <a:pt x="116447" y="702777"/>
                    <a:pt x="142855" y="702777"/>
                  </a:cubicBezTo>
                  <a:cubicBezTo>
                    <a:pt x="169264" y="702777"/>
                    <a:pt x="190673" y="681327"/>
                    <a:pt x="190673" y="654867"/>
                  </a:cubicBezTo>
                  <a:lnTo>
                    <a:pt x="190673" y="399501"/>
                  </a:lnTo>
                  <a:cubicBezTo>
                    <a:pt x="190673" y="373203"/>
                    <a:pt x="169388" y="351876"/>
                    <a:pt x="143141" y="351876"/>
                  </a:cubicBezTo>
                  <a:lnTo>
                    <a:pt x="95608" y="351876"/>
                  </a:lnTo>
                  <a:lnTo>
                    <a:pt x="95608" y="239672"/>
                  </a:lnTo>
                  <a:cubicBezTo>
                    <a:pt x="93565" y="160262"/>
                    <a:pt x="156164" y="94234"/>
                    <a:pt x="235410" y="92187"/>
                  </a:cubicBezTo>
                  <a:cubicBezTo>
                    <a:pt x="314665" y="90148"/>
                    <a:pt x="380564" y="152861"/>
                    <a:pt x="382608" y="232271"/>
                  </a:cubicBezTo>
                  <a:cubicBezTo>
                    <a:pt x="382674" y="234738"/>
                    <a:pt x="382674" y="237205"/>
                    <a:pt x="382608" y="239672"/>
                  </a:cubicBezTo>
                  <a:lnTo>
                    <a:pt x="382608" y="351210"/>
                  </a:lnTo>
                  <a:lnTo>
                    <a:pt x="335075" y="351210"/>
                  </a:lnTo>
                  <a:cubicBezTo>
                    <a:pt x="308828" y="351210"/>
                    <a:pt x="287543" y="372536"/>
                    <a:pt x="287543" y="398835"/>
                  </a:cubicBezTo>
                  <a:lnTo>
                    <a:pt x="287543" y="654486"/>
                  </a:lnTo>
                  <a:cubicBezTo>
                    <a:pt x="287543" y="680946"/>
                    <a:pt x="308952" y="702396"/>
                    <a:pt x="335361" y="702396"/>
                  </a:cubicBezTo>
                  <a:cubicBezTo>
                    <a:pt x="361769" y="702396"/>
                    <a:pt x="383178" y="680946"/>
                    <a:pt x="383178" y="654486"/>
                  </a:cubicBezTo>
                  <a:lnTo>
                    <a:pt x="383178" y="447412"/>
                  </a:lnTo>
                  <a:lnTo>
                    <a:pt x="430710" y="447412"/>
                  </a:lnTo>
                  <a:cubicBezTo>
                    <a:pt x="456957" y="447412"/>
                    <a:pt x="478242" y="426085"/>
                    <a:pt x="478242" y="399787"/>
                  </a:cubicBezTo>
                  <a:lnTo>
                    <a:pt x="478242" y="239672"/>
                  </a:lnTo>
                  <a:cubicBezTo>
                    <a:pt x="478081" y="107408"/>
                    <a:pt x="371162" y="194"/>
                    <a:pt x="239156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B645152F-B2AD-5746-A288-79F7678AABAD}"/>
                </a:ext>
              </a:extLst>
            </p:cNvPr>
            <p:cNvSpPr/>
            <p:nvPr/>
          </p:nvSpPr>
          <p:spPr>
            <a:xfrm>
              <a:off x="5573412" y="2630424"/>
              <a:ext cx="302732" cy="542924"/>
            </a:xfrm>
            <a:custGeom>
              <a:avLst/>
              <a:gdLst>
                <a:gd name="connsiteX0" fmla="*/ 557906 w 605464"/>
                <a:gd name="connsiteY0" fmla="*/ -73 h 1085849"/>
                <a:gd name="connsiteX1" fmla="*/ 47506 w 605464"/>
                <a:gd name="connsiteY1" fmla="*/ -73 h 1085849"/>
                <a:gd name="connsiteX2" fmla="*/ -26 w 605464"/>
                <a:gd name="connsiteY2" fmla="*/ 47552 h 1085849"/>
                <a:gd name="connsiteX3" fmla="*/ -26 w 605464"/>
                <a:gd name="connsiteY3" fmla="*/ 1038152 h 1085849"/>
                <a:gd name="connsiteX4" fmla="*/ 47506 w 605464"/>
                <a:gd name="connsiteY4" fmla="*/ 1085777 h 1085849"/>
                <a:gd name="connsiteX5" fmla="*/ 557906 w 605464"/>
                <a:gd name="connsiteY5" fmla="*/ 1085777 h 1085849"/>
                <a:gd name="connsiteX6" fmla="*/ 605438 w 605464"/>
                <a:gd name="connsiteY6" fmla="*/ 1038152 h 1085849"/>
                <a:gd name="connsiteX7" fmla="*/ 605438 w 605464"/>
                <a:gd name="connsiteY7" fmla="*/ 47552 h 1085849"/>
                <a:gd name="connsiteX8" fmla="*/ 557906 w 605464"/>
                <a:gd name="connsiteY8" fmla="*/ -73 h 1085849"/>
                <a:gd name="connsiteX9" fmla="*/ 510374 w 605464"/>
                <a:gd name="connsiteY9" fmla="*/ 990527 h 1085849"/>
                <a:gd name="connsiteX10" fmla="*/ 95323 w 605464"/>
                <a:gd name="connsiteY10" fmla="*/ 990527 h 1085849"/>
                <a:gd name="connsiteX11" fmla="*/ 95323 w 605464"/>
                <a:gd name="connsiteY11" fmla="*/ 95177 h 1085849"/>
                <a:gd name="connsiteX12" fmla="*/ 509994 w 605464"/>
                <a:gd name="connsiteY12" fmla="*/ 95177 h 108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464" h="1085849">
                  <a:moveTo>
                    <a:pt x="557906" y="-73"/>
                  </a:moveTo>
                  <a:lnTo>
                    <a:pt x="47506" y="-73"/>
                  </a:lnTo>
                  <a:cubicBezTo>
                    <a:pt x="21259" y="-73"/>
                    <a:pt x="-26" y="21254"/>
                    <a:pt x="-26" y="47552"/>
                  </a:cubicBezTo>
                  <a:lnTo>
                    <a:pt x="-26" y="1038152"/>
                  </a:lnTo>
                  <a:cubicBezTo>
                    <a:pt x="-26" y="1064451"/>
                    <a:pt x="21259" y="1085777"/>
                    <a:pt x="47506" y="1085777"/>
                  </a:cubicBezTo>
                  <a:lnTo>
                    <a:pt x="557906" y="1085777"/>
                  </a:lnTo>
                  <a:cubicBezTo>
                    <a:pt x="584154" y="1085777"/>
                    <a:pt x="605438" y="1064451"/>
                    <a:pt x="605438" y="1038152"/>
                  </a:cubicBezTo>
                  <a:lnTo>
                    <a:pt x="605438" y="47552"/>
                  </a:lnTo>
                  <a:cubicBezTo>
                    <a:pt x="605438" y="21254"/>
                    <a:pt x="584154" y="-73"/>
                    <a:pt x="557906" y="-73"/>
                  </a:cubicBezTo>
                  <a:close/>
                  <a:moveTo>
                    <a:pt x="510374" y="990527"/>
                  </a:moveTo>
                  <a:lnTo>
                    <a:pt x="95323" y="990527"/>
                  </a:lnTo>
                  <a:lnTo>
                    <a:pt x="95323" y="95177"/>
                  </a:lnTo>
                  <a:lnTo>
                    <a:pt x="509994" y="95177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AE12252B-45FB-2F47-BC6B-B26EC1A2F455}"/>
                </a:ext>
              </a:extLst>
            </p:cNvPr>
            <p:cNvSpPr/>
            <p:nvPr/>
          </p:nvSpPr>
          <p:spPr>
            <a:xfrm>
              <a:off x="5668952" y="2878122"/>
              <a:ext cx="47817" cy="47910"/>
            </a:xfrm>
            <a:custGeom>
              <a:avLst/>
              <a:gdLst>
                <a:gd name="connsiteX0" fmla="*/ 47791 w 95634"/>
                <a:gd name="connsiteY0" fmla="*/ 95749 h 95821"/>
                <a:gd name="connsiteX1" fmla="*/ 95608 w 95634"/>
                <a:gd name="connsiteY1" fmla="*/ 47838 h 95821"/>
                <a:gd name="connsiteX2" fmla="*/ 47791 w 95634"/>
                <a:gd name="connsiteY2" fmla="*/ -73 h 95821"/>
                <a:gd name="connsiteX3" fmla="*/ -26 w 95634"/>
                <a:gd name="connsiteY3" fmla="*/ 47838 h 95821"/>
                <a:gd name="connsiteX4" fmla="*/ 47791 w 95634"/>
                <a:gd name="connsiteY4" fmla="*/ 95749 h 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4" h="95821">
                  <a:moveTo>
                    <a:pt x="47791" y="95749"/>
                  </a:moveTo>
                  <a:cubicBezTo>
                    <a:pt x="74200" y="95749"/>
                    <a:pt x="95608" y="74299"/>
                    <a:pt x="95608" y="47838"/>
                  </a:cubicBezTo>
                  <a:cubicBezTo>
                    <a:pt x="95608" y="21378"/>
                    <a:pt x="74200" y="-73"/>
                    <a:pt x="47791" y="-73"/>
                  </a:cubicBezTo>
                  <a:cubicBezTo>
                    <a:pt x="21382" y="-73"/>
                    <a:pt x="-26" y="21378"/>
                    <a:pt x="-26" y="47838"/>
                  </a:cubicBezTo>
                  <a:cubicBezTo>
                    <a:pt x="-26" y="74299"/>
                    <a:pt x="21382" y="95749"/>
                    <a:pt x="47791" y="95749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:a16="http://schemas.microsoft.com/office/drawing/2014/main" id="{B64A8314-E936-D64A-9E5C-B83DF140484B}"/>
              </a:ext>
            </a:extLst>
          </p:cNvPr>
          <p:cNvGrpSpPr/>
          <p:nvPr/>
        </p:nvGrpSpPr>
        <p:grpSpPr>
          <a:xfrm>
            <a:off x="6464948" y="4591840"/>
            <a:ext cx="399170" cy="399950"/>
            <a:chOff x="6736708" y="2735669"/>
            <a:chExt cx="574881" cy="576004"/>
          </a:xfrm>
          <a:solidFill>
            <a:srgbClr val="FFFFFF"/>
          </a:solidFill>
        </p:grpSpPr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D891FD8B-6B31-614E-B08C-3A000551F05E}"/>
                </a:ext>
              </a:extLst>
            </p:cNvPr>
            <p:cNvSpPr/>
            <p:nvPr/>
          </p:nvSpPr>
          <p:spPr>
            <a:xfrm>
              <a:off x="6928602" y="2856262"/>
              <a:ext cx="143547" cy="143827"/>
            </a:xfrm>
            <a:custGeom>
              <a:avLst/>
              <a:gdLst>
                <a:gd name="connsiteX0" fmla="*/ 287094 w 287094"/>
                <a:gd name="connsiteY0" fmla="*/ 143827 h 287654"/>
                <a:gd name="connsiteX1" fmla="*/ 143547 w 287094"/>
                <a:gd name="connsiteY1" fmla="*/ 287655 h 287654"/>
                <a:gd name="connsiteX2" fmla="*/ 0 w 287094"/>
                <a:gd name="connsiteY2" fmla="*/ 143827 h 287654"/>
                <a:gd name="connsiteX3" fmla="*/ 143547 w 287094"/>
                <a:gd name="connsiteY3" fmla="*/ 0 h 287654"/>
                <a:gd name="connsiteX4" fmla="*/ 287094 w 287094"/>
                <a:gd name="connsiteY4" fmla="*/ 143827 h 28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4" h="287654">
                  <a:moveTo>
                    <a:pt x="287094" y="143827"/>
                  </a:moveTo>
                  <a:cubicBezTo>
                    <a:pt x="287094" y="223261"/>
                    <a:pt x="222826" y="287655"/>
                    <a:pt x="143547" y="287655"/>
                  </a:cubicBezTo>
                  <a:cubicBezTo>
                    <a:pt x="64268" y="287655"/>
                    <a:pt x="0" y="223261"/>
                    <a:pt x="0" y="143827"/>
                  </a:cubicBezTo>
                  <a:cubicBezTo>
                    <a:pt x="0" y="64394"/>
                    <a:pt x="64268" y="0"/>
                    <a:pt x="143547" y="0"/>
                  </a:cubicBezTo>
                  <a:cubicBezTo>
                    <a:pt x="222826" y="0"/>
                    <a:pt x="287094" y="64394"/>
                    <a:pt x="287094" y="14382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F50FF207-5760-C044-A3ED-E029B8BDCED5}"/>
                </a:ext>
              </a:extLst>
            </p:cNvPr>
            <p:cNvSpPr/>
            <p:nvPr/>
          </p:nvSpPr>
          <p:spPr>
            <a:xfrm>
              <a:off x="6888722" y="3000089"/>
              <a:ext cx="223401" cy="112014"/>
            </a:xfrm>
            <a:custGeom>
              <a:avLst/>
              <a:gdLst>
                <a:gd name="connsiteX0" fmla="*/ 223280 w 446802"/>
                <a:gd name="connsiteY0" fmla="*/ -73 h 224027"/>
                <a:gd name="connsiteX1" fmla="*/ -26 w 446802"/>
                <a:gd name="connsiteY1" fmla="*/ 223670 h 224027"/>
                <a:gd name="connsiteX2" fmla="*/ -26 w 446802"/>
                <a:gd name="connsiteY2" fmla="*/ 223955 h 224027"/>
                <a:gd name="connsiteX3" fmla="*/ 446776 w 446802"/>
                <a:gd name="connsiteY3" fmla="*/ 223955 h 224027"/>
                <a:gd name="connsiteX4" fmla="*/ 223755 w 446802"/>
                <a:gd name="connsiteY4" fmla="*/ -73 h 224027"/>
                <a:gd name="connsiteX5" fmla="*/ 223280 w 446802"/>
                <a:gd name="connsiteY5" fmla="*/ -73 h 22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02" h="224027">
                  <a:moveTo>
                    <a:pt x="223280" y="-73"/>
                  </a:moveTo>
                  <a:cubicBezTo>
                    <a:pt x="99953" y="-73"/>
                    <a:pt x="-26" y="100102"/>
                    <a:pt x="-26" y="223670"/>
                  </a:cubicBezTo>
                  <a:cubicBezTo>
                    <a:pt x="-26" y="223765"/>
                    <a:pt x="-26" y="223860"/>
                    <a:pt x="-26" y="223955"/>
                  </a:cubicBezTo>
                  <a:lnTo>
                    <a:pt x="446776" y="223955"/>
                  </a:lnTo>
                  <a:cubicBezTo>
                    <a:pt x="446938" y="100388"/>
                    <a:pt x="347082" y="89"/>
                    <a:pt x="223755" y="-73"/>
                  </a:cubicBezTo>
                  <a:cubicBezTo>
                    <a:pt x="223594" y="-73"/>
                    <a:pt x="223441" y="-73"/>
                    <a:pt x="223280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CBE91615-848E-6247-AC86-F401FD308F48}"/>
                </a:ext>
              </a:extLst>
            </p:cNvPr>
            <p:cNvSpPr/>
            <p:nvPr/>
          </p:nvSpPr>
          <p:spPr>
            <a:xfrm>
              <a:off x="6736708" y="2735669"/>
              <a:ext cx="574881" cy="576004"/>
            </a:xfrm>
            <a:custGeom>
              <a:avLst/>
              <a:gdLst>
                <a:gd name="connsiteX0" fmla="*/ 1135339 w 1149762"/>
                <a:gd name="connsiteY0" fmla="*/ 1070073 h 1152008"/>
                <a:gd name="connsiteX1" fmla="*/ 931996 w 1149762"/>
                <a:gd name="connsiteY1" fmla="*/ 865952 h 1152008"/>
                <a:gd name="connsiteX2" fmla="*/ 864310 w 1149762"/>
                <a:gd name="connsiteY2" fmla="*/ 122240 h 1152008"/>
                <a:gd name="connsiteX3" fmla="*/ 122048 w 1149762"/>
                <a:gd name="connsiteY3" fmla="*/ 190058 h 1152008"/>
                <a:gd name="connsiteX4" fmla="*/ 189734 w 1149762"/>
                <a:gd name="connsiteY4" fmla="*/ 933770 h 1152008"/>
                <a:gd name="connsiteX5" fmla="*/ 864310 w 1149762"/>
                <a:gd name="connsiteY5" fmla="*/ 933770 h 1152008"/>
                <a:gd name="connsiteX6" fmla="*/ 1068033 w 1149762"/>
                <a:gd name="connsiteY6" fmla="*/ 1137891 h 1152008"/>
                <a:gd name="connsiteX7" fmla="*/ 1135719 w 1149762"/>
                <a:gd name="connsiteY7" fmla="*/ 1137891 h 1152008"/>
                <a:gd name="connsiteX8" fmla="*/ 1135719 w 1149762"/>
                <a:gd name="connsiteY8" fmla="*/ 1070073 h 1152008"/>
                <a:gd name="connsiteX9" fmla="*/ 96666 w 1149762"/>
                <a:gd name="connsiteY9" fmla="*/ 528767 h 1152008"/>
                <a:gd name="connsiteX10" fmla="*/ 527307 w 1149762"/>
                <a:gd name="connsiteY10" fmla="*/ 97285 h 1152008"/>
                <a:gd name="connsiteX11" fmla="*/ 957949 w 1149762"/>
                <a:gd name="connsiteY11" fmla="*/ 528767 h 1152008"/>
                <a:gd name="connsiteX12" fmla="*/ 527307 w 1149762"/>
                <a:gd name="connsiteY12" fmla="*/ 960250 h 1152008"/>
                <a:gd name="connsiteX13" fmla="*/ 96666 w 1149762"/>
                <a:gd name="connsiteY13" fmla="*/ 528767 h 115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762" h="1152008">
                  <a:moveTo>
                    <a:pt x="1135339" y="1070073"/>
                  </a:moveTo>
                  <a:lnTo>
                    <a:pt x="931996" y="865952"/>
                  </a:lnTo>
                  <a:cubicBezTo>
                    <a:pt x="1118274" y="641858"/>
                    <a:pt x="1087968" y="308883"/>
                    <a:pt x="864310" y="122240"/>
                  </a:cubicBezTo>
                  <a:cubicBezTo>
                    <a:pt x="640652" y="-64402"/>
                    <a:pt x="308327" y="-34036"/>
                    <a:pt x="122048" y="190058"/>
                  </a:cubicBezTo>
                  <a:cubicBezTo>
                    <a:pt x="-64231" y="414153"/>
                    <a:pt x="-33924" y="747128"/>
                    <a:pt x="189734" y="933770"/>
                  </a:cubicBezTo>
                  <a:cubicBezTo>
                    <a:pt x="385139" y="1096838"/>
                    <a:pt x="668896" y="1096838"/>
                    <a:pt x="864310" y="933770"/>
                  </a:cubicBezTo>
                  <a:lnTo>
                    <a:pt x="1068033" y="1137891"/>
                  </a:lnTo>
                  <a:cubicBezTo>
                    <a:pt x="1086723" y="1156617"/>
                    <a:pt x="1117029" y="1156617"/>
                    <a:pt x="1135719" y="1137891"/>
                  </a:cubicBezTo>
                  <a:cubicBezTo>
                    <a:pt x="1154409" y="1119165"/>
                    <a:pt x="1154409" y="1088799"/>
                    <a:pt x="1135719" y="1070073"/>
                  </a:cubicBezTo>
                  <a:close/>
                  <a:moveTo>
                    <a:pt x="96666" y="528767"/>
                  </a:moveTo>
                  <a:cubicBezTo>
                    <a:pt x="96666" y="290471"/>
                    <a:pt x="289466" y="97285"/>
                    <a:pt x="527307" y="97285"/>
                  </a:cubicBezTo>
                  <a:cubicBezTo>
                    <a:pt x="765139" y="97285"/>
                    <a:pt x="957949" y="290471"/>
                    <a:pt x="957949" y="528767"/>
                  </a:cubicBezTo>
                  <a:cubicBezTo>
                    <a:pt x="957949" y="767073"/>
                    <a:pt x="765139" y="960250"/>
                    <a:pt x="527307" y="960250"/>
                  </a:cubicBezTo>
                  <a:cubicBezTo>
                    <a:pt x="289580" y="959983"/>
                    <a:pt x="96932" y="766959"/>
                    <a:pt x="96666" y="528767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8">
            <a:extLst>
              <a:ext uri="{FF2B5EF4-FFF2-40B4-BE49-F238E27FC236}">
                <a16:creationId xmlns:a16="http://schemas.microsoft.com/office/drawing/2014/main" id="{2D421BB8-6E4E-6C4C-A332-0C8A02DB148D}"/>
              </a:ext>
            </a:extLst>
          </p:cNvPr>
          <p:cNvGrpSpPr/>
          <p:nvPr/>
        </p:nvGrpSpPr>
        <p:grpSpPr>
          <a:xfrm>
            <a:off x="1277004" y="4595879"/>
            <a:ext cx="426340" cy="427350"/>
            <a:chOff x="5634111" y="4225432"/>
            <a:chExt cx="565016" cy="566356"/>
          </a:xfrm>
          <a:solidFill>
            <a:srgbClr val="FFFFFF"/>
          </a:solidFill>
        </p:grpSpPr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E59356E9-179A-F847-A10E-5E9DB48B5E70}"/>
                </a:ext>
              </a:extLst>
            </p:cNvPr>
            <p:cNvSpPr/>
            <p:nvPr/>
          </p:nvSpPr>
          <p:spPr>
            <a:xfrm>
              <a:off x="5634111" y="4225432"/>
              <a:ext cx="565016" cy="566356"/>
            </a:xfrm>
            <a:custGeom>
              <a:avLst/>
              <a:gdLst>
                <a:gd name="connsiteX0" fmla="*/ 1078383 w 1130033"/>
                <a:gd name="connsiteY0" fmla="*/ 411693 h 1132712"/>
                <a:gd name="connsiteX1" fmla="*/ 1000716 w 1130033"/>
                <a:gd name="connsiteY1" fmla="*/ 411693 h 1132712"/>
                <a:gd name="connsiteX2" fmla="*/ 981703 w 1130033"/>
                <a:gd name="connsiteY2" fmla="*/ 366449 h 1132712"/>
                <a:gd name="connsiteX3" fmla="*/ 1036650 w 1130033"/>
                <a:gd name="connsiteY3" fmla="*/ 311395 h 1132712"/>
                <a:gd name="connsiteX4" fmla="*/ 1036679 w 1130033"/>
                <a:gd name="connsiteY4" fmla="*/ 238652 h 1132712"/>
                <a:gd name="connsiteX5" fmla="*/ 1036650 w 1130033"/>
                <a:gd name="connsiteY5" fmla="*/ 238624 h 1132712"/>
                <a:gd name="connsiteX6" fmla="*/ 891392 w 1130033"/>
                <a:gd name="connsiteY6" fmla="*/ 93177 h 1132712"/>
                <a:gd name="connsiteX7" fmla="*/ 818763 w 1130033"/>
                <a:gd name="connsiteY7" fmla="*/ 93177 h 1132712"/>
                <a:gd name="connsiteX8" fmla="*/ 763911 w 1130033"/>
                <a:gd name="connsiteY8" fmla="*/ 148232 h 1132712"/>
                <a:gd name="connsiteX9" fmla="*/ 718755 w 1130033"/>
                <a:gd name="connsiteY9" fmla="*/ 129182 h 1132712"/>
                <a:gd name="connsiteX10" fmla="*/ 718755 w 1130033"/>
                <a:gd name="connsiteY10" fmla="*/ 51362 h 1132712"/>
                <a:gd name="connsiteX11" fmla="*/ 667420 w 1130033"/>
                <a:gd name="connsiteY11" fmla="*/ -73 h 1132712"/>
                <a:gd name="connsiteX12" fmla="*/ 462271 w 1130033"/>
                <a:gd name="connsiteY12" fmla="*/ -73 h 1132712"/>
                <a:gd name="connsiteX13" fmla="*/ 410937 w 1130033"/>
                <a:gd name="connsiteY13" fmla="*/ 51362 h 1132712"/>
                <a:gd name="connsiteX14" fmla="*/ 410937 w 1130033"/>
                <a:gd name="connsiteY14" fmla="*/ 129182 h 1132712"/>
                <a:gd name="connsiteX15" fmla="*/ 365781 w 1130033"/>
                <a:gd name="connsiteY15" fmla="*/ 148232 h 1132712"/>
                <a:gd name="connsiteX16" fmla="*/ 310834 w 1130033"/>
                <a:gd name="connsiteY16" fmla="*/ 93177 h 1132712"/>
                <a:gd name="connsiteX17" fmla="*/ 238366 w 1130033"/>
                <a:gd name="connsiteY17" fmla="*/ 93110 h 1132712"/>
                <a:gd name="connsiteX18" fmla="*/ 238300 w 1130033"/>
                <a:gd name="connsiteY18" fmla="*/ 93177 h 1132712"/>
                <a:gd name="connsiteX19" fmla="*/ 93042 w 1130033"/>
                <a:gd name="connsiteY19" fmla="*/ 238624 h 1132712"/>
                <a:gd name="connsiteX20" fmla="*/ 93042 w 1130033"/>
                <a:gd name="connsiteY20" fmla="*/ 311395 h 1132712"/>
                <a:gd name="connsiteX21" fmla="*/ 147989 w 1130033"/>
                <a:gd name="connsiteY21" fmla="*/ 366449 h 1132712"/>
                <a:gd name="connsiteX22" fmla="*/ 128976 w 1130033"/>
                <a:gd name="connsiteY22" fmla="*/ 411693 h 1132712"/>
                <a:gd name="connsiteX23" fmla="*/ 51308 w 1130033"/>
                <a:gd name="connsiteY23" fmla="*/ 411693 h 1132712"/>
                <a:gd name="connsiteX24" fmla="*/ -26 w 1130033"/>
                <a:gd name="connsiteY24" fmla="*/ 463128 h 1132712"/>
                <a:gd name="connsiteX25" fmla="*/ -26 w 1130033"/>
                <a:gd name="connsiteY25" fmla="*/ 668868 h 1132712"/>
                <a:gd name="connsiteX26" fmla="*/ 51308 w 1130033"/>
                <a:gd name="connsiteY26" fmla="*/ 720303 h 1132712"/>
                <a:gd name="connsiteX27" fmla="*/ 128976 w 1130033"/>
                <a:gd name="connsiteY27" fmla="*/ 720303 h 1132712"/>
                <a:gd name="connsiteX28" fmla="*/ 147989 w 1130033"/>
                <a:gd name="connsiteY28" fmla="*/ 765547 h 1132712"/>
                <a:gd name="connsiteX29" fmla="*/ 93042 w 1130033"/>
                <a:gd name="connsiteY29" fmla="*/ 821268 h 1132712"/>
                <a:gd name="connsiteX30" fmla="*/ 93042 w 1130033"/>
                <a:gd name="connsiteY30" fmla="*/ 894039 h 1132712"/>
                <a:gd name="connsiteX31" fmla="*/ 238300 w 1130033"/>
                <a:gd name="connsiteY31" fmla="*/ 1039486 h 1132712"/>
                <a:gd name="connsiteX32" fmla="*/ 310901 w 1130033"/>
                <a:gd name="connsiteY32" fmla="*/ 1039515 h 1132712"/>
                <a:gd name="connsiteX33" fmla="*/ 310929 w 1130033"/>
                <a:gd name="connsiteY33" fmla="*/ 1039486 h 1132712"/>
                <a:gd name="connsiteX34" fmla="*/ 365781 w 1130033"/>
                <a:gd name="connsiteY34" fmla="*/ 984431 h 1132712"/>
                <a:gd name="connsiteX35" fmla="*/ 410937 w 1130033"/>
                <a:gd name="connsiteY35" fmla="*/ 1003481 h 1132712"/>
                <a:gd name="connsiteX36" fmla="*/ 410937 w 1130033"/>
                <a:gd name="connsiteY36" fmla="*/ 1081205 h 1132712"/>
                <a:gd name="connsiteX37" fmla="*/ 462271 w 1130033"/>
                <a:gd name="connsiteY37" fmla="*/ 1132640 h 1132712"/>
                <a:gd name="connsiteX38" fmla="*/ 667706 w 1130033"/>
                <a:gd name="connsiteY38" fmla="*/ 1132640 h 1132712"/>
                <a:gd name="connsiteX39" fmla="*/ 719040 w 1130033"/>
                <a:gd name="connsiteY39" fmla="*/ 1081205 h 1132712"/>
                <a:gd name="connsiteX40" fmla="*/ 719040 w 1130033"/>
                <a:gd name="connsiteY40" fmla="*/ 1003481 h 1132712"/>
                <a:gd name="connsiteX41" fmla="*/ 764196 w 1130033"/>
                <a:gd name="connsiteY41" fmla="*/ 984431 h 1132712"/>
                <a:gd name="connsiteX42" fmla="*/ 819143 w 1130033"/>
                <a:gd name="connsiteY42" fmla="*/ 1039486 h 1132712"/>
                <a:gd name="connsiteX43" fmla="*/ 891610 w 1130033"/>
                <a:gd name="connsiteY43" fmla="*/ 1039552 h 1132712"/>
                <a:gd name="connsiteX44" fmla="*/ 891677 w 1130033"/>
                <a:gd name="connsiteY44" fmla="*/ 1039486 h 1132712"/>
                <a:gd name="connsiteX45" fmla="*/ 1036935 w 1130033"/>
                <a:gd name="connsiteY45" fmla="*/ 894039 h 1132712"/>
                <a:gd name="connsiteX46" fmla="*/ 1036964 w 1130033"/>
                <a:gd name="connsiteY46" fmla="*/ 821297 h 1132712"/>
                <a:gd name="connsiteX47" fmla="*/ 1036935 w 1130033"/>
                <a:gd name="connsiteY47" fmla="*/ 821268 h 1132712"/>
                <a:gd name="connsiteX48" fmla="*/ 981988 w 1130033"/>
                <a:gd name="connsiteY48" fmla="*/ 766213 h 1132712"/>
                <a:gd name="connsiteX49" fmla="*/ 1001001 w 1130033"/>
                <a:gd name="connsiteY49" fmla="*/ 720970 h 1132712"/>
                <a:gd name="connsiteX50" fmla="*/ 1078669 w 1130033"/>
                <a:gd name="connsiteY50" fmla="*/ 720970 h 1132712"/>
                <a:gd name="connsiteX51" fmla="*/ 1130003 w 1130033"/>
                <a:gd name="connsiteY51" fmla="*/ 669535 h 1132712"/>
                <a:gd name="connsiteX52" fmla="*/ 1130003 w 1130033"/>
                <a:gd name="connsiteY52" fmla="*/ 463795 h 1132712"/>
                <a:gd name="connsiteX53" fmla="*/ 1079344 w 1130033"/>
                <a:gd name="connsiteY53" fmla="*/ 411693 h 1132712"/>
                <a:gd name="connsiteX54" fmla="*/ 1078383 w 1130033"/>
                <a:gd name="connsiteY54" fmla="*/ 411693 h 1132712"/>
                <a:gd name="connsiteX55" fmla="*/ 1027049 w 1130033"/>
                <a:gd name="connsiteY55" fmla="*/ 617433 h 1132712"/>
                <a:gd name="connsiteX56" fmla="*/ 962785 w 1130033"/>
                <a:gd name="connsiteY56" fmla="*/ 617433 h 1132712"/>
                <a:gd name="connsiteX57" fmla="*/ 913067 w 1130033"/>
                <a:gd name="connsiteY57" fmla="*/ 656104 h 1132712"/>
                <a:gd name="connsiteX58" fmla="*/ 874565 w 1130033"/>
                <a:gd name="connsiteY58" fmla="*/ 748878 h 1132712"/>
                <a:gd name="connsiteX59" fmla="*/ 882456 w 1130033"/>
                <a:gd name="connsiteY59" fmla="*/ 811362 h 1132712"/>
                <a:gd name="connsiteX60" fmla="*/ 927991 w 1130033"/>
                <a:gd name="connsiteY60" fmla="*/ 856987 h 1132712"/>
                <a:gd name="connsiteX61" fmla="*/ 855648 w 1130033"/>
                <a:gd name="connsiteY61" fmla="*/ 929948 h 1132712"/>
                <a:gd name="connsiteX62" fmla="*/ 810207 w 1130033"/>
                <a:gd name="connsiteY62" fmla="*/ 884324 h 1132712"/>
                <a:gd name="connsiteX63" fmla="*/ 747750 w 1130033"/>
                <a:gd name="connsiteY63" fmla="*/ 876418 h 1132712"/>
                <a:gd name="connsiteX64" fmla="*/ 655157 w 1130033"/>
                <a:gd name="connsiteY64" fmla="*/ 914518 h 1132712"/>
                <a:gd name="connsiteX65" fmla="*/ 616561 w 1130033"/>
                <a:gd name="connsiteY65" fmla="*/ 964334 h 1132712"/>
                <a:gd name="connsiteX66" fmla="*/ 616561 w 1130033"/>
                <a:gd name="connsiteY66" fmla="*/ 1028723 h 1132712"/>
                <a:gd name="connsiteX67" fmla="*/ 513416 w 1130033"/>
                <a:gd name="connsiteY67" fmla="*/ 1028723 h 1132712"/>
                <a:gd name="connsiteX68" fmla="*/ 513416 w 1130033"/>
                <a:gd name="connsiteY68" fmla="*/ 964334 h 1132712"/>
                <a:gd name="connsiteX69" fmla="*/ 474915 w 1130033"/>
                <a:gd name="connsiteY69" fmla="*/ 914518 h 1132712"/>
                <a:gd name="connsiteX70" fmla="*/ 382322 w 1130033"/>
                <a:gd name="connsiteY70" fmla="*/ 876418 h 1132712"/>
                <a:gd name="connsiteX71" fmla="*/ 319865 w 1130033"/>
                <a:gd name="connsiteY71" fmla="*/ 884324 h 1132712"/>
                <a:gd name="connsiteX72" fmla="*/ 274424 w 1130033"/>
                <a:gd name="connsiteY72" fmla="*/ 929948 h 1132712"/>
                <a:gd name="connsiteX73" fmla="*/ 201795 w 1130033"/>
                <a:gd name="connsiteY73" fmla="*/ 857177 h 1132712"/>
                <a:gd name="connsiteX74" fmla="*/ 247236 w 1130033"/>
                <a:gd name="connsiteY74" fmla="*/ 811743 h 1132712"/>
                <a:gd name="connsiteX75" fmla="*/ 255221 w 1130033"/>
                <a:gd name="connsiteY75" fmla="*/ 749259 h 1132712"/>
                <a:gd name="connsiteX76" fmla="*/ 216720 w 1130033"/>
                <a:gd name="connsiteY76" fmla="*/ 656486 h 1132712"/>
                <a:gd name="connsiteX77" fmla="*/ 167002 w 1130033"/>
                <a:gd name="connsiteY77" fmla="*/ 617814 h 1132712"/>
                <a:gd name="connsiteX78" fmla="*/ 102738 w 1130033"/>
                <a:gd name="connsiteY78" fmla="*/ 617814 h 1132712"/>
                <a:gd name="connsiteX79" fmla="*/ 102738 w 1130033"/>
                <a:gd name="connsiteY79" fmla="*/ 514944 h 1132712"/>
                <a:gd name="connsiteX80" fmla="*/ 167002 w 1130033"/>
                <a:gd name="connsiteY80" fmla="*/ 514944 h 1132712"/>
                <a:gd name="connsiteX81" fmla="*/ 216720 w 1130033"/>
                <a:gd name="connsiteY81" fmla="*/ 476368 h 1132712"/>
                <a:gd name="connsiteX82" fmla="*/ 255221 w 1130033"/>
                <a:gd name="connsiteY82" fmla="*/ 383499 h 1132712"/>
                <a:gd name="connsiteX83" fmla="*/ 247236 w 1130033"/>
                <a:gd name="connsiteY83" fmla="*/ 321015 h 1132712"/>
                <a:gd name="connsiteX84" fmla="*/ 201795 w 1130033"/>
                <a:gd name="connsiteY84" fmla="*/ 275390 h 1132712"/>
                <a:gd name="connsiteX85" fmla="*/ 274424 w 1130033"/>
                <a:gd name="connsiteY85" fmla="*/ 202619 h 1132712"/>
                <a:gd name="connsiteX86" fmla="*/ 319865 w 1130033"/>
                <a:gd name="connsiteY86" fmla="*/ 248244 h 1132712"/>
                <a:gd name="connsiteX87" fmla="*/ 382322 w 1130033"/>
                <a:gd name="connsiteY87" fmla="*/ 256150 h 1132712"/>
                <a:gd name="connsiteX88" fmla="*/ 474915 w 1130033"/>
                <a:gd name="connsiteY88" fmla="*/ 218050 h 1132712"/>
                <a:gd name="connsiteX89" fmla="*/ 513416 w 1130033"/>
                <a:gd name="connsiteY89" fmla="*/ 168234 h 1132712"/>
                <a:gd name="connsiteX90" fmla="*/ 513416 w 1130033"/>
                <a:gd name="connsiteY90" fmla="*/ 103845 h 1132712"/>
                <a:gd name="connsiteX91" fmla="*/ 616086 w 1130033"/>
                <a:gd name="connsiteY91" fmla="*/ 103845 h 1132712"/>
                <a:gd name="connsiteX92" fmla="*/ 616086 w 1130033"/>
                <a:gd name="connsiteY92" fmla="*/ 168234 h 1132712"/>
                <a:gd name="connsiteX93" fmla="*/ 654682 w 1130033"/>
                <a:gd name="connsiteY93" fmla="*/ 218050 h 1132712"/>
                <a:gd name="connsiteX94" fmla="*/ 747274 w 1130033"/>
                <a:gd name="connsiteY94" fmla="*/ 256150 h 1132712"/>
                <a:gd name="connsiteX95" fmla="*/ 809732 w 1130033"/>
                <a:gd name="connsiteY95" fmla="*/ 248244 h 1132712"/>
                <a:gd name="connsiteX96" fmla="*/ 855648 w 1130033"/>
                <a:gd name="connsiteY96" fmla="*/ 202143 h 1132712"/>
                <a:gd name="connsiteX97" fmla="*/ 928277 w 1130033"/>
                <a:gd name="connsiteY97" fmla="*/ 274914 h 1132712"/>
                <a:gd name="connsiteX98" fmla="*/ 882741 w 1130033"/>
                <a:gd name="connsiteY98" fmla="*/ 320539 h 1132712"/>
                <a:gd name="connsiteX99" fmla="*/ 874661 w 1130033"/>
                <a:gd name="connsiteY99" fmla="*/ 383118 h 1132712"/>
                <a:gd name="connsiteX100" fmla="*/ 913161 w 1130033"/>
                <a:gd name="connsiteY100" fmla="*/ 475987 h 1132712"/>
                <a:gd name="connsiteX101" fmla="*/ 962880 w 1130033"/>
                <a:gd name="connsiteY101" fmla="*/ 514563 h 1132712"/>
                <a:gd name="connsiteX102" fmla="*/ 1026763 w 1130033"/>
                <a:gd name="connsiteY102" fmla="*/ 514563 h 11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30033" h="1132712">
                  <a:moveTo>
                    <a:pt x="1078383" y="411693"/>
                  </a:moveTo>
                  <a:lnTo>
                    <a:pt x="1000716" y="411693"/>
                  </a:lnTo>
                  <a:cubicBezTo>
                    <a:pt x="995192" y="396282"/>
                    <a:pt x="988842" y="381175"/>
                    <a:pt x="981703" y="366449"/>
                  </a:cubicBezTo>
                  <a:lnTo>
                    <a:pt x="1036650" y="311395"/>
                  </a:lnTo>
                  <a:cubicBezTo>
                    <a:pt x="1056709" y="291316"/>
                    <a:pt x="1056718" y="258750"/>
                    <a:pt x="1036679" y="238652"/>
                  </a:cubicBezTo>
                  <a:cubicBezTo>
                    <a:pt x="1036669" y="238643"/>
                    <a:pt x="1036660" y="238633"/>
                    <a:pt x="1036650" y="238624"/>
                  </a:cubicBezTo>
                  <a:lnTo>
                    <a:pt x="891392" y="93177"/>
                  </a:lnTo>
                  <a:cubicBezTo>
                    <a:pt x="871324" y="73127"/>
                    <a:pt x="838840" y="73127"/>
                    <a:pt x="818763" y="93177"/>
                  </a:cubicBezTo>
                  <a:lnTo>
                    <a:pt x="763911" y="148232"/>
                  </a:lnTo>
                  <a:cubicBezTo>
                    <a:pt x="749204" y="141097"/>
                    <a:pt x="734127" y="134734"/>
                    <a:pt x="718755" y="129182"/>
                  </a:cubicBezTo>
                  <a:lnTo>
                    <a:pt x="718755" y="51362"/>
                  </a:lnTo>
                  <a:cubicBezTo>
                    <a:pt x="718755" y="22959"/>
                    <a:pt x="695769" y="-73"/>
                    <a:pt x="667420" y="-73"/>
                  </a:cubicBezTo>
                  <a:lnTo>
                    <a:pt x="462271" y="-73"/>
                  </a:lnTo>
                  <a:cubicBezTo>
                    <a:pt x="433923" y="-73"/>
                    <a:pt x="410937" y="22959"/>
                    <a:pt x="410937" y="51362"/>
                  </a:cubicBezTo>
                  <a:lnTo>
                    <a:pt x="410937" y="129182"/>
                  </a:lnTo>
                  <a:cubicBezTo>
                    <a:pt x="395565" y="134734"/>
                    <a:pt x="380488" y="141097"/>
                    <a:pt x="365781" y="148232"/>
                  </a:cubicBezTo>
                  <a:lnTo>
                    <a:pt x="310834" y="93177"/>
                  </a:lnTo>
                  <a:cubicBezTo>
                    <a:pt x="290842" y="73108"/>
                    <a:pt x="258396" y="73079"/>
                    <a:pt x="238366" y="93110"/>
                  </a:cubicBezTo>
                  <a:cubicBezTo>
                    <a:pt x="238347" y="93129"/>
                    <a:pt x="238319" y="93158"/>
                    <a:pt x="238300" y="93177"/>
                  </a:cubicBezTo>
                  <a:lnTo>
                    <a:pt x="93042" y="238624"/>
                  </a:lnTo>
                  <a:cubicBezTo>
                    <a:pt x="73031" y="258741"/>
                    <a:pt x="73031" y="291288"/>
                    <a:pt x="93042" y="311395"/>
                  </a:cubicBezTo>
                  <a:lnTo>
                    <a:pt x="147989" y="366449"/>
                  </a:lnTo>
                  <a:cubicBezTo>
                    <a:pt x="140850" y="381175"/>
                    <a:pt x="134499" y="396282"/>
                    <a:pt x="128976" y="411693"/>
                  </a:cubicBezTo>
                  <a:lnTo>
                    <a:pt x="51308" y="411693"/>
                  </a:lnTo>
                  <a:cubicBezTo>
                    <a:pt x="22960" y="411693"/>
                    <a:pt x="-26" y="434725"/>
                    <a:pt x="-26" y="463128"/>
                  </a:cubicBezTo>
                  <a:lnTo>
                    <a:pt x="-26" y="668868"/>
                  </a:lnTo>
                  <a:cubicBezTo>
                    <a:pt x="-26" y="697272"/>
                    <a:pt x="22960" y="720303"/>
                    <a:pt x="51308" y="720303"/>
                  </a:cubicBezTo>
                  <a:lnTo>
                    <a:pt x="128976" y="720303"/>
                  </a:lnTo>
                  <a:cubicBezTo>
                    <a:pt x="134499" y="735715"/>
                    <a:pt x="140850" y="750821"/>
                    <a:pt x="147989" y="765547"/>
                  </a:cubicBezTo>
                  <a:lnTo>
                    <a:pt x="93042" y="821268"/>
                  </a:lnTo>
                  <a:cubicBezTo>
                    <a:pt x="73031" y="841385"/>
                    <a:pt x="73031" y="873932"/>
                    <a:pt x="93042" y="894039"/>
                  </a:cubicBezTo>
                  <a:lnTo>
                    <a:pt x="238300" y="1039486"/>
                  </a:lnTo>
                  <a:cubicBezTo>
                    <a:pt x="258339" y="1059584"/>
                    <a:pt x="290842" y="1059593"/>
                    <a:pt x="310901" y="1039515"/>
                  </a:cubicBezTo>
                  <a:cubicBezTo>
                    <a:pt x="310910" y="1039505"/>
                    <a:pt x="310920" y="1039495"/>
                    <a:pt x="310929" y="1039486"/>
                  </a:cubicBezTo>
                  <a:lnTo>
                    <a:pt x="365781" y="984431"/>
                  </a:lnTo>
                  <a:cubicBezTo>
                    <a:pt x="380488" y="991566"/>
                    <a:pt x="395565" y="997928"/>
                    <a:pt x="410937" y="1003481"/>
                  </a:cubicBezTo>
                  <a:lnTo>
                    <a:pt x="410937" y="1081205"/>
                  </a:lnTo>
                  <a:cubicBezTo>
                    <a:pt x="410937" y="1109609"/>
                    <a:pt x="433923" y="1132640"/>
                    <a:pt x="462271" y="1132640"/>
                  </a:cubicBezTo>
                  <a:lnTo>
                    <a:pt x="667706" y="1132640"/>
                  </a:lnTo>
                  <a:cubicBezTo>
                    <a:pt x="696054" y="1132640"/>
                    <a:pt x="719040" y="1109609"/>
                    <a:pt x="719040" y="1081205"/>
                  </a:cubicBezTo>
                  <a:lnTo>
                    <a:pt x="719040" y="1003481"/>
                  </a:lnTo>
                  <a:cubicBezTo>
                    <a:pt x="734412" y="997928"/>
                    <a:pt x="749489" y="991566"/>
                    <a:pt x="764196" y="984431"/>
                  </a:cubicBezTo>
                  <a:lnTo>
                    <a:pt x="819143" y="1039486"/>
                  </a:lnTo>
                  <a:cubicBezTo>
                    <a:pt x="839135" y="1059555"/>
                    <a:pt x="871580" y="1059584"/>
                    <a:pt x="891610" y="1039552"/>
                  </a:cubicBezTo>
                  <a:cubicBezTo>
                    <a:pt x="891630" y="1039533"/>
                    <a:pt x="891658" y="1039505"/>
                    <a:pt x="891677" y="1039486"/>
                  </a:cubicBezTo>
                  <a:lnTo>
                    <a:pt x="1036935" y="894039"/>
                  </a:lnTo>
                  <a:cubicBezTo>
                    <a:pt x="1056994" y="873960"/>
                    <a:pt x="1057003" y="841394"/>
                    <a:pt x="1036964" y="821297"/>
                  </a:cubicBezTo>
                  <a:cubicBezTo>
                    <a:pt x="1036954" y="821287"/>
                    <a:pt x="1036945" y="821277"/>
                    <a:pt x="1036935" y="821268"/>
                  </a:cubicBezTo>
                  <a:lnTo>
                    <a:pt x="981988" y="766213"/>
                  </a:lnTo>
                  <a:cubicBezTo>
                    <a:pt x="989127" y="751488"/>
                    <a:pt x="995478" y="736381"/>
                    <a:pt x="1001001" y="720970"/>
                  </a:cubicBezTo>
                  <a:lnTo>
                    <a:pt x="1078669" y="720970"/>
                  </a:lnTo>
                  <a:cubicBezTo>
                    <a:pt x="1107017" y="720970"/>
                    <a:pt x="1130003" y="697938"/>
                    <a:pt x="1130003" y="669535"/>
                  </a:cubicBezTo>
                  <a:lnTo>
                    <a:pt x="1130003" y="463795"/>
                  </a:lnTo>
                  <a:cubicBezTo>
                    <a:pt x="1130374" y="435391"/>
                    <a:pt x="1107692" y="412065"/>
                    <a:pt x="1079344" y="411693"/>
                  </a:cubicBezTo>
                  <a:cubicBezTo>
                    <a:pt x="1079020" y="411693"/>
                    <a:pt x="1078707" y="411693"/>
                    <a:pt x="1078383" y="411693"/>
                  </a:cubicBezTo>
                  <a:close/>
                  <a:moveTo>
                    <a:pt x="1027049" y="617433"/>
                  </a:moveTo>
                  <a:lnTo>
                    <a:pt x="962785" y="617433"/>
                  </a:lnTo>
                  <a:cubicBezTo>
                    <a:pt x="939333" y="617404"/>
                    <a:pt x="918856" y="633330"/>
                    <a:pt x="913067" y="656104"/>
                  </a:cubicBezTo>
                  <a:cubicBezTo>
                    <a:pt x="904653" y="688690"/>
                    <a:pt x="891696" y="719922"/>
                    <a:pt x="874565" y="748878"/>
                  </a:cubicBezTo>
                  <a:cubicBezTo>
                    <a:pt x="862673" y="769071"/>
                    <a:pt x="865914" y="794770"/>
                    <a:pt x="882456" y="811362"/>
                  </a:cubicBezTo>
                  <a:lnTo>
                    <a:pt x="927991" y="856987"/>
                  </a:lnTo>
                  <a:lnTo>
                    <a:pt x="855648" y="929948"/>
                  </a:lnTo>
                  <a:lnTo>
                    <a:pt x="810207" y="884324"/>
                  </a:lnTo>
                  <a:cubicBezTo>
                    <a:pt x="793599" y="867769"/>
                    <a:pt x="767941" y="864521"/>
                    <a:pt x="747750" y="876418"/>
                  </a:cubicBezTo>
                  <a:cubicBezTo>
                    <a:pt x="718812" y="893392"/>
                    <a:pt x="687650" y="906222"/>
                    <a:pt x="655157" y="914518"/>
                  </a:cubicBezTo>
                  <a:cubicBezTo>
                    <a:pt x="632465" y="920376"/>
                    <a:pt x="616599" y="940854"/>
                    <a:pt x="616561" y="964334"/>
                  </a:cubicBezTo>
                  <a:lnTo>
                    <a:pt x="616561" y="1028723"/>
                  </a:lnTo>
                  <a:lnTo>
                    <a:pt x="513416" y="1028723"/>
                  </a:lnTo>
                  <a:lnTo>
                    <a:pt x="513416" y="964334"/>
                  </a:lnTo>
                  <a:cubicBezTo>
                    <a:pt x="513426" y="940874"/>
                    <a:pt x="497588" y="920385"/>
                    <a:pt x="474915" y="914518"/>
                  </a:cubicBezTo>
                  <a:cubicBezTo>
                    <a:pt x="442422" y="906222"/>
                    <a:pt x="411260" y="893392"/>
                    <a:pt x="382322" y="876418"/>
                  </a:cubicBezTo>
                  <a:cubicBezTo>
                    <a:pt x="362131" y="864521"/>
                    <a:pt x="336473" y="867769"/>
                    <a:pt x="319865" y="884324"/>
                  </a:cubicBezTo>
                  <a:lnTo>
                    <a:pt x="274424" y="929948"/>
                  </a:lnTo>
                  <a:lnTo>
                    <a:pt x="201795" y="857177"/>
                  </a:lnTo>
                  <a:lnTo>
                    <a:pt x="247236" y="811743"/>
                  </a:lnTo>
                  <a:cubicBezTo>
                    <a:pt x="263834" y="795189"/>
                    <a:pt x="267123" y="769471"/>
                    <a:pt x="255221" y="749259"/>
                  </a:cubicBezTo>
                  <a:cubicBezTo>
                    <a:pt x="238091" y="720303"/>
                    <a:pt x="225134" y="689070"/>
                    <a:pt x="216720" y="656486"/>
                  </a:cubicBezTo>
                  <a:cubicBezTo>
                    <a:pt x="210931" y="633711"/>
                    <a:pt x="190454" y="617786"/>
                    <a:pt x="167002" y="617814"/>
                  </a:cubicBezTo>
                  <a:lnTo>
                    <a:pt x="102738" y="617814"/>
                  </a:lnTo>
                  <a:lnTo>
                    <a:pt x="102738" y="514944"/>
                  </a:lnTo>
                  <a:lnTo>
                    <a:pt x="167002" y="514944"/>
                  </a:lnTo>
                  <a:cubicBezTo>
                    <a:pt x="190426" y="514982"/>
                    <a:pt x="210893" y="499104"/>
                    <a:pt x="216720" y="476368"/>
                  </a:cubicBezTo>
                  <a:cubicBezTo>
                    <a:pt x="225134" y="443754"/>
                    <a:pt x="238091" y="412484"/>
                    <a:pt x="255221" y="383499"/>
                  </a:cubicBezTo>
                  <a:cubicBezTo>
                    <a:pt x="267123" y="363287"/>
                    <a:pt x="263834" y="337570"/>
                    <a:pt x="247236" y="321015"/>
                  </a:cubicBezTo>
                  <a:lnTo>
                    <a:pt x="201795" y="275390"/>
                  </a:lnTo>
                  <a:lnTo>
                    <a:pt x="274424" y="202619"/>
                  </a:lnTo>
                  <a:lnTo>
                    <a:pt x="319865" y="248244"/>
                  </a:lnTo>
                  <a:cubicBezTo>
                    <a:pt x="336435" y="264865"/>
                    <a:pt x="362140" y="268113"/>
                    <a:pt x="382322" y="256150"/>
                  </a:cubicBezTo>
                  <a:cubicBezTo>
                    <a:pt x="411260" y="239176"/>
                    <a:pt x="442422" y="226346"/>
                    <a:pt x="474915" y="218050"/>
                  </a:cubicBezTo>
                  <a:cubicBezTo>
                    <a:pt x="497607" y="212211"/>
                    <a:pt x="513454" y="191704"/>
                    <a:pt x="513416" y="168234"/>
                  </a:cubicBezTo>
                  <a:lnTo>
                    <a:pt x="513416" y="103845"/>
                  </a:lnTo>
                  <a:lnTo>
                    <a:pt x="616086" y="103845"/>
                  </a:lnTo>
                  <a:lnTo>
                    <a:pt x="616086" y="168234"/>
                  </a:lnTo>
                  <a:cubicBezTo>
                    <a:pt x="616095" y="191723"/>
                    <a:pt x="631971" y="212220"/>
                    <a:pt x="654682" y="218050"/>
                  </a:cubicBezTo>
                  <a:cubicBezTo>
                    <a:pt x="687175" y="226346"/>
                    <a:pt x="718337" y="239176"/>
                    <a:pt x="747274" y="256150"/>
                  </a:cubicBezTo>
                  <a:cubicBezTo>
                    <a:pt x="767456" y="268113"/>
                    <a:pt x="793162" y="264865"/>
                    <a:pt x="809732" y="248244"/>
                  </a:cubicBezTo>
                  <a:lnTo>
                    <a:pt x="855648" y="202143"/>
                  </a:lnTo>
                  <a:lnTo>
                    <a:pt x="928277" y="274914"/>
                  </a:lnTo>
                  <a:lnTo>
                    <a:pt x="882741" y="320539"/>
                  </a:lnTo>
                  <a:cubicBezTo>
                    <a:pt x="866095" y="337103"/>
                    <a:pt x="862768" y="362858"/>
                    <a:pt x="874661" y="383118"/>
                  </a:cubicBezTo>
                  <a:cubicBezTo>
                    <a:pt x="891791" y="412103"/>
                    <a:pt x="904748" y="443373"/>
                    <a:pt x="913161" y="475987"/>
                  </a:cubicBezTo>
                  <a:cubicBezTo>
                    <a:pt x="918989" y="498723"/>
                    <a:pt x="939456" y="514601"/>
                    <a:pt x="962880" y="514563"/>
                  </a:cubicBezTo>
                  <a:lnTo>
                    <a:pt x="1026763" y="514563"/>
                  </a:ln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44DE701B-B945-7448-BC76-ECF350111052}"/>
                </a:ext>
              </a:extLst>
            </p:cNvPr>
            <p:cNvSpPr/>
            <p:nvPr/>
          </p:nvSpPr>
          <p:spPr>
            <a:xfrm>
              <a:off x="5857892" y="4403979"/>
              <a:ext cx="117404" cy="117634"/>
            </a:xfrm>
            <a:custGeom>
              <a:avLst/>
              <a:gdLst>
                <a:gd name="connsiteX0" fmla="*/ 234809 w 234808"/>
                <a:gd name="connsiteY0" fmla="*/ 117634 h 235267"/>
                <a:gd name="connsiteX1" fmla="*/ 117404 w 234808"/>
                <a:gd name="connsiteY1" fmla="*/ 235267 h 235267"/>
                <a:gd name="connsiteX2" fmla="*/ 0 w 234808"/>
                <a:gd name="connsiteY2" fmla="*/ 117634 h 235267"/>
                <a:gd name="connsiteX3" fmla="*/ 117404 w 234808"/>
                <a:gd name="connsiteY3" fmla="*/ 0 h 235267"/>
                <a:gd name="connsiteX4" fmla="*/ 234809 w 234808"/>
                <a:gd name="connsiteY4" fmla="*/ 117634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08" h="235267">
                  <a:moveTo>
                    <a:pt x="234809" y="117634"/>
                  </a:moveTo>
                  <a:cubicBezTo>
                    <a:pt x="234809" y="182601"/>
                    <a:pt x="182245" y="235267"/>
                    <a:pt x="117404" y="235267"/>
                  </a:cubicBezTo>
                  <a:cubicBezTo>
                    <a:pt x="52564" y="235267"/>
                    <a:pt x="0" y="182601"/>
                    <a:pt x="0" y="117634"/>
                  </a:cubicBezTo>
                  <a:cubicBezTo>
                    <a:pt x="0" y="52666"/>
                    <a:pt x="52564" y="0"/>
                    <a:pt x="117404" y="0"/>
                  </a:cubicBezTo>
                  <a:cubicBezTo>
                    <a:pt x="182245" y="0"/>
                    <a:pt x="234809" y="52666"/>
                    <a:pt x="234809" y="117634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53">
              <a:extLst>
                <a:ext uri="{FF2B5EF4-FFF2-40B4-BE49-F238E27FC236}">
                  <a16:creationId xmlns:a16="http://schemas.microsoft.com/office/drawing/2014/main" id="{72B456CB-52E0-D442-8E8D-2FB676A79E47}"/>
                </a:ext>
              </a:extLst>
            </p:cNvPr>
            <p:cNvSpPr/>
            <p:nvPr/>
          </p:nvSpPr>
          <p:spPr>
            <a:xfrm>
              <a:off x="5825285" y="4521803"/>
              <a:ext cx="182666" cy="91488"/>
            </a:xfrm>
            <a:custGeom>
              <a:avLst/>
              <a:gdLst>
                <a:gd name="connsiteX0" fmla="*/ 182592 w 365332"/>
                <a:gd name="connsiteY0" fmla="*/ -73 h 182975"/>
                <a:gd name="connsiteX1" fmla="*/ -26 w 365332"/>
                <a:gd name="connsiteY1" fmla="*/ 182903 h 182975"/>
                <a:gd name="connsiteX2" fmla="*/ 365306 w 365332"/>
                <a:gd name="connsiteY2" fmla="*/ 182903 h 182975"/>
                <a:gd name="connsiteX3" fmla="*/ 182687 w 365332"/>
                <a:gd name="connsiteY3" fmla="*/ -73 h 182975"/>
                <a:gd name="connsiteX4" fmla="*/ 182592 w 365332"/>
                <a:gd name="connsiteY4" fmla="*/ -73 h 18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32" h="182975">
                  <a:moveTo>
                    <a:pt x="182592" y="-73"/>
                  </a:moveTo>
                  <a:cubicBezTo>
                    <a:pt x="81738" y="-73"/>
                    <a:pt x="-26" y="81852"/>
                    <a:pt x="-26" y="182903"/>
                  </a:cubicBezTo>
                  <a:lnTo>
                    <a:pt x="365306" y="182903"/>
                  </a:lnTo>
                  <a:cubicBezTo>
                    <a:pt x="365306" y="81852"/>
                    <a:pt x="283541" y="-73"/>
                    <a:pt x="182687" y="-73"/>
                  </a:cubicBezTo>
                  <a:cubicBezTo>
                    <a:pt x="182659" y="-73"/>
                    <a:pt x="182621" y="-73"/>
                    <a:pt x="182592" y="-73"/>
                  </a:cubicBezTo>
                  <a:close/>
                </a:path>
              </a:pathLst>
            </a:custGeom>
            <a:grpFill/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C2515D46-0A07-FB48-9582-4F2D1CB689D8}"/>
              </a:ext>
            </a:extLst>
          </p:cNvPr>
          <p:cNvGrpSpPr/>
          <p:nvPr/>
        </p:nvGrpSpPr>
        <p:grpSpPr>
          <a:xfrm>
            <a:off x="2129690" y="2593108"/>
            <a:ext cx="3471010" cy="1264068"/>
            <a:chOff x="6672461" y="2451521"/>
            <a:chExt cx="4230212" cy="1264068"/>
          </a:xfrm>
        </p:grpSpPr>
        <p:sp>
          <p:nvSpPr>
            <p:cNvPr id="46" name="TextBox 54">
              <a:extLst>
                <a:ext uri="{FF2B5EF4-FFF2-40B4-BE49-F238E27FC236}">
                  <a16:creationId xmlns:a16="http://schemas.microsoft.com/office/drawing/2014/main" id="{F84CF7A5-86BF-1149-B1C1-AA69B3398E54}"/>
                </a:ext>
              </a:extLst>
            </p:cNvPr>
            <p:cNvSpPr txBox="1"/>
            <p:nvPr/>
          </p:nvSpPr>
          <p:spPr>
            <a:xfrm>
              <a:off x="6672461" y="2807648"/>
              <a:ext cx="42302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47" name="CuadroTexto 351">
              <a:extLst>
                <a:ext uri="{FF2B5EF4-FFF2-40B4-BE49-F238E27FC236}">
                  <a16:creationId xmlns:a16="http://schemas.microsoft.com/office/drawing/2014/main" id="{AA6E188C-3E00-5741-854E-A562CB60D6CA}"/>
                </a:ext>
              </a:extLst>
            </p:cNvPr>
            <p:cNvSpPr txBox="1"/>
            <p:nvPr/>
          </p:nvSpPr>
          <p:spPr>
            <a:xfrm>
              <a:off x="6672461" y="2451521"/>
              <a:ext cx="423021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48" name="Group 56">
            <a:extLst>
              <a:ext uri="{FF2B5EF4-FFF2-40B4-BE49-F238E27FC236}">
                <a16:creationId xmlns:a16="http://schemas.microsoft.com/office/drawing/2014/main" id="{9E9A81C7-3F6A-4447-AE93-7A904F45F924}"/>
              </a:ext>
            </a:extLst>
          </p:cNvPr>
          <p:cNvGrpSpPr/>
          <p:nvPr/>
        </p:nvGrpSpPr>
        <p:grpSpPr>
          <a:xfrm>
            <a:off x="7295725" y="2593108"/>
            <a:ext cx="3471010" cy="1264068"/>
            <a:chOff x="6672461" y="2451521"/>
            <a:chExt cx="4230212" cy="1264068"/>
          </a:xfrm>
        </p:grpSpPr>
        <p:sp>
          <p:nvSpPr>
            <p:cNvPr id="49" name="TextBox 57">
              <a:extLst>
                <a:ext uri="{FF2B5EF4-FFF2-40B4-BE49-F238E27FC236}">
                  <a16:creationId xmlns:a16="http://schemas.microsoft.com/office/drawing/2014/main" id="{C54B1978-99F6-8F4B-B022-23CF64DC9F7E}"/>
                </a:ext>
              </a:extLst>
            </p:cNvPr>
            <p:cNvSpPr txBox="1"/>
            <p:nvPr/>
          </p:nvSpPr>
          <p:spPr>
            <a:xfrm>
              <a:off x="6672461" y="2807648"/>
              <a:ext cx="42302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50" name="CuadroTexto 351">
              <a:extLst>
                <a:ext uri="{FF2B5EF4-FFF2-40B4-BE49-F238E27FC236}">
                  <a16:creationId xmlns:a16="http://schemas.microsoft.com/office/drawing/2014/main" id="{386FECC3-FA18-FA45-9EE6-9BE1C63EB9CA}"/>
                </a:ext>
              </a:extLst>
            </p:cNvPr>
            <p:cNvSpPr txBox="1"/>
            <p:nvPr/>
          </p:nvSpPr>
          <p:spPr>
            <a:xfrm>
              <a:off x="6672461" y="2451521"/>
              <a:ext cx="423021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51" name="Group 59">
            <a:extLst>
              <a:ext uri="{FF2B5EF4-FFF2-40B4-BE49-F238E27FC236}">
                <a16:creationId xmlns:a16="http://schemas.microsoft.com/office/drawing/2014/main" id="{6F18A277-EAF6-CC41-9FF1-DECC8EAE48F4}"/>
              </a:ext>
            </a:extLst>
          </p:cNvPr>
          <p:cNvGrpSpPr/>
          <p:nvPr/>
        </p:nvGrpSpPr>
        <p:grpSpPr>
          <a:xfrm>
            <a:off x="2129690" y="4607646"/>
            <a:ext cx="3471010" cy="1264068"/>
            <a:chOff x="6672461" y="2451521"/>
            <a:chExt cx="4230212" cy="1264068"/>
          </a:xfrm>
        </p:grpSpPr>
        <p:sp>
          <p:nvSpPr>
            <p:cNvPr id="52" name="TextBox 60">
              <a:extLst>
                <a:ext uri="{FF2B5EF4-FFF2-40B4-BE49-F238E27FC236}">
                  <a16:creationId xmlns:a16="http://schemas.microsoft.com/office/drawing/2014/main" id="{25B3AC6F-57CD-5D48-835C-52A6330AC1EC}"/>
                </a:ext>
              </a:extLst>
            </p:cNvPr>
            <p:cNvSpPr txBox="1"/>
            <p:nvPr/>
          </p:nvSpPr>
          <p:spPr>
            <a:xfrm>
              <a:off x="6672461" y="2807648"/>
              <a:ext cx="42302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53" name="CuadroTexto 351">
              <a:extLst>
                <a:ext uri="{FF2B5EF4-FFF2-40B4-BE49-F238E27FC236}">
                  <a16:creationId xmlns:a16="http://schemas.microsoft.com/office/drawing/2014/main" id="{32857160-D011-6B4D-B9C5-2E0A44E55666}"/>
                </a:ext>
              </a:extLst>
            </p:cNvPr>
            <p:cNvSpPr txBox="1"/>
            <p:nvPr/>
          </p:nvSpPr>
          <p:spPr>
            <a:xfrm>
              <a:off x="6672461" y="2451521"/>
              <a:ext cx="423021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  <p:grpSp>
        <p:nvGrpSpPr>
          <p:cNvPr id="54" name="Group 62">
            <a:extLst>
              <a:ext uri="{FF2B5EF4-FFF2-40B4-BE49-F238E27FC236}">
                <a16:creationId xmlns:a16="http://schemas.microsoft.com/office/drawing/2014/main" id="{3668C53A-2C99-6C46-B733-A8616AE294AB}"/>
              </a:ext>
            </a:extLst>
          </p:cNvPr>
          <p:cNvGrpSpPr/>
          <p:nvPr/>
        </p:nvGrpSpPr>
        <p:grpSpPr>
          <a:xfrm>
            <a:off x="7295725" y="4607646"/>
            <a:ext cx="3471010" cy="1264068"/>
            <a:chOff x="6672461" y="2451521"/>
            <a:chExt cx="4230212" cy="1264068"/>
          </a:xfrm>
        </p:grpSpPr>
        <p:sp>
          <p:nvSpPr>
            <p:cNvPr id="55" name="TextBox 63">
              <a:extLst>
                <a:ext uri="{FF2B5EF4-FFF2-40B4-BE49-F238E27FC236}">
                  <a16:creationId xmlns:a16="http://schemas.microsoft.com/office/drawing/2014/main" id="{3F7DA139-6BFB-9C4C-B85F-BDB1E2155571}"/>
                </a:ext>
              </a:extLst>
            </p:cNvPr>
            <p:cNvSpPr txBox="1"/>
            <p:nvPr/>
          </p:nvSpPr>
          <p:spPr>
            <a:xfrm>
              <a:off x="6672461" y="2807648"/>
              <a:ext cx="423021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Poppins" panose="020F0502020204030203" pitchFamily="34" charset="0"/>
                  <a:cs typeface="Poppins" panose="020F0502020204030203" pitchFamily="34" charset="0"/>
                </a:rPr>
                <a:t>Add a short description here.</a:t>
              </a:r>
            </a:p>
          </p:txBody>
        </p:sp>
        <p:sp>
          <p:nvSpPr>
            <p:cNvPr id="56" name="CuadroTexto 351">
              <a:extLst>
                <a:ext uri="{FF2B5EF4-FFF2-40B4-BE49-F238E27FC236}">
                  <a16:creationId xmlns:a16="http://schemas.microsoft.com/office/drawing/2014/main" id="{6DEF4A24-E24B-7043-8C4C-CCED1EEB2BB7}"/>
                </a:ext>
              </a:extLst>
            </p:cNvPr>
            <p:cNvSpPr txBox="1"/>
            <p:nvPr/>
          </p:nvSpPr>
          <p:spPr>
            <a:xfrm>
              <a:off x="6672461" y="2451521"/>
              <a:ext cx="423021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Poppins" panose="020F0502020204030203" pitchFamily="34" charset="0"/>
                  <a:cs typeface="Poppins" pitchFamily="2" charset="77"/>
                </a:rPr>
                <a:t>Your Title Here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Comparisons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Layout Set 02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Side-by-side and two-option layouts.  Copy any layout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B9CFC-30BB-F51C-177A-5BDD9444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6" y="2323419"/>
            <a:ext cx="5548523" cy="14010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8161</TotalTime>
  <Words>861</Words>
  <Application>Microsoft Macintosh PowerPoint</Application>
  <PresentationFormat>Widescreen</PresentationFormat>
  <Paragraphs>203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Funnel Display</vt:lpstr>
      <vt:lpstr>Funnel Display SemiBold</vt:lpstr>
      <vt:lpstr>Poppins</vt:lpstr>
      <vt:lpstr>Poppins Medium</vt:lpstr>
      <vt:lpstr>Office Theme</vt:lpstr>
      <vt:lpstr>Human  Resources</vt:lpstr>
      <vt:lpstr>Topics</vt:lpstr>
      <vt:lpstr>Team &amp; 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&amp; 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Lists &amp; 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Yahia Aboushadi</dc:creator>
  <cp:lastModifiedBy>Yahia Aboushadi</cp:lastModifiedBy>
  <cp:revision>26</cp:revision>
  <dcterms:created xsi:type="dcterms:W3CDTF">2026-06-11T19:24:37Z</dcterms:created>
  <dcterms:modified xsi:type="dcterms:W3CDTF">2026-06-23T15:38:13Z</dcterms:modified>
</cp:coreProperties>
</file>